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Principle of Mathematical Induction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Suppose there is a given statement P(n) involving the natural number n such that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statement is true for n = 1, i.e., P(1) is true, and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statement is true for n = k (where k is some positive integer), then the statement is also true for n = k + 1, i.e., truth of P(k) implies the truth of P (k + 1). Then, P(n) is true for all natural numbers 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Example1</a:t>
            </a:r>
            <a:br>
              <a:rPr lang="en-IN" dirty="0"/>
            </a:b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For all n ≥ 1, prove that 1</a:t>
            </a:r>
            <a:r>
              <a:rPr lang="en-IN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IN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en-IN" sz="2200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IN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+…+ n</a:t>
            </a:r>
            <a:r>
              <a:rPr lang="en-IN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= n( n+1)(2n+ 1) /6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Let the given statement be P(n), i.e.,</a:t>
            </a:r>
          </a:p>
          <a:p>
            <a:pPr>
              <a:buNone/>
            </a:pPr>
            <a:r>
              <a:rPr lang="en-IN" dirty="0"/>
              <a:t> P(n) 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+…+ n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n( n+1)(2n+ 1) /6</a:t>
            </a:r>
          </a:p>
          <a:p>
            <a:pPr>
              <a:buNone/>
            </a:pPr>
            <a:r>
              <a:rPr lang="en-IN" dirty="0"/>
              <a:t>For n = 1,</a:t>
            </a:r>
          </a:p>
          <a:p>
            <a:pPr>
              <a:buNone/>
            </a:pPr>
            <a:r>
              <a:rPr lang="en-IN" dirty="0"/>
              <a:t> P(1): 1 = 1(1+ 1)(2* 1+ 1)/ 6</a:t>
            </a:r>
          </a:p>
          <a:p>
            <a:pPr>
              <a:buNone/>
            </a:pPr>
            <a:r>
              <a:rPr lang="en-IN" dirty="0"/>
              <a:t>                      = 1*2*3 / 6  = 1 </a:t>
            </a:r>
          </a:p>
          <a:p>
            <a:pPr>
              <a:buNone/>
            </a:pPr>
            <a:r>
              <a:rPr lang="en-IN" dirty="0"/>
              <a:t>                       which is true. </a:t>
            </a:r>
          </a:p>
          <a:p>
            <a:pPr>
              <a:buNone/>
            </a:pPr>
            <a:r>
              <a:rPr lang="en-IN" dirty="0"/>
              <a:t>Assume that P(k) is true for some positive integer k, i.e.,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+…+ k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k( k+1)(2k+ 1) /6           </a:t>
            </a:r>
            <a:r>
              <a:rPr lang="en-IN" dirty="0"/>
              <a:t> ... (1)</a:t>
            </a:r>
          </a:p>
          <a:p>
            <a:pPr>
              <a:buNone/>
            </a:pPr>
            <a:r>
              <a:rPr lang="en-IN" dirty="0"/>
              <a:t> We shall now prove that P(k + 1) is also true. </a:t>
            </a:r>
          </a:p>
          <a:p>
            <a:pPr>
              <a:buNone/>
            </a:pPr>
            <a:r>
              <a:rPr lang="en-IN" dirty="0"/>
              <a:t>Now, we have 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+…+ n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/>
              <a:t> ) + (k + 1) </a:t>
            </a:r>
            <a:r>
              <a:rPr lang="en-IN" baseline="30000" dirty="0"/>
              <a:t>2</a:t>
            </a:r>
          </a:p>
          <a:p>
            <a:pPr>
              <a:buNone/>
            </a:pPr>
            <a:r>
              <a:rPr lang="en-IN" baseline="30000" dirty="0"/>
              <a:t>                                       </a:t>
            </a:r>
            <a:r>
              <a:rPr lang="en-IN" dirty="0"/>
              <a:t> = 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k( k+1)(2k+ 1) /6)</a:t>
            </a:r>
            <a:r>
              <a:rPr lang="en-IN" dirty="0"/>
              <a:t> + (k + 1) </a:t>
            </a:r>
            <a:r>
              <a:rPr lang="en-IN" baseline="30000" dirty="0"/>
              <a:t>2                        </a:t>
            </a:r>
            <a:r>
              <a:rPr lang="en-IN" dirty="0"/>
              <a:t>[Using (1)]</a:t>
            </a:r>
          </a:p>
          <a:p>
            <a:pPr>
              <a:buNone/>
            </a:pPr>
            <a:r>
              <a:rPr lang="en-IN" dirty="0"/>
              <a:t>                                 =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k( k+1)(2k+ 1) </a:t>
            </a:r>
            <a:r>
              <a:rPr lang="en-IN" dirty="0"/>
              <a:t>+6 (k + 1) </a:t>
            </a:r>
            <a:r>
              <a:rPr lang="en-IN" baseline="30000" dirty="0"/>
              <a:t>2</a:t>
            </a:r>
            <a:r>
              <a:rPr lang="en-IN" dirty="0"/>
              <a:t> /6</a:t>
            </a:r>
          </a:p>
          <a:p>
            <a:pPr>
              <a:buNone/>
            </a:pPr>
            <a:r>
              <a:rPr lang="en-IN" baseline="30000" dirty="0"/>
              <a:t> </a:t>
            </a:r>
            <a:r>
              <a:rPr lang="en-IN" dirty="0"/>
              <a:t>                                =  (k+ 1)(2k</a:t>
            </a:r>
            <a:r>
              <a:rPr lang="en-IN" baseline="30000" dirty="0"/>
              <a:t>2</a:t>
            </a:r>
            <a:r>
              <a:rPr lang="en-IN" dirty="0"/>
              <a:t> + 7k+ 6)/ 6 </a:t>
            </a:r>
          </a:p>
          <a:p>
            <a:pPr>
              <a:buNone/>
            </a:pPr>
            <a:r>
              <a:rPr lang="en-IN" dirty="0"/>
              <a:t>                                 = (k+ 1)(k+ 1 +1){2(k+ 1)+ 1}/ 6 </a:t>
            </a:r>
          </a:p>
          <a:p>
            <a:pPr>
              <a:buNone/>
            </a:pPr>
            <a:r>
              <a:rPr lang="en-IN" dirty="0"/>
              <a:t>       Thus P(k + 1) is true, whenever P (k) is true. Hence, from the principle of mathematical induction, the statement P(n) is true for all natural numbers 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Prove that 2n &gt; n for all positive integers 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Let P(n):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 n 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When n =1,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&gt;1.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Hence P(1) is true.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Assume that P(k) is true for any positive integer k, i.e.,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 k ... (1)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We shall now prove that P(k +1) is true whenever P(k) is true.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Multiplying both sides of (1) by 2,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we get 2*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i.e.,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2 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k + 1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 2k = k + k &gt; k + 1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Therefore, P(k + 1) is true when P(k) is true. Hence, by principle of mathematical induction, P(n) is true for every positive integer 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For every positive integer n, prove that 7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– 3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divisible by 4.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Prove that (1 + x) 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≥ (1 +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nx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), for all natural number n. where x &gt; –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938E05-AD5B-4D4D-9719-4E7F9DD91543}"/>
</file>

<file path=customXml/itemProps2.xml><?xml version="1.0" encoding="utf-8"?>
<ds:datastoreItem xmlns:ds="http://schemas.openxmlformats.org/officeDocument/2006/customXml" ds:itemID="{93783F9A-3602-4962-9D6E-B4884FEF7E77}"/>
</file>

<file path=customXml/itemProps3.xml><?xml version="1.0" encoding="utf-8"?>
<ds:datastoreItem xmlns:ds="http://schemas.openxmlformats.org/officeDocument/2006/customXml" ds:itemID="{7CEC5112-0AC6-4A6F-BC14-42DF66C87F3D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Principle of Mathematical Induction</vt:lpstr>
      <vt:lpstr>PowerPoint Presentation</vt:lpstr>
      <vt:lpstr>Example1 For all n ≥ 1, prove that 12 + 22 + 32 + 42 +…+ n2 = n( n+1)(2n+ 1) /6</vt:lpstr>
      <vt:lpstr>Prove that 2n &gt; n for all positive integers n.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Mathematical Induction</dc:title>
  <dc:creator>Abhiram Agarwal</dc:creator>
  <cp:lastModifiedBy> </cp:lastModifiedBy>
  <cp:revision>13</cp:revision>
  <dcterms:created xsi:type="dcterms:W3CDTF">2006-08-16T00:00:00Z</dcterms:created>
  <dcterms:modified xsi:type="dcterms:W3CDTF">2020-07-17T05:04:28Z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