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99" r:id="rId1"/>
  </p:sldMasterIdLst>
  <p:notesMasterIdLst>
    <p:notesMasterId r:id="rId68"/>
  </p:notesMasterIdLst>
  <p:handoutMasterIdLst>
    <p:handoutMasterId r:id="rId69"/>
  </p:handoutMasterIdLst>
  <p:sldIdLst>
    <p:sldId id="256" r:id="rId2"/>
    <p:sldId id="381" r:id="rId3"/>
    <p:sldId id="382" r:id="rId4"/>
    <p:sldId id="383" r:id="rId5"/>
    <p:sldId id="326" r:id="rId6"/>
    <p:sldId id="272" r:id="rId7"/>
    <p:sldId id="300" r:id="rId8"/>
    <p:sldId id="301" r:id="rId9"/>
    <p:sldId id="302" r:id="rId10"/>
    <p:sldId id="343" r:id="rId11"/>
    <p:sldId id="369" r:id="rId12"/>
    <p:sldId id="370" r:id="rId13"/>
    <p:sldId id="371" r:id="rId14"/>
    <p:sldId id="372" r:id="rId15"/>
    <p:sldId id="373" r:id="rId16"/>
    <p:sldId id="374" r:id="rId17"/>
    <p:sldId id="375" r:id="rId18"/>
    <p:sldId id="376" r:id="rId19"/>
    <p:sldId id="377" r:id="rId20"/>
    <p:sldId id="378" r:id="rId21"/>
    <p:sldId id="379" r:id="rId22"/>
    <p:sldId id="344" r:id="rId23"/>
    <p:sldId id="308" r:id="rId24"/>
    <p:sldId id="307" r:id="rId25"/>
    <p:sldId id="345" r:id="rId26"/>
    <p:sldId id="276" r:id="rId27"/>
    <p:sldId id="346" r:id="rId28"/>
    <p:sldId id="347" r:id="rId29"/>
    <p:sldId id="348" r:id="rId30"/>
    <p:sldId id="349" r:id="rId31"/>
    <p:sldId id="350" r:id="rId32"/>
    <p:sldId id="304" r:id="rId33"/>
    <p:sldId id="305" r:id="rId34"/>
    <p:sldId id="363" r:id="rId35"/>
    <p:sldId id="364" r:id="rId36"/>
    <p:sldId id="316" r:id="rId37"/>
    <p:sldId id="273" r:id="rId38"/>
    <p:sldId id="275" r:id="rId39"/>
    <p:sldId id="320" r:id="rId40"/>
    <p:sldId id="318" r:id="rId41"/>
    <p:sldId id="306" r:id="rId42"/>
    <p:sldId id="317" r:id="rId43"/>
    <p:sldId id="321" r:id="rId44"/>
    <p:sldId id="330" r:id="rId45"/>
    <p:sldId id="280" r:id="rId46"/>
    <p:sldId id="281" r:id="rId47"/>
    <p:sldId id="324" r:id="rId48"/>
    <p:sldId id="283" r:id="rId49"/>
    <p:sldId id="322" r:id="rId50"/>
    <p:sldId id="351" r:id="rId51"/>
    <p:sldId id="352" r:id="rId52"/>
    <p:sldId id="325" r:id="rId53"/>
    <p:sldId id="353" r:id="rId54"/>
    <p:sldId id="354" r:id="rId55"/>
    <p:sldId id="355" r:id="rId56"/>
    <p:sldId id="356" r:id="rId57"/>
    <p:sldId id="365" r:id="rId58"/>
    <p:sldId id="357" r:id="rId59"/>
    <p:sldId id="358" r:id="rId60"/>
    <p:sldId id="359" r:id="rId61"/>
    <p:sldId id="360" r:id="rId62"/>
    <p:sldId id="361" r:id="rId63"/>
    <p:sldId id="362" r:id="rId64"/>
    <p:sldId id="323" r:id="rId65"/>
    <p:sldId id="366" r:id="rId66"/>
    <p:sldId id="380" r:id="rId67"/>
  </p:sldIdLst>
  <p:sldSz cx="9144000" cy="6858000" type="screen4x3"/>
  <p:notesSz cx="6985000" cy="9271000"/>
  <p:kinsoku lang="ja-JP" invalStChars="、。，．・：；？！゛゜ヽヾゝゞ々ー’”）〕］｝〉》」』】°‰′″℃￠％ぁぃぅぇぉっゃゅょゎァィゥェォッャュョヮヵヶ!%),.:;?]}｡｣､･ｧｨｩｪｫｬｭｮｯｰﾞﾟ" invalEndChars="‘“（〔［｛〈《「『【￥＄$([\{｢￡"/>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38E00"/>
    <a:srgbClr val="0000FF"/>
    <a:srgbClr val="00B7A5"/>
    <a:srgbClr val="FAFD00"/>
    <a:srgbClr val="414141"/>
    <a:srgbClr val="B50069"/>
    <a:srgbClr val="3C0023"/>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44"/>
    </p:cViewPr>
  </p:sorterViewPr>
  <p:notesViewPr>
    <p:cSldViewPr>
      <p:cViewPr varScale="1">
        <p:scale>
          <a:sx n="61" d="100"/>
          <a:sy n="61" d="100"/>
        </p:scale>
        <p:origin x="-870" y="-84"/>
      </p:cViewPr>
      <p:guideLst>
        <p:guide orient="horz" pos="2920"/>
        <p:guide pos="220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D34122A-2D30-4A28-9A48-89EFDB0C44D1}"/>
              </a:ext>
            </a:extLst>
          </p:cNvPr>
          <p:cNvSpPr>
            <a:spLocks noGrp="1" noChangeArrowheads="1"/>
          </p:cNvSpPr>
          <p:nvPr>
            <p:ph type="body" sz="quarter" idx="3"/>
          </p:nvPr>
        </p:nvSpPr>
        <p:spPr bwMode="auto">
          <a:xfrm>
            <a:off x="930275" y="4403725"/>
            <a:ext cx="51244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911" tIns="45149" rIns="91911" bIns="4514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3" name="Rectangle 3">
            <a:extLst>
              <a:ext uri="{FF2B5EF4-FFF2-40B4-BE49-F238E27FC236}">
                <a16:creationId xmlns:a16="http://schemas.microsoft.com/office/drawing/2014/main" id="{51F53683-CC56-481B-BFF7-3A387B9CEBDA}"/>
              </a:ext>
            </a:extLst>
          </p:cNvPr>
          <p:cNvSpPr>
            <a:spLocks noRot="1" noChangeArrowheads="1" noTextEdit="1"/>
          </p:cNvSpPr>
          <p:nvPr>
            <p:ph type="sldImg" idx="2"/>
          </p:nvPr>
        </p:nvSpPr>
        <p:spPr bwMode="auto">
          <a:xfrm>
            <a:off x="1182688" y="701675"/>
            <a:ext cx="4618037" cy="34639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9733CAC1-7141-4365-AE8F-78FE2A4C7379}"/>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SimSun" panose="02010600030101010101" pitchFamily="2" charset="-122"/>
              </a:defRPr>
            </a:lvl1pPr>
            <a:lvl2pPr marL="742950" indent="-285750">
              <a:defRPr sz="1600">
                <a:solidFill>
                  <a:schemeClr val="tx1"/>
                </a:solidFill>
                <a:latin typeface="Tahoma" panose="020B0604030504040204" pitchFamily="34" charset="0"/>
                <a:ea typeface="SimSun" panose="02010600030101010101" pitchFamily="2" charset="-122"/>
              </a:defRPr>
            </a:lvl2pPr>
            <a:lvl3pPr marL="1143000" indent="-228600">
              <a:defRPr sz="1600">
                <a:solidFill>
                  <a:schemeClr val="tx1"/>
                </a:solidFill>
                <a:latin typeface="Tahoma" panose="020B0604030504040204" pitchFamily="34" charset="0"/>
                <a:ea typeface="SimSun" panose="02010600030101010101" pitchFamily="2" charset="-122"/>
              </a:defRPr>
            </a:lvl3pPr>
            <a:lvl4pPr marL="1600200" indent="-228600">
              <a:defRPr sz="1600">
                <a:solidFill>
                  <a:schemeClr val="tx1"/>
                </a:solidFill>
                <a:latin typeface="Tahoma" panose="020B0604030504040204" pitchFamily="34" charset="0"/>
                <a:ea typeface="SimSun" panose="02010600030101010101" pitchFamily="2" charset="-122"/>
              </a:defRPr>
            </a:lvl4pPr>
            <a:lvl5pPr marL="2057400" indent="-228600">
              <a:defRPr sz="16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9pPr>
          </a:lstStyle>
          <a:p>
            <a:fld id="{FDF65F95-F41E-400F-92DB-90B2A803684B}" type="slidenum">
              <a:rPr lang="da-DK" altLang="en-US">
                <a:latin typeface="Arial" panose="020B0604020202020204" pitchFamily="34" charset="0"/>
                <a:cs typeface="Arial" panose="020B0604020202020204" pitchFamily="34" charset="0"/>
              </a:rPr>
              <a:pPr/>
              <a:t>56</a:t>
            </a:fld>
            <a:endParaRPr lang="da-DK" altLang="en-US">
              <a:latin typeface="Arial" panose="020B0604020202020204" pitchFamily="34" charset="0"/>
              <a:cs typeface="Arial" panose="020B0604020202020204" pitchFamily="34" charset="0"/>
            </a:endParaRPr>
          </a:p>
        </p:txBody>
      </p:sp>
      <p:sp>
        <p:nvSpPr>
          <p:cNvPr id="63491" name="Rectangle 2">
            <a:extLst>
              <a:ext uri="{FF2B5EF4-FFF2-40B4-BE49-F238E27FC236}">
                <a16:creationId xmlns:a16="http://schemas.microsoft.com/office/drawing/2014/main" id="{60D1CAC1-21AD-43DF-B3F7-E2552979CFF4}"/>
              </a:ext>
            </a:extLst>
          </p:cNvPr>
          <p:cNvSpPr>
            <a:spLocks noChangeArrowheads="1"/>
          </p:cNvSpPr>
          <p:nvPr/>
        </p:nvSpPr>
        <p:spPr bwMode="auto">
          <a:xfrm>
            <a:off x="3854450" y="0"/>
            <a:ext cx="29654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ea typeface="SimSun" panose="02010600030101010101" pitchFamily="2" charset="-122"/>
              </a:defRPr>
            </a:lvl1pPr>
            <a:lvl2pPr marL="742950" indent="-285750">
              <a:defRPr sz="1600">
                <a:solidFill>
                  <a:schemeClr val="tx1"/>
                </a:solidFill>
                <a:latin typeface="Tahoma" panose="020B0604030504040204" pitchFamily="34" charset="0"/>
                <a:ea typeface="SimSun" panose="02010600030101010101" pitchFamily="2" charset="-122"/>
              </a:defRPr>
            </a:lvl2pPr>
            <a:lvl3pPr marL="1143000" indent="-228600">
              <a:defRPr sz="1600">
                <a:solidFill>
                  <a:schemeClr val="tx1"/>
                </a:solidFill>
                <a:latin typeface="Tahoma" panose="020B0604030504040204" pitchFamily="34" charset="0"/>
                <a:ea typeface="SimSun" panose="02010600030101010101" pitchFamily="2" charset="-122"/>
              </a:defRPr>
            </a:lvl3pPr>
            <a:lvl4pPr marL="1600200" indent="-228600">
              <a:defRPr sz="1600">
                <a:solidFill>
                  <a:schemeClr val="tx1"/>
                </a:solidFill>
                <a:latin typeface="Tahoma" panose="020B0604030504040204" pitchFamily="34" charset="0"/>
                <a:ea typeface="SimSun" panose="02010600030101010101" pitchFamily="2" charset="-122"/>
              </a:defRPr>
            </a:lvl4pPr>
            <a:lvl5pPr marL="2057400" indent="-228600">
              <a:defRPr sz="16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9pPr>
          </a:lstStyle>
          <a:p>
            <a:pPr eaLnBrk="1" hangingPunct="1"/>
            <a:endParaRPr lang="en-US" altLang="en-US">
              <a:latin typeface="Arial" panose="020B0604020202020204" pitchFamily="34" charset="0"/>
              <a:cs typeface="Arial" panose="020B0604020202020204" pitchFamily="34" charset="0"/>
            </a:endParaRPr>
          </a:p>
        </p:txBody>
      </p:sp>
      <p:sp>
        <p:nvSpPr>
          <p:cNvPr id="63492" name="Rectangle 3">
            <a:extLst>
              <a:ext uri="{FF2B5EF4-FFF2-40B4-BE49-F238E27FC236}">
                <a16:creationId xmlns:a16="http://schemas.microsoft.com/office/drawing/2014/main" id="{3F8232DD-D950-4C66-95D9-079F49C57C08}"/>
              </a:ext>
            </a:extLst>
          </p:cNvPr>
          <p:cNvSpPr>
            <a:spLocks noChangeArrowheads="1"/>
          </p:cNvSpPr>
          <p:nvPr/>
        </p:nvSpPr>
        <p:spPr bwMode="auto">
          <a:xfrm>
            <a:off x="3854450" y="8693150"/>
            <a:ext cx="296545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1600">
                <a:solidFill>
                  <a:schemeClr val="tx1"/>
                </a:solidFill>
                <a:latin typeface="Tahoma" panose="020B0604030504040204" pitchFamily="34" charset="0"/>
                <a:ea typeface="SimSun" panose="02010600030101010101" pitchFamily="2" charset="-122"/>
              </a:defRPr>
            </a:lvl1pPr>
            <a:lvl2pPr marL="742950" indent="-285750">
              <a:defRPr sz="1600">
                <a:solidFill>
                  <a:schemeClr val="tx1"/>
                </a:solidFill>
                <a:latin typeface="Tahoma" panose="020B0604030504040204" pitchFamily="34" charset="0"/>
                <a:ea typeface="SimSun" panose="02010600030101010101" pitchFamily="2" charset="-122"/>
              </a:defRPr>
            </a:lvl2pPr>
            <a:lvl3pPr marL="1143000" indent="-228600">
              <a:defRPr sz="1600">
                <a:solidFill>
                  <a:schemeClr val="tx1"/>
                </a:solidFill>
                <a:latin typeface="Tahoma" panose="020B0604030504040204" pitchFamily="34" charset="0"/>
                <a:ea typeface="SimSun" panose="02010600030101010101" pitchFamily="2" charset="-122"/>
              </a:defRPr>
            </a:lvl3pPr>
            <a:lvl4pPr marL="1600200" indent="-228600">
              <a:defRPr sz="1600">
                <a:solidFill>
                  <a:schemeClr val="tx1"/>
                </a:solidFill>
                <a:latin typeface="Tahoma" panose="020B0604030504040204" pitchFamily="34" charset="0"/>
                <a:ea typeface="SimSun" panose="02010600030101010101" pitchFamily="2" charset="-122"/>
              </a:defRPr>
            </a:lvl4pPr>
            <a:lvl5pPr marL="2057400" indent="-228600">
              <a:defRPr sz="16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9pPr>
          </a:lstStyle>
          <a:p>
            <a:pPr algn="r"/>
            <a:r>
              <a:rPr lang="da-DK" altLang="en-US" sz="1200" b="1">
                <a:latin typeface="Times New Roman" panose="02020603050405020304" pitchFamily="18" charset="0"/>
                <a:cs typeface="Arial" panose="020B0604020202020204" pitchFamily="34" charset="0"/>
              </a:rPr>
              <a:t>32</a:t>
            </a:r>
          </a:p>
        </p:txBody>
      </p:sp>
      <p:sp>
        <p:nvSpPr>
          <p:cNvPr id="63493" name="Rectangle 4">
            <a:extLst>
              <a:ext uri="{FF2B5EF4-FFF2-40B4-BE49-F238E27FC236}">
                <a16:creationId xmlns:a16="http://schemas.microsoft.com/office/drawing/2014/main" id="{EBCD1EA5-FCED-4A94-A399-967F2B0E9FB1}"/>
              </a:ext>
            </a:extLst>
          </p:cNvPr>
          <p:cNvSpPr>
            <a:spLocks noChangeArrowheads="1"/>
          </p:cNvSpPr>
          <p:nvPr/>
        </p:nvSpPr>
        <p:spPr bwMode="auto">
          <a:xfrm>
            <a:off x="0" y="8693150"/>
            <a:ext cx="2963863"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ea typeface="SimSun" panose="02010600030101010101" pitchFamily="2" charset="-122"/>
              </a:defRPr>
            </a:lvl1pPr>
            <a:lvl2pPr marL="742950" indent="-285750">
              <a:defRPr sz="1600">
                <a:solidFill>
                  <a:schemeClr val="tx1"/>
                </a:solidFill>
                <a:latin typeface="Tahoma" panose="020B0604030504040204" pitchFamily="34" charset="0"/>
                <a:ea typeface="SimSun" panose="02010600030101010101" pitchFamily="2" charset="-122"/>
              </a:defRPr>
            </a:lvl2pPr>
            <a:lvl3pPr marL="1143000" indent="-228600">
              <a:defRPr sz="1600">
                <a:solidFill>
                  <a:schemeClr val="tx1"/>
                </a:solidFill>
                <a:latin typeface="Tahoma" panose="020B0604030504040204" pitchFamily="34" charset="0"/>
                <a:ea typeface="SimSun" panose="02010600030101010101" pitchFamily="2" charset="-122"/>
              </a:defRPr>
            </a:lvl3pPr>
            <a:lvl4pPr marL="1600200" indent="-228600">
              <a:defRPr sz="1600">
                <a:solidFill>
                  <a:schemeClr val="tx1"/>
                </a:solidFill>
                <a:latin typeface="Tahoma" panose="020B0604030504040204" pitchFamily="34" charset="0"/>
                <a:ea typeface="SimSun" panose="02010600030101010101" pitchFamily="2" charset="-122"/>
              </a:defRPr>
            </a:lvl4pPr>
            <a:lvl5pPr marL="2057400" indent="-228600">
              <a:defRPr sz="16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9pPr>
          </a:lstStyle>
          <a:p>
            <a:pPr eaLnBrk="1" hangingPunct="1"/>
            <a:endParaRPr lang="en-US" altLang="en-US">
              <a:latin typeface="Arial" panose="020B0604020202020204" pitchFamily="34" charset="0"/>
              <a:cs typeface="Arial" panose="020B0604020202020204" pitchFamily="34" charset="0"/>
            </a:endParaRPr>
          </a:p>
        </p:txBody>
      </p:sp>
      <p:sp>
        <p:nvSpPr>
          <p:cNvPr id="63494" name="Rectangle 5">
            <a:extLst>
              <a:ext uri="{FF2B5EF4-FFF2-40B4-BE49-F238E27FC236}">
                <a16:creationId xmlns:a16="http://schemas.microsoft.com/office/drawing/2014/main" id="{A13571F9-15B1-4B05-8CCF-AEAA9913BA3D}"/>
              </a:ext>
            </a:extLst>
          </p:cNvPr>
          <p:cNvSpPr>
            <a:spLocks noChangeArrowheads="1"/>
          </p:cNvSpPr>
          <p:nvPr/>
        </p:nvSpPr>
        <p:spPr bwMode="auto">
          <a:xfrm>
            <a:off x="0" y="0"/>
            <a:ext cx="29638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ea typeface="SimSun" panose="02010600030101010101" pitchFamily="2" charset="-122"/>
              </a:defRPr>
            </a:lvl1pPr>
            <a:lvl2pPr marL="742950" indent="-285750">
              <a:defRPr sz="1600">
                <a:solidFill>
                  <a:schemeClr val="tx1"/>
                </a:solidFill>
                <a:latin typeface="Tahoma" panose="020B0604030504040204" pitchFamily="34" charset="0"/>
                <a:ea typeface="SimSun" panose="02010600030101010101" pitchFamily="2" charset="-122"/>
              </a:defRPr>
            </a:lvl2pPr>
            <a:lvl3pPr marL="1143000" indent="-228600">
              <a:defRPr sz="1600">
                <a:solidFill>
                  <a:schemeClr val="tx1"/>
                </a:solidFill>
                <a:latin typeface="Tahoma" panose="020B0604030504040204" pitchFamily="34" charset="0"/>
                <a:ea typeface="SimSun" panose="02010600030101010101" pitchFamily="2" charset="-122"/>
              </a:defRPr>
            </a:lvl3pPr>
            <a:lvl4pPr marL="1600200" indent="-228600">
              <a:defRPr sz="1600">
                <a:solidFill>
                  <a:schemeClr val="tx1"/>
                </a:solidFill>
                <a:latin typeface="Tahoma" panose="020B0604030504040204" pitchFamily="34" charset="0"/>
                <a:ea typeface="SimSun" panose="02010600030101010101" pitchFamily="2" charset="-122"/>
              </a:defRPr>
            </a:lvl4pPr>
            <a:lvl5pPr marL="2057400" indent="-228600">
              <a:defRPr sz="16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9pPr>
          </a:lstStyle>
          <a:p>
            <a:pPr eaLnBrk="1" hangingPunct="1"/>
            <a:endParaRPr lang="en-US" altLang="en-US">
              <a:latin typeface="Arial" panose="020B0604020202020204" pitchFamily="34" charset="0"/>
              <a:cs typeface="Arial" panose="020B0604020202020204" pitchFamily="34" charset="0"/>
            </a:endParaRPr>
          </a:p>
        </p:txBody>
      </p:sp>
      <p:sp>
        <p:nvSpPr>
          <p:cNvPr id="63495" name="Rectangle 6">
            <a:extLst>
              <a:ext uri="{FF2B5EF4-FFF2-40B4-BE49-F238E27FC236}">
                <a16:creationId xmlns:a16="http://schemas.microsoft.com/office/drawing/2014/main" id="{00433D21-7B66-4C94-A814-D73835CFF71E}"/>
              </a:ext>
            </a:extLst>
          </p:cNvPr>
          <p:cNvSpPr>
            <a:spLocks noRot="1" noChangeArrowheads="1" noTextEdit="1"/>
          </p:cNvSpPr>
          <p:nvPr>
            <p:ph type="sldImg"/>
          </p:nvPr>
        </p:nvSpPr>
        <p:spPr>
          <a:xfrm>
            <a:off x="1292225" y="796925"/>
            <a:ext cx="4273550" cy="3205163"/>
          </a:xfrm>
          <a:ln cap="flat"/>
        </p:spPr>
      </p:sp>
      <p:sp>
        <p:nvSpPr>
          <p:cNvPr id="63496" name="Rectangle 7">
            <a:extLst>
              <a:ext uri="{FF2B5EF4-FFF2-40B4-BE49-F238E27FC236}">
                <a16:creationId xmlns:a16="http://schemas.microsoft.com/office/drawing/2014/main" id="{0D9DE6CD-BDC9-43CD-9993-15998FABA0FD}"/>
              </a:ext>
            </a:extLst>
          </p:cNvPr>
          <p:cNvSpPr>
            <a:spLocks noGrp="1" noChangeArrowheads="1"/>
          </p:cNvSpPr>
          <p:nvPr>
            <p:ph type="body" idx="1"/>
          </p:nvPr>
        </p:nvSpPr>
        <p:spPr>
          <a:xfrm>
            <a:off x="914400" y="4346575"/>
            <a:ext cx="5029200" cy="3849688"/>
          </a:xfrm>
          <a:noFill/>
        </p:spPr>
        <p:txBody>
          <a:bodyPr lIns="90488" tIns="44450" rIns="90488" bIns="44450"/>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435C8107-8D99-4BF9-8112-E28ECA1D2667}"/>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SimSun" panose="02010600030101010101" pitchFamily="2" charset="-122"/>
              </a:defRPr>
            </a:lvl1pPr>
            <a:lvl2pPr marL="742950" indent="-285750">
              <a:defRPr sz="1600">
                <a:solidFill>
                  <a:schemeClr val="tx1"/>
                </a:solidFill>
                <a:latin typeface="Tahoma" panose="020B0604030504040204" pitchFamily="34" charset="0"/>
                <a:ea typeface="SimSun" panose="02010600030101010101" pitchFamily="2" charset="-122"/>
              </a:defRPr>
            </a:lvl2pPr>
            <a:lvl3pPr marL="1143000" indent="-228600">
              <a:defRPr sz="1600">
                <a:solidFill>
                  <a:schemeClr val="tx1"/>
                </a:solidFill>
                <a:latin typeface="Tahoma" panose="020B0604030504040204" pitchFamily="34" charset="0"/>
                <a:ea typeface="SimSun" panose="02010600030101010101" pitchFamily="2" charset="-122"/>
              </a:defRPr>
            </a:lvl3pPr>
            <a:lvl4pPr marL="1600200" indent="-228600">
              <a:defRPr sz="1600">
                <a:solidFill>
                  <a:schemeClr val="tx1"/>
                </a:solidFill>
                <a:latin typeface="Tahoma" panose="020B0604030504040204" pitchFamily="34" charset="0"/>
                <a:ea typeface="SimSun" panose="02010600030101010101" pitchFamily="2" charset="-122"/>
              </a:defRPr>
            </a:lvl4pPr>
            <a:lvl5pPr marL="2057400" indent="-228600">
              <a:defRPr sz="16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9pPr>
          </a:lstStyle>
          <a:p>
            <a:fld id="{4E76E763-1DE2-4C73-9AE4-0D02B00D7D49}" type="slidenum">
              <a:rPr lang="da-DK" altLang="en-US">
                <a:latin typeface="Arial" panose="020B0604020202020204" pitchFamily="34" charset="0"/>
                <a:cs typeface="Arial" panose="020B0604020202020204" pitchFamily="34" charset="0"/>
              </a:rPr>
              <a:pPr/>
              <a:t>57</a:t>
            </a:fld>
            <a:endParaRPr lang="da-DK" altLang="en-US">
              <a:latin typeface="Arial" panose="020B0604020202020204" pitchFamily="34" charset="0"/>
              <a:cs typeface="Arial" panose="020B0604020202020204" pitchFamily="34" charset="0"/>
            </a:endParaRPr>
          </a:p>
        </p:txBody>
      </p:sp>
      <p:sp>
        <p:nvSpPr>
          <p:cNvPr id="65539" name="Rectangle 2">
            <a:extLst>
              <a:ext uri="{FF2B5EF4-FFF2-40B4-BE49-F238E27FC236}">
                <a16:creationId xmlns:a16="http://schemas.microsoft.com/office/drawing/2014/main" id="{06566267-D479-4BFC-A79D-C3DDCF2EA913}"/>
              </a:ext>
            </a:extLst>
          </p:cNvPr>
          <p:cNvSpPr>
            <a:spLocks noChangeArrowheads="1"/>
          </p:cNvSpPr>
          <p:nvPr/>
        </p:nvSpPr>
        <p:spPr bwMode="auto">
          <a:xfrm>
            <a:off x="3854450" y="0"/>
            <a:ext cx="29654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ea typeface="SimSun" panose="02010600030101010101" pitchFamily="2" charset="-122"/>
              </a:defRPr>
            </a:lvl1pPr>
            <a:lvl2pPr marL="742950" indent="-285750">
              <a:defRPr sz="1600">
                <a:solidFill>
                  <a:schemeClr val="tx1"/>
                </a:solidFill>
                <a:latin typeface="Tahoma" panose="020B0604030504040204" pitchFamily="34" charset="0"/>
                <a:ea typeface="SimSun" panose="02010600030101010101" pitchFamily="2" charset="-122"/>
              </a:defRPr>
            </a:lvl2pPr>
            <a:lvl3pPr marL="1143000" indent="-228600">
              <a:defRPr sz="1600">
                <a:solidFill>
                  <a:schemeClr val="tx1"/>
                </a:solidFill>
                <a:latin typeface="Tahoma" panose="020B0604030504040204" pitchFamily="34" charset="0"/>
                <a:ea typeface="SimSun" panose="02010600030101010101" pitchFamily="2" charset="-122"/>
              </a:defRPr>
            </a:lvl3pPr>
            <a:lvl4pPr marL="1600200" indent="-228600">
              <a:defRPr sz="1600">
                <a:solidFill>
                  <a:schemeClr val="tx1"/>
                </a:solidFill>
                <a:latin typeface="Tahoma" panose="020B0604030504040204" pitchFamily="34" charset="0"/>
                <a:ea typeface="SimSun" panose="02010600030101010101" pitchFamily="2" charset="-122"/>
              </a:defRPr>
            </a:lvl4pPr>
            <a:lvl5pPr marL="2057400" indent="-228600">
              <a:defRPr sz="16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9pPr>
          </a:lstStyle>
          <a:p>
            <a:pPr eaLnBrk="1" hangingPunct="1"/>
            <a:endParaRPr lang="en-US" altLang="en-US">
              <a:latin typeface="Arial" panose="020B0604020202020204" pitchFamily="34" charset="0"/>
              <a:cs typeface="Arial" panose="020B0604020202020204" pitchFamily="34" charset="0"/>
            </a:endParaRPr>
          </a:p>
        </p:txBody>
      </p:sp>
      <p:sp>
        <p:nvSpPr>
          <p:cNvPr id="65540" name="Rectangle 3">
            <a:extLst>
              <a:ext uri="{FF2B5EF4-FFF2-40B4-BE49-F238E27FC236}">
                <a16:creationId xmlns:a16="http://schemas.microsoft.com/office/drawing/2014/main" id="{2240AF8A-77C6-485C-830A-56FA0372B4EE}"/>
              </a:ext>
            </a:extLst>
          </p:cNvPr>
          <p:cNvSpPr>
            <a:spLocks noChangeArrowheads="1"/>
          </p:cNvSpPr>
          <p:nvPr/>
        </p:nvSpPr>
        <p:spPr bwMode="auto">
          <a:xfrm>
            <a:off x="3854450" y="8693150"/>
            <a:ext cx="296545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1600">
                <a:solidFill>
                  <a:schemeClr val="tx1"/>
                </a:solidFill>
                <a:latin typeface="Tahoma" panose="020B0604030504040204" pitchFamily="34" charset="0"/>
                <a:ea typeface="SimSun" panose="02010600030101010101" pitchFamily="2" charset="-122"/>
              </a:defRPr>
            </a:lvl1pPr>
            <a:lvl2pPr marL="742950" indent="-285750">
              <a:defRPr sz="1600">
                <a:solidFill>
                  <a:schemeClr val="tx1"/>
                </a:solidFill>
                <a:latin typeface="Tahoma" panose="020B0604030504040204" pitchFamily="34" charset="0"/>
                <a:ea typeface="SimSun" panose="02010600030101010101" pitchFamily="2" charset="-122"/>
              </a:defRPr>
            </a:lvl2pPr>
            <a:lvl3pPr marL="1143000" indent="-228600">
              <a:defRPr sz="1600">
                <a:solidFill>
                  <a:schemeClr val="tx1"/>
                </a:solidFill>
                <a:latin typeface="Tahoma" panose="020B0604030504040204" pitchFamily="34" charset="0"/>
                <a:ea typeface="SimSun" panose="02010600030101010101" pitchFamily="2" charset="-122"/>
              </a:defRPr>
            </a:lvl3pPr>
            <a:lvl4pPr marL="1600200" indent="-228600">
              <a:defRPr sz="1600">
                <a:solidFill>
                  <a:schemeClr val="tx1"/>
                </a:solidFill>
                <a:latin typeface="Tahoma" panose="020B0604030504040204" pitchFamily="34" charset="0"/>
                <a:ea typeface="SimSun" panose="02010600030101010101" pitchFamily="2" charset="-122"/>
              </a:defRPr>
            </a:lvl4pPr>
            <a:lvl5pPr marL="2057400" indent="-228600">
              <a:defRPr sz="16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9pPr>
          </a:lstStyle>
          <a:p>
            <a:pPr algn="r"/>
            <a:r>
              <a:rPr lang="da-DK" altLang="en-US" sz="1200" b="1">
                <a:latin typeface="Times New Roman" panose="02020603050405020304" pitchFamily="18" charset="0"/>
                <a:cs typeface="Arial" panose="020B0604020202020204" pitchFamily="34" charset="0"/>
              </a:rPr>
              <a:t>32</a:t>
            </a:r>
          </a:p>
        </p:txBody>
      </p:sp>
      <p:sp>
        <p:nvSpPr>
          <p:cNvPr id="65541" name="Rectangle 4">
            <a:extLst>
              <a:ext uri="{FF2B5EF4-FFF2-40B4-BE49-F238E27FC236}">
                <a16:creationId xmlns:a16="http://schemas.microsoft.com/office/drawing/2014/main" id="{880474D8-F88F-45EE-A56F-956A68CA5A54}"/>
              </a:ext>
            </a:extLst>
          </p:cNvPr>
          <p:cNvSpPr>
            <a:spLocks noChangeArrowheads="1"/>
          </p:cNvSpPr>
          <p:nvPr/>
        </p:nvSpPr>
        <p:spPr bwMode="auto">
          <a:xfrm>
            <a:off x="0" y="8693150"/>
            <a:ext cx="2963863"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ea typeface="SimSun" panose="02010600030101010101" pitchFamily="2" charset="-122"/>
              </a:defRPr>
            </a:lvl1pPr>
            <a:lvl2pPr marL="742950" indent="-285750">
              <a:defRPr sz="1600">
                <a:solidFill>
                  <a:schemeClr val="tx1"/>
                </a:solidFill>
                <a:latin typeface="Tahoma" panose="020B0604030504040204" pitchFamily="34" charset="0"/>
                <a:ea typeface="SimSun" panose="02010600030101010101" pitchFamily="2" charset="-122"/>
              </a:defRPr>
            </a:lvl2pPr>
            <a:lvl3pPr marL="1143000" indent="-228600">
              <a:defRPr sz="1600">
                <a:solidFill>
                  <a:schemeClr val="tx1"/>
                </a:solidFill>
                <a:latin typeface="Tahoma" panose="020B0604030504040204" pitchFamily="34" charset="0"/>
                <a:ea typeface="SimSun" panose="02010600030101010101" pitchFamily="2" charset="-122"/>
              </a:defRPr>
            </a:lvl3pPr>
            <a:lvl4pPr marL="1600200" indent="-228600">
              <a:defRPr sz="1600">
                <a:solidFill>
                  <a:schemeClr val="tx1"/>
                </a:solidFill>
                <a:latin typeface="Tahoma" panose="020B0604030504040204" pitchFamily="34" charset="0"/>
                <a:ea typeface="SimSun" panose="02010600030101010101" pitchFamily="2" charset="-122"/>
              </a:defRPr>
            </a:lvl4pPr>
            <a:lvl5pPr marL="2057400" indent="-228600">
              <a:defRPr sz="16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9pPr>
          </a:lstStyle>
          <a:p>
            <a:pPr eaLnBrk="1" hangingPunct="1"/>
            <a:endParaRPr lang="en-US" altLang="en-US">
              <a:latin typeface="Arial" panose="020B0604020202020204" pitchFamily="34" charset="0"/>
              <a:cs typeface="Arial" panose="020B0604020202020204" pitchFamily="34" charset="0"/>
            </a:endParaRPr>
          </a:p>
        </p:txBody>
      </p:sp>
      <p:sp>
        <p:nvSpPr>
          <p:cNvPr id="65542" name="Rectangle 5">
            <a:extLst>
              <a:ext uri="{FF2B5EF4-FFF2-40B4-BE49-F238E27FC236}">
                <a16:creationId xmlns:a16="http://schemas.microsoft.com/office/drawing/2014/main" id="{A972DF07-FC09-4CFE-BD51-B2614DEABDA3}"/>
              </a:ext>
            </a:extLst>
          </p:cNvPr>
          <p:cNvSpPr>
            <a:spLocks noChangeArrowheads="1"/>
          </p:cNvSpPr>
          <p:nvPr/>
        </p:nvSpPr>
        <p:spPr bwMode="auto">
          <a:xfrm>
            <a:off x="0" y="0"/>
            <a:ext cx="29638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ea typeface="SimSun" panose="02010600030101010101" pitchFamily="2" charset="-122"/>
              </a:defRPr>
            </a:lvl1pPr>
            <a:lvl2pPr marL="742950" indent="-285750">
              <a:defRPr sz="1600">
                <a:solidFill>
                  <a:schemeClr val="tx1"/>
                </a:solidFill>
                <a:latin typeface="Tahoma" panose="020B0604030504040204" pitchFamily="34" charset="0"/>
                <a:ea typeface="SimSun" panose="02010600030101010101" pitchFamily="2" charset="-122"/>
              </a:defRPr>
            </a:lvl2pPr>
            <a:lvl3pPr marL="1143000" indent="-228600">
              <a:defRPr sz="1600">
                <a:solidFill>
                  <a:schemeClr val="tx1"/>
                </a:solidFill>
                <a:latin typeface="Tahoma" panose="020B0604030504040204" pitchFamily="34" charset="0"/>
                <a:ea typeface="SimSun" panose="02010600030101010101" pitchFamily="2" charset="-122"/>
              </a:defRPr>
            </a:lvl3pPr>
            <a:lvl4pPr marL="1600200" indent="-228600">
              <a:defRPr sz="1600">
                <a:solidFill>
                  <a:schemeClr val="tx1"/>
                </a:solidFill>
                <a:latin typeface="Tahoma" panose="020B0604030504040204" pitchFamily="34" charset="0"/>
                <a:ea typeface="SimSun" panose="02010600030101010101" pitchFamily="2" charset="-122"/>
              </a:defRPr>
            </a:lvl4pPr>
            <a:lvl5pPr marL="2057400" indent="-228600">
              <a:defRPr sz="16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9pPr>
          </a:lstStyle>
          <a:p>
            <a:pPr eaLnBrk="1" hangingPunct="1"/>
            <a:endParaRPr lang="en-US" altLang="en-US">
              <a:latin typeface="Arial" panose="020B0604020202020204" pitchFamily="34" charset="0"/>
              <a:cs typeface="Arial" panose="020B0604020202020204" pitchFamily="34" charset="0"/>
            </a:endParaRPr>
          </a:p>
        </p:txBody>
      </p:sp>
      <p:sp>
        <p:nvSpPr>
          <p:cNvPr id="65543" name="Rectangle 6">
            <a:extLst>
              <a:ext uri="{FF2B5EF4-FFF2-40B4-BE49-F238E27FC236}">
                <a16:creationId xmlns:a16="http://schemas.microsoft.com/office/drawing/2014/main" id="{53712C71-1717-4462-9D9B-86E7C01291E4}"/>
              </a:ext>
            </a:extLst>
          </p:cNvPr>
          <p:cNvSpPr>
            <a:spLocks noRot="1" noChangeArrowheads="1" noTextEdit="1"/>
          </p:cNvSpPr>
          <p:nvPr>
            <p:ph type="sldImg"/>
          </p:nvPr>
        </p:nvSpPr>
        <p:spPr>
          <a:xfrm>
            <a:off x="1292225" y="796925"/>
            <a:ext cx="4273550" cy="3205163"/>
          </a:xfrm>
          <a:ln cap="flat"/>
        </p:spPr>
      </p:sp>
      <p:sp>
        <p:nvSpPr>
          <p:cNvPr id="65544" name="Rectangle 7">
            <a:extLst>
              <a:ext uri="{FF2B5EF4-FFF2-40B4-BE49-F238E27FC236}">
                <a16:creationId xmlns:a16="http://schemas.microsoft.com/office/drawing/2014/main" id="{E3EA8A9C-A66F-47E6-9DA9-7FA0185C9910}"/>
              </a:ext>
            </a:extLst>
          </p:cNvPr>
          <p:cNvSpPr>
            <a:spLocks noGrp="1" noChangeArrowheads="1"/>
          </p:cNvSpPr>
          <p:nvPr>
            <p:ph type="body" idx="1"/>
          </p:nvPr>
        </p:nvSpPr>
        <p:spPr>
          <a:xfrm>
            <a:off x="914400" y="4346575"/>
            <a:ext cx="5029200" cy="3849688"/>
          </a:xfrm>
          <a:noFill/>
        </p:spPr>
        <p:txBody>
          <a:bodyPr lIns="90488" tIns="44450" rIns="90488" bIns="44450"/>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CC62295E-70C1-4D4F-9FF7-E39401E044F8}"/>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SimSun" panose="02010600030101010101" pitchFamily="2" charset="-122"/>
              </a:defRPr>
            </a:lvl1pPr>
            <a:lvl2pPr marL="742950" indent="-285750">
              <a:defRPr sz="1600">
                <a:solidFill>
                  <a:schemeClr val="tx1"/>
                </a:solidFill>
                <a:latin typeface="Tahoma" panose="020B0604030504040204" pitchFamily="34" charset="0"/>
                <a:ea typeface="SimSun" panose="02010600030101010101" pitchFamily="2" charset="-122"/>
              </a:defRPr>
            </a:lvl2pPr>
            <a:lvl3pPr marL="1143000" indent="-228600">
              <a:defRPr sz="1600">
                <a:solidFill>
                  <a:schemeClr val="tx1"/>
                </a:solidFill>
                <a:latin typeface="Tahoma" panose="020B0604030504040204" pitchFamily="34" charset="0"/>
                <a:ea typeface="SimSun" panose="02010600030101010101" pitchFamily="2" charset="-122"/>
              </a:defRPr>
            </a:lvl3pPr>
            <a:lvl4pPr marL="1600200" indent="-228600">
              <a:defRPr sz="1600">
                <a:solidFill>
                  <a:schemeClr val="tx1"/>
                </a:solidFill>
                <a:latin typeface="Tahoma" panose="020B0604030504040204" pitchFamily="34" charset="0"/>
                <a:ea typeface="SimSun" panose="02010600030101010101" pitchFamily="2" charset="-122"/>
              </a:defRPr>
            </a:lvl4pPr>
            <a:lvl5pPr marL="2057400" indent="-228600">
              <a:defRPr sz="16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9pPr>
          </a:lstStyle>
          <a:p>
            <a:fld id="{940FDF9E-3630-4AB2-BF87-BFB6AD2C4E78}" type="slidenum">
              <a:rPr lang="da-DK" altLang="en-US">
                <a:latin typeface="Arial" panose="020B0604020202020204" pitchFamily="34" charset="0"/>
                <a:cs typeface="Arial" panose="020B0604020202020204" pitchFamily="34" charset="0"/>
              </a:rPr>
              <a:pPr/>
              <a:t>61</a:t>
            </a:fld>
            <a:endParaRPr lang="da-DK" altLang="en-US">
              <a:latin typeface="Arial" panose="020B0604020202020204" pitchFamily="34" charset="0"/>
              <a:cs typeface="Arial" panose="020B0604020202020204" pitchFamily="34" charset="0"/>
            </a:endParaRPr>
          </a:p>
        </p:txBody>
      </p:sp>
      <p:sp>
        <p:nvSpPr>
          <p:cNvPr id="70659" name="Rectangle 2">
            <a:extLst>
              <a:ext uri="{FF2B5EF4-FFF2-40B4-BE49-F238E27FC236}">
                <a16:creationId xmlns:a16="http://schemas.microsoft.com/office/drawing/2014/main" id="{355B16D0-3CB0-4A5C-A79C-D26F7AA1CB16}"/>
              </a:ext>
            </a:extLst>
          </p:cNvPr>
          <p:cNvSpPr>
            <a:spLocks noChangeArrowheads="1"/>
          </p:cNvSpPr>
          <p:nvPr/>
        </p:nvSpPr>
        <p:spPr bwMode="auto">
          <a:xfrm>
            <a:off x="3854450" y="0"/>
            <a:ext cx="29654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ea typeface="SimSun" panose="02010600030101010101" pitchFamily="2" charset="-122"/>
              </a:defRPr>
            </a:lvl1pPr>
            <a:lvl2pPr marL="742950" indent="-285750">
              <a:defRPr sz="1600">
                <a:solidFill>
                  <a:schemeClr val="tx1"/>
                </a:solidFill>
                <a:latin typeface="Tahoma" panose="020B0604030504040204" pitchFamily="34" charset="0"/>
                <a:ea typeface="SimSun" panose="02010600030101010101" pitchFamily="2" charset="-122"/>
              </a:defRPr>
            </a:lvl2pPr>
            <a:lvl3pPr marL="1143000" indent="-228600">
              <a:defRPr sz="1600">
                <a:solidFill>
                  <a:schemeClr val="tx1"/>
                </a:solidFill>
                <a:latin typeface="Tahoma" panose="020B0604030504040204" pitchFamily="34" charset="0"/>
                <a:ea typeface="SimSun" panose="02010600030101010101" pitchFamily="2" charset="-122"/>
              </a:defRPr>
            </a:lvl3pPr>
            <a:lvl4pPr marL="1600200" indent="-228600">
              <a:defRPr sz="1600">
                <a:solidFill>
                  <a:schemeClr val="tx1"/>
                </a:solidFill>
                <a:latin typeface="Tahoma" panose="020B0604030504040204" pitchFamily="34" charset="0"/>
                <a:ea typeface="SimSun" panose="02010600030101010101" pitchFamily="2" charset="-122"/>
              </a:defRPr>
            </a:lvl4pPr>
            <a:lvl5pPr marL="2057400" indent="-228600">
              <a:defRPr sz="16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9pPr>
          </a:lstStyle>
          <a:p>
            <a:pPr eaLnBrk="1" hangingPunct="1"/>
            <a:endParaRPr lang="en-US" altLang="en-US">
              <a:latin typeface="Arial" panose="020B0604020202020204" pitchFamily="34" charset="0"/>
              <a:cs typeface="Arial" panose="020B0604020202020204" pitchFamily="34" charset="0"/>
            </a:endParaRPr>
          </a:p>
        </p:txBody>
      </p:sp>
      <p:sp>
        <p:nvSpPr>
          <p:cNvPr id="70660" name="Rectangle 3">
            <a:extLst>
              <a:ext uri="{FF2B5EF4-FFF2-40B4-BE49-F238E27FC236}">
                <a16:creationId xmlns:a16="http://schemas.microsoft.com/office/drawing/2014/main" id="{239EE522-3F7F-40C1-B3D6-5216AB27DE01}"/>
              </a:ext>
            </a:extLst>
          </p:cNvPr>
          <p:cNvSpPr>
            <a:spLocks noChangeArrowheads="1"/>
          </p:cNvSpPr>
          <p:nvPr/>
        </p:nvSpPr>
        <p:spPr bwMode="auto">
          <a:xfrm>
            <a:off x="3854450" y="8693150"/>
            <a:ext cx="296545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1600">
                <a:solidFill>
                  <a:schemeClr val="tx1"/>
                </a:solidFill>
                <a:latin typeface="Tahoma" panose="020B0604030504040204" pitchFamily="34" charset="0"/>
                <a:ea typeface="SimSun" panose="02010600030101010101" pitchFamily="2" charset="-122"/>
              </a:defRPr>
            </a:lvl1pPr>
            <a:lvl2pPr marL="742950" indent="-285750">
              <a:defRPr sz="1600">
                <a:solidFill>
                  <a:schemeClr val="tx1"/>
                </a:solidFill>
                <a:latin typeface="Tahoma" panose="020B0604030504040204" pitchFamily="34" charset="0"/>
                <a:ea typeface="SimSun" panose="02010600030101010101" pitchFamily="2" charset="-122"/>
              </a:defRPr>
            </a:lvl2pPr>
            <a:lvl3pPr marL="1143000" indent="-228600">
              <a:defRPr sz="1600">
                <a:solidFill>
                  <a:schemeClr val="tx1"/>
                </a:solidFill>
                <a:latin typeface="Tahoma" panose="020B0604030504040204" pitchFamily="34" charset="0"/>
                <a:ea typeface="SimSun" panose="02010600030101010101" pitchFamily="2" charset="-122"/>
              </a:defRPr>
            </a:lvl3pPr>
            <a:lvl4pPr marL="1600200" indent="-228600">
              <a:defRPr sz="1600">
                <a:solidFill>
                  <a:schemeClr val="tx1"/>
                </a:solidFill>
                <a:latin typeface="Tahoma" panose="020B0604030504040204" pitchFamily="34" charset="0"/>
                <a:ea typeface="SimSun" panose="02010600030101010101" pitchFamily="2" charset="-122"/>
              </a:defRPr>
            </a:lvl4pPr>
            <a:lvl5pPr marL="2057400" indent="-228600">
              <a:defRPr sz="16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9pPr>
          </a:lstStyle>
          <a:p>
            <a:pPr algn="r"/>
            <a:r>
              <a:rPr lang="da-DK" altLang="en-US" sz="1200" b="1">
                <a:latin typeface="Times New Roman" panose="02020603050405020304" pitchFamily="18" charset="0"/>
                <a:cs typeface="Arial" panose="020B0604020202020204" pitchFamily="34" charset="0"/>
              </a:rPr>
              <a:t>36</a:t>
            </a:r>
          </a:p>
        </p:txBody>
      </p:sp>
      <p:sp>
        <p:nvSpPr>
          <p:cNvPr id="70661" name="Rectangle 4">
            <a:extLst>
              <a:ext uri="{FF2B5EF4-FFF2-40B4-BE49-F238E27FC236}">
                <a16:creationId xmlns:a16="http://schemas.microsoft.com/office/drawing/2014/main" id="{622817C7-E24A-4AA5-9E70-10FE831E0527}"/>
              </a:ext>
            </a:extLst>
          </p:cNvPr>
          <p:cNvSpPr>
            <a:spLocks noChangeArrowheads="1"/>
          </p:cNvSpPr>
          <p:nvPr/>
        </p:nvSpPr>
        <p:spPr bwMode="auto">
          <a:xfrm>
            <a:off x="0" y="8693150"/>
            <a:ext cx="2963863"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ea typeface="SimSun" panose="02010600030101010101" pitchFamily="2" charset="-122"/>
              </a:defRPr>
            </a:lvl1pPr>
            <a:lvl2pPr marL="742950" indent="-285750">
              <a:defRPr sz="1600">
                <a:solidFill>
                  <a:schemeClr val="tx1"/>
                </a:solidFill>
                <a:latin typeface="Tahoma" panose="020B0604030504040204" pitchFamily="34" charset="0"/>
                <a:ea typeface="SimSun" panose="02010600030101010101" pitchFamily="2" charset="-122"/>
              </a:defRPr>
            </a:lvl2pPr>
            <a:lvl3pPr marL="1143000" indent="-228600">
              <a:defRPr sz="1600">
                <a:solidFill>
                  <a:schemeClr val="tx1"/>
                </a:solidFill>
                <a:latin typeface="Tahoma" panose="020B0604030504040204" pitchFamily="34" charset="0"/>
                <a:ea typeface="SimSun" panose="02010600030101010101" pitchFamily="2" charset="-122"/>
              </a:defRPr>
            </a:lvl3pPr>
            <a:lvl4pPr marL="1600200" indent="-228600">
              <a:defRPr sz="1600">
                <a:solidFill>
                  <a:schemeClr val="tx1"/>
                </a:solidFill>
                <a:latin typeface="Tahoma" panose="020B0604030504040204" pitchFamily="34" charset="0"/>
                <a:ea typeface="SimSun" panose="02010600030101010101" pitchFamily="2" charset="-122"/>
              </a:defRPr>
            </a:lvl4pPr>
            <a:lvl5pPr marL="2057400" indent="-228600">
              <a:defRPr sz="16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9pPr>
          </a:lstStyle>
          <a:p>
            <a:pPr eaLnBrk="1" hangingPunct="1"/>
            <a:endParaRPr lang="en-US" altLang="en-US">
              <a:latin typeface="Arial" panose="020B0604020202020204" pitchFamily="34" charset="0"/>
              <a:cs typeface="Arial" panose="020B0604020202020204" pitchFamily="34" charset="0"/>
            </a:endParaRPr>
          </a:p>
        </p:txBody>
      </p:sp>
      <p:sp>
        <p:nvSpPr>
          <p:cNvPr id="70662" name="Rectangle 5">
            <a:extLst>
              <a:ext uri="{FF2B5EF4-FFF2-40B4-BE49-F238E27FC236}">
                <a16:creationId xmlns:a16="http://schemas.microsoft.com/office/drawing/2014/main" id="{2FBCDE0C-DFF3-4BA6-8D04-3E0946EA3137}"/>
              </a:ext>
            </a:extLst>
          </p:cNvPr>
          <p:cNvSpPr>
            <a:spLocks noChangeArrowheads="1"/>
          </p:cNvSpPr>
          <p:nvPr/>
        </p:nvSpPr>
        <p:spPr bwMode="auto">
          <a:xfrm>
            <a:off x="0" y="0"/>
            <a:ext cx="29638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ea typeface="SimSun" panose="02010600030101010101" pitchFamily="2" charset="-122"/>
              </a:defRPr>
            </a:lvl1pPr>
            <a:lvl2pPr marL="742950" indent="-285750">
              <a:defRPr sz="1600">
                <a:solidFill>
                  <a:schemeClr val="tx1"/>
                </a:solidFill>
                <a:latin typeface="Tahoma" panose="020B0604030504040204" pitchFamily="34" charset="0"/>
                <a:ea typeface="SimSun" panose="02010600030101010101" pitchFamily="2" charset="-122"/>
              </a:defRPr>
            </a:lvl2pPr>
            <a:lvl3pPr marL="1143000" indent="-228600">
              <a:defRPr sz="1600">
                <a:solidFill>
                  <a:schemeClr val="tx1"/>
                </a:solidFill>
                <a:latin typeface="Tahoma" panose="020B0604030504040204" pitchFamily="34" charset="0"/>
                <a:ea typeface="SimSun" panose="02010600030101010101" pitchFamily="2" charset="-122"/>
              </a:defRPr>
            </a:lvl3pPr>
            <a:lvl4pPr marL="1600200" indent="-228600">
              <a:defRPr sz="1600">
                <a:solidFill>
                  <a:schemeClr val="tx1"/>
                </a:solidFill>
                <a:latin typeface="Tahoma" panose="020B0604030504040204" pitchFamily="34" charset="0"/>
                <a:ea typeface="SimSun" panose="02010600030101010101" pitchFamily="2" charset="-122"/>
              </a:defRPr>
            </a:lvl4pPr>
            <a:lvl5pPr marL="2057400" indent="-228600">
              <a:defRPr sz="16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9pPr>
          </a:lstStyle>
          <a:p>
            <a:pPr eaLnBrk="1" hangingPunct="1"/>
            <a:endParaRPr lang="en-US" altLang="en-US">
              <a:latin typeface="Arial" panose="020B0604020202020204" pitchFamily="34" charset="0"/>
              <a:cs typeface="Arial" panose="020B0604020202020204" pitchFamily="34" charset="0"/>
            </a:endParaRPr>
          </a:p>
        </p:txBody>
      </p:sp>
      <p:sp>
        <p:nvSpPr>
          <p:cNvPr id="70663" name="Rectangle 6">
            <a:extLst>
              <a:ext uri="{FF2B5EF4-FFF2-40B4-BE49-F238E27FC236}">
                <a16:creationId xmlns:a16="http://schemas.microsoft.com/office/drawing/2014/main" id="{F0B13C37-BCE0-4648-B8B1-A73F5969AA3B}"/>
              </a:ext>
            </a:extLst>
          </p:cNvPr>
          <p:cNvSpPr>
            <a:spLocks noRot="1" noChangeArrowheads="1" noTextEdit="1"/>
          </p:cNvSpPr>
          <p:nvPr>
            <p:ph type="sldImg"/>
          </p:nvPr>
        </p:nvSpPr>
        <p:spPr>
          <a:xfrm>
            <a:off x="1292225" y="796925"/>
            <a:ext cx="4273550" cy="3205163"/>
          </a:xfrm>
          <a:ln cap="flat"/>
        </p:spPr>
      </p:sp>
      <p:sp>
        <p:nvSpPr>
          <p:cNvPr id="70664" name="Rectangle 7">
            <a:extLst>
              <a:ext uri="{FF2B5EF4-FFF2-40B4-BE49-F238E27FC236}">
                <a16:creationId xmlns:a16="http://schemas.microsoft.com/office/drawing/2014/main" id="{3BA78BBF-AEC4-4DA3-B980-D41F421A0843}"/>
              </a:ext>
            </a:extLst>
          </p:cNvPr>
          <p:cNvSpPr>
            <a:spLocks noGrp="1" noChangeArrowheads="1"/>
          </p:cNvSpPr>
          <p:nvPr>
            <p:ph type="body" idx="1"/>
          </p:nvPr>
        </p:nvSpPr>
        <p:spPr>
          <a:xfrm>
            <a:off x="914400" y="4346575"/>
            <a:ext cx="5029200" cy="3849688"/>
          </a:xfrm>
          <a:noFill/>
        </p:spPr>
        <p:txBody>
          <a:bodyPr lIns="90488" tIns="44450" rIns="90488" bIns="44450"/>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726A1207-A153-4857-8041-FCAAF2910D27}"/>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SimSun" panose="02010600030101010101" pitchFamily="2" charset="-122"/>
              </a:defRPr>
            </a:lvl1pPr>
            <a:lvl2pPr marL="742950" indent="-285750">
              <a:defRPr sz="1600">
                <a:solidFill>
                  <a:schemeClr val="tx1"/>
                </a:solidFill>
                <a:latin typeface="Tahoma" panose="020B0604030504040204" pitchFamily="34" charset="0"/>
                <a:ea typeface="SimSun" panose="02010600030101010101" pitchFamily="2" charset="-122"/>
              </a:defRPr>
            </a:lvl2pPr>
            <a:lvl3pPr marL="1143000" indent="-228600">
              <a:defRPr sz="1600">
                <a:solidFill>
                  <a:schemeClr val="tx1"/>
                </a:solidFill>
                <a:latin typeface="Tahoma" panose="020B0604030504040204" pitchFamily="34" charset="0"/>
                <a:ea typeface="SimSun" panose="02010600030101010101" pitchFamily="2" charset="-122"/>
              </a:defRPr>
            </a:lvl3pPr>
            <a:lvl4pPr marL="1600200" indent="-228600">
              <a:defRPr sz="1600">
                <a:solidFill>
                  <a:schemeClr val="tx1"/>
                </a:solidFill>
                <a:latin typeface="Tahoma" panose="020B0604030504040204" pitchFamily="34" charset="0"/>
                <a:ea typeface="SimSun" panose="02010600030101010101" pitchFamily="2" charset="-122"/>
              </a:defRPr>
            </a:lvl4pPr>
            <a:lvl5pPr marL="2057400" indent="-228600">
              <a:defRPr sz="16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9pPr>
          </a:lstStyle>
          <a:p>
            <a:fld id="{AF058178-FAE6-4096-8FC6-D0CC0AB820B1}" type="slidenum">
              <a:rPr lang="da-DK" altLang="en-US">
                <a:latin typeface="Arial" panose="020B0604020202020204" pitchFamily="34" charset="0"/>
                <a:cs typeface="Arial" panose="020B0604020202020204" pitchFamily="34" charset="0"/>
              </a:rPr>
              <a:pPr/>
              <a:t>62</a:t>
            </a:fld>
            <a:endParaRPr lang="da-DK" altLang="en-US">
              <a:latin typeface="Arial" panose="020B0604020202020204" pitchFamily="34" charset="0"/>
              <a:cs typeface="Arial" panose="020B0604020202020204" pitchFamily="34" charset="0"/>
            </a:endParaRPr>
          </a:p>
        </p:txBody>
      </p:sp>
      <p:sp>
        <p:nvSpPr>
          <p:cNvPr id="72707" name="Rectangle 2">
            <a:extLst>
              <a:ext uri="{FF2B5EF4-FFF2-40B4-BE49-F238E27FC236}">
                <a16:creationId xmlns:a16="http://schemas.microsoft.com/office/drawing/2014/main" id="{5718CB4A-3C1F-4239-9A05-7AD0F080CB11}"/>
              </a:ext>
            </a:extLst>
          </p:cNvPr>
          <p:cNvSpPr>
            <a:spLocks noChangeArrowheads="1"/>
          </p:cNvSpPr>
          <p:nvPr/>
        </p:nvSpPr>
        <p:spPr bwMode="auto">
          <a:xfrm>
            <a:off x="3854450" y="0"/>
            <a:ext cx="29654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ea typeface="SimSun" panose="02010600030101010101" pitchFamily="2" charset="-122"/>
              </a:defRPr>
            </a:lvl1pPr>
            <a:lvl2pPr marL="742950" indent="-285750">
              <a:defRPr sz="1600">
                <a:solidFill>
                  <a:schemeClr val="tx1"/>
                </a:solidFill>
                <a:latin typeface="Tahoma" panose="020B0604030504040204" pitchFamily="34" charset="0"/>
                <a:ea typeface="SimSun" panose="02010600030101010101" pitchFamily="2" charset="-122"/>
              </a:defRPr>
            </a:lvl2pPr>
            <a:lvl3pPr marL="1143000" indent="-228600">
              <a:defRPr sz="1600">
                <a:solidFill>
                  <a:schemeClr val="tx1"/>
                </a:solidFill>
                <a:latin typeface="Tahoma" panose="020B0604030504040204" pitchFamily="34" charset="0"/>
                <a:ea typeface="SimSun" panose="02010600030101010101" pitchFamily="2" charset="-122"/>
              </a:defRPr>
            </a:lvl3pPr>
            <a:lvl4pPr marL="1600200" indent="-228600">
              <a:defRPr sz="1600">
                <a:solidFill>
                  <a:schemeClr val="tx1"/>
                </a:solidFill>
                <a:latin typeface="Tahoma" panose="020B0604030504040204" pitchFamily="34" charset="0"/>
                <a:ea typeface="SimSun" panose="02010600030101010101" pitchFamily="2" charset="-122"/>
              </a:defRPr>
            </a:lvl4pPr>
            <a:lvl5pPr marL="2057400" indent="-228600">
              <a:defRPr sz="16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9pPr>
          </a:lstStyle>
          <a:p>
            <a:pPr eaLnBrk="1" hangingPunct="1"/>
            <a:endParaRPr lang="en-US" altLang="en-US">
              <a:latin typeface="Arial" panose="020B0604020202020204" pitchFamily="34" charset="0"/>
              <a:cs typeface="Arial" panose="020B0604020202020204" pitchFamily="34" charset="0"/>
            </a:endParaRPr>
          </a:p>
        </p:txBody>
      </p:sp>
      <p:sp>
        <p:nvSpPr>
          <p:cNvPr id="72708" name="Rectangle 3">
            <a:extLst>
              <a:ext uri="{FF2B5EF4-FFF2-40B4-BE49-F238E27FC236}">
                <a16:creationId xmlns:a16="http://schemas.microsoft.com/office/drawing/2014/main" id="{BF9BB8E5-D79A-41E0-B6DF-CA97EC9D5179}"/>
              </a:ext>
            </a:extLst>
          </p:cNvPr>
          <p:cNvSpPr>
            <a:spLocks noChangeArrowheads="1"/>
          </p:cNvSpPr>
          <p:nvPr/>
        </p:nvSpPr>
        <p:spPr bwMode="auto">
          <a:xfrm>
            <a:off x="3854450" y="8693150"/>
            <a:ext cx="296545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1600">
                <a:solidFill>
                  <a:schemeClr val="tx1"/>
                </a:solidFill>
                <a:latin typeface="Tahoma" panose="020B0604030504040204" pitchFamily="34" charset="0"/>
                <a:ea typeface="SimSun" panose="02010600030101010101" pitchFamily="2" charset="-122"/>
              </a:defRPr>
            </a:lvl1pPr>
            <a:lvl2pPr marL="742950" indent="-285750">
              <a:defRPr sz="1600">
                <a:solidFill>
                  <a:schemeClr val="tx1"/>
                </a:solidFill>
                <a:latin typeface="Tahoma" panose="020B0604030504040204" pitchFamily="34" charset="0"/>
                <a:ea typeface="SimSun" panose="02010600030101010101" pitchFamily="2" charset="-122"/>
              </a:defRPr>
            </a:lvl2pPr>
            <a:lvl3pPr marL="1143000" indent="-228600">
              <a:defRPr sz="1600">
                <a:solidFill>
                  <a:schemeClr val="tx1"/>
                </a:solidFill>
                <a:latin typeface="Tahoma" panose="020B0604030504040204" pitchFamily="34" charset="0"/>
                <a:ea typeface="SimSun" panose="02010600030101010101" pitchFamily="2" charset="-122"/>
              </a:defRPr>
            </a:lvl3pPr>
            <a:lvl4pPr marL="1600200" indent="-228600">
              <a:defRPr sz="1600">
                <a:solidFill>
                  <a:schemeClr val="tx1"/>
                </a:solidFill>
                <a:latin typeface="Tahoma" panose="020B0604030504040204" pitchFamily="34" charset="0"/>
                <a:ea typeface="SimSun" panose="02010600030101010101" pitchFamily="2" charset="-122"/>
              </a:defRPr>
            </a:lvl4pPr>
            <a:lvl5pPr marL="2057400" indent="-228600">
              <a:defRPr sz="16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9pPr>
          </a:lstStyle>
          <a:p>
            <a:pPr algn="r"/>
            <a:r>
              <a:rPr lang="da-DK" altLang="en-US" sz="1200" b="1">
                <a:latin typeface="Times New Roman" panose="02020603050405020304" pitchFamily="18" charset="0"/>
                <a:cs typeface="Arial" panose="020B0604020202020204" pitchFamily="34" charset="0"/>
              </a:rPr>
              <a:t>35</a:t>
            </a:r>
          </a:p>
        </p:txBody>
      </p:sp>
      <p:sp>
        <p:nvSpPr>
          <p:cNvPr id="72709" name="Rectangle 4">
            <a:extLst>
              <a:ext uri="{FF2B5EF4-FFF2-40B4-BE49-F238E27FC236}">
                <a16:creationId xmlns:a16="http://schemas.microsoft.com/office/drawing/2014/main" id="{18A36A4C-DEC0-491A-9B4B-756943DCCA96}"/>
              </a:ext>
            </a:extLst>
          </p:cNvPr>
          <p:cNvSpPr>
            <a:spLocks noChangeArrowheads="1"/>
          </p:cNvSpPr>
          <p:nvPr/>
        </p:nvSpPr>
        <p:spPr bwMode="auto">
          <a:xfrm>
            <a:off x="0" y="8693150"/>
            <a:ext cx="2963863"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ea typeface="SimSun" panose="02010600030101010101" pitchFamily="2" charset="-122"/>
              </a:defRPr>
            </a:lvl1pPr>
            <a:lvl2pPr marL="742950" indent="-285750">
              <a:defRPr sz="1600">
                <a:solidFill>
                  <a:schemeClr val="tx1"/>
                </a:solidFill>
                <a:latin typeface="Tahoma" panose="020B0604030504040204" pitchFamily="34" charset="0"/>
                <a:ea typeface="SimSun" panose="02010600030101010101" pitchFamily="2" charset="-122"/>
              </a:defRPr>
            </a:lvl2pPr>
            <a:lvl3pPr marL="1143000" indent="-228600">
              <a:defRPr sz="1600">
                <a:solidFill>
                  <a:schemeClr val="tx1"/>
                </a:solidFill>
                <a:latin typeface="Tahoma" panose="020B0604030504040204" pitchFamily="34" charset="0"/>
                <a:ea typeface="SimSun" panose="02010600030101010101" pitchFamily="2" charset="-122"/>
              </a:defRPr>
            </a:lvl3pPr>
            <a:lvl4pPr marL="1600200" indent="-228600">
              <a:defRPr sz="1600">
                <a:solidFill>
                  <a:schemeClr val="tx1"/>
                </a:solidFill>
                <a:latin typeface="Tahoma" panose="020B0604030504040204" pitchFamily="34" charset="0"/>
                <a:ea typeface="SimSun" panose="02010600030101010101" pitchFamily="2" charset="-122"/>
              </a:defRPr>
            </a:lvl4pPr>
            <a:lvl5pPr marL="2057400" indent="-228600">
              <a:defRPr sz="16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9pPr>
          </a:lstStyle>
          <a:p>
            <a:pPr eaLnBrk="1" hangingPunct="1"/>
            <a:endParaRPr lang="en-US" altLang="en-US">
              <a:latin typeface="Arial" panose="020B0604020202020204" pitchFamily="34" charset="0"/>
              <a:cs typeface="Arial" panose="020B0604020202020204" pitchFamily="34" charset="0"/>
            </a:endParaRPr>
          </a:p>
        </p:txBody>
      </p:sp>
      <p:sp>
        <p:nvSpPr>
          <p:cNvPr id="72710" name="Rectangle 5">
            <a:extLst>
              <a:ext uri="{FF2B5EF4-FFF2-40B4-BE49-F238E27FC236}">
                <a16:creationId xmlns:a16="http://schemas.microsoft.com/office/drawing/2014/main" id="{FE6ECCF8-DA81-4B12-AE62-B8BF7EA4ED2D}"/>
              </a:ext>
            </a:extLst>
          </p:cNvPr>
          <p:cNvSpPr>
            <a:spLocks noChangeArrowheads="1"/>
          </p:cNvSpPr>
          <p:nvPr/>
        </p:nvSpPr>
        <p:spPr bwMode="auto">
          <a:xfrm>
            <a:off x="0" y="0"/>
            <a:ext cx="29638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ea typeface="SimSun" panose="02010600030101010101" pitchFamily="2" charset="-122"/>
              </a:defRPr>
            </a:lvl1pPr>
            <a:lvl2pPr marL="742950" indent="-285750">
              <a:defRPr sz="1600">
                <a:solidFill>
                  <a:schemeClr val="tx1"/>
                </a:solidFill>
                <a:latin typeface="Tahoma" panose="020B0604030504040204" pitchFamily="34" charset="0"/>
                <a:ea typeface="SimSun" panose="02010600030101010101" pitchFamily="2" charset="-122"/>
              </a:defRPr>
            </a:lvl2pPr>
            <a:lvl3pPr marL="1143000" indent="-228600">
              <a:defRPr sz="1600">
                <a:solidFill>
                  <a:schemeClr val="tx1"/>
                </a:solidFill>
                <a:latin typeface="Tahoma" panose="020B0604030504040204" pitchFamily="34" charset="0"/>
                <a:ea typeface="SimSun" panose="02010600030101010101" pitchFamily="2" charset="-122"/>
              </a:defRPr>
            </a:lvl3pPr>
            <a:lvl4pPr marL="1600200" indent="-228600">
              <a:defRPr sz="1600">
                <a:solidFill>
                  <a:schemeClr val="tx1"/>
                </a:solidFill>
                <a:latin typeface="Tahoma" panose="020B0604030504040204" pitchFamily="34" charset="0"/>
                <a:ea typeface="SimSun" panose="02010600030101010101" pitchFamily="2" charset="-122"/>
              </a:defRPr>
            </a:lvl4pPr>
            <a:lvl5pPr marL="2057400" indent="-228600">
              <a:defRPr sz="16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sz="1600">
                <a:solidFill>
                  <a:schemeClr val="tx1"/>
                </a:solidFill>
                <a:latin typeface="Tahoma" panose="020B0604030504040204" pitchFamily="34" charset="0"/>
                <a:ea typeface="SimSun" panose="02010600030101010101" pitchFamily="2" charset="-122"/>
              </a:defRPr>
            </a:lvl9pPr>
          </a:lstStyle>
          <a:p>
            <a:pPr eaLnBrk="1" hangingPunct="1"/>
            <a:endParaRPr lang="en-US" altLang="en-US">
              <a:latin typeface="Arial" panose="020B0604020202020204" pitchFamily="34" charset="0"/>
              <a:cs typeface="Arial" panose="020B0604020202020204" pitchFamily="34" charset="0"/>
            </a:endParaRPr>
          </a:p>
        </p:txBody>
      </p:sp>
      <p:sp>
        <p:nvSpPr>
          <p:cNvPr id="72711" name="Rectangle 6">
            <a:extLst>
              <a:ext uri="{FF2B5EF4-FFF2-40B4-BE49-F238E27FC236}">
                <a16:creationId xmlns:a16="http://schemas.microsoft.com/office/drawing/2014/main" id="{ADF14167-C4A0-45C8-83FC-B27171336A62}"/>
              </a:ext>
            </a:extLst>
          </p:cNvPr>
          <p:cNvSpPr>
            <a:spLocks noRot="1" noChangeArrowheads="1" noTextEdit="1"/>
          </p:cNvSpPr>
          <p:nvPr>
            <p:ph type="sldImg"/>
          </p:nvPr>
        </p:nvSpPr>
        <p:spPr>
          <a:xfrm>
            <a:off x="1292225" y="796925"/>
            <a:ext cx="4273550" cy="3205163"/>
          </a:xfrm>
          <a:ln cap="flat"/>
        </p:spPr>
      </p:sp>
      <p:sp>
        <p:nvSpPr>
          <p:cNvPr id="72712" name="Rectangle 7">
            <a:extLst>
              <a:ext uri="{FF2B5EF4-FFF2-40B4-BE49-F238E27FC236}">
                <a16:creationId xmlns:a16="http://schemas.microsoft.com/office/drawing/2014/main" id="{9DC4F804-8552-4CE7-94C2-FD993BCA1A6D}"/>
              </a:ext>
            </a:extLst>
          </p:cNvPr>
          <p:cNvSpPr>
            <a:spLocks noGrp="1" noChangeArrowheads="1"/>
          </p:cNvSpPr>
          <p:nvPr>
            <p:ph type="body" idx="1"/>
          </p:nvPr>
        </p:nvSpPr>
        <p:spPr>
          <a:xfrm>
            <a:off x="914400" y="4346575"/>
            <a:ext cx="5029200" cy="3849688"/>
          </a:xfrm>
          <a:noFill/>
        </p:spPr>
        <p:txBody>
          <a:bodyPr lIns="90488" tIns="44450" rIns="90488" bIns="44450"/>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6ABA-86EB-4D11-A96D-E01ADA4E08A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8923A382-473E-471A-9D07-1DBB4F7DEF0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4BF746-8433-4C77-9C02-D7F35A5F9656}"/>
              </a:ext>
            </a:extLst>
          </p:cNvPr>
          <p:cNvSpPr>
            <a:spLocks noGrp="1"/>
          </p:cNvSpPr>
          <p:nvPr>
            <p:ph type="dt" sz="half" idx="10"/>
          </p:nvPr>
        </p:nvSpPr>
        <p:spPr/>
        <p:txBody>
          <a:bodyPr/>
          <a:lstStyle/>
          <a:p>
            <a:pPr>
              <a:defRPr/>
            </a:pPr>
            <a:fld id="{C65A1356-D135-4771-831F-AAABDDC7CF69}" type="datetimeFigureOut">
              <a:rPr lang="en-US" smtClean="0"/>
              <a:pPr>
                <a:defRPr/>
              </a:pPr>
              <a:t>7/16/2020</a:t>
            </a:fld>
            <a:endParaRPr lang="en-US"/>
          </a:p>
        </p:txBody>
      </p:sp>
      <p:sp>
        <p:nvSpPr>
          <p:cNvPr id="5" name="Footer Placeholder 4">
            <a:extLst>
              <a:ext uri="{FF2B5EF4-FFF2-40B4-BE49-F238E27FC236}">
                <a16:creationId xmlns:a16="http://schemas.microsoft.com/office/drawing/2014/main" id="{AA638756-18EC-4F1C-A6B7-C049F7B84ECC}"/>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23CC5258-5AC2-44F2-9345-9230B8628424}"/>
              </a:ext>
            </a:extLst>
          </p:cNvPr>
          <p:cNvSpPr>
            <a:spLocks noGrp="1"/>
          </p:cNvSpPr>
          <p:nvPr>
            <p:ph type="sldNum" sz="quarter" idx="12"/>
          </p:nvPr>
        </p:nvSpPr>
        <p:spPr/>
        <p:txBody>
          <a:bodyPr/>
          <a:lstStyle/>
          <a:p>
            <a:fld id="{4514C05A-9F76-44CB-A484-34612DC5753D}" type="slidenum">
              <a:rPr lang="zh-CN" altLang="en-GB" smtClean="0"/>
              <a:pPr/>
              <a:t>‹#›</a:t>
            </a:fld>
            <a:endParaRPr lang="en-GB" altLang="zh-CN"/>
          </a:p>
        </p:txBody>
      </p:sp>
      <p:sp>
        <p:nvSpPr>
          <p:cNvPr id="7" name="TextBox 6">
            <a:extLst>
              <a:ext uri="{FF2B5EF4-FFF2-40B4-BE49-F238E27FC236}">
                <a16:creationId xmlns:a16="http://schemas.microsoft.com/office/drawing/2014/main" id="{9D43CAA1-10D0-4A63-A3A9-13321D0A42AE}"/>
              </a:ext>
            </a:extLst>
          </p:cNvPr>
          <p:cNvSpPr txBox="1">
            <a:spLocks noChangeArrowheads="1"/>
          </p:cNvSpPr>
          <p:nvPr userDrawn="1"/>
        </p:nvSpPr>
        <p:spPr bwMode="auto">
          <a:xfrm>
            <a:off x="2743200" y="6319838"/>
            <a:ext cx="441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itchFamily="34" charset="0"/>
                <a:ea typeface="SimSun" pitchFamily="2" charset="-122"/>
              </a:defRPr>
            </a:lvl1pPr>
            <a:lvl2pPr marL="742950" indent="-285750">
              <a:defRPr sz="1600">
                <a:solidFill>
                  <a:schemeClr val="tx1"/>
                </a:solidFill>
                <a:latin typeface="Tahoma" pitchFamily="34" charset="0"/>
                <a:ea typeface="SimSun" pitchFamily="2" charset="-122"/>
              </a:defRPr>
            </a:lvl2pPr>
            <a:lvl3pPr marL="1143000" indent="-228600">
              <a:defRPr sz="1600">
                <a:solidFill>
                  <a:schemeClr val="tx1"/>
                </a:solidFill>
                <a:latin typeface="Tahoma" pitchFamily="34" charset="0"/>
                <a:ea typeface="SimSun" pitchFamily="2" charset="-122"/>
              </a:defRPr>
            </a:lvl3pPr>
            <a:lvl4pPr marL="1600200" indent="-228600">
              <a:defRPr sz="1600">
                <a:solidFill>
                  <a:schemeClr val="tx1"/>
                </a:solidFill>
                <a:latin typeface="Tahoma" pitchFamily="34" charset="0"/>
                <a:ea typeface="SimSun" pitchFamily="2" charset="-122"/>
              </a:defRPr>
            </a:lvl4pPr>
            <a:lvl5pPr marL="2057400" indent="-228600">
              <a:defRPr sz="1600">
                <a:solidFill>
                  <a:schemeClr val="tx1"/>
                </a:solidFill>
                <a:latin typeface="Tahoma" pitchFamily="34" charset="0"/>
                <a:ea typeface="SimSun" pitchFamily="2" charset="-122"/>
              </a:defRPr>
            </a:lvl5pPr>
            <a:lvl6pPr marL="2514600" indent="-228600" eaLnBrk="0" fontAlgn="base" hangingPunct="0">
              <a:spcBef>
                <a:spcPct val="0"/>
              </a:spcBef>
              <a:spcAft>
                <a:spcPct val="0"/>
              </a:spcAft>
              <a:defRPr sz="1600">
                <a:solidFill>
                  <a:schemeClr val="tx1"/>
                </a:solidFill>
                <a:latin typeface="Tahoma" pitchFamily="34" charset="0"/>
                <a:ea typeface="SimSun" pitchFamily="2" charset="-122"/>
              </a:defRPr>
            </a:lvl6pPr>
            <a:lvl7pPr marL="2971800" indent="-228600" eaLnBrk="0" fontAlgn="base" hangingPunct="0">
              <a:spcBef>
                <a:spcPct val="0"/>
              </a:spcBef>
              <a:spcAft>
                <a:spcPct val="0"/>
              </a:spcAft>
              <a:defRPr sz="1600">
                <a:solidFill>
                  <a:schemeClr val="tx1"/>
                </a:solidFill>
                <a:latin typeface="Tahoma" pitchFamily="34" charset="0"/>
                <a:ea typeface="SimSun" pitchFamily="2" charset="-122"/>
              </a:defRPr>
            </a:lvl7pPr>
            <a:lvl8pPr marL="3429000" indent="-228600" eaLnBrk="0" fontAlgn="base" hangingPunct="0">
              <a:spcBef>
                <a:spcPct val="0"/>
              </a:spcBef>
              <a:spcAft>
                <a:spcPct val="0"/>
              </a:spcAft>
              <a:defRPr sz="1600">
                <a:solidFill>
                  <a:schemeClr val="tx1"/>
                </a:solidFill>
                <a:latin typeface="Tahoma" pitchFamily="34" charset="0"/>
                <a:ea typeface="SimSun" pitchFamily="2" charset="-122"/>
              </a:defRPr>
            </a:lvl8pPr>
            <a:lvl9pPr marL="3886200" indent="-228600" eaLnBrk="0" fontAlgn="base" hangingPunct="0">
              <a:spcBef>
                <a:spcPct val="0"/>
              </a:spcBef>
              <a:spcAft>
                <a:spcPct val="0"/>
              </a:spcAft>
              <a:defRPr sz="1600">
                <a:solidFill>
                  <a:schemeClr val="tx1"/>
                </a:solidFill>
                <a:latin typeface="Tahoma" pitchFamily="34" charset="0"/>
                <a:ea typeface="SimSun" pitchFamily="2" charset="-122"/>
              </a:defRPr>
            </a:lvl9pPr>
          </a:lstStyle>
          <a:p>
            <a:pPr>
              <a:defRPr/>
            </a:pPr>
            <a:r>
              <a:rPr lang="en-US" altLang="en-US" sz="2400">
                <a:solidFill>
                  <a:schemeClr val="bg1"/>
                </a:solidFill>
              </a:rPr>
              <a:t>Java and its Evolution</a:t>
            </a:r>
          </a:p>
        </p:txBody>
      </p:sp>
    </p:spTree>
    <p:extLst>
      <p:ext uri="{BB962C8B-B14F-4D97-AF65-F5344CB8AC3E}">
        <p14:creationId xmlns:p14="http://schemas.microsoft.com/office/powerpoint/2010/main" val="3917473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BCE9-9065-4DBB-8505-9981CDD490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937E2C-9233-438A-9E82-E41B27ED3E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1C1F25-8A6F-4A8B-B5EC-FA9080AF39DE}"/>
              </a:ext>
            </a:extLst>
          </p:cNvPr>
          <p:cNvSpPr>
            <a:spLocks noGrp="1"/>
          </p:cNvSpPr>
          <p:nvPr>
            <p:ph type="dt" sz="half" idx="10"/>
          </p:nvPr>
        </p:nvSpPr>
        <p:spPr/>
        <p:txBody>
          <a:bodyPr/>
          <a:lstStyle/>
          <a:p>
            <a:pPr>
              <a:defRPr/>
            </a:pPr>
            <a:fld id="{92F3C58C-AAEB-48E4-BBB7-D57F0764E86B}" type="datetimeFigureOut">
              <a:rPr lang="en-US" smtClean="0"/>
              <a:pPr>
                <a:defRPr/>
              </a:pPr>
              <a:t>7/16/2020</a:t>
            </a:fld>
            <a:endParaRPr lang="en-US"/>
          </a:p>
        </p:txBody>
      </p:sp>
      <p:sp>
        <p:nvSpPr>
          <p:cNvPr id="5" name="Footer Placeholder 4">
            <a:extLst>
              <a:ext uri="{FF2B5EF4-FFF2-40B4-BE49-F238E27FC236}">
                <a16:creationId xmlns:a16="http://schemas.microsoft.com/office/drawing/2014/main" id="{58A60390-9134-412A-97A3-66915EEAA4B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B326BBF-FC91-42EA-934D-4305711B57A3}"/>
              </a:ext>
            </a:extLst>
          </p:cNvPr>
          <p:cNvSpPr>
            <a:spLocks noGrp="1"/>
          </p:cNvSpPr>
          <p:nvPr>
            <p:ph type="sldNum" sz="quarter" idx="12"/>
          </p:nvPr>
        </p:nvSpPr>
        <p:spPr/>
        <p:txBody>
          <a:bodyPr/>
          <a:lstStyle/>
          <a:p>
            <a:fld id="{CFA4D4C3-E0F1-4311-BD08-6ED15A77FCBA}" type="slidenum">
              <a:rPr lang="zh-CN" altLang="en-GB" smtClean="0"/>
              <a:pPr/>
              <a:t>‹#›</a:t>
            </a:fld>
            <a:endParaRPr lang="en-GB" altLang="zh-CN"/>
          </a:p>
        </p:txBody>
      </p:sp>
    </p:spTree>
    <p:extLst>
      <p:ext uri="{BB962C8B-B14F-4D97-AF65-F5344CB8AC3E}">
        <p14:creationId xmlns:p14="http://schemas.microsoft.com/office/powerpoint/2010/main" val="65976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9FDC9-1ED8-43D7-A488-9BCB6423D40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64F85E-17FD-4884-A171-E2AC4EF3B2F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B9BF57-ED3F-4737-8190-362E00B2FDF3}"/>
              </a:ext>
            </a:extLst>
          </p:cNvPr>
          <p:cNvSpPr>
            <a:spLocks noGrp="1"/>
          </p:cNvSpPr>
          <p:nvPr>
            <p:ph type="dt" sz="half" idx="10"/>
          </p:nvPr>
        </p:nvSpPr>
        <p:spPr/>
        <p:txBody>
          <a:bodyPr/>
          <a:lstStyle/>
          <a:p>
            <a:pPr>
              <a:defRPr/>
            </a:pPr>
            <a:fld id="{F5F046E5-BB95-4D09-9DD3-D4E020B315E5}" type="datetimeFigureOut">
              <a:rPr lang="en-US" smtClean="0"/>
              <a:pPr>
                <a:defRPr/>
              </a:pPr>
              <a:t>7/16/2020</a:t>
            </a:fld>
            <a:endParaRPr lang="en-US"/>
          </a:p>
        </p:txBody>
      </p:sp>
      <p:sp>
        <p:nvSpPr>
          <p:cNvPr id="5" name="Footer Placeholder 4">
            <a:extLst>
              <a:ext uri="{FF2B5EF4-FFF2-40B4-BE49-F238E27FC236}">
                <a16:creationId xmlns:a16="http://schemas.microsoft.com/office/drawing/2014/main" id="{434229B0-763E-48A3-AFF8-5FB209048661}"/>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B2BC0486-E6EA-4446-A2BD-A8FE23464B43}"/>
              </a:ext>
            </a:extLst>
          </p:cNvPr>
          <p:cNvSpPr>
            <a:spLocks noGrp="1"/>
          </p:cNvSpPr>
          <p:nvPr>
            <p:ph type="sldNum" sz="quarter" idx="12"/>
          </p:nvPr>
        </p:nvSpPr>
        <p:spPr/>
        <p:txBody>
          <a:bodyPr/>
          <a:lstStyle/>
          <a:p>
            <a:fld id="{F67D4588-B155-4852-9DA9-0862D2F89354}" type="slidenum">
              <a:rPr lang="zh-CN" altLang="en-GB" smtClean="0"/>
              <a:pPr/>
              <a:t>‹#›</a:t>
            </a:fld>
            <a:endParaRPr lang="en-GB" altLang="zh-CN"/>
          </a:p>
        </p:txBody>
      </p:sp>
    </p:spTree>
    <p:extLst>
      <p:ext uri="{BB962C8B-B14F-4D97-AF65-F5344CB8AC3E}">
        <p14:creationId xmlns:p14="http://schemas.microsoft.com/office/powerpoint/2010/main" val="2519388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91575" cy="990600"/>
          </a:xfrm>
        </p:spPr>
        <p:txBody>
          <a:bodyPr/>
          <a:lstStyle/>
          <a:p>
            <a:r>
              <a:rPr lang="en-US"/>
              <a:t>Click to edit Master title style</a:t>
            </a:r>
          </a:p>
        </p:txBody>
      </p:sp>
      <p:sp>
        <p:nvSpPr>
          <p:cNvPr id="3" name="Table Placeholder 2"/>
          <p:cNvSpPr>
            <a:spLocks noGrp="1"/>
          </p:cNvSpPr>
          <p:nvPr>
            <p:ph type="tbl" idx="1"/>
          </p:nvPr>
        </p:nvSpPr>
        <p:spPr>
          <a:xfrm>
            <a:off x="838200" y="1676400"/>
            <a:ext cx="8077200" cy="4456113"/>
          </a:xfrm>
        </p:spPr>
        <p:txBody>
          <a:bodyPr rtlCol="0">
            <a:normAutofit/>
          </a:bodyPr>
          <a:lstStyle/>
          <a:p>
            <a:pPr lvl="0"/>
            <a:endParaRPr lang="en-US" noProof="0"/>
          </a:p>
        </p:txBody>
      </p:sp>
      <p:sp>
        <p:nvSpPr>
          <p:cNvPr id="4" name="Rectangle 5">
            <a:extLst>
              <a:ext uri="{FF2B5EF4-FFF2-40B4-BE49-F238E27FC236}">
                <a16:creationId xmlns:a16="http://schemas.microsoft.com/office/drawing/2014/main" id="{EA9251FA-6797-4CB8-A967-BE6777282ECE}"/>
              </a:ext>
            </a:extLst>
          </p:cNvPr>
          <p:cNvSpPr>
            <a:spLocks noGrp="1" noChangeArrowheads="1"/>
          </p:cNvSpPr>
          <p:nvPr>
            <p:ph type="sldNum" sz="quarter" idx="10"/>
          </p:nvPr>
        </p:nvSpPr>
        <p:spPr/>
        <p:txBody>
          <a:bodyPr/>
          <a:lstStyle>
            <a:lvl1pPr>
              <a:defRPr/>
            </a:lvl1pPr>
          </a:lstStyle>
          <a:p>
            <a:fld id="{C15E1693-ED0A-4E28-9881-8D15EBD0D519}" type="slidenum">
              <a:rPr lang="zh-CN" altLang="en-GB"/>
              <a:pPr/>
              <a:t>‹#›</a:t>
            </a:fld>
            <a:endParaRPr lang="en-GB" altLang="zh-CN"/>
          </a:p>
        </p:txBody>
      </p:sp>
    </p:spTree>
    <p:extLst>
      <p:ext uri="{BB962C8B-B14F-4D97-AF65-F5344CB8AC3E}">
        <p14:creationId xmlns:p14="http://schemas.microsoft.com/office/powerpoint/2010/main" val="902745657"/>
      </p:ext>
    </p:extLst>
  </p:cSld>
  <p:clrMapOvr>
    <a:masterClrMapping/>
  </p:clrMapOvr>
  <p:transition advTm="100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4648200" y="1600200"/>
            <a:ext cx="4038600" cy="4525963"/>
          </a:xfrm>
        </p:spPr>
        <p:txBody>
          <a:bodyPr rtlCol="0">
            <a:normAutofit/>
          </a:bodyPr>
          <a:lstStyle/>
          <a:p>
            <a:pPr lvl="0"/>
            <a:endParaRPr lang="en-US" noProof="0"/>
          </a:p>
        </p:txBody>
      </p:sp>
      <p:sp>
        <p:nvSpPr>
          <p:cNvPr id="5" name="Date Placeholder 4">
            <a:extLst>
              <a:ext uri="{FF2B5EF4-FFF2-40B4-BE49-F238E27FC236}">
                <a16:creationId xmlns:a16="http://schemas.microsoft.com/office/drawing/2014/main" id="{06113AFE-84E0-4D3C-A54F-0E72E9BE3677}"/>
              </a:ext>
            </a:extLst>
          </p:cNvPr>
          <p:cNvSpPr>
            <a:spLocks noGrp="1" noChangeArrowheads="1"/>
          </p:cNvSpPr>
          <p:nvPr>
            <p:ph type="dt" sz="half" idx="10"/>
          </p:nvPr>
        </p:nvSpPr>
        <p:spPr>
          <a:xfrm>
            <a:off x="457200" y="6245225"/>
            <a:ext cx="2133600" cy="476250"/>
          </a:xfrm>
        </p:spPr>
        <p:txBody>
          <a:bodyPr/>
          <a:lstStyle>
            <a:lvl1pPr>
              <a:defRPr/>
            </a:lvl1pPr>
          </a:lstStyle>
          <a:p>
            <a:pPr>
              <a:defRPr/>
            </a:pPr>
            <a:endParaRPr lang="da-DK" altLang="en-US"/>
          </a:p>
        </p:txBody>
      </p:sp>
      <p:sp>
        <p:nvSpPr>
          <p:cNvPr id="6" name="Footer Placeholder 5">
            <a:extLst>
              <a:ext uri="{FF2B5EF4-FFF2-40B4-BE49-F238E27FC236}">
                <a16:creationId xmlns:a16="http://schemas.microsoft.com/office/drawing/2014/main" id="{0530179C-E1F7-4AB4-9AF6-2434E63DA613}"/>
              </a:ext>
            </a:extLst>
          </p:cNvPr>
          <p:cNvSpPr>
            <a:spLocks noGrp="1" noChangeArrowheads="1"/>
          </p:cNvSpPr>
          <p:nvPr>
            <p:ph type="ftr" sz="quarter" idx="11"/>
          </p:nvPr>
        </p:nvSpPr>
        <p:spPr>
          <a:xfrm>
            <a:off x="3124200" y="6245225"/>
            <a:ext cx="2895600" cy="476250"/>
          </a:xfrm>
        </p:spPr>
        <p:txBody>
          <a:bodyPr/>
          <a:lstStyle>
            <a:lvl1pPr>
              <a:defRPr/>
            </a:lvl1pPr>
          </a:lstStyle>
          <a:p>
            <a:pPr>
              <a:defRPr/>
            </a:pPr>
            <a:endParaRPr lang="da-DK" altLang="en-US"/>
          </a:p>
        </p:txBody>
      </p:sp>
      <p:sp>
        <p:nvSpPr>
          <p:cNvPr id="7" name="Slide Number Placeholder 6">
            <a:extLst>
              <a:ext uri="{FF2B5EF4-FFF2-40B4-BE49-F238E27FC236}">
                <a16:creationId xmlns:a16="http://schemas.microsoft.com/office/drawing/2014/main" id="{7DB05AB8-B0A1-4360-9D5A-2A62CE1E5B17}"/>
              </a:ext>
            </a:extLst>
          </p:cNvPr>
          <p:cNvSpPr>
            <a:spLocks noGrp="1" noChangeArrowheads="1"/>
          </p:cNvSpPr>
          <p:nvPr>
            <p:ph type="sldNum" sz="quarter" idx="12"/>
          </p:nvPr>
        </p:nvSpPr>
        <p:spPr/>
        <p:txBody>
          <a:bodyPr/>
          <a:lstStyle>
            <a:lvl1pPr>
              <a:defRPr/>
            </a:lvl1pPr>
          </a:lstStyle>
          <a:p>
            <a:fld id="{364E2780-02DC-4562-ADC2-6E08A4584F70}" type="slidenum">
              <a:rPr lang="da-DK" altLang="en-US"/>
              <a:pPr/>
              <a:t>‹#›</a:t>
            </a:fld>
            <a:endParaRPr lang="da-DK" altLang="en-US"/>
          </a:p>
        </p:txBody>
      </p:sp>
    </p:spTree>
    <p:extLst>
      <p:ext uri="{BB962C8B-B14F-4D97-AF65-F5344CB8AC3E}">
        <p14:creationId xmlns:p14="http://schemas.microsoft.com/office/powerpoint/2010/main" val="119763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D3FD0-C5DB-4ADD-82DB-7D469A029B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083E16-0ED3-46A2-9C86-79C128BE82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96FEF-40A6-4581-BF41-173125907457}"/>
              </a:ext>
            </a:extLst>
          </p:cNvPr>
          <p:cNvSpPr>
            <a:spLocks noGrp="1"/>
          </p:cNvSpPr>
          <p:nvPr>
            <p:ph type="dt" sz="half" idx="10"/>
          </p:nvPr>
        </p:nvSpPr>
        <p:spPr/>
        <p:txBody>
          <a:bodyPr/>
          <a:lstStyle/>
          <a:p>
            <a:pPr>
              <a:defRPr/>
            </a:pPr>
            <a:fld id="{63714B5C-D155-4C05-834D-F59A80DD7DCE}" type="datetimeFigureOut">
              <a:rPr lang="en-US" smtClean="0"/>
              <a:pPr>
                <a:defRPr/>
              </a:pPr>
              <a:t>7/16/2020</a:t>
            </a:fld>
            <a:endParaRPr lang="en-US"/>
          </a:p>
        </p:txBody>
      </p:sp>
      <p:sp>
        <p:nvSpPr>
          <p:cNvPr id="5" name="Footer Placeholder 4">
            <a:extLst>
              <a:ext uri="{FF2B5EF4-FFF2-40B4-BE49-F238E27FC236}">
                <a16:creationId xmlns:a16="http://schemas.microsoft.com/office/drawing/2014/main" id="{4A0FEAA9-38AE-4D99-A6F5-7E9F80626E57}"/>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55AEEA70-852F-4293-A038-DC669765604E}"/>
              </a:ext>
            </a:extLst>
          </p:cNvPr>
          <p:cNvSpPr>
            <a:spLocks noGrp="1"/>
          </p:cNvSpPr>
          <p:nvPr>
            <p:ph type="sldNum" sz="quarter" idx="12"/>
          </p:nvPr>
        </p:nvSpPr>
        <p:spPr/>
        <p:txBody>
          <a:bodyPr/>
          <a:lstStyle/>
          <a:p>
            <a:fld id="{53673C2F-BAB5-4DC6-BD91-F62A206309F5}" type="slidenum">
              <a:rPr lang="zh-CN" altLang="en-GB" smtClean="0"/>
              <a:pPr/>
              <a:t>‹#›</a:t>
            </a:fld>
            <a:endParaRPr lang="en-GB" altLang="zh-CN"/>
          </a:p>
        </p:txBody>
      </p:sp>
    </p:spTree>
    <p:extLst>
      <p:ext uri="{BB962C8B-B14F-4D97-AF65-F5344CB8AC3E}">
        <p14:creationId xmlns:p14="http://schemas.microsoft.com/office/powerpoint/2010/main" val="265643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9E8B-E19B-402A-845A-D56FF43C8F4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AE9554-4EB9-4322-9FA1-899A75F1430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974F7B-F37F-4325-B054-6DB63C533A50}"/>
              </a:ext>
            </a:extLst>
          </p:cNvPr>
          <p:cNvSpPr>
            <a:spLocks noGrp="1"/>
          </p:cNvSpPr>
          <p:nvPr>
            <p:ph type="dt" sz="half" idx="10"/>
          </p:nvPr>
        </p:nvSpPr>
        <p:spPr/>
        <p:txBody>
          <a:bodyPr/>
          <a:lstStyle/>
          <a:p>
            <a:pPr>
              <a:defRPr/>
            </a:pPr>
            <a:fld id="{C55DA6B2-6E66-46AD-9D3C-8EE3383072A0}" type="datetimeFigureOut">
              <a:rPr lang="en-US" smtClean="0"/>
              <a:pPr>
                <a:defRPr/>
              </a:pPr>
              <a:t>7/16/2020</a:t>
            </a:fld>
            <a:endParaRPr lang="en-US"/>
          </a:p>
        </p:txBody>
      </p:sp>
      <p:sp>
        <p:nvSpPr>
          <p:cNvPr id="5" name="Footer Placeholder 4">
            <a:extLst>
              <a:ext uri="{FF2B5EF4-FFF2-40B4-BE49-F238E27FC236}">
                <a16:creationId xmlns:a16="http://schemas.microsoft.com/office/drawing/2014/main" id="{234BE104-A646-4362-A3F6-BCAB05111400}"/>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C1328C54-D98A-41D3-A07C-BE717D452F0B}"/>
              </a:ext>
            </a:extLst>
          </p:cNvPr>
          <p:cNvSpPr>
            <a:spLocks noGrp="1"/>
          </p:cNvSpPr>
          <p:nvPr>
            <p:ph type="sldNum" sz="quarter" idx="12"/>
          </p:nvPr>
        </p:nvSpPr>
        <p:spPr/>
        <p:txBody>
          <a:bodyPr/>
          <a:lstStyle/>
          <a:p>
            <a:fld id="{40426253-6096-465F-8944-C615934D998B}" type="slidenum">
              <a:rPr lang="zh-CN" altLang="en-GB" smtClean="0"/>
              <a:pPr/>
              <a:t>‹#›</a:t>
            </a:fld>
            <a:endParaRPr lang="en-GB" altLang="zh-CN"/>
          </a:p>
        </p:txBody>
      </p:sp>
    </p:spTree>
    <p:extLst>
      <p:ext uri="{BB962C8B-B14F-4D97-AF65-F5344CB8AC3E}">
        <p14:creationId xmlns:p14="http://schemas.microsoft.com/office/powerpoint/2010/main" val="47918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8D27-6A85-47CE-9C19-14346E4117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D59191-C3C6-4862-A51A-A900275B1C0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46A99F-E8F0-4B17-826E-19E52E06948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78C5C3-4566-4FB4-9EC5-C4C4461DB6CA}"/>
              </a:ext>
            </a:extLst>
          </p:cNvPr>
          <p:cNvSpPr>
            <a:spLocks noGrp="1"/>
          </p:cNvSpPr>
          <p:nvPr>
            <p:ph type="dt" sz="half" idx="10"/>
          </p:nvPr>
        </p:nvSpPr>
        <p:spPr/>
        <p:txBody>
          <a:bodyPr/>
          <a:lstStyle/>
          <a:p>
            <a:pPr>
              <a:defRPr/>
            </a:pPr>
            <a:fld id="{6DD92182-B0A4-4C01-8A12-97EBA1978339}" type="datetimeFigureOut">
              <a:rPr lang="en-US" smtClean="0"/>
              <a:pPr>
                <a:defRPr/>
              </a:pPr>
              <a:t>7/16/2020</a:t>
            </a:fld>
            <a:endParaRPr lang="en-US"/>
          </a:p>
        </p:txBody>
      </p:sp>
      <p:sp>
        <p:nvSpPr>
          <p:cNvPr id="6" name="Footer Placeholder 5">
            <a:extLst>
              <a:ext uri="{FF2B5EF4-FFF2-40B4-BE49-F238E27FC236}">
                <a16:creationId xmlns:a16="http://schemas.microsoft.com/office/drawing/2014/main" id="{D4F6120A-7D96-462C-A688-2E5548D90BD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49A136F8-157B-44A5-BAD9-406FC8747855}"/>
              </a:ext>
            </a:extLst>
          </p:cNvPr>
          <p:cNvSpPr>
            <a:spLocks noGrp="1"/>
          </p:cNvSpPr>
          <p:nvPr>
            <p:ph type="sldNum" sz="quarter" idx="12"/>
          </p:nvPr>
        </p:nvSpPr>
        <p:spPr/>
        <p:txBody>
          <a:bodyPr/>
          <a:lstStyle/>
          <a:p>
            <a:fld id="{2F8AD0B7-9C46-4EDF-B75F-4C3FF7814EF3}" type="slidenum">
              <a:rPr lang="zh-CN" altLang="en-GB" smtClean="0"/>
              <a:pPr/>
              <a:t>‹#›</a:t>
            </a:fld>
            <a:endParaRPr lang="en-GB" altLang="zh-CN"/>
          </a:p>
        </p:txBody>
      </p:sp>
    </p:spTree>
    <p:extLst>
      <p:ext uri="{BB962C8B-B14F-4D97-AF65-F5344CB8AC3E}">
        <p14:creationId xmlns:p14="http://schemas.microsoft.com/office/powerpoint/2010/main" val="389234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CA405-8965-49F9-8372-061167B4A88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7BE2EF-0712-4CD0-AE29-62CAB614225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6E0907E-FAC5-4267-BA76-3A712C5ED35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493665-B898-4FEB-A395-57D12A632C3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427ADC0-3329-4640-B3C8-622AAC088DD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9E4F72-6E01-4A6C-B918-C9E7AD98D8F6}"/>
              </a:ext>
            </a:extLst>
          </p:cNvPr>
          <p:cNvSpPr>
            <a:spLocks noGrp="1"/>
          </p:cNvSpPr>
          <p:nvPr>
            <p:ph type="dt" sz="half" idx="10"/>
          </p:nvPr>
        </p:nvSpPr>
        <p:spPr/>
        <p:txBody>
          <a:bodyPr/>
          <a:lstStyle/>
          <a:p>
            <a:pPr>
              <a:defRPr/>
            </a:pPr>
            <a:fld id="{DF5748F4-8776-47CB-A300-5F82A8E55DE0}" type="datetimeFigureOut">
              <a:rPr lang="en-US" smtClean="0"/>
              <a:pPr>
                <a:defRPr/>
              </a:pPr>
              <a:t>7/16/2020</a:t>
            </a:fld>
            <a:endParaRPr lang="en-US"/>
          </a:p>
        </p:txBody>
      </p:sp>
      <p:sp>
        <p:nvSpPr>
          <p:cNvPr id="8" name="Footer Placeholder 7">
            <a:extLst>
              <a:ext uri="{FF2B5EF4-FFF2-40B4-BE49-F238E27FC236}">
                <a16:creationId xmlns:a16="http://schemas.microsoft.com/office/drawing/2014/main" id="{7F01A4DE-046E-4B1A-B87D-DED42FC7F3EE}"/>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74D1B574-2E78-44E0-B539-FD61E6778B41}"/>
              </a:ext>
            </a:extLst>
          </p:cNvPr>
          <p:cNvSpPr>
            <a:spLocks noGrp="1"/>
          </p:cNvSpPr>
          <p:nvPr>
            <p:ph type="sldNum" sz="quarter" idx="12"/>
          </p:nvPr>
        </p:nvSpPr>
        <p:spPr/>
        <p:txBody>
          <a:bodyPr/>
          <a:lstStyle/>
          <a:p>
            <a:fld id="{9B96F722-E81E-4123-BDBC-9B45B620BFB3}" type="slidenum">
              <a:rPr lang="zh-CN" altLang="en-GB" smtClean="0"/>
              <a:pPr/>
              <a:t>‹#›</a:t>
            </a:fld>
            <a:endParaRPr lang="en-GB" altLang="zh-CN"/>
          </a:p>
        </p:txBody>
      </p:sp>
    </p:spTree>
    <p:extLst>
      <p:ext uri="{BB962C8B-B14F-4D97-AF65-F5344CB8AC3E}">
        <p14:creationId xmlns:p14="http://schemas.microsoft.com/office/powerpoint/2010/main" val="112255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A3B4-1FAC-4342-B34D-E17872E205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6D3541-B5AA-4D68-ACDE-A75509F70CB4}"/>
              </a:ext>
            </a:extLst>
          </p:cNvPr>
          <p:cNvSpPr>
            <a:spLocks noGrp="1"/>
          </p:cNvSpPr>
          <p:nvPr>
            <p:ph type="dt" sz="half" idx="10"/>
          </p:nvPr>
        </p:nvSpPr>
        <p:spPr/>
        <p:txBody>
          <a:bodyPr/>
          <a:lstStyle/>
          <a:p>
            <a:pPr>
              <a:defRPr/>
            </a:pPr>
            <a:fld id="{A423BEC7-DB0C-4122-8359-F45B2C023568}" type="datetimeFigureOut">
              <a:rPr lang="en-US" smtClean="0"/>
              <a:pPr>
                <a:defRPr/>
              </a:pPr>
              <a:t>7/16/2020</a:t>
            </a:fld>
            <a:endParaRPr lang="en-US"/>
          </a:p>
        </p:txBody>
      </p:sp>
      <p:sp>
        <p:nvSpPr>
          <p:cNvPr id="4" name="Footer Placeholder 3">
            <a:extLst>
              <a:ext uri="{FF2B5EF4-FFF2-40B4-BE49-F238E27FC236}">
                <a16:creationId xmlns:a16="http://schemas.microsoft.com/office/drawing/2014/main" id="{7FD99BA4-A6EA-430A-A979-873217B15D04}"/>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0D05372B-DEB3-4C77-997A-8C09C0D80A38}"/>
              </a:ext>
            </a:extLst>
          </p:cNvPr>
          <p:cNvSpPr>
            <a:spLocks noGrp="1"/>
          </p:cNvSpPr>
          <p:nvPr>
            <p:ph type="sldNum" sz="quarter" idx="12"/>
          </p:nvPr>
        </p:nvSpPr>
        <p:spPr/>
        <p:txBody>
          <a:bodyPr/>
          <a:lstStyle/>
          <a:p>
            <a:fld id="{F527F57A-52A5-4EEE-B5E2-E3F8CE6A2754}" type="slidenum">
              <a:rPr lang="zh-CN" altLang="en-GB" smtClean="0"/>
              <a:pPr/>
              <a:t>‹#›</a:t>
            </a:fld>
            <a:endParaRPr lang="en-GB" altLang="zh-CN"/>
          </a:p>
        </p:txBody>
      </p:sp>
    </p:spTree>
    <p:extLst>
      <p:ext uri="{BB962C8B-B14F-4D97-AF65-F5344CB8AC3E}">
        <p14:creationId xmlns:p14="http://schemas.microsoft.com/office/powerpoint/2010/main" val="357174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1A34FD-1ADD-44E7-AFDA-5AE71339F217}"/>
              </a:ext>
            </a:extLst>
          </p:cNvPr>
          <p:cNvSpPr>
            <a:spLocks noGrp="1"/>
          </p:cNvSpPr>
          <p:nvPr>
            <p:ph type="dt" sz="half" idx="10"/>
          </p:nvPr>
        </p:nvSpPr>
        <p:spPr/>
        <p:txBody>
          <a:bodyPr/>
          <a:lstStyle/>
          <a:p>
            <a:pPr>
              <a:defRPr/>
            </a:pPr>
            <a:fld id="{B07F27E7-A041-48C8-BE65-EC0991D7BE7F}" type="datetimeFigureOut">
              <a:rPr lang="en-US" smtClean="0"/>
              <a:pPr>
                <a:defRPr/>
              </a:pPr>
              <a:t>7/16/2020</a:t>
            </a:fld>
            <a:endParaRPr lang="en-US"/>
          </a:p>
        </p:txBody>
      </p:sp>
      <p:sp>
        <p:nvSpPr>
          <p:cNvPr id="3" name="Footer Placeholder 2">
            <a:extLst>
              <a:ext uri="{FF2B5EF4-FFF2-40B4-BE49-F238E27FC236}">
                <a16:creationId xmlns:a16="http://schemas.microsoft.com/office/drawing/2014/main" id="{9FAEED34-1B33-484D-B078-AB56EC6076A5}"/>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FF640AAD-C92A-459A-8808-E93B529E19B7}"/>
              </a:ext>
            </a:extLst>
          </p:cNvPr>
          <p:cNvSpPr>
            <a:spLocks noGrp="1"/>
          </p:cNvSpPr>
          <p:nvPr>
            <p:ph type="sldNum" sz="quarter" idx="12"/>
          </p:nvPr>
        </p:nvSpPr>
        <p:spPr/>
        <p:txBody>
          <a:bodyPr/>
          <a:lstStyle/>
          <a:p>
            <a:fld id="{73F5DBD7-A16F-475E-B2EC-DD06A620E5FA}" type="slidenum">
              <a:rPr lang="zh-CN" altLang="en-GB" smtClean="0"/>
              <a:pPr/>
              <a:t>‹#›</a:t>
            </a:fld>
            <a:endParaRPr lang="en-GB" altLang="zh-CN"/>
          </a:p>
        </p:txBody>
      </p:sp>
    </p:spTree>
    <p:extLst>
      <p:ext uri="{BB962C8B-B14F-4D97-AF65-F5344CB8AC3E}">
        <p14:creationId xmlns:p14="http://schemas.microsoft.com/office/powerpoint/2010/main" val="325912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66BA-F60B-4FB4-8999-0C827CC477F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62139D-1949-4DE7-8CA8-21458780B2D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3C63BF-6F34-4114-8FF1-6E8793159D7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F31B091-DC87-4009-B8A0-420CD0157D63}"/>
              </a:ext>
            </a:extLst>
          </p:cNvPr>
          <p:cNvSpPr>
            <a:spLocks noGrp="1"/>
          </p:cNvSpPr>
          <p:nvPr>
            <p:ph type="dt" sz="half" idx="10"/>
          </p:nvPr>
        </p:nvSpPr>
        <p:spPr/>
        <p:txBody>
          <a:bodyPr/>
          <a:lstStyle/>
          <a:p>
            <a:pPr>
              <a:defRPr/>
            </a:pPr>
            <a:fld id="{12090138-BB13-4938-8863-2AF6E1980DEC}" type="datetimeFigureOut">
              <a:rPr lang="en-US" smtClean="0"/>
              <a:pPr>
                <a:defRPr/>
              </a:pPr>
              <a:t>7/16/2020</a:t>
            </a:fld>
            <a:endParaRPr lang="en-US"/>
          </a:p>
        </p:txBody>
      </p:sp>
      <p:sp>
        <p:nvSpPr>
          <p:cNvPr id="6" name="Footer Placeholder 5">
            <a:extLst>
              <a:ext uri="{FF2B5EF4-FFF2-40B4-BE49-F238E27FC236}">
                <a16:creationId xmlns:a16="http://schemas.microsoft.com/office/drawing/2014/main" id="{57D64381-AD5B-4B29-BBFD-74EF9092C9CE}"/>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E00626B3-D442-4671-B085-556B157FB07E}"/>
              </a:ext>
            </a:extLst>
          </p:cNvPr>
          <p:cNvSpPr>
            <a:spLocks noGrp="1"/>
          </p:cNvSpPr>
          <p:nvPr>
            <p:ph type="sldNum" sz="quarter" idx="12"/>
          </p:nvPr>
        </p:nvSpPr>
        <p:spPr/>
        <p:txBody>
          <a:bodyPr/>
          <a:lstStyle/>
          <a:p>
            <a:fld id="{D0BC62BB-C39E-4DE2-95EE-04130AFB6638}" type="slidenum">
              <a:rPr lang="zh-CN" altLang="en-GB" smtClean="0"/>
              <a:pPr/>
              <a:t>‹#›</a:t>
            </a:fld>
            <a:endParaRPr lang="en-GB" altLang="zh-CN"/>
          </a:p>
        </p:txBody>
      </p:sp>
    </p:spTree>
    <p:extLst>
      <p:ext uri="{BB962C8B-B14F-4D97-AF65-F5344CB8AC3E}">
        <p14:creationId xmlns:p14="http://schemas.microsoft.com/office/powerpoint/2010/main" val="908029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23EC-24AD-4DDB-9867-1B4C974C034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2361BB-1728-4EDE-BB9E-4AD2DBA58FD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FE66286-5993-4EF5-B7F0-806F4C48D51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8C285E7-CEEC-4593-BC6E-4F5B9CE955C9}"/>
              </a:ext>
            </a:extLst>
          </p:cNvPr>
          <p:cNvSpPr>
            <a:spLocks noGrp="1"/>
          </p:cNvSpPr>
          <p:nvPr>
            <p:ph type="dt" sz="half" idx="10"/>
          </p:nvPr>
        </p:nvSpPr>
        <p:spPr/>
        <p:txBody>
          <a:bodyPr/>
          <a:lstStyle/>
          <a:p>
            <a:pPr>
              <a:defRPr/>
            </a:pPr>
            <a:fld id="{F26C39DD-E610-41D4-BB82-6268BED993E6}" type="datetimeFigureOut">
              <a:rPr lang="en-US" smtClean="0"/>
              <a:pPr>
                <a:defRPr/>
              </a:pPr>
              <a:t>7/16/2020</a:t>
            </a:fld>
            <a:endParaRPr lang="en-US"/>
          </a:p>
        </p:txBody>
      </p:sp>
      <p:sp>
        <p:nvSpPr>
          <p:cNvPr id="6" name="Footer Placeholder 5">
            <a:extLst>
              <a:ext uri="{FF2B5EF4-FFF2-40B4-BE49-F238E27FC236}">
                <a16:creationId xmlns:a16="http://schemas.microsoft.com/office/drawing/2014/main" id="{3969E0B5-3F9D-4765-8AE9-81B6C65127D3}"/>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9C46D980-62E2-4EEE-B16A-B8C6AFC6C1EA}"/>
              </a:ext>
            </a:extLst>
          </p:cNvPr>
          <p:cNvSpPr>
            <a:spLocks noGrp="1"/>
          </p:cNvSpPr>
          <p:nvPr>
            <p:ph type="sldNum" sz="quarter" idx="12"/>
          </p:nvPr>
        </p:nvSpPr>
        <p:spPr/>
        <p:txBody>
          <a:bodyPr/>
          <a:lstStyle/>
          <a:p>
            <a:fld id="{D96C3C60-3314-4570-9C06-4E6057F5CDF6}" type="slidenum">
              <a:rPr lang="zh-CN" altLang="en-GB" smtClean="0"/>
              <a:pPr/>
              <a:t>‹#›</a:t>
            </a:fld>
            <a:endParaRPr lang="en-GB" altLang="zh-CN"/>
          </a:p>
        </p:txBody>
      </p:sp>
    </p:spTree>
    <p:extLst>
      <p:ext uri="{BB962C8B-B14F-4D97-AF65-F5344CB8AC3E}">
        <p14:creationId xmlns:p14="http://schemas.microsoft.com/office/powerpoint/2010/main" val="4009310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DE9B1D-06D8-49DC-A6E4-FE530BFF44E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1A2E58-3EAC-4F2E-B945-4578298FEA9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0DA17E-8286-4202-80F6-5E3B3DCAAF8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7419F23A-C9F4-478B-8020-6C8C7FD42288}" type="datetimeFigureOut">
              <a:rPr lang="en-US" smtClean="0"/>
              <a:pPr>
                <a:defRPr/>
              </a:pPr>
              <a:t>7/16/2020</a:t>
            </a:fld>
            <a:endParaRPr lang="en-US"/>
          </a:p>
        </p:txBody>
      </p:sp>
      <p:sp>
        <p:nvSpPr>
          <p:cNvPr id="5" name="Footer Placeholder 4">
            <a:extLst>
              <a:ext uri="{FF2B5EF4-FFF2-40B4-BE49-F238E27FC236}">
                <a16:creationId xmlns:a16="http://schemas.microsoft.com/office/drawing/2014/main" id="{DBB1786B-E08A-40B4-B113-F235653F648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67669F08-E6CA-425A-8C46-B94C29ECB0E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95E3E7-38ED-473D-B616-3BC8A6D4D82D}" type="slidenum">
              <a:rPr lang="zh-CN" altLang="en-GB" smtClean="0"/>
              <a:pPr/>
              <a:t>‹#›</a:t>
            </a:fld>
            <a:endParaRPr lang="en-GB" altLang="zh-CN"/>
          </a:p>
        </p:txBody>
      </p:sp>
      <p:sp>
        <p:nvSpPr>
          <p:cNvPr id="7" name="Rectangle 6">
            <a:extLst>
              <a:ext uri="{FF2B5EF4-FFF2-40B4-BE49-F238E27FC236}">
                <a16:creationId xmlns:a16="http://schemas.microsoft.com/office/drawing/2014/main" id="{931E751F-40ED-437E-9E87-889F052DAB9E}"/>
              </a:ext>
            </a:extLst>
          </p:cNvPr>
          <p:cNvSpPr/>
          <p:nvPr userDrawn="1"/>
        </p:nvSpPr>
        <p:spPr>
          <a:xfrm>
            <a:off x="0" y="6248400"/>
            <a:ext cx="9144000" cy="609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a:extLst>
              <a:ext uri="{FF2B5EF4-FFF2-40B4-BE49-F238E27FC236}">
                <a16:creationId xmlns:a16="http://schemas.microsoft.com/office/drawing/2014/main" id="{2B493C99-733C-4BD8-8BC1-CFCE42DE26EE}"/>
              </a:ext>
            </a:extLst>
          </p:cNvPr>
          <p:cNvSpPr txBox="1">
            <a:spLocks noChangeArrowheads="1"/>
          </p:cNvSpPr>
          <p:nvPr userDrawn="1"/>
        </p:nvSpPr>
        <p:spPr bwMode="auto">
          <a:xfrm>
            <a:off x="2743200" y="6319838"/>
            <a:ext cx="441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itchFamily="34" charset="0"/>
                <a:ea typeface="SimSun" pitchFamily="2" charset="-122"/>
              </a:defRPr>
            </a:lvl1pPr>
            <a:lvl2pPr marL="742950" indent="-285750">
              <a:defRPr sz="1600">
                <a:solidFill>
                  <a:schemeClr val="tx1"/>
                </a:solidFill>
                <a:latin typeface="Tahoma" pitchFamily="34" charset="0"/>
                <a:ea typeface="SimSun" pitchFamily="2" charset="-122"/>
              </a:defRPr>
            </a:lvl2pPr>
            <a:lvl3pPr marL="1143000" indent="-228600">
              <a:defRPr sz="1600">
                <a:solidFill>
                  <a:schemeClr val="tx1"/>
                </a:solidFill>
                <a:latin typeface="Tahoma" pitchFamily="34" charset="0"/>
                <a:ea typeface="SimSun" pitchFamily="2" charset="-122"/>
              </a:defRPr>
            </a:lvl3pPr>
            <a:lvl4pPr marL="1600200" indent="-228600">
              <a:defRPr sz="1600">
                <a:solidFill>
                  <a:schemeClr val="tx1"/>
                </a:solidFill>
                <a:latin typeface="Tahoma" pitchFamily="34" charset="0"/>
                <a:ea typeface="SimSun" pitchFamily="2" charset="-122"/>
              </a:defRPr>
            </a:lvl4pPr>
            <a:lvl5pPr marL="2057400" indent="-228600">
              <a:defRPr sz="1600">
                <a:solidFill>
                  <a:schemeClr val="tx1"/>
                </a:solidFill>
                <a:latin typeface="Tahoma" pitchFamily="34" charset="0"/>
                <a:ea typeface="SimSun" pitchFamily="2" charset="-122"/>
              </a:defRPr>
            </a:lvl5pPr>
            <a:lvl6pPr marL="2514600" indent="-228600" eaLnBrk="0" fontAlgn="base" hangingPunct="0">
              <a:spcBef>
                <a:spcPct val="0"/>
              </a:spcBef>
              <a:spcAft>
                <a:spcPct val="0"/>
              </a:spcAft>
              <a:defRPr sz="1600">
                <a:solidFill>
                  <a:schemeClr val="tx1"/>
                </a:solidFill>
                <a:latin typeface="Tahoma" pitchFamily="34" charset="0"/>
                <a:ea typeface="SimSun" pitchFamily="2" charset="-122"/>
              </a:defRPr>
            </a:lvl6pPr>
            <a:lvl7pPr marL="2971800" indent="-228600" eaLnBrk="0" fontAlgn="base" hangingPunct="0">
              <a:spcBef>
                <a:spcPct val="0"/>
              </a:spcBef>
              <a:spcAft>
                <a:spcPct val="0"/>
              </a:spcAft>
              <a:defRPr sz="1600">
                <a:solidFill>
                  <a:schemeClr val="tx1"/>
                </a:solidFill>
                <a:latin typeface="Tahoma" pitchFamily="34" charset="0"/>
                <a:ea typeface="SimSun" pitchFamily="2" charset="-122"/>
              </a:defRPr>
            </a:lvl7pPr>
            <a:lvl8pPr marL="3429000" indent="-228600" eaLnBrk="0" fontAlgn="base" hangingPunct="0">
              <a:spcBef>
                <a:spcPct val="0"/>
              </a:spcBef>
              <a:spcAft>
                <a:spcPct val="0"/>
              </a:spcAft>
              <a:defRPr sz="1600">
                <a:solidFill>
                  <a:schemeClr val="tx1"/>
                </a:solidFill>
                <a:latin typeface="Tahoma" pitchFamily="34" charset="0"/>
                <a:ea typeface="SimSun" pitchFamily="2" charset="-122"/>
              </a:defRPr>
            </a:lvl8pPr>
            <a:lvl9pPr marL="3886200" indent="-228600" eaLnBrk="0" fontAlgn="base" hangingPunct="0">
              <a:spcBef>
                <a:spcPct val="0"/>
              </a:spcBef>
              <a:spcAft>
                <a:spcPct val="0"/>
              </a:spcAft>
              <a:defRPr sz="1600">
                <a:solidFill>
                  <a:schemeClr val="tx1"/>
                </a:solidFill>
                <a:latin typeface="Tahoma" pitchFamily="34" charset="0"/>
                <a:ea typeface="SimSun" pitchFamily="2" charset="-122"/>
              </a:defRPr>
            </a:lvl9pPr>
          </a:lstStyle>
          <a:p>
            <a:pPr>
              <a:defRPr/>
            </a:pPr>
            <a:r>
              <a:rPr lang="en-US" altLang="en-US" sz="2400">
                <a:solidFill>
                  <a:schemeClr val="bg1"/>
                </a:solidFill>
              </a:rPr>
              <a:t>Java and its Evolution</a:t>
            </a:r>
          </a:p>
        </p:txBody>
      </p:sp>
      <p:sp>
        <p:nvSpPr>
          <p:cNvPr id="9" name="TextBox 8">
            <a:extLst>
              <a:ext uri="{FF2B5EF4-FFF2-40B4-BE49-F238E27FC236}">
                <a16:creationId xmlns:a16="http://schemas.microsoft.com/office/drawing/2014/main" id="{EBAB48DF-707E-419F-81B9-F80AD3D3DA78}"/>
              </a:ext>
            </a:extLst>
          </p:cNvPr>
          <p:cNvSpPr txBox="1"/>
          <p:nvPr userDrawn="1"/>
        </p:nvSpPr>
        <p:spPr>
          <a:xfrm>
            <a:off x="381000" y="6324600"/>
            <a:ext cx="1143000" cy="461963"/>
          </a:xfrm>
          <a:prstGeom prst="rect">
            <a:avLst/>
          </a:prstGeom>
          <a:noFill/>
        </p:spPr>
        <p:txBody>
          <a:bodyPr>
            <a:spAutoFit/>
          </a:bodyPr>
          <a:lstStyle>
            <a:defPPr>
              <a:defRPr lang="en-US"/>
            </a:defPPr>
            <a:lvl1pPr>
              <a:defRPr sz="2400">
                <a:solidFill>
                  <a:schemeClr val="bg1"/>
                </a:solidFill>
              </a:defRPr>
            </a:lvl1pPr>
          </a:lstStyle>
          <a:p>
            <a:pPr>
              <a:defRPr/>
            </a:pPr>
            <a:r>
              <a:rPr lang="en-US" dirty="0"/>
              <a:t>UNIT-I</a:t>
            </a:r>
          </a:p>
        </p:txBody>
      </p:sp>
    </p:spTree>
    <p:extLst>
      <p:ext uri="{BB962C8B-B14F-4D97-AF65-F5344CB8AC3E}">
        <p14:creationId xmlns:p14="http://schemas.microsoft.com/office/powerpoint/2010/main" val="662917408"/>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images.google.com/imgres?imgurl=www.sec.state.la.us/img/elecdiv/elecdiv-pc.jpg&amp;imgrefurl=http://www.sec.state.la.us/&amp;h=148&amp;w=170&amp;prev=/images%3Fq%3Dpc%26svnum%3D10%26hl%3Den%26lr%3D%26ie%3DUTF8%26oe%3DUTF8" TargetMode="Externa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images.google.com/imgres?imgurl=www.dol.gov/dol/oasam/public/grants/enpref/computer.jpg&amp;imgrefurl=http://www.dol.gov/dol/oasam/public/grants/enpref/guiderm.htm&amp;h=155&amp;w=145&amp;prev=/images%3Fq%3Dcomputer%26start%3D20%26svnum%3D10%26hl%3Den%26lr%3D%26ie%3DUTF8%26oe%3DUTF8%26sa%3DN" TargetMode="Externa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14.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8398466-1659-42E4-BA86-3591E0439D7A}"/>
              </a:ext>
            </a:extLst>
          </p:cNvPr>
          <p:cNvSpPr>
            <a:spLocks noGrp="1"/>
          </p:cNvSpPr>
          <p:nvPr>
            <p:ph type="title"/>
          </p:nvPr>
        </p:nvSpPr>
        <p:spPr>
          <a:xfrm>
            <a:off x="609600" y="3733800"/>
            <a:ext cx="8001000" cy="914400"/>
          </a:xfrm>
        </p:spPr>
        <p:txBody>
          <a:bodyPr>
            <a:normAutofit fontScale="90000"/>
          </a:bodyPr>
          <a:lstStyle/>
          <a:p>
            <a:pPr algn="ctr" eaLnBrk="1" hangingPunct="1"/>
            <a:r>
              <a:rPr lang="en-US" altLang="en-US" sz="4400" b="1" dirty="0">
                <a:latin typeface="+mn-lt"/>
              </a:rPr>
              <a:t>Introduction to Java Programming</a:t>
            </a:r>
          </a:p>
        </p:txBody>
      </p:sp>
      <p:sp>
        <p:nvSpPr>
          <p:cNvPr id="3" name="Rectangle 2">
            <a:extLst>
              <a:ext uri="{FF2B5EF4-FFF2-40B4-BE49-F238E27FC236}">
                <a16:creationId xmlns:a16="http://schemas.microsoft.com/office/drawing/2014/main" id="{DD0C98C6-552E-4CCB-B59E-0F64006E1CE9}"/>
              </a:ext>
            </a:extLst>
          </p:cNvPr>
          <p:cNvSpPr txBox="1">
            <a:spLocks/>
          </p:cNvSpPr>
          <p:nvPr/>
        </p:nvSpPr>
        <p:spPr bwMode="auto">
          <a:xfrm>
            <a:off x="952500" y="2514600"/>
            <a:ext cx="723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eaLnBrk="1" hangingPunct="1"/>
            <a:r>
              <a:rPr lang="en-IN" sz="4800" b="1" dirty="0">
                <a:latin typeface="+mn-lt"/>
              </a:rPr>
              <a:t>Lecture</a:t>
            </a:r>
            <a:r>
              <a:rPr lang="en-IN" sz="2000" b="1" i="0" u="none" strike="noStrike" baseline="0" dirty="0">
                <a:latin typeface="+mn-lt"/>
              </a:rPr>
              <a:t> </a:t>
            </a:r>
            <a:r>
              <a:rPr lang="en-IN" sz="4800" b="1" i="0" u="none" strike="noStrike" baseline="0" dirty="0">
                <a:latin typeface="+mn-lt"/>
              </a:rPr>
              <a:t> </a:t>
            </a:r>
            <a:r>
              <a:rPr lang="en-IN" sz="4800" b="1" dirty="0">
                <a:latin typeface="+mn-lt"/>
              </a:rPr>
              <a:t>1</a:t>
            </a:r>
            <a:endParaRPr lang="en-US" altLang="en-US" sz="4800" b="1" dirty="0">
              <a:latin typeface="+mn-lt"/>
            </a:endParaRPr>
          </a:p>
        </p:txBody>
      </p:sp>
      <p:sp>
        <p:nvSpPr>
          <p:cNvPr id="2" name="TextBox 1">
            <a:extLst>
              <a:ext uri="{FF2B5EF4-FFF2-40B4-BE49-F238E27FC236}">
                <a16:creationId xmlns:a16="http://schemas.microsoft.com/office/drawing/2014/main" id="{0E328BF9-1768-4D99-98D8-1F944655B51B}"/>
              </a:ext>
            </a:extLst>
          </p:cNvPr>
          <p:cNvSpPr txBox="1"/>
          <p:nvPr/>
        </p:nvSpPr>
        <p:spPr>
          <a:xfrm>
            <a:off x="381000" y="609600"/>
            <a:ext cx="8458200" cy="2308324"/>
          </a:xfrm>
          <a:prstGeom prst="rect">
            <a:avLst/>
          </a:prstGeom>
          <a:noFill/>
        </p:spPr>
        <p:txBody>
          <a:bodyPr wrap="square" rtlCol="0">
            <a:spAutoFit/>
          </a:bodyPr>
          <a:lstStyle/>
          <a:p>
            <a:pPr algn="ctr">
              <a:spcBef>
                <a:spcPct val="50000"/>
              </a:spcBef>
              <a:defRPr/>
            </a:pPr>
            <a:r>
              <a:rPr lang="en-US" sz="3600" b="1" dirty="0">
                <a:latin typeface="+mn-lt"/>
                <a:cs typeface="Times New Roman" charset="0"/>
              </a:rPr>
              <a:t>Maharaja Agrasen Institute of Technology</a:t>
            </a:r>
          </a:p>
          <a:p>
            <a:pPr algn="ctr">
              <a:defRPr/>
            </a:pPr>
            <a:r>
              <a:rPr lang="en-US" sz="3600" b="1" dirty="0">
                <a:latin typeface="+mn-lt"/>
                <a:cs typeface="Times New Roman" charset="0"/>
              </a:rPr>
              <a:t>ETCS 307</a:t>
            </a:r>
          </a:p>
          <a:p>
            <a:pPr algn="ctr">
              <a:defRPr/>
            </a:pPr>
            <a:r>
              <a:rPr lang="en-US" sz="3200" b="1" dirty="0">
                <a:latin typeface="+mn-lt"/>
                <a:cs typeface="Times New Roman" charset="0"/>
              </a:rPr>
              <a:t>Java Programming</a:t>
            </a:r>
          </a:p>
          <a:p>
            <a:endParaRPr lang="en-IN" sz="36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FB1FD070-AE42-4468-8882-019855BE0121}"/>
              </a:ext>
            </a:extLst>
          </p:cNvPr>
          <p:cNvSpPr>
            <a:spLocks noGrp="1" noChangeArrowheads="1"/>
          </p:cNvSpPr>
          <p:nvPr>
            <p:ph type="title"/>
          </p:nvPr>
        </p:nvSpPr>
        <p:spPr>
          <a:xfrm>
            <a:off x="685800" y="228600"/>
            <a:ext cx="7772400" cy="533400"/>
          </a:xfrm>
        </p:spPr>
        <p:txBody>
          <a:bodyPr rtlCol="0">
            <a:normAutofit fontScale="90000"/>
          </a:bodyPr>
          <a:lstStyle/>
          <a:p>
            <a:pPr eaLnBrk="1" fontAlgn="auto" hangingPunct="1">
              <a:spcAft>
                <a:spcPts val="0"/>
              </a:spcAft>
              <a:defRPr/>
            </a:pPr>
            <a:r>
              <a:rPr lang="en-US" altLang="en-US" dirty="0">
                <a:effectLst>
                  <a:outerShdw blurRad="38100" dist="38100" dir="2700000" algn="tl">
                    <a:srgbClr val="000000">
                      <a:alpha val="43137"/>
                    </a:srgbClr>
                  </a:outerShdw>
                </a:effectLst>
              </a:rPr>
              <a:t>Characteristics of Java</a:t>
            </a:r>
          </a:p>
        </p:txBody>
      </p:sp>
      <p:sp>
        <p:nvSpPr>
          <p:cNvPr id="15363" name="Rectangle 3">
            <a:extLst>
              <a:ext uri="{FF2B5EF4-FFF2-40B4-BE49-F238E27FC236}">
                <a16:creationId xmlns:a16="http://schemas.microsoft.com/office/drawing/2014/main" id="{72CD58AB-F108-46AE-8C6E-CBD0604B0877}"/>
              </a:ext>
            </a:extLst>
          </p:cNvPr>
          <p:cNvSpPr>
            <a:spLocks noGrp="1" noChangeArrowheads="1"/>
          </p:cNvSpPr>
          <p:nvPr>
            <p:ph idx="1"/>
          </p:nvPr>
        </p:nvSpPr>
        <p:spPr>
          <a:xfrm>
            <a:off x="304800" y="990600"/>
            <a:ext cx="8610600" cy="5257800"/>
          </a:xfrm>
        </p:spPr>
        <p:txBody>
          <a:bodyPr>
            <a:normAutofit lnSpcReduction="10000"/>
          </a:bodyPr>
          <a:lstStyle/>
          <a:p>
            <a:pPr eaLnBrk="1" hangingPunct="1">
              <a:lnSpc>
                <a:spcPct val="90000"/>
              </a:lnSpc>
              <a:buFont typeface="Wingdings" panose="05000000000000000000" pitchFamily="2" charset="2"/>
              <a:buChar char="v"/>
            </a:pPr>
            <a:r>
              <a:rPr lang="en-US" altLang="en-US" sz="2800" dirty="0">
                <a:cs typeface="Times New Roman" panose="02020603050405020304" pitchFamily="18" charset="0"/>
              </a:rPr>
              <a:t>Java Is Simple</a:t>
            </a:r>
            <a:r>
              <a:rPr lang="en-US" altLang="en-US" sz="2800" dirty="0"/>
              <a:t> </a:t>
            </a:r>
          </a:p>
          <a:p>
            <a:pPr eaLnBrk="1" hangingPunct="1">
              <a:lnSpc>
                <a:spcPct val="90000"/>
              </a:lnSpc>
              <a:buFont typeface="Wingdings" panose="05000000000000000000" pitchFamily="2" charset="2"/>
              <a:buChar char="v"/>
            </a:pPr>
            <a:r>
              <a:rPr lang="en-US" altLang="en-US" sz="2800" dirty="0">
                <a:cs typeface="Times New Roman" panose="02020603050405020304" pitchFamily="18" charset="0"/>
              </a:rPr>
              <a:t>Java Is Object-Oriented</a:t>
            </a:r>
            <a:r>
              <a:rPr lang="en-US" altLang="en-US" sz="2800" dirty="0"/>
              <a:t> </a:t>
            </a:r>
          </a:p>
          <a:p>
            <a:pPr eaLnBrk="1" hangingPunct="1">
              <a:lnSpc>
                <a:spcPct val="90000"/>
              </a:lnSpc>
              <a:buFont typeface="Wingdings" panose="05000000000000000000" pitchFamily="2" charset="2"/>
              <a:buChar char="v"/>
            </a:pPr>
            <a:r>
              <a:rPr lang="en-US" altLang="en-US" sz="2800" dirty="0">
                <a:cs typeface="Times New Roman" panose="02020603050405020304" pitchFamily="18" charset="0"/>
              </a:rPr>
              <a:t>Java Is Distributed</a:t>
            </a:r>
            <a:r>
              <a:rPr lang="en-US" altLang="en-US" sz="2800" dirty="0"/>
              <a:t> </a:t>
            </a:r>
          </a:p>
          <a:p>
            <a:pPr eaLnBrk="1" hangingPunct="1">
              <a:lnSpc>
                <a:spcPct val="90000"/>
              </a:lnSpc>
              <a:buFont typeface="Wingdings" panose="05000000000000000000" pitchFamily="2" charset="2"/>
              <a:buChar char="v"/>
            </a:pPr>
            <a:r>
              <a:rPr lang="en-US" altLang="en-US" sz="2800" dirty="0">
                <a:cs typeface="Times New Roman" panose="02020603050405020304" pitchFamily="18" charset="0"/>
              </a:rPr>
              <a:t>Java Is Interpreted</a:t>
            </a:r>
            <a:r>
              <a:rPr lang="en-US" altLang="en-US" sz="2800" dirty="0"/>
              <a:t> </a:t>
            </a:r>
          </a:p>
          <a:p>
            <a:pPr eaLnBrk="1" hangingPunct="1">
              <a:lnSpc>
                <a:spcPct val="90000"/>
              </a:lnSpc>
              <a:buFont typeface="Wingdings" panose="05000000000000000000" pitchFamily="2" charset="2"/>
              <a:buChar char="v"/>
            </a:pPr>
            <a:r>
              <a:rPr lang="en-US" altLang="en-US" sz="2800" dirty="0">
                <a:cs typeface="Times New Roman" panose="02020603050405020304" pitchFamily="18" charset="0"/>
              </a:rPr>
              <a:t>Java Is Robust</a:t>
            </a:r>
            <a:r>
              <a:rPr lang="en-US" altLang="en-US" sz="2800" dirty="0"/>
              <a:t> </a:t>
            </a:r>
          </a:p>
          <a:p>
            <a:pPr eaLnBrk="1" hangingPunct="1">
              <a:lnSpc>
                <a:spcPct val="90000"/>
              </a:lnSpc>
              <a:buFont typeface="Wingdings" panose="05000000000000000000" pitchFamily="2" charset="2"/>
              <a:buChar char="v"/>
            </a:pPr>
            <a:r>
              <a:rPr lang="en-US" altLang="en-US" sz="2800" dirty="0">
                <a:cs typeface="Times New Roman" panose="02020603050405020304" pitchFamily="18" charset="0"/>
              </a:rPr>
              <a:t>Java Is Secure</a:t>
            </a:r>
            <a:r>
              <a:rPr lang="en-US" altLang="en-US" sz="2800" dirty="0"/>
              <a:t> </a:t>
            </a:r>
          </a:p>
          <a:p>
            <a:pPr eaLnBrk="1" hangingPunct="1">
              <a:lnSpc>
                <a:spcPct val="90000"/>
              </a:lnSpc>
              <a:buFont typeface="Wingdings" panose="05000000000000000000" pitchFamily="2" charset="2"/>
              <a:buChar char="v"/>
            </a:pPr>
            <a:r>
              <a:rPr lang="en-US" altLang="en-US" sz="2800" dirty="0">
                <a:cs typeface="Times New Roman" panose="02020603050405020304" pitchFamily="18" charset="0"/>
              </a:rPr>
              <a:t>Java Is Architecture-Neutral</a:t>
            </a:r>
            <a:r>
              <a:rPr lang="en-US" altLang="en-US" sz="2800" dirty="0"/>
              <a:t> </a:t>
            </a:r>
          </a:p>
          <a:p>
            <a:pPr eaLnBrk="1" hangingPunct="1">
              <a:lnSpc>
                <a:spcPct val="90000"/>
              </a:lnSpc>
              <a:buFont typeface="Wingdings" panose="05000000000000000000" pitchFamily="2" charset="2"/>
              <a:buChar char="v"/>
            </a:pPr>
            <a:r>
              <a:rPr lang="en-US" altLang="en-US" sz="2800" dirty="0">
                <a:cs typeface="Times New Roman" panose="02020603050405020304" pitchFamily="18" charset="0"/>
              </a:rPr>
              <a:t>Java Is Portable</a:t>
            </a:r>
            <a:r>
              <a:rPr lang="en-US" altLang="en-US" sz="2800" dirty="0"/>
              <a:t> </a:t>
            </a:r>
          </a:p>
          <a:p>
            <a:pPr eaLnBrk="1" hangingPunct="1">
              <a:lnSpc>
                <a:spcPct val="90000"/>
              </a:lnSpc>
              <a:buFont typeface="Wingdings" panose="05000000000000000000" pitchFamily="2" charset="2"/>
              <a:buChar char="v"/>
            </a:pPr>
            <a:r>
              <a:rPr lang="en-US" altLang="en-US" sz="2800" dirty="0">
                <a:cs typeface="Times New Roman" panose="02020603050405020304" pitchFamily="18" charset="0"/>
              </a:rPr>
              <a:t>Java's Performance</a:t>
            </a:r>
            <a:r>
              <a:rPr lang="en-US" altLang="en-US" sz="2800" dirty="0"/>
              <a:t> </a:t>
            </a:r>
          </a:p>
          <a:p>
            <a:pPr eaLnBrk="1" hangingPunct="1">
              <a:lnSpc>
                <a:spcPct val="90000"/>
              </a:lnSpc>
              <a:buFont typeface="Wingdings" panose="05000000000000000000" pitchFamily="2" charset="2"/>
              <a:buChar char="v"/>
            </a:pPr>
            <a:r>
              <a:rPr lang="en-US" altLang="en-US" sz="2800" dirty="0">
                <a:cs typeface="Times New Roman" panose="02020603050405020304" pitchFamily="18" charset="0"/>
              </a:rPr>
              <a:t>Java Is Multithreaded</a:t>
            </a:r>
            <a:r>
              <a:rPr lang="en-US" altLang="en-US" sz="2800" dirty="0"/>
              <a:t> </a:t>
            </a:r>
          </a:p>
          <a:p>
            <a:pPr eaLnBrk="1" hangingPunct="1">
              <a:lnSpc>
                <a:spcPct val="90000"/>
              </a:lnSpc>
              <a:buFont typeface="Wingdings" panose="05000000000000000000" pitchFamily="2" charset="2"/>
              <a:buChar char="v"/>
            </a:pPr>
            <a:r>
              <a:rPr lang="en-US" altLang="en-US" sz="2800" dirty="0">
                <a:cs typeface="Times New Roman" panose="02020603050405020304" pitchFamily="18" charset="0"/>
              </a:rPr>
              <a:t>Java Is Dynamic</a:t>
            </a:r>
            <a:r>
              <a:rPr lang="en-US" altLang="en-US" sz="2800" dirty="0"/>
              <a:t> </a:t>
            </a:r>
          </a:p>
        </p:txBody>
      </p:sp>
      <p:sp>
        <p:nvSpPr>
          <p:cNvPr id="15364" name="Slide Number Placeholder 4">
            <a:extLst>
              <a:ext uri="{FF2B5EF4-FFF2-40B4-BE49-F238E27FC236}">
                <a16:creationId xmlns:a16="http://schemas.microsoft.com/office/drawing/2014/main" id="{64CBA37B-3ADF-46F8-84D3-B8E6FD205066}"/>
              </a:ext>
            </a:extLst>
          </p:cNvPr>
          <p:cNvSpPr>
            <a:spLocks noGrp="1"/>
          </p:cNvSpPr>
          <p:nvPr>
            <p:ph type="sldNum" sz="quarter" idx="12"/>
          </p:nvPr>
        </p:nvSpPr>
        <p:spPr bwMode="auto">
          <a:xfrm>
            <a:off x="6553200" y="639921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F27AD23-16C6-40BF-85D0-F7F7C5881447}" type="slidenum">
              <a:rPr lang="en-US" altLang="en-US" sz="1400">
                <a:latin typeface="Times New Roman" panose="02020603050405020304" pitchFamily="18" charset="0"/>
              </a:rPr>
              <a:pPr>
                <a:spcBef>
                  <a:spcPct val="0"/>
                </a:spcBef>
                <a:buFontTx/>
                <a:buNone/>
              </a:pPr>
              <a:t>10</a:t>
            </a:fld>
            <a:endParaRPr lang="en-US" altLang="en-US" sz="1400">
              <a:latin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71D893B8-C80B-45EA-ABFD-A17D342EBB0C}"/>
              </a:ext>
            </a:extLst>
          </p:cNvPr>
          <p:cNvSpPr>
            <a:spLocks noGrp="1" noChangeArrowheads="1"/>
          </p:cNvSpPr>
          <p:nvPr>
            <p:ph type="title"/>
          </p:nvPr>
        </p:nvSpPr>
        <p:spPr>
          <a:xfrm>
            <a:off x="685800" y="228600"/>
            <a:ext cx="7772400" cy="533400"/>
          </a:xfrm>
        </p:spPr>
        <p:txBody>
          <a:bodyPr rtlCol="0">
            <a:normAutofit fontScale="90000"/>
          </a:bodyPr>
          <a:lstStyle/>
          <a:p>
            <a:pPr eaLnBrk="1" fontAlgn="auto" hangingPunct="1">
              <a:spcAft>
                <a:spcPts val="0"/>
              </a:spcAft>
              <a:defRPr/>
            </a:pPr>
            <a:r>
              <a:rPr lang="en-US" altLang="en-US" dirty="0">
                <a:effectLst>
                  <a:outerShdw blurRad="38100" dist="38100" dir="2700000" algn="tl">
                    <a:srgbClr val="000000">
                      <a:alpha val="43137"/>
                    </a:srgbClr>
                  </a:outerShdw>
                </a:effectLst>
              </a:rPr>
              <a:t>Characteristics of Java</a:t>
            </a:r>
          </a:p>
        </p:txBody>
      </p:sp>
      <p:sp>
        <p:nvSpPr>
          <p:cNvPr id="16387" name="Rectangle 3">
            <a:extLst>
              <a:ext uri="{FF2B5EF4-FFF2-40B4-BE49-F238E27FC236}">
                <a16:creationId xmlns:a16="http://schemas.microsoft.com/office/drawing/2014/main" id="{8F95F488-353A-4299-914D-F4CB39711715}"/>
              </a:ext>
            </a:extLst>
          </p:cNvPr>
          <p:cNvSpPr>
            <a:spLocks noGrp="1" noChangeArrowheads="1"/>
          </p:cNvSpPr>
          <p:nvPr>
            <p:ph idx="1"/>
          </p:nvPr>
        </p:nvSpPr>
        <p:spPr>
          <a:xfrm>
            <a:off x="304800" y="990600"/>
            <a:ext cx="8610600" cy="5257800"/>
          </a:xfrm>
        </p:spPr>
        <p:txBody>
          <a:bodyPr>
            <a:normAutofit lnSpcReduction="10000"/>
          </a:bodyPr>
          <a:lstStyle/>
          <a:p>
            <a:pPr eaLnBrk="1" hangingPunct="1">
              <a:lnSpc>
                <a:spcPct val="90000"/>
              </a:lnSpc>
              <a:buFont typeface="Wingdings" panose="05000000000000000000" pitchFamily="2" charset="2"/>
              <a:buChar char="v"/>
            </a:pPr>
            <a:r>
              <a:rPr lang="en-US" altLang="en-US" sz="2800" dirty="0">
                <a:solidFill>
                  <a:srgbClr val="FF0000"/>
                </a:solidFill>
                <a:cs typeface="Times New Roman" panose="02020603050405020304" pitchFamily="18" charset="0"/>
              </a:rPr>
              <a:t>Java Is Simple</a:t>
            </a:r>
            <a:r>
              <a:rPr lang="en-US" altLang="en-US" sz="2800" dirty="0">
                <a:solidFill>
                  <a:srgbClr val="FF0000"/>
                </a:solidFill>
              </a:rPr>
              <a:t> </a:t>
            </a:r>
          </a:p>
          <a:p>
            <a:pPr eaLnBrk="1" hangingPunct="1">
              <a:lnSpc>
                <a:spcPct val="90000"/>
              </a:lnSpc>
              <a:buFont typeface="Wingdings" panose="05000000000000000000" pitchFamily="2" charset="2"/>
              <a:buChar char="v"/>
            </a:pPr>
            <a:r>
              <a:rPr lang="en-US" altLang="en-US" sz="2800" dirty="0">
                <a:solidFill>
                  <a:srgbClr val="002060"/>
                </a:solidFill>
                <a:cs typeface="Times New Roman" panose="02020603050405020304" pitchFamily="18" charset="0"/>
              </a:rPr>
              <a:t>Java Is Object-Oriented</a:t>
            </a:r>
            <a:r>
              <a:rPr lang="en-US" altLang="en-US" sz="2800" dirty="0">
                <a:solidFill>
                  <a:srgbClr val="002060"/>
                </a:solidFill>
              </a:rPr>
              <a:t> </a:t>
            </a:r>
          </a:p>
          <a:p>
            <a:pPr eaLnBrk="1" hangingPunct="1">
              <a:lnSpc>
                <a:spcPct val="90000"/>
              </a:lnSpc>
              <a:buFont typeface="Wingdings" panose="05000000000000000000" pitchFamily="2" charset="2"/>
              <a:buChar char="v"/>
            </a:pPr>
            <a:r>
              <a:rPr lang="en-US" altLang="en-US" sz="2800" dirty="0">
                <a:solidFill>
                  <a:srgbClr val="002060"/>
                </a:solidFill>
                <a:cs typeface="Times New Roman" panose="02020603050405020304" pitchFamily="18" charset="0"/>
              </a:rPr>
              <a:t>Java Is Distributed</a:t>
            </a:r>
            <a:r>
              <a:rPr lang="en-US" altLang="en-US" sz="2800" dirty="0">
                <a:solidFill>
                  <a:srgbClr val="002060"/>
                </a:solidFill>
              </a:rPr>
              <a:t> </a:t>
            </a:r>
          </a:p>
          <a:p>
            <a:pPr eaLnBrk="1" hangingPunct="1">
              <a:lnSpc>
                <a:spcPct val="90000"/>
              </a:lnSpc>
              <a:buFont typeface="Wingdings" panose="05000000000000000000" pitchFamily="2" charset="2"/>
              <a:buChar char="v"/>
            </a:pPr>
            <a:r>
              <a:rPr lang="en-US" altLang="en-US" sz="2800" dirty="0">
                <a:solidFill>
                  <a:srgbClr val="002060"/>
                </a:solidFill>
                <a:cs typeface="Times New Roman" panose="02020603050405020304" pitchFamily="18" charset="0"/>
              </a:rPr>
              <a:t>Java Is Interpreted</a:t>
            </a:r>
            <a:r>
              <a:rPr lang="en-US" altLang="en-US" sz="2800" dirty="0">
                <a:solidFill>
                  <a:srgbClr val="002060"/>
                </a:solidFill>
              </a:rPr>
              <a:t> </a:t>
            </a:r>
          </a:p>
          <a:p>
            <a:pPr eaLnBrk="1" hangingPunct="1">
              <a:lnSpc>
                <a:spcPct val="90000"/>
              </a:lnSpc>
              <a:buFont typeface="Wingdings" panose="05000000000000000000" pitchFamily="2" charset="2"/>
              <a:buChar char="v"/>
            </a:pPr>
            <a:r>
              <a:rPr lang="en-US" altLang="en-US" sz="2800" dirty="0">
                <a:solidFill>
                  <a:srgbClr val="002060"/>
                </a:solidFill>
                <a:cs typeface="Times New Roman" panose="02020603050405020304" pitchFamily="18" charset="0"/>
              </a:rPr>
              <a:t>Java Is Robust</a:t>
            </a:r>
            <a:r>
              <a:rPr lang="en-US" altLang="en-US" sz="2800" dirty="0">
                <a:solidFill>
                  <a:srgbClr val="002060"/>
                </a:solidFill>
              </a:rPr>
              <a:t> </a:t>
            </a:r>
          </a:p>
          <a:p>
            <a:pPr eaLnBrk="1" hangingPunct="1">
              <a:lnSpc>
                <a:spcPct val="90000"/>
              </a:lnSpc>
              <a:buFont typeface="Wingdings" panose="05000000000000000000" pitchFamily="2" charset="2"/>
              <a:buChar char="v"/>
            </a:pPr>
            <a:r>
              <a:rPr lang="en-US" altLang="en-US" sz="2800" dirty="0">
                <a:solidFill>
                  <a:srgbClr val="002060"/>
                </a:solidFill>
                <a:cs typeface="Times New Roman" panose="02020603050405020304" pitchFamily="18" charset="0"/>
              </a:rPr>
              <a:t>Java Is Secure</a:t>
            </a:r>
            <a:r>
              <a:rPr lang="en-US" altLang="en-US" sz="2800" dirty="0">
                <a:solidFill>
                  <a:srgbClr val="002060"/>
                </a:solidFill>
              </a:rPr>
              <a:t> </a:t>
            </a:r>
          </a:p>
          <a:p>
            <a:pPr eaLnBrk="1" hangingPunct="1">
              <a:lnSpc>
                <a:spcPct val="90000"/>
              </a:lnSpc>
              <a:buFont typeface="Wingdings" panose="05000000000000000000" pitchFamily="2" charset="2"/>
              <a:buChar char="v"/>
            </a:pPr>
            <a:r>
              <a:rPr lang="en-US" altLang="en-US" sz="2800" dirty="0">
                <a:solidFill>
                  <a:srgbClr val="002060"/>
                </a:solidFill>
                <a:cs typeface="Times New Roman" panose="02020603050405020304" pitchFamily="18" charset="0"/>
              </a:rPr>
              <a:t>Java Is Architecture-Neutral</a:t>
            </a:r>
            <a:r>
              <a:rPr lang="en-US" altLang="en-US" sz="2800" dirty="0">
                <a:solidFill>
                  <a:srgbClr val="002060"/>
                </a:solidFill>
              </a:rPr>
              <a:t> </a:t>
            </a:r>
          </a:p>
          <a:p>
            <a:pPr eaLnBrk="1" hangingPunct="1">
              <a:lnSpc>
                <a:spcPct val="90000"/>
              </a:lnSpc>
              <a:buFont typeface="Wingdings" panose="05000000000000000000" pitchFamily="2" charset="2"/>
              <a:buChar char="v"/>
            </a:pPr>
            <a:r>
              <a:rPr lang="en-US" altLang="en-US" sz="2800" dirty="0">
                <a:solidFill>
                  <a:srgbClr val="002060"/>
                </a:solidFill>
                <a:cs typeface="Times New Roman" panose="02020603050405020304" pitchFamily="18" charset="0"/>
              </a:rPr>
              <a:t>Java Is Portable</a:t>
            </a:r>
            <a:r>
              <a:rPr lang="en-US" altLang="en-US" sz="2800" dirty="0">
                <a:solidFill>
                  <a:srgbClr val="002060"/>
                </a:solidFill>
              </a:rPr>
              <a:t> </a:t>
            </a:r>
          </a:p>
          <a:p>
            <a:pPr eaLnBrk="1" hangingPunct="1">
              <a:lnSpc>
                <a:spcPct val="90000"/>
              </a:lnSpc>
              <a:buFont typeface="Wingdings" panose="05000000000000000000" pitchFamily="2" charset="2"/>
              <a:buChar char="v"/>
            </a:pPr>
            <a:r>
              <a:rPr lang="en-US" altLang="en-US" sz="2800" dirty="0">
                <a:solidFill>
                  <a:srgbClr val="002060"/>
                </a:solidFill>
                <a:cs typeface="Times New Roman" panose="02020603050405020304" pitchFamily="18" charset="0"/>
              </a:rPr>
              <a:t>Java's Performance</a:t>
            </a:r>
            <a:r>
              <a:rPr lang="en-US" altLang="en-US" sz="2800" dirty="0">
                <a:solidFill>
                  <a:srgbClr val="002060"/>
                </a:solidFill>
              </a:rPr>
              <a:t> </a:t>
            </a:r>
          </a:p>
          <a:p>
            <a:pPr eaLnBrk="1" hangingPunct="1">
              <a:lnSpc>
                <a:spcPct val="90000"/>
              </a:lnSpc>
              <a:buFont typeface="Wingdings" panose="05000000000000000000" pitchFamily="2" charset="2"/>
              <a:buChar char="v"/>
            </a:pPr>
            <a:r>
              <a:rPr lang="en-US" altLang="en-US" sz="2800" dirty="0">
                <a:solidFill>
                  <a:srgbClr val="002060"/>
                </a:solidFill>
                <a:cs typeface="Times New Roman" panose="02020603050405020304" pitchFamily="18" charset="0"/>
              </a:rPr>
              <a:t>Java Is Multithreaded</a:t>
            </a:r>
            <a:r>
              <a:rPr lang="en-US" altLang="en-US" sz="2800" dirty="0">
                <a:solidFill>
                  <a:srgbClr val="002060"/>
                </a:solidFill>
              </a:rPr>
              <a:t> </a:t>
            </a:r>
          </a:p>
          <a:p>
            <a:pPr eaLnBrk="1" hangingPunct="1">
              <a:lnSpc>
                <a:spcPct val="90000"/>
              </a:lnSpc>
              <a:buFont typeface="Wingdings" panose="05000000000000000000" pitchFamily="2" charset="2"/>
              <a:buChar char="v"/>
            </a:pPr>
            <a:r>
              <a:rPr lang="en-US" altLang="en-US" sz="2800" dirty="0">
                <a:solidFill>
                  <a:srgbClr val="002060"/>
                </a:solidFill>
                <a:cs typeface="Times New Roman" panose="02020603050405020304" pitchFamily="18" charset="0"/>
              </a:rPr>
              <a:t>Java Is Dynamic</a:t>
            </a:r>
            <a:r>
              <a:rPr lang="en-US" altLang="en-US" sz="2800" dirty="0">
                <a:solidFill>
                  <a:srgbClr val="002060"/>
                </a:solidFill>
              </a:rPr>
              <a:t> </a:t>
            </a:r>
          </a:p>
        </p:txBody>
      </p:sp>
      <p:sp>
        <p:nvSpPr>
          <p:cNvPr id="16388" name="Slide Number Placeholder 4">
            <a:extLst>
              <a:ext uri="{FF2B5EF4-FFF2-40B4-BE49-F238E27FC236}">
                <a16:creationId xmlns:a16="http://schemas.microsoft.com/office/drawing/2014/main" id="{12A9C009-8CAC-4B16-BCFA-EA8F358CC1EB}"/>
              </a:ext>
            </a:extLst>
          </p:cNvPr>
          <p:cNvSpPr>
            <a:spLocks noGrp="1"/>
          </p:cNvSpPr>
          <p:nvPr>
            <p:ph type="sldNum" sz="quarter" idx="12"/>
          </p:nvPr>
        </p:nvSpPr>
        <p:spPr bwMode="auto">
          <a:xfrm>
            <a:off x="6553200" y="639921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79DC165-DA60-48B9-BB09-5D35832EFBC7}" type="slidenum">
              <a:rPr lang="en-US" altLang="en-US" sz="1400">
                <a:latin typeface="Times New Roman" panose="02020603050405020304" pitchFamily="18" charset="0"/>
              </a:rPr>
              <a:pPr>
                <a:spcBef>
                  <a:spcPct val="0"/>
                </a:spcBef>
                <a:buFontTx/>
                <a:buNone/>
              </a:pPr>
              <a:t>11</a:t>
            </a:fld>
            <a:endParaRPr lang="en-US" altLang="en-US" sz="1400">
              <a:latin typeface="Times New Roman" panose="02020603050405020304" pitchFamily="18" charset="0"/>
            </a:endParaRPr>
          </a:p>
        </p:txBody>
      </p:sp>
      <p:sp>
        <p:nvSpPr>
          <p:cNvPr id="16389" name="Text Box 4">
            <a:extLst>
              <a:ext uri="{FF2B5EF4-FFF2-40B4-BE49-F238E27FC236}">
                <a16:creationId xmlns:a16="http://schemas.microsoft.com/office/drawing/2014/main" id="{D00D8275-65C7-4209-8FEE-FDAAED52E64D}"/>
              </a:ext>
            </a:extLst>
          </p:cNvPr>
          <p:cNvSpPr txBox="1">
            <a:spLocks noChangeArrowheads="1"/>
          </p:cNvSpPr>
          <p:nvPr/>
        </p:nvSpPr>
        <p:spPr bwMode="auto">
          <a:xfrm>
            <a:off x="4191000" y="838200"/>
            <a:ext cx="4953000" cy="317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354013" indent="-3429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FontTx/>
              <a:buNone/>
            </a:pPr>
            <a:r>
              <a:rPr lang="en-US" altLang="en-US" sz="2000">
                <a:solidFill>
                  <a:srgbClr val="FF0000"/>
                </a:solidFill>
                <a:latin typeface="Times New Roman" panose="02020603050405020304" pitchFamily="18" charset="0"/>
                <a:cs typeface="Times New Roman" panose="02020603050405020304" pitchFamily="18" charset="0"/>
              </a:rPr>
              <a:t>Java is partially modeled on C++, but greatly simplified and improved. Some people refer to Java as "C++--++" because it is like C++ but with more functionality and fewer negative aspects.</a:t>
            </a:r>
          </a:p>
          <a:p>
            <a:pPr lvl="1" algn="just" eaLnBrk="1" hangingPunct="1">
              <a:spcBef>
                <a:spcPct val="25000"/>
              </a:spcBef>
              <a:buFont typeface="Arial" panose="020B0604020202020204" pitchFamily="34" charset="0"/>
              <a:buChar char="•"/>
            </a:pPr>
            <a:r>
              <a:rPr lang="en-US" altLang="zh-CN" sz="2000">
                <a:solidFill>
                  <a:srgbClr val="FF0000"/>
                </a:solidFill>
                <a:latin typeface="Times New Roman" panose="02020603050405020304" pitchFamily="18" charset="0"/>
                <a:cs typeface="Times New Roman" panose="02020603050405020304" pitchFamily="18" charset="0"/>
              </a:rPr>
              <a:t>fixes some clumsy features of C++</a:t>
            </a:r>
          </a:p>
          <a:p>
            <a:pPr lvl="1" algn="just" eaLnBrk="1" hangingPunct="1">
              <a:spcBef>
                <a:spcPct val="25000"/>
              </a:spcBef>
              <a:buFont typeface="Arial" panose="020B0604020202020204" pitchFamily="34" charset="0"/>
              <a:buChar char="•"/>
            </a:pPr>
            <a:r>
              <a:rPr lang="en-US" altLang="zh-CN" sz="2000">
                <a:solidFill>
                  <a:srgbClr val="FF0000"/>
                </a:solidFill>
                <a:latin typeface="Times New Roman" panose="02020603050405020304" pitchFamily="18" charset="0"/>
                <a:cs typeface="Times New Roman" panose="02020603050405020304" pitchFamily="18" charset="0"/>
              </a:rPr>
              <a:t>no pointers</a:t>
            </a:r>
          </a:p>
          <a:p>
            <a:pPr lvl="1" algn="just" eaLnBrk="1" hangingPunct="1">
              <a:spcBef>
                <a:spcPct val="25000"/>
              </a:spcBef>
              <a:buFont typeface="Arial" panose="020B0604020202020204" pitchFamily="34" charset="0"/>
              <a:buChar char="•"/>
            </a:pPr>
            <a:r>
              <a:rPr lang="en-US" altLang="zh-CN" sz="2000">
                <a:solidFill>
                  <a:srgbClr val="FF0000"/>
                </a:solidFill>
                <a:latin typeface="Times New Roman" panose="02020603050405020304" pitchFamily="18" charset="0"/>
                <a:cs typeface="Times New Roman" panose="02020603050405020304" pitchFamily="18" charset="0"/>
              </a:rPr>
              <a:t>automatic garbage collection</a:t>
            </a:r>
          </a:p>
          <a:p>
            <a:pPr lvl="1" algn="just" eaLnBrk="1" hangingPunct="1">
              <a:spcBef>
                <a:spcPct val="25000"/>
              </a:spcBef>
              <a:buFont typeface="Arial" panose="020B0604020202020204" pitchFamily="34" charset="0"/>
              <a:buChar char="•"/>
            </a:pPr>
            <a:r>
              <a:rPr lang="en-US" altLang="zh-CN" sz="2000">
                <a:solidFill>
                  <a:srgbClr val="FF0000"/>
                </a:solidFill>
                <a:latin typeface="Times New Roman" panose="02020603050405020304" pitchFamily="18" charset="0"/>
                <a:cs typeface="Times New Roman" panose="02020603050405020304" pitchFamily="18" charset="0"/>
              </a:rPr>
              <a:t>rich pre-defined class library</a:t>
            </a:r>
            <a:endParaRPr lang="en-US" altLang="en-US" sz="200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BB07F639-438F-465D-A716-85D000EBE422}"/>
              </a:ext>
            </a:extLst>
          </p:cNvPr>
          <p:cNvSpPr>
            <a:spLocks noGrp="1" noChangeArrowheads="1"/>
          </p:cNvSpPr>
          <p:nvPr>
            <p:ph type="title"/>
          </p:nvPr>
        </p:nvSpPr>
        <p:spPr>
          <a:xfrm>
            <a:off x="685800" y="228600"/>
            <a:ext cx="7772400" cy="533400"/>
          </a:xfrm>
        </p:spPr>
        <p:txBody>
          <a:bodyPr rtlCol="0">
            <a:normAutofit fontScale="90000"/>
          </a:bodyPr>
          <a:lstStyle/>
          <a:p>
            <a:pPr eaLnBrk="1" fontAlgn="auto" hangingPunct="1">
              <a:spcAft>
                <a:spcPts val="0"/>
              </a:spcAft>
              <a:defRPr/>
            </a:pPr>
            <a:r>
              <a:rPr lang="en-US" altLang="en-US" dirty="0">
                <a:effectLst>
                  <a:outerShdw blurRad="38100" dist="38100" dir="2700000" algn="tl">
                    <a:srgbClr val="000000">
                      <a:alpha val="43137"/>
                    </a:srgbClr>
                  </a:outerShdw>
                </a:effectLst>
              </a:rPr>
              <a:t>Characteristics of Java</a:t>
            </a:r>
          </a:p>
        </p:txBody>
      </p:sp>
      <p:sp>
        <p:nvSpPr>
          <p:cNvPr id="17411" name="Rectangle 3">
            <a:extLst>
              <a:ext uri="{FF2B5EF4-FFF2-40B4-BE49-F238E27FC236}">
                <a16:creationId xmlns:a16="http://schemas.microsoft.com/office/drawing/2014/main" id="{4F3BF14F-E71C-4B68-A1AA-703F44FC953A}"/>
              </a:ext>
            </a:extLst>
          </p:cNvPr>
          <p:cNvSpPr>
            <a:spLocks noGrp="1" noChangeArrowheads="1"/>
          </p:cNvSpPr>
          <p:nvPr>
            <p:ph idx="1"/>
          </p:nvPr>
        </p:nvSpPr>
        <p:spPr>
          <a:xfrm>
            <a:off x="304800" y="990600"/>
            <a:ext cx="8610600" cy="5257800"/>
          </a:xfrm>
        </p:spPr>
        <p:txBody>
          <a:bodyPr>
            <a:normAutofit lnSpcReduction="10000"/>
          </a:bodyPr>
          <a:lstStyle/>
          <a:p>
            <a:pPr eaLnBrk="1" hangingPunct="1">
              <a:lnSpc>
                <a:spcPct val="90000"/>
              </a:lnSpc>
              <a:buFont typeface="Wingdings" panose="05000000000000000000" pitchFamily="2" charset="2"/>
              <a:buChar char="v"/>
            </a:pPr>
            <a:r>
              <a:rPr lang="en-US" altLang="en-US" sz="2800" dirty="0">
                <a:solidFill>
                  <a:srgbClr val="002060"/>
                </a:solidFill>
                <a:cs typeface="Times New Roman" panose="02020603050405020304" pitchFamily="18" charset="0"/>
              </a:rPr>
              <a:t>Java Is Simple</a:t>
            </a:r>
            <a:r>
              <a:rPr lang="en-US" altLang="en-US" sz="2800" dirty="0">
                <a:solidFill>
                  <a:srgbClr val="002060"/>
                </a:solidFill>
              </a:rPr>
              <a:t> </a:t>
            </a:r>
          </a:p>
          <a:p>
            <a:pPr eaLnBrk="1" hangingPunct="1">
              <a:lnSpc>
                <a:spcPct val="90000"/>
              </a:lnSpc>
              <a:buFont typeface="Wingdings" panose="05000000000000000000" pitchFamily="2" charset="2"/>
              <a:buChar char="v"/>
            </a:pPr>
            <a:r>
              <a:rPr lang="en-US" altLang="en-US" sz="2800" dirty="0">
                <a:solidFill>
                  <a:srgbClr val="FF0000"/>
                </a:solidFill>
                <a:cs typeface="Times New Roman" panose="02020603050405020304" pitchFamily="18" charset="0"/>
              </a:rPr>
              <a:t>Java Is Object-Oriented</a:t>
            </a:r>
            <a:r>
              <a:rPr lang="en-US" altLang="en-US" sz="2800" dirty="0">
                <a:solidFill>
                  <a:srgbClr val="FF0000"/>
                </a:solidFill>
              </a:rPr>
              <a:t> </a:t>
            </a:r>
          </a:p>
          <a:p>
            <a:pPr eaLnBrk="1" hangingPunct="1">
              <a:lnSpc>
                <a:spcPct val="90000"/>
              </a:lnSpc>
              <a:buFont typeface="Wingdings" panose="05000000000000000000" pitchFamily="2" charset="2"/>
              <a:buChar char="v"/>
            </a:pPr>
            <a:r>
              <a:rPr lang="en-US" altLang="en-US" sz="2800" dirty="0">
                <a:solidFill>
                  <a:srgbClr val="002060"/>
                </a:solidFill>
                <a:cs typeface="Times New Roman" panose="02020603050405020304" pitchFamily="18" charset="0"/>
              </a:rPr>
              <a:t>Java Is Distributed</a:t>
            </a:r>
            <a:r>
              <a:rPr lang="en-US" altLang="en-US" sz="2800" dirty="0">
                <a:solidFill>
                  <a:srgbClr val="002060"/>
                </a:solidFill>
              </a:rPr>
              <a:t> </a:t>
            </a:r>
          </a:p>
          <a:p>
            <a:pPr eaLnBrk="1" hangingPunct="1">
              <a:lnSpc>
                <a:spcPct val="90000"/>
              </a:lnSpc>
              <a:buFont typeface="Wingdings" panose="05000000000000000000" pitchFamily="2" charset="2"/>
              <a:buChar char="v"/>
            </a:pPr>
            <a:r>
              <a:rPr lang="en-US" altLang="en-US" sz="2800" dirty="0">
                <a:solidFill>
                  <a:srgbClr val="002060"/>
                </a:solidFill>
                <a:cs typeface="Times New Roman" panose="02020603050405020304" pitchFamily="18" charset="0"/>
              </a:rPr>
              <a:t>Java Is Interpreted</a:t>
            </a:r>
            <a:r>
              <a:rPr lang="en-US" altLang="en-US" sz="2800" dirty="0">
                <a:solidFill>
                  <a:srgbClr val="002060"/>
                </a:solidFill>
              </a:rPr>
              <a:t> </a:t>
            </a:r>
          </a:p>
          <a:p>
            <a:pPr eaLnBrk="1" hangingPunct="1">
              <a:lnSpc>
                <a:spcPct val="90000"/>
              </a:lnSpc>
              <a:buFont typeface="Wingdings" panose="05000000000000000000" pitchFamily="2" charset="2"/>
              <a:buChar char="v"/>
            </a:pPr>
            <a:r>
              <a:rPr lang="en-US" altLang="en-US" sz="2800" dirty="0">
                <a:solidFill>
                  <a:srgbClr val="002060"/>
                </a:solidFill>
                <a:cs typeface="Times New Roman" panose="02020603050405020304" pitchFamily="18" charset="0"/>
              </a:rPr>
              <a:t>Java Is Robust</a:t>
            </a:r>
            <a:r>
              <a:rPr lang="en-US" altLang="en-US" sz="2800" dirty="0">
                <a:solidFill>
                  <a:srgbClr val="002060"/>
                </a:solidFill>
              </a:rPr>
              <a:t> </a:t>
            </a:r>
          </a:p>
          <a:p>
            <a:pPr eaLnBrk="1" hangingPunct="1">
              <a:lnSpc>
                <a:spcPct val="90000"/>
              </a:lnSpc>
              <a:buFont typeface="Wingdings" panose="05000000000000000000" pitchFamily="2" charset="2"/>
              <a:buChar char="v"/>
            </a:pPr>
            <a:r>
              <a:rPr lang="en-US" altLang="en-US" sz="2800" dirty="0">
                <a:solidFill>
                  <a:srgbClr val="002060"/>
                </a:solidFill>
                <a:cs typeface="Times New Roman" panose="02020603050405020304" pitchFamily="18" charset="0"/>
              </a:rPr>
              <a:t>Java Is Secure</a:t>
            </a:r>
            <a:r>
              <a:rPr lang="en-US" altLang="en-US" sz="2800" dirty="0">
                <a:solidFill>
                  <a:srgbClr val="002060"/>
                </a:solidFill>
              </a:rPr>
              <a:t> </a:t>
            </a:r>
          </a:p>
          <a:p>
            <a:pPr eaLnBrk="1" hangingPunct="1">
              <a:lnSpc>
                <a:spcPct val="90000"/>
              </a:lnSpc>
              <a:buFont typeface="Wingdings" panose="05000000000000000000" pitchFamily="2" charset="2"/>
              <a:buChar char="v"/>
            </a:pPr>
            <a:r>
              <a:rPr lang="en-US" altLang="en-US" sz="2800" dirty="0">
                <a:solidFill>
                  <a:srgbClr val="002060"/>
                </a:solidFill>
                <a:cs typeface="Times New Roman" panose="02020603050405020304" pitchFamily="18" charset="0"/>
              </a:rPr>
              <a:t>Java Is Architecture-Neutral</a:t>
            </a:r>
            <a:r>
              <a:rPr lang="en-US" altLang="en-US" sz="2800" dirty="0">
                <a:solidFill>
                  <a:srgbClr val="002060"/>
                </a:solidFill>
              </a:rPr>
              <a:t> </a:t>
            </a:r>
          </a:p>
          <a:p>
            <a:pPr eaLnBrk="1" hangingPunct="1">
              <a:lnSpc>
                <a:spcPct val="90000"/>
              </a:lnSpc>
              <a:buFont typeface="Wingdings" panose="05000000000000000000" pitchFamily="2" charset="2"/>
              <a:buChar char="v"/>
            </a:pPr>
            <a:r>
              <a:rPr lang="en-US" altLang="en-US" sz="2800" dirty="0">
                <a:solidFill>
                  <a:srgbClr val="002060"/>
                </a:solidFill>
                <a:cs typeface="Times New Roman" panose="02020603050405020304" pitchFamily="18" charset="0"/>
              </a:rPr>
              <a:t>Java Is Portable</a:t>
            </a:r>
            <a:r>
              <a:rPr lang="en-US" altLang="en-US" sz="2800" dirty="0">
                <a:solidFill>
                  <a:srgbClr val="002060"/>
                </a:solidFill>
              </a:rPr>
              <a:t> </a:t>
            </a:r>
          </a:p>
          <a:p>
            <a:pPr eaLnBrk="1" hangingPunct="1">
              <a:lnSpc>
                <a:spcPct val="90000"/>
              </a:lnSpc>
              <a:buFont typeface="Wingdings" panose="05000000000000000000" pitchFamily="2" charset="2"/>
              <a:buChar char="v"/>
            </a:pPr>
            <a:r>
              <a:rPr lang="en-US" altLang="en-US" sz="2800" dirty="0">
                <a:solidFill>
                  <a:srgbClr val="002060"/>
                </a:solidFill>
                <a:cs typeface="Times New Roman" panose="02020603050405020304" pitchFamily="18" charset="0"/>
              </a:rPr>
              <a:t>Java's Performance</a:t>
            </a:r>
            <a:r>
              <a:rPr lang="en-US" altLang="en-US" sz="2800" dirty="0">
                <a:solidFill>
                  <a:srgbClr val="002060"/>
                </a:solidFill>
              </a:rPr>
              <a:t> </a:t>
            </a:r>
          </a:p>
          <a:p>
            <a:pPr eaLnBrk="1" hangingPunct="1">
              <a:lnSpc>
                <a:spcPct val="90000"/>
              </a:lnSpc>
              <a:buFont typeface="Wingdings" panose="05000000000000000000" pitchFamily="2" charset="2"/>
              <a:buChar char="v"/>
            </a:pPr>
            <a:r>
              <a:rPr lang="en-US" altLang="en-US" sz="2800" dirty="0">
                <a:solidFill>
                  <a:srgbClr val="002060"/>
                </a:solidFill>
                <a:cs typeface="Times New Roman" panose="02020603050405020304" pitchFamily="18" charset="0"/>
              </a:rPr>
              <a:t>Java Is Multithreaded</a:t>
            </a:r>
            <a:r>
              <a:rPr lang="en-US" altLang="en-US" sz="2800" dirty="0">
                <a:solidFill>
                  <a:srgbClr val="002060"/>
                </a:solidFill>
              </a:rPr>
              <a:t> </a:t>
            </a:r>
          </a:p>
          <a:p>
            <a:pPr eaLnBrk="1" hangingPunct="1">
              <a:lnSpc>
                <a:spcPct val="90000"/>
              </a:lnSpc>
              <a:buFont typeface="Wingdings" panose="05000000000000000000" pitchFamily="2" charset="2"/>
              <a:buChar char="v"/>
            </a:pPr>
            <a:r>
              <a:rPr lang="en-US" altLang="en-US" sz="2800" dirty="0">
                <a:solidFill>
                  <a:srgbClr val="002060"/>
                </a:solidFill>
                <a:cs typeface="Times New Roman" panose="02020603050405020304" pitchFamily="18" charset="0"/>
              </a:rPr>
              <a:t>Java Is Dynamic</a:t>
            </a:r>
            <a:r>
              <a:rPr lang="en-US" altLang="en-US" sz="2800" dirty="0">
                <a:solidFill>
                  <a:srgbClr val="002060"/>
                </a:solidFill>
              </a:rPr>
              <a:t> </a:t>
            </a:r>
          </a:p>
        </p:txBody>
      </p:sp>
      <p:sp>
        <p:nvSpPr>
          <p:cNvPr id="17412" name="Slide Number Placeholder 4">
            <a:extLst>
              <a:ext uri="{FF2B5EF4-FFF2-40B4-BE49-F238E27FC236}">
                <a16:creationId xmlns:a16="http://schemas.microsoft.com/office/drawing/2014/main" id="{E569DBF0-6625-408F-A118-C94D9FC2FD5E}"/>
              </a:ext>
            </a:extLst>
          </p:cNvPr>
          <p:cNvSpPr>
            <a:spLocks noGrp="1"/>
          </p:cNvSpPr>
          <p:nvPr>
            <p:ph type="sldNum" sz="quarter" idx="12"/>
          </p:nvPr>
        </p:nvSpPr>
        <p:spPr bwMode="auto">
          <a:xfrm>
            <a:off x="6553200" y="639921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67B184F-D132-42D5-B73E-BA41F781C1AC}" type="slidenum">
              <a:rPr lang="en-US" altLang="en-US" sz="1400">
                <a:latin typeface="Times New Roman" panose="02020603050405020304" pitchFamily="18" charset="0"/>
              </a:rPr>
              <a:pPr>
                <a:spcBef>
                  <a:spcPct val="0"/>
                </a:spcBef>
                <a:buFontTx/>
                <a:buNone/>
              </a:pPr>
              <a:t>12</a:t>
            </a:fld>
            <a:endParaRPr lang="en-US" altLang="en-US" sz="1400">
              <a:latin typeface="Times New Roman" panose="02020603050405020304" pitchFamily="18" charset="0"/>
            </a:endParaRPr>
          </a:p>
        </p:txBody>
      </p:sp>
      <p:sp>
        <p:nvSpPr>
          <p:cNvPr id="17413" name="Text Box 4">
            <a:extLst>
              <a:ext uri="{FF2B5EF4-FFF2-40B4-BE49-F238E27FC236}">
                <a16:creationId xmlns:a16="http://schemas.microsoft.com/office/drawing/2014/main" id="{234B4EEF-7DDF-47C9-8BE1-4C953651C869}"/>
              </a:ext>
            </a:extLst>
          </p:cNvPr>
          <p:cNvSpPr txBox="1">
            <a:spLocks noChangeArrowheads="1"/>
          </p:cNvSpPr>
          <p:nvPr/>
        </p:nvSpPr>
        <p:spPr bwMode="auto">
          <a:xfrm>
            <a:off x="4572000" y="609600"/>
            <a:ext cx="4572000" cy="584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2857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600">
              <a:solidFill>
                <a:srgbClr val="FF9900"/>
              </a:solidFill>
              <a:latin typeface="Times New Roman" panose="02020603050405020304" pitchFamily="18" charset="0"/>
              <a:cs typeface="Times New Roman" panose="02020603050405020304" pitchFamily="18" charset="0"/>
            </a:endParaRPr>
          </a:p>
          <a:p>
            <a:pPr algn="just">
              <a:spcBef>
                <a:spcPct val="0"/>
              </a:spcBef>
              <a:buFontTx/>
              <a:buNone/>
            </a:pPr>
            <a:r>
              <a:rPr lang="en-US" altLang="en-US" sz="1800">
                <a:solidFill>
                  <a:srgbClr val="FF0000"/>
                </a:solidFill>
                <a:latin typeface="Times New Roman" panose="02020603050405020304" pitchFamily="18" charset="0"/>
                <a:cs typeface="Times New Roman" panose="02020603050405020304" pitchFamily="18" charset="0"/>
              </a:rPr>
              <a:t>Java is inherently object-oriented. Object-oriented programming (OOP) is a popular programming approach that is replacing traditional procedural programming techniques. </a:t>
            </a:r>
          </a:p>
          <a:p>
            <a:pPr algn="just">
              <a:spcBef>
                <a:spcPct val="0"/>
              </a:spcBef>
              <a:buFontTx/>
              <a:buNone/>
            </a:pPr>
            <a:endParaRPr lang="en-US" altLang="en-US" sz="1800">
              <a:solidFill>
                <a:srgbClr val="FF0000"/>
              </a:solidFill>
              <a:latin typeface="Times New Roman" panose="02020603050405020304" pitchFamily="18" charset="0"/>
              <a:cs typeface="Times New Roman" panose="02020603050405020304" pitchFamily="18" charset="0"/>
            </a:endParaRPr>
          </a:p>
          <a:p>
            <a:pPr algn="just">
              <a:spcBef>
                <a:spcPct val="0"/>
              </a:spcBef>
              <a:buFontTx/>
              <a:buNone/>
            </a:pPr>
            <a:r>
              <a:rPr lang="en-US" altLang="en-US" sz="1800">
                <a:solidFill>
                  <a:srgbClr val="FF0000"/>
                </a:solidFill>
                <a:latin typeface="Times New Roman" panose="02020603050405020304" pitchFamily="18" charset="0"/>
                <a:cs typeface="Times New Roman" panose="02020603050405020304" pitchFamily="18" charset="0"/>
              </a:rPr>
              <a:t>One of the central issues in software development is how to reuse code. Object-oriented programming provides great flexibility, modularity, clarity, and reusability through encapsulation, inheritance, and polymorphism. </a:t>
            </a:r>
          </a:p>
          <a:p>
            <a:pPr lvl="1" eaLnBrk="1" hangingPunct="1">
              <a:spcBef>
                <a:spcPct val="25000"/>
              </a:spcBef>
              <a:buFont typeface="Arial" panose="020B0604020202020204" pitchFamily="34" charset="0"/>
              <a:buChar char="•"/>
            </a:pPr>
            <a:r>
              <a:rPr lang="en-US" altLang="zh-CN" sz="1800">
                <a:solidFill>
                  <a:srgbClr val="FF0000"/>
                </a:solidFill>
                <a:latin typeface="Times New Roman" panose="02020603050405020304" pitchFamily="18" charset="0"/>
              </a:rPr>
              <a:t>focus on the data (objects) and methods manipulating the data</a:t>
            </a:r>
          </a:p>
          <a:p>
            <a:pPr lvl="1" eaLnBrk="1" hangingPunct="1">
              <a:spcBef>
                <a:spcPct val="25000"/>
              </a:spcBef>
              <a:buFont typeface="Arial" panose="020B0604020202020204" pitchFamily="34" charset="0"/>
              <a:buChar char="•"/>
            </a:pPr>
            <a:r>
              <a:rPr lang="en-US" altLang="zh-CN" sz="1800">
                <a:solidFill>
                  <a:srgbClr val="FF0000"/>
                </a:solidFill>
                <a:latin typeface="Times New Roman" panose="02020603050405020304" pitchFamily="18" charset="0"/>
              </a:rPr>
              <a:t>all functions are associated with objects</a:t>
            </a:r>
          </a:p>
          <a:p>
            <a:pPr lvl="1" eaLnBrk="1" hangingPunct="1">
              <a:spcBef>
                <a:spcPct val="25000"/>
              </a:spcBef>
              <a:buFont typeface="Arial" panose="020B0604020202020204" pitchFamily="34" charset="0"/>
              <a:buChar char="•"/>
            </a:pPr>
            <a:r>
              <a:rPr lang="en-US" altLang="zh-CN" sz="1800">
                <a:solidFill>
                  <a:srgbClr val="FF0000"/>
                </a:solidFill>
                <a:latin typeface="Times New Roman" panose="02020603050405020304" pitchFamily="18" charset="0"/>
              </a:rPr>
              <a:t>almost all datatypes are objects (files, strings, etc.)</a:t>
            </a:r>
          </a:p>
          <a:p>
            <a:pPr lvl="1" eaLnBrk="1" hangingPunct="1">
              <a:spcBef>
                <a:spcPct val="25000"/>
              </a:spcBef>
              <a:buFont typeface="Arial" panose="020B0604020202020204" pitchFamily="34" charset="0"/>
              <a:buChar char="•"/>
            </a:pPr>
            <a:r>
              <a:rPr lang="en-US" altLang="zh-CN" sz="1800">
                <a:solidFill>
                  <a:srgbClr val="FF0000"/>
                </a:solidFill>
                <a:latin typeface="Times New Roman" panose="02020603050405020304" pitchFamily="18" charset="0"/>
              </a:rPr>
              <a:t>potentially better code organization and reuse</a:t>
            </a:r>
          </a:p>
          <a:p>
            <a:pPr algn="just">
              <a:spcBef>
                <a:spcPct val="0"/>
              </a:spcBef>
              <a:buFontTx/>
              <a:buNone/>
            </a:pPr>
            <a:endParaRPr lang="en-US" altLang="en-US" sz="1600">
              <a:solidFill>
                <a:srgbClr val="FF0000"/>
              </a:solidFill>
              <a:latin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8FBBBE0A-4AF5-4C5A-91FD-88FC7A53267B}"/>
              </a:ext>
            </a:extLst>
          </p:cNvPr>
          <p:cNvSpPr>
            <a:spLocks noGrp="1" noChangeArrowheads="1"/>
          </p:cNvSpPr>
          <p:nvPr>
            <p:ph type="title"/>
          </p:nvPr>
        </p:nvSpPr>
        <p:spPr>
          <a:xfrm>
            <a:off x="685800" y="228600"/>
            <a:ext cx="7772400" cy="533400"/>
          </a:xfrm>
        </p:spPr>
        <p:txBody>
          <a:bodyPr rtlCol="0">
            <a:normAutofit fontScale="90000"/>
          </a:bodyPr>
          <a:lstStyle/>
          <a:p>
            <a:pPr eaLnBrk="1" fontAlgn="auto" hangingPunct="1">
              <a:spcAft>
                <a:spcPts val="0"/>
              </a:spcAft>
              <a:defRPr/>
            </a:pPr>
            <a:r>
              <a:rPr lang="en-US" altLang="en-US" dirty="0">
                <a:effectLst>
                  <a:outerShdw blurRad="38100" dist="38100" dir="2700000" algn="tl">
                    <a:srgbClr val="000000">
                      <a:alpha val="43137"/>
                    </a:srgbClr>
                  </a:outerShdw>
                </a:effectLst>
              </a:rPr>
              <a:t>Characteristics of Java</a:t>
            </a:r>
          </a:p>
        </p:txBody>
      </p:sp>
      <p:sp>
        <p:nvSpPr>
          <p:cNvPr id="18435" name="Rectangle 3">
            <a:extLst>
              <a:ext uri="{FF2B5EF4-FFF2-40B4-BE49-F238E27FC236}">
                <a16:creationId xmlns:a16="http://schemas.microsoft.com/office/drawing/2014/main" id="{DD5D61FD-672E-4559-8B69-C4EB352552EC}"/>
              </a:ext>
            </a:extLst>
          </p:cNvPr>
          <p:cNvSpPr>
            <a:spLocks noGrp="1" noChangeArrowheads="1"/>
          </p:cNvSpPr>
          <p:nvPr>
            <p:ph idx="1"/>
          </p:nvPr>
        </p:nvSpPr>
        <p:spPr>
          <a:xfrm>
            <a:off x="304800" y="990600"/>
            <a:ext cx="8610600" cy="5257800"/>
          </a:xfrm>
        </p:spPr>
        <p:txBody>
          <a:bodyPr>
            <a:normAutofit lnSpcReduction="10000"/>
          </a:bodyPr>
          <a:lstStyle/>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Simple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Object-Oriented</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FF0000"/>
                </a:solidFill>
                <a:cs typeface="Times New Roman" panose="02020603050405020304" pitchFamily="18" charset="0"/>
              </a:rPr>
              <a:t>Java Is Distributed</a:t>
            </a:r>
            <a:r>
              <a:rPr lang="en-US" altLang="en-US" sz="2800">
                <a:solidFill>
                  <a:srgbClr val="FF000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Interpreted</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Robust</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Secure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Architecture-Neutral</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Portable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Java's Performance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Multithreaded</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Dynamic</a:t>
            </a:r>
            <a:r>
              <a:rPr lang="en-US" altLang="en-US" sz="2800">
                <a:solidFill>
                  <a:srgbClr val="002060"/>
                </a:solidFill>
              </a:rPr>
              <a:t> </a:t>
            </a:r>
          </a:p>
        </p:txBody>
      </p:sp>
      <p:sp>
        <p:nvSpPr>
          <p:cNvPr id="18436" name="Slide Number Placeholder 4">
            <a:extLst>
              <a:ext uri="{FF2B5EF4-FFF2-40B4-BE49-F238E27FC236}">
                <a16:creationId xmlns:a16="http://schemas.microsoft.com/office/drawing/2014/main" id="{1BBDE022-FBB6-4CFA-9C94-89B8425A8189}"/>
              </a:ext>
            </a:extLst>
          </p:cNvPr>
          <p:cNvSpPr>
            <a:spLocks noGrp="1"/>
          </p:cNvSpPr>
          <p:nvPr>
            <p:ph type="sldNum" sz="quarter" idx="12"/>
          </p:nvPr>
        </p:nvSpPr>
        <p:spPr bwMode="auto">
          <a:xfrm>
            <a:off x="6553200" y="639921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680809A-AA52-4E14-A147-F2E9D80F7F2C}" type="slidenum">
              <a:rPr lang="en-US" altLang="en-US" sz="1400">
                <a:latin typeface="Times New Roman" panose="02020603050405020304" pitchFamily="18" charset="0"/>
              </a:rPr>
              <a:pPr>
                <a:spcBef>
                  <a:spcPct val="0"/>
                </a:spcBef>
                <a:buFontTx/>
                <a:buNone/>
              </a:pPr>
              <a:t>13</a:t>
            </a:fld>
            <a:endParaRPr lang="en-US" altLang="en-US" sz="1400">
              <a:latin typeface="Times New Roman" panose="02020603050405020304" pitchFamily="18" charset="0"/>
            </a:endParaRPr>
          </a:p>
        </p:txBody>
      </p:sp>
      <p:sp>
        <p:nvSpPr>
          <p:cNvPr id="18437" name="Text Box 4">
            <a:extLst>
              <a:ext uri="{FF2B5EF4-FFF2-40B4-BE49-F238E27FC236}">
                <a16:creationId xmlns:a16="http://schemas.microsoft.com/office/drawing/2014/main" id="{9DC6F63F-0B0F-4124-B659-58C27101C4B4}"/>
              </a:ext>
            </a:extLst>
          </p:cNvPr>
          <p:cNvSpPr txBox="1">
            <a:spLocks noChangeArrowheads="1"/>
          </p:cNvSpPr>
          <p:nvPr/>
        </p:nvSpPr>
        <p:spPr bwMode="auto">
          <a:xfrm>
            <a:off x="4419600" y="914400"/>
            <a:ext cx="4572000"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000">
              <a:solidFill>
                <a:srgbClr val="FF9900"/>
              </a:solidFill>
              <a:latin typeface="Times New Roman" panose="02020603050405020304" pitchFamily="18" charset="0"/>
              <a:cs typeface="Times New Roman" panose="02020603050405020304" pitchFamily="18" charset="0"/>
            </a:endParaRPr>
          </a:p>
          <a:p>
            <a:pPr algn="just">
              <a:spcBef>
                <a:spcPct val="0"/>
              </a:spcBef>
              <a:buFontTx/>
              <a:buNone/>
            </a:pPr>
            <a:r>
              <a:rPr lang="en-US" altLang="en-US" sz="2000">
                <a:solidFill>
                  <a:srgbClr val="FF0000"/>
                </a:solidFill>
                <a:latin typeface="Times New Roman" panose="02020603050405020304" pitchFamily="18" charset="0"/>
                <a:cs typeface="Times New Roman" panose="02020603050405020304"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altLang="en-US" sz="2000">
                <a:solidFill>
                  <a:srgbClr val="FF0000"/>
                </a:solidFill>
                <a:latin typeface="Courier New" panose="02070309020205020404" pitchFamily="49" charset="0"/>
                <a:cs typeface="Courier New" panose="02070309020205020404" pitchFamily="49" charset="0"/>
              </a:rPr>
              <a:t>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9B3611D8-89E0-470B-A22D-B3AEC9F0AB4E}"/>
              </a:ext>
            </a:extLst>
          </p:cNvPr>
          <p:cNvSpPr>
            <a:spLocks noGrp="1" noChangeArrowheads="1"/>
          </p:cNvSpPr>
          <p:nvPr>
            <p:ph type="title"/>
          </p:nvPr>
        </p:nvSpPr>
        <p:spPr>
          <a:xfrm>
            <a:off x="685800" y="228600"/>
            <a:ext cx="7772400" cy="533400"/>
          </a:xfrm>
        </p:spPr>
        <p:txBody>
          <a:bodyPr rtlCol="0">
            <a:normAutofit fontScale="90000"/>
          </a:bodyPr>
          <a:lstStyle/>
          <a:p>
            <a:pPr eaLnBrk="1" fontAlgn="auto" hangingPunct="1">
              <a:spcAft>
                <a:spcPts val="0"/>
              </a:spcAft>
              <a:defRPr/>
            </a:pPr>
            <a:r>
              <a:rPr lang="en-US" altLang="en-US" dirty="0">
                <a:effectLst>
                  <a:outerShdw blurRad="38100" dist="38100" dir="2700000" algn="tl">
                    <a:srgbClr val="000000">
                      <a:alpha val="43137"/>
                    </a:srgbClr>
                  </a:outerShdw>
                </a:effectLst>
              </a:rPr>
              <a:t>Characteristics of Java</a:t>
            </a:r>
          </a:p>
        </p:txBody>
      </p:sp>
      <p:sp>
        <p:nvSpPr>
          <p:cNvPr id="19459" name="Rectangle 3">
            <a:extLst>
              <a:ext uri="{FF2B5EF4-FFF2-40B4-BE49-F238E27FC236}">
                <a16:creationId xmlns:a16="http://schemas.microsoft.com/office/drawing/2014/main" id="{E28F2D04-1B6B-4733-B8C0-C5C31DDDA345}"/>
              </a:ext>
            </a:extLst>
          </p:cNvPr>
          <p:cNvSpPr>
            <a:spLocks noGrp="1" noChangeArrowheads="1"/>
          </p:cNvSpPr>
          <p:nvPr>
            <p:ph idx="1"/>
          </p:nvPr>
        </p:nvSpPr>
        <p:spPr>
          <a:xfrm>
            <a:off x="304800" y="990600"/>
            <a:ext cx="8610600" cy="5257800"/>
          </a:xfrm>
        </p:spPr>
        <p:txBody>
          <a:bodyPr>
            <a:normAutofit lnSpcReduction="10000"/>
          </a:bodyPr>
          <a:lstStyle/>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Simple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Object-Oriented</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Distributed </a:t>
            </a:r>
          </a:p>
          <a:p>
            <a:pPr eaLnBrk="1" hangingPunct="1">
              <a:lnSpc>
                <a:spcPct val="90000"/>
              </a:lnSpc>
              <a:buFont typeface="Wingdings" panose="05000000000000000000" pitchFamily="2" charset="2"/>
              <a:buChar char="v"/>
            </a:pPr>
            <a:r>
              <a:rPr lang="en-US" altLang="en-US" sz="2800">
                <a:solidFill>
                  <a:srgbClr val="FF0000"/>
                </a:solidFill>
                <a:cs typeface="Times New Roman" panose="02020603050405020304" pitchFamily="18" charset="0"/>
              </a:rPr>
              <a:t>Java Is Interpreted</a:t>
            </a:r>
            <a:r>
              <a:rPr lang="en-US" altLang="en-US" sz="2800">
                <a:solidFill>
                  <a:srgbClr val="FF000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Robust</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Secure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Architecture-Neutral</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Portable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Java's Performance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Multithreaded</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Dynamic</a:t>
            </a:r>
            <a:r>
              <a:rPr lang="en-US" altLang="en-US" sz="2800">
                <a:solidFill>
                  <a:srgbClr val="002060"/>
                </a:solidFill>
              </a:rPr>
              <a:t> </a:t>
            </a:r>
          </a:p>
        </p:txBody>
      </p:sp>
      <p:sp>
        <p:nvSpPr>
          <p:cNvPr id="19460" name="Slide Number Placeholder 4">
            <a:extLst>
              <a:ext uri="{FF2B5EF4-FFF2-40B4-BE49-F238E27FC236}">
                <a16:creationId xmlns:a16="http://schemas.microsoft.com/office/drawing/2014/main" id="{116FDEEE-9349-4E50-96CF-1C3638525210}"/>
              </a:ext>
            </a:extLst>
          </p:cNvPr>
          <p:cNvSpPr>
            <a:spLocks noGrp="1"/>
          </p:cNvSpPr>
          <p:nvPr>
            <p:ph type="sldNum" sz="quarter" idx="12"/>
          </p:nvPr>
        </p:nvSpPr>
        <p:spPr bwMode="auto">
          <a:xfrm>
            <a:off x="6553200" y="639921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EA44BC0-0518-437C-AC93-76AFC6B67D38}" type="slidenum">
              <a:rPr lang="en-US" altLang="en-US" sz="1400">
                <a:latin typeface="Times New Roman" panose="02020603050405020304" pitchFamily="18" charset="0"/>
              </a:rPr>
              <a:pPr>
                <a:spcBef>
                  <a:spcPct val="0"/>
                </a:spcBef>
                <a:buFontTx/>
                <a:buNone/>
              </a:pPr>
              <a:t>14</a:t>
            </a:fld>
            <a:endParaRPr lang="en-US" altLang="en-US" sz="1400">
              <a:latin typeface="Times New Roman" panose="02020603050405020304" pitchFamily="18" charset="0"/>
            </a:endParaRPr>
          </a:p>
        </p:txBody>
      </p:sp>
      <p:sp>
        <p:nvSpPr>
          <p:cNvPr id="19461" name="Text Box 4">
            <a:extLst>
              <a:ext uri="{FF2B5EF4-FFF2-40B4-BE49-F238E27FC236}">
                <a16:creationId xmlns:a16="http://schemas.microsoft.com/office/drawing/2014/main" id="{A7A224CD-B507-4B2A-9432-7C4E03DBAC55}"/>
              </a:ext>
            </a:extLst>
          </p:cNvPr>
          <p:cNvSpPr txBox="1">
            <a:spLocks noChangeArrowheads="1"/>
          </p:cNvSpPr>
          <p:nvPr/>
        </p:nvSpPr>
        <p:spPr bwMode="auto">
          <a:xfrm>
            <a:off x="4343400" y="990600"/>
            <a:ext cx="4572000" cy="255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000">
              <a:solidFill>
                <a:srgbClr val="FF9900"/>
              </a:solidFill>
              <a:latin typeface="Times New Roman" panose="02020603050405020304" pitchFamily="18" charset="0"/>
              <a:cs typeface="Times New Roman" panose="02020603050405020304" pitchFamily="18" charset="0"/>
            </a:endParaRPr>
          </a:p>
          <a:p>
            <a:pPr algn="just">
              <a:spcBef>
                <a:spcPct val="0"/>
              </a:spcBef>
              <a:buFontTx/>
              <a:buNone/>
            </a:pPr>
            <a:r>
              <a:rPr lang="en-US" altLang="en-US" sz="2000">
                <a:solidFill>
                  <a:srgbClr val="FF0000"/>
                </a:solidFill>
                <a:latin typeface="Times New Roman" panose="02020603050405020304" pitchFamily="18" charset="0"/>
                <a:cs typeface="Times New Roman" panose="02020603050405020304"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BB0A22C5-8188-4366-9505-C189482DAAD6}"/>
              </a:ext>
            </a:extLst>
          </p:cNvPr>
          <p:cNvSpPr>
            <a:spLocks noGrp="1" noChangeArrowheads="1"/>
          </p:cNvSpPr>
          <p:nvPr>
            <p:ph type="title"/>
          </p:nvPr>
        </p:nvSpPr>
        <p:spPr>
          <a:xfrm>
            <a:off x="685800" y="228600"/>
            <a:ext cx="7772400" cy="533400"/>
          </a:xfrm>
        </p:spPr>
        <p:txBody>
          <a:bodyPr rtlCol="0">
            <a:normAutofit fontScale="90000"/>
          </a:bodyPr>
          <a:lstStyle/>
          <a:p>
            <a:pPr eaLnBrk="1" fontAlgn="auto" hangingPunct="1">
              <a:spcAft>
                <a:spcPts val="0"/>
              </a:spcAft>
              <a:defRPr/>
            </a:pPr>
            <a:r>
              <a:rPr lang="en-US" altLang="en-US" dirty="0">
                <a:effectLst>
                  <a:outerShdw blurRad="38100" dist="38100" dir="2700000" algn="tl">
                    <a:srgbClr val="000000">
                      <a:alpha val="43137"/>
                    </a:srgbClr>
                  </a:outerShdw>
                </a:effectLst>
              </a:rPr>
              <a:t>Characteristics of Java</a:t>
            </a:r>
          </a:p>
        </p:txBody>
      </p:sp>
      <p:sp>
        <p:nvSpPr>
          <p:cNvPr id="20483" name="Rectangle 3">
            <a:extLst>
              <a:ext uri="{FF2B5EF4-FFF2-40B4-BE49-F238E27FC236}">
                <a16:creationId xmlns:a16="http://schemas.microsoft.com/office/drawing/2014/main" id="{7670C80C-1450-401C-B2A6-2C53F8098AF3}"/>
              </a:ext>
            </a:extLst>
          </p:cNvPr>
          <p:cNvSpPr>
            <a:spLocks noGrp="1" noChangeArrowheads="1"/>
          </p:cNvSpPr>
          <p:nvPr>
            <p:ph idx="1"/>
          </p:nvPr>
        </p:nvSpPr>
        <p:spPr>
          <a:xfrm>
            <a:off x="304800" y="990600"/>
            <a:ext cx="8610600" cy="5257800"/>
          </a:xfrm>
        </p:spPr>
        <p:txBody>
          <a:bodyPr>
            <a:normAutofit lnSpcReduction="10000"/>
          </a:bodyPr>
          <a:lstStyle/>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Simple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Object-Oriented</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Distributed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Interpreted </a:t>
            </a:r>
          </a:p>
          <a:p>
            <a:pPr eaLnBrk="1" hangingPunct="1">
              <a:lnSpc>
                <a:spcPct val="90000"/>
              </a:lnSpc>
              <a:buFont typeface="Wingdings" panose="05000000000000000000" pitchFamily="2" charset="2"/>
              <a:buChar char="v"/>
            </a:pPr>
            <a:r>
              <a:rPr lang="en-US" altLang="en-US" sz="2800">
                <a:solidFill>
                  <a:srgbClr val="FF0000"/>
                </a:solidFill>
                <a:cs typeface="Times New Roman" panose="02020603050405020304" pitchFamily="18" charset="0"/>
              </a:rPr>
              <a:t>Java Is Robust</a:t>
            </a:r>
            <a:r>
              <a:rPr lang="en-US" altLang="en-US" sz="2800">
                <a:solidFill>
                  <a:srgbClr val="FF000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Secure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Architecture-Neutral</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Portable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Java's Performance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Multithreaded</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Dynamic</a:t>
            </a:r>
            <a:r>
              <a:rPr lang="en-US" altLang="en-US" sz="2800">
                <a:solidFill>
                  <a:srgbClr val="002060"/>
                </a:solidFill>
              </a:rPr>
              <a:t> </a:t>
            </a:r>
          </a:p>
        </p:txBody>
      </p:sp>
      <p:sp>
        <p:nvSpPr>
          <p:cNvPr id="20484" name="Slide Number Placeholder 4">
            <a:extLst>
              <a:ext uri="{FF2B5EF4-FFF2-40B4-BE49-F238E27FC236}">
                <a16:creationId xmlns:a16="http://schemas.microsoft.com/office/drawing/2014/main" id="{A7932D57-7C95-45C5-A99F-A7E49A978F80}"/>
              </a:ext>
            </a:extLst>
          </p:cNvPr>
          <p:cNvSpPr>
            <a:spLocks noGrp="1"/>
          </p:cNvSpPr>
          <p:nvPr>
            <p:ph type="sldNum" sz="quarter" idx="12"/>
          </p:nvPr>
        </p:nvSpPr>
        <p:spPr bwMode="auto">
          <a:xfrm>
            <a:off x="6553200" y="639921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8261B1-014F-40BA-84BF-D0FA4412FC44}" type="slidenum">
              <a:rPr lang="en-US" altLang="en-US" sz="1400">
                <a:latin typeface="Times New Roman" panose="02020603050405020304" pitchFamily="18" charset="0"/>
              </a:rPr>
              <a:pPr>
                <a:spcBef>
                  <a:spcPct val="0"/>
                </a:spcBef>
                <a:buFontTx/>
                <a:buNone/>
              </a:pPr>
              <a:t>15</a:t>
            </a:fld>
            <a:endParaRPr lang="en-US" altLang="en-US" sz="1400">
              <a:latin typeface="Times New Roman" panose="02020603050405020304" pitchFamily="18" charset="0"/>
            </a:endParaRPr>
          </a:p>
        </p:txBody>
      </p:sp>
      <p:sp>
        <p:nvSpPr>
          <p:cNvPr id="7" name="Text Box 4">
            <a:extLst>
              <a:ext uri="{FF2B5EF4-FFF2-40B4-BE49-F238E27FC236}">
                <a16:creationId xmlns:a16="http://schemas.microsoft.com/office/drawing/2014/main" id="{CAA7CECA-3B45-4BE8-8D9D-F418CAE6BC08}"/>
              </a:ext>
            </a:extLst>
          </p:cNvPr>
          <p:cNvSpPr txBox="1">
            <a:spLocks noChangeArrowheads="1"/>
          </p:cNvSpPr>
          <p:nvPr/>
        </p:nvSpPr>
        <p:spPr bwMode="auto">
          <a:xfrm>
            <a:off x="4495800" y="762000"/>
            <a:ext cx="4572000" cy="540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z="2000" dirty="0">
              <a:solidFill>
                <a:srgbClr val="FF9900"/>
              </a:solidFill>
              <a:cs typeface="Times New Roman" panose="02020603050405020304" pitchFamily="18" charset="0"/>
            </a:endParaRPr>
          </a:p>
          <a:p>
            <a:pPr marL="342900" lvl="1" indent="-342900" algn="just">
              <a:buFont typeface="Arial" panose="020B0604020202020204" pitchFamily="34" charset="0"/>
              <a:buChar char="•"/>
              <a:defRPr/>
            </a:pPr>
            <a:r>
              <a:rPr lang="en-US" altLang="en-US" sz="2000" dirty="0">
                <a:solidFill>
                  <a:srgbClr val="FF0000"/>
                </a:solidFill>
                <a:cs typeface="Times New Roman" panose="02020603050405020304" pitchFamily="18" charset="0"/>
              </a:rPr>
              <a:t>Java compilers can detect many problems that would first show up at execution time in other languages. It has </a:t>
            </a:r>
            <a:r>
              <a:rPr lang="en-US" altLang="zh-CN" sz="2000" dirty="0">
                <a:solidFill>
                  <a:srgbClr val="FF0000"/>
                </a:solidFill>
              </a:rPr>
              <a:t>extensive compile-time and runtime error checking</a:t>
            </a:r>
          </a:p>
          <a:p>
            <a:pPr marL="342900" lvl="1" indent="-342900" algn="just">
              <a:buFont typeface="Arial" panose="020B0604020202020204" pitchFamily="34" charset="0"/>
              <a:buChar char="•"/>
              <a:defRPr/>
            </a:pPr>
            <a:r>
              <a:rPr lang="en-US" altLang="en-US" sz="2000" dirty="0">
                <a:solidFill>
                  <a:srgbClr val="FF0000"/>
                </a:solidFill>
                <a:cs typeface="Times New Roman" panose="02020603050405020304" pitchFamily="18" charset="0"/>
              </a:rPr>
              <a:t>It has eliminated certain types of error-prone programming constructs found in other languages. There are </a:t>
            </a:r>
            <a:r>
              <a:rPr lang="en-US" altLang="zh-CN" sz="2000" dirty="0">
                <a:solidFill>
                  <a:srgbClr val="FF0000"/>
                </a:solidFill>
              </a:rPr>
              <a:t>no pointers. Memory corruptions or unauthorized memory accesses are impossible</a:t>
            </a:r>
          </a:p>
          <a:p>
            <a:pPr marL="342900" indent="-342900" algn="just">
              <a:buFont typeface="Arial" panose="020B0604020202020204" pitchFamily="34" charset="0"/>
              <a:buChar char="•"/>
              <a:defRPr/>
            </a:pPr>
            <a:r>
              <a:rPr lang="en-US" altLang="en-US" sz="2000" dirty="0">
                <a:solidFill>
                  <a:srgbClr val="FF0000"/>
                </a:solidFill>
                <a:cs typeface="Times New Roman" panose="02020603050405020304" pitchFamily="18" charset="0"/>
              </a:rPr>
              <a:t>Java has a runtime exception-handling feature to provide programming support for robustness.</a:t>
            </a:r>
            <a:r>
              <a:rPr lang="en-US" altLang="en-US" sz="2000" dirty="0">
                <a:solidFill>
                  <a:srgbClr val="FF9900"/>
                </a:solidFill>
                <a:cs typeface="Times New Roman" panose="02020603050405020304" pitchFamily="18" charset="0"/>
              </a:rPr>
              <a:t> </a:t>
            </a:r>
          </a:p>
          <a:p>
            <a:pPr marL="354013" lvl="1" indent="-342900" algn="just" eaLnBrk="1" hangingPunct="1">
              <a:spcBef>
                <a:spcPct val="25000"/>
              </a:spcBef>
              <a:buFont typeface="Arial" panose="020B0604020202020204" pitchFamily="34" charset="0"/>
              <a:buChar char="•"/>
              <a:defRPr/>
            </a:pPr>
            <a:r>
              <a:rPr lang="en-US" altLang="zh-CN" sz="2000" dirty="0">
                <a:solidFill>
                  <a:srgbClr val="FF0000"/>
                </a:solidFill>
              </a:rPr>
              <a:t>It has automatic garbage collection tracks objects usage over time</a:t>
            </a:r>
          </a:p>
          <a:p>
            <a:pPr algn="just">
              <a:defRPr/>
            </a:pPr>
            <a:endParaRPr lang="en-US" altLang="en-US" sz="2000" dirty="0">
              <a:solidFill>
                <a:srgbClr val="FF9900"/>
              </a:solidFill>
              <a:cs typeface="Times New Roman" panose="02020603050405020304"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D25CA16D-3C66-4DD2-8325-2D9D1C8A8CA7}"/>
              </a:ext>
            </a:extLst>
          </p:cNvPr>
          <p:cNvSpPr>
            <a:spLocks noGrp="1" noChangeArrowheads="1"/>
          </p:cNvSpPr>
          <p:nvPr>
            <p:ph type="title"/>
          </p:nvPr>
        </p:nvSpPr>
        <p:spPr>
          <a:xfrm>
            <a:off x="685800" y="228600"/>
            <a:ext cx="7772400" cy="533400"/>
          </a:xfrm>
        </p:spPr>
        <p:txBody>
          <a:bodyPr rtlCol="0">
            <a:normAutofit fontScale="90000"/>
          </a:bodyPr>
          <a:lstStyle/>
          <a:p>
            <a:pPr eaLnBrk="1" fontAlgn="auto" hangingPunct="1">
              <a:spcAft>
                <a:spcPts val="0"/>
              </a:spcAft>
              <a:defRPr/>
            </a:pPr>
            <a:r>
              <a:rPr lang="en-US" altLang="en-US" dirty="0">
                <a:effectLst>
                  <a:outerShdw blurRad="38100" dist="38100" dir="2700000" algn="tl">
                    <a:srgbClr val="000000">
                      <a:alpha val="43137"/>
                    </a:srgbClr>
                  </a:outerShdw>
                </a:effectLst>
              </a:rPr>
              <a:t>Characteristics of Java</a:t>
            </a:r>
          </a:p>
        </p:txBody>
      </p:sp>
      <p:sp>
        <p:nvSpPr>
          <p:cNvPr id="21507" name="Rectangle 3">
            <a:extLst>
              <a:ext uri="{FF2B5EF4-FFF2-40B4-BE49-F238E27FC236}">
                <a16:creationId xmlns:a16="http://schemas.microsoft.com/office/drawing/2014/main" id="{A275DD37-C008-4902-9D35-7FF8D61EB60D}"/>
              </a:ext>
            </a:extLst>
          </p:cNvPr>
          <p:cNvSpPr>
            <a:spLocks noGrp="1" noChangeArrowheads="1"/>
          </p:cNvSpPr>
          <p:nvPr>
            <p:ph idx="1"/>
          </p:nvPr>
        </p:nvSpPr>
        <p:spPr>
          <a:xfrm>
            <a:off x="304800" y="990600"/>
            <a:ext cx="8610600" cy="5257800"/>
          </a:xfrm>
        </p:spPr>
        <p:txBody>
          <a:bodyPr>
            <a:normAutofit lnSpcReduction="10000"/>
          </a:bodyPr>
          <a:lstStyle/>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Simple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Object-Oriented</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Distributed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Interpreted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Robust </a:t>
            </a:r>
          </a:p>
          <a:p>
            <a:pPr eaLnBrk="1" hangingPunct="1">
              <a:lnSpc>
                <a:spcPct val="90000"/>
              </a:lnSpc>
              <a:buFont typeface="Wingdings" panose="05000000000000000000" pitchFamily="2" charset="2"/>
              <a:buChar char="v"/>
            </a:pPr>
            <a:r>
              <a:rPr lang="en-US" altLang="en-US" sz="2800">
                <a:solidFill>
                  <a:srgbClr val="FF0000"/>
                </a:solidFill>
                <a:cs typeface="Times New Roman" panose="02020603050405020304" pitchFamily="18" charset="0"/>
              </a:rPr>
              <a:t>Java Is Secure</a:t>
            </a:r>
            <a:r>
              <a:rPr lang="en-US" altLang="en-US" sz="2800">
                <a:solidFill>
                  <a:srgbClr val="FF000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Architecture-Neutral</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Portable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Java's Performance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Multithreaded</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Dynamic</a:t>
            </a:r>
            <a:r>
              <a:rPr lang="en-US" altLang="en-US" sz="2800">
                <a:solidFill>
                  <a:srgbClr val="002060"/>
                </a:solidFill>
              </a:rPr>
              <a:t> </a:t>
            </a:r>
          </a:p>
        </p:txBody>
      </p:sp>
      <p:sp>
        <p:nvSpPr>
          <p:cNvPr id="21508" name="Slide Number Placeholder 4">
            <a:extLst>
              <a:ext uri="{FF2B5EF4-FFF2-40B4-BE49-F238E27FC236}">
                <a16:creationId xmlns:a16="http://schemas.microsoft.com/office/drawing/2014/main" id="{7A00D3CB-0333-4E28-929B-D839B2BD6D24}"/>
              </a:ext>
            </a:extLst>
          </p:cNvPr>
          <p:cNvSpPr>
            <a:spLocks noGrp="1"/>
          </p:cNvSpPr>
          <p:nvPr>
            <p:ph type="sldNum" sz="quarter" idx="12"/>
          </p:nvPr>
        </p:nvSpPr>
        <p:spPr bwMode="auto">
          <a:xfrm>
            <a:off x="6553200" y="639921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86D0518-C998-420A-812D-146C2C3715F7}" type="slidenum">
              <a:rPr lang="en-US" altLang="en-US" sz="1400">
                <a:latin typeface="Times New Roman" panose="02020603050405020304" pitchFamily="18" charset="0"/>
              </a:rPr>
              <a:pPr>
                <a:spcBef>
                  <a:spcPct val="0"/>
                </a:spcBef>
                <a:buFontTx/>
                <a:buNone/>
              </a:pPr>
              <a:t>16</a:t>
            </a:fld>
            <a:endParaRPr lang="en-US" altLang="en-US" sz="1400">
              <a:latin typeface="Times New Roman" panose="02020603050405020304" pitchFamily="18" charset="0"/>
            </a:endParaRPr>
          </a:p>
        </p:txBody>
      </p:sp>
      <p:sp>
        <p:nvSpPr>
          <p:cNvPr id="21509" name="Text Box 4">
            <a:extLst>
              <a:ext uri="{FF2B5EF4-FFF2-40B4-BE49-F238E27FC236}">
                <a16:creationId xmlns:a16="http://schemas.microsoft.com/office/drawing/2014/main" id="{3D0FC0C1-E62D-4CB9-ABE4-AE3AEA4DF58B}"/>
              </a:ext>
            </a:extLst>
          </p:cNvPr>
          <p:cNvSpPr txBox="1">
            <a:spLocks noChangeArrowheads="1"/>
          </p:cNvSpPr>
          <p:nvPr/>
        </p:nvSpPr>
        <p:spPr bwMode="auto">
          <a:xfrm>
            <a:off x="4572000" y="2590800"/>
            <a:ext cx="457200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354013" indent="-3429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2000">
                <a:solidFill>
                  <a:srgbClr val="FF0000"/>
                </a:solidFill>
                <a:latin typeface="Times New Roman" panose="02020603050405020304" pitchFamily="18" charset="0"/>
                <a:cs typeface="Times New Roman" panose="02020603050405020304" pitchFamily="18" charset="0"/>
              </a:rPr>
              <a:t>Java implements several security mechanisms to protect your system against harm caused by stray programs. </a:t>
            </a:r>
          </a:p>
          <a:p>
            <a:pPr lvl="1" algn="just" eaLnBrk="1" hangingPunct="1">
              <a:spcBef>
                <a:spcPct val="25000"/>
              </a:spcBef>
              <a:buFont typeface="Arial" panose="020B0604020202020204" pitchFamily="34" charset="0"/>
              <a:buChar char="•"/>
            </a:pPr>
            <a:r>
              <a:rPr lang="en-US" altLang="zh-CN" sz="2000">
                <a:solidFill>
                  <a:srgbClr val="FF0000"/>
                </a:solidFill>
                <a:latin typeface="Times New Roman" panose="02020603050405020304" pitchFamily="18" charset="0"/>
                <a:cs typeface="Times New Roman" panose="02020603050405020304" pitchFamily="18" charset="0"/>
              </a:rPr>
              <a:t>usage in networked environments requires more security</a:t>
            </a:r>
          </a:p>
          <a:p>
            <a:pPr lvl="1" algn="just" eaLnBrk="1" hangingPunct="1">
              <a:spcBef>
                <a:spcPct val="25000"/>
              </a:spcBef>
              <a:buFont typeface="Arial" panose="020B0604020202020204" pitchFamily="34" charset="0"/>
              <a:buChar char="•"/>
            </a:pPr>
            <a:r>
              <a:rPr lang="en-US" altLang="zh-CN" sz="2000">
                <a:solidFill>
                  <a:srgbClr val="FF0000"/>
                </a:solidFill>
                <a:latin typeface="Times New Roman" panose="02020603050405020304" pitchFamily="18" charset="0"/>
                <a:cs typeface="Times New Roman" panose="02020603050405020304" pitchFamily="18" charset="0"/>
              </a:rPr>
              <a:t>memory allocation model is a major defense</a:t>
            </a:r>
          </a:p>
          <a:p>
            <a:pPr lvl="1" algn="just" eaLnBrk="1" hangingPunct="1">
              <a:spcBef>
                <a:spcPct val="25000"/>
              </a:spcBef>
              <a:buFont typeface="Arial" panose="020B0604020202020204" pitchFamily="34" charset="0"/>
              <a:buChar char="•"/>
            </a:pPr>
            <a:r>
              <a:rPr lang="en-US" altLang="zh-CN" sz="2000">
                <a:solidFill>
                  <a:srgbClr val="FF0000"/>
                </a:solidFill>
                <a:latin typeface="Times New Roman" panose="02020603050405020304" pitchFamily="18" charset="0"/>
                <a:cs typeface="Times New Roman" panose="02020603050405020304" pitchFamily="18" charset="0"/>
              </a:rPr>
              <a:t>access restrictions are forced (private, public)</a:t>
            </a:r>
          </a:p>
          <a:p>
            <a:pPr>
              <a:spcBef>
                <a:spcPct val="0"/>
              </a:spcBef>
              <a:buFontTx/>
              <a:buNone/>
            </a:pPr>
            <a:endParaRPr lang="en-US" altLang="en-US" sz="200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48C6B4E3-A9A4-4859-8E31-161EA3F1F87B}"/>
              </a:ext>
            </a:extLst>
          </p:cNvPr>
          <p:cNvSpPr>
            <a:spLocks noGrp="1" noChangeArrowheads="1"/>
          </p:cNvSpPr>
          <p:nvPr>
            <p:ph type="title"/>
          </p:nvPr>
        </p:nvSpPr>
        <p:spPr>
          <a:xfrm>
            <a:off x="685800" y="228600"/>
            <a:ext cx="7772400" cy="533400"/>
          </a:xfrm>
        </p:spPr>
        <p:txBody>
          <a:bodyPr rtlCol="0">
            <a:normAutofit fontScale="90000"/>
          </a:bodyPr>
          <a:lstStyle/>
          <a:p>
            <a:pPr eaLnBrk="1" fontAlgn="auto" hangingPunct="1">
              <a:spcAft>
                <a:spcPts val="0"/>
              </a:spcAft>
              <a:defRPr/>
            </a:pPr>
            <a:r>
              <a:rPr lang="en-US" altLang="en-US" dirty="0">
                <a:effectLst>
                  <a:outerShdw blurRad="38100" dist="38100" dir="2700000" algn="tl">
                    <a:srgbClr val="000000">
                      <a:alpha val="43137"/>
                    </a:srgbClr>
                  </a:outerShdw>
                </a:effectLst>
              </a:rPr>
              <a:t>Characteristics of Java</a:t>
            </a:r>
          </a:p>
        </p:txBody>
      </p:sp>
      <p:sp>
        <p:nvSpPr>
          <p:cNvPr id="22531" name="Rectangle 3">
            <a:extLst>
              <a:ext uri="{FF2B5EF4-FFF2-40B4-BE49-F238E27FC236}">
                <a16:creationId xmlns:a16="http://schemas.microsoft.com/office/drawing/2014/main" id="{21964820-F7D1-473F-A8A1-AE0A8ECA50CB}"/>
              </a:ext>
            </a:extLst>
          </p:cNvPr>
          <p:cNvSpPr>
            <a:spLocks noGrp="1" noChangeArrowheads="1"/>
          </p:cNvSpPr>
          <p:nvPr>
            <p:ph idx="1"/>
          </p:nvPr>
        </p:nvSpPr>
        <p:spPr>
          <a:xfrm>
            <a:off x="304800" y="990600"/>
            <a:ext cx="8610600" cy="5257800"/>
          </a:xfrm>
        </p:spPr>
        <p:txBody>
          <a:bodyPr>
            <a:normAutofit lnSpcReduction="10000"/>
          </a:bodyPr>
          <a:lstStyle/>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Simple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Object-Oriented</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Distributed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Interpreted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Robust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Secure </a:t>
            </a:r>
          </a:p>
          <a:p>
            <a:pPr eaLnBrk="1" hangingPunct="1">
              <a:lnSpc>
                <a:spcPct val="90000"/>
              </a:lnSpc>
              <a:buFont typeface="Wingdings" panose="05000000000000000000" pitchFamily="2" charset="2"/>
              <a:buChar char="v"/>
            </a:pPr>
            <a:r>
              <a:rPr lang="en-US" altLang="en-US" sz="2800">
                <a:solidFill>
                  <a:srgbClr val="FF0000"/>
                </a:solidFill>
                <a:cs typeface="Times New Roman" panose="02020603050405020304" pitchFamily="18" charset="0"/>
              </a:rPr>
              <a:t>Java Is Architecture-Neutral</a:t>
            </a:r>
            <a:r>
              <a:rPr lang="en-US" altLang="en-US" sz="2800">
                <a:solidFill>
                  <a:srgbClr val="FF000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Portable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Java's Performance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Multithreaded</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Dynamic</a:t>
            </a:r>
            <a:r>
              <a:rPr lang="en-US" altLang="en-US" sz="2800">
                <a:solidFill>
                  <a:srgbClr val="002060"/>
                </a:solidFill>
              </a:rPr>
              <a:t> </a:t>
            </a:r>
          </a:p>
        </p:txBody>
      </p:sp>
      <p:sp>
        <p:nvSpPr>
          <p:cNvPr id="22532" name="Slide Number Placeholder 4">
            <a:extLst>
              <a:ext uri="{FF2B5EF4-FFF2-40B4-BE49-F238E27FC236}">
                <a16:creationId xmlns:a16="http://schemas.microsoft.com/office/drawing/2014/main" id="{A68CAD9D-D8D1-48C8-9DC5-F5D23AE38FE3}"/>
              </a:ext>
            </a:extLst>
          </p:cNvPr>
          <p:cNvSpPr>
            <a:spLocks noGrp="1"/>
          </p:cNvSpPr>
          <p:nvPr>
            <p:ph type="sldNum" sz="quarter" idx="12"/>
          </p:nvPr>
        </p:nvSpPr>
        <p:spPr bwMode="auto">
          <a:xfrm>
            <a:off x="6553200" y="639921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BD087AF-4E64-4EB1-A104-497C3C8E602C}" type="slidenum">
              <a:rPr lang="en-US" altLang="en-US" sz="1400">
                <a:latin typeface="Times New Roman" panose="02020603050405020304" pitchFamily="18" charset="0"/>
              </a:rPr>
              <a:pPr>
                <a:spcBef>
                  <a:spcPct val="0"/>
                </a:spcBef>
                <a:buFontTx/>
                <a:buNone/>
              </a:pPr>
              <a:t>17</a:t>
            </a:fld>
            <a:endParaRPr lang="en-US" altLang="en-US" sz="1400">
              <a:latin typeface="Times New Roman" panose="02020603050405020304" pitchFamily="18" charset="0"/>
            </a:endParaRPr>
          </a:p>
        </p:txBody>
      </p:sp>
      <p:sp>
        <p:nvSpPr>
          <p:cNvPr id="22533" name="Text Box 4">
            <a:extLst>
              <a:ext uri="{FF2B5EF4-FFF2-40B4-BE49-F238E27FC236}">
                <a16:creationId xmlns:a16="http://schemas.microsoft.com/office/drawing/2014/main" id="{E6F5DC35-D7B3-4673-B922-C8E0941C0C8A}"/>
              </a:ext>
            </a:extLst>
          </p:cNvPr>
          <p:cNvSpPr txBox="1">
            <a:spLocks noChangeArrowheads="1"/>
          </p:cNvSpPr>
          <p:nvPr/>
        </p:nvSpPr>
        <p:spPr bwMode="auto">
          <a:xfrm>
            <a:off x="4724400" y="3657600"/>
            <a:ext cx="4419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Book Antiqua" panose="02040602050305030304" pitchFamily="18" charset="0"/>
                <a:cs typeface="Times New Roman" panose="02020603050405020304" pitchFamily="18" charset="0"/>
              </a:rPr>
              <a:t>Write once, run anywhere</a:t>
            </a:r>
          </a:p>
          <a:p>
            <a:pPr>
              <a:spcBef>
                <a:spcPct val="0"/>
              </a:spcBef>
              <a:buFontTx/>
              <a:buNone/>
            </a:pPr>
            <a:endParaRPr lang="en-US" altLang="en-US" sz="2000">
              <a:solidFill>
                <a:srgbClr val="FF0000"/>
              </a:solidFill>
              <a:latin typeface="Book Antiqua" panose="02040602050305030304" pitchFamily="18" charset="0"/>
              <a:cs typeface="Times New Roman" panose="02020603050405020304" pitchFamily="18" charset="0"/>
            </a:endParaRPr>
          </a:p>
          <a:p>
            <a:pPr>
              <a:spcBef>
                <a:spcPct val="0"/>
              </a:spcBef>
              <a:buFontTx/>
              <a:buNone/>
            </a:pPr>
            <a:r>
              <a:rPr lang="en-US" altLang="en-US" sz="2000">
                <a:solidFill>
                  <a:srgbClr val="FF0000"/>
                </a:solidFill>
                <a:latin typeface="Book Antiqua" panose="02040602050305030304" pitchFamily="18" charset="0"/>
                <a:cs typeface="Times New Roman" panose="02020603050405020304" pitchFamily="18" charset="0"/>
              </a:rPr>
              <a:t>With a Java Virtual Machine (JVM), you can write one program that will run on any platform.</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175B6C4B-B2F7-4F0A-914B-67ED37071313}"/>
              </a:ext>
            </a:extLst>
          </p:cNvPr>
          <p:cNvSpPr>
            <a:spLocks noGrp="1" noChangeArrowheads="1"/>
          </p:cNvSpPr>
          <p:nvPr>
            <p:ph type="title"/>
          </p:nvPr>
        </p:nvSpPr>
        <p:spPr>
          <a:xfrm>
            <a:off x="685800" y="228600"/>
            <a:ext cx="7772400" cy="533400"/>
          </a:xfrm>
        </p:spPr>
        <p:txBody>
          <a:bodyPr rtlCol="0">
            <a:normAutofit fontScale="90000"/>
          </a:bodyPr>
          <a:lstStyle/>
          <a:p>
            <a:pPr eaLnBrk="1" fontAlgn="auto" hangingPunct="1">
              <a:spcAft>
                <a:spcPts val="0"/>
              </a:spcAft>
              <a:defRPr/>
            </a:pPr>
            <a:r>
              <a:rPr lang="en-US" altLang="en-US" dirty="0">
                <a:effectLst>
                  <a:outerShdw blurRad="38100" dist="38100" dir="2700000" algn="tl">
                    <a:srgbClr val="000000">
                      <a:alpha val="43137"/>
                    </a:srgbClr>
                  </a:outerShdw>
                </a:effectLst>
              </a:rPr>
              <a:t>Characteristics of Java</a:t>
            </a:r>
          </a:p>
        </p:txBody>
      </p:sp>
      <p:sp>
        <p:nvSpPr>
          <p:cNvPr id="23555" name="Rectangle 3">
            <a:extLst>
              <a:ext uri="{FF2B5EF4-FFF2-40B4-BE49-F238E27FC236}">
                <a16:creationId xmlns:a16="http://schemas.microsoft.com/office/drawing/2014/main" id="{6A5EAA55-6C74-484D-94A1-60A978C280B6}"/>
              </a:ext>
            </a:extLst>
          </p:cNvPr>
          <p:cNvSpPr>
            <a:spLocks noGrp="1" noChangeArrowheads="1"/>
          </p:cNvSpPr>
          <p:nvPr>
            <p:ph idx="1"/>
          </p:nvPr>
        </p:nvSpPr>
        <p:spPr>
          <a:xfrm>
            <a:off x="304800" y="990600"/>
            <a:ext cx="8610600" cy="5257800"/>
          </a:xfrm>
        </p:spPr>
        <p:txBody>
          <a:bodyPr>
            <a:normAutofit lnSpcReduction="10000"/>
          </a:bodyPr>
          <a:lstStyle/>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Simple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Object-Oriented</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Distributed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Interpreted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Robust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Secure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Architecture-Neutral </a:t>
            </a:r>
          </a:p>
          <a:p>
            <a:pPr eaLnBrk="1" hangingPunct="1">
              <a:lnSpc>
                <a:spcPct val="90000"/>
              </a:lnSpc>
              <a:buFont typeface="Wingdings" panose="05000000000000000000" pitchFamily="2" charset="2"/>
              <a:buChar char="v"/>
            </a:pPr>
            <a:r>
              <a:rPr lang="en-US" altLang="en-US" sz="2800">
                <a:solidFill>
                  <a:srgbClr val="FF0000"/>
                </a:solidFill>
                <a:cs typeface="Times New Roman" panose="02020603050405020304" pitchFamily="18" charset="0"/>
              </a:rPr>
              <a:t>Java Is Portable</a:t>
            </a:r>
            <a:r>
              <a:rPr lang="en-US" altLang="en-US" sz="2800">
                <a:solidFill>
                  <a:srgbClr val="FF000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Java's Performance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Multithreaded</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Dynamic</a:t>
            </a:r>
            <a:r>
              <a:rPr lang="en-US" altLang="en-US" sz="2800">
                <a:solidFill>
                  <a:srgbClr val="002060"/>
                </a:solidFill>
              </a:rPr>
              <a:t> </a:t>
            </a:r>
          </a:p>
        </p:txBody>
      </p:sp>
      <p:sp>
        <p:nvSpPr>
          <p:cNvPr id="23556" name="Slide Number Placeholder 4">
            <a:extLst>
              <a:ext uri="{FF2B5EF4-FFF2-40B4-BE49-F238E27FC236}">
                <a16:creationId xmlns:a16="http://schemas.microsoft.com/office/drawing/2014/main" id="{7E9406C4-155B-4B7F-90A4-E3AC0D38BC95}"/>
              </a:ext>
            </a:extLst>
          </p:cNvPr>
          <p:cNvSpPr>
            <a:spLocks noGrp="1"/>
          </p:cNvSpPr>
          <p:nvPr>
            <p:ph type="sldNum" sz="quarter" idx="12"/>
          </p:nvPr>
        </p:nvSpPr>
        <p:spPr bwMode="auto">
          <a:xfrm>
            <a:off x="6553200" y="639921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1AC8318-E7CD-4798-9270-8543354C3B16}" type="slidenum">
              <a:rPr lang="en-US" altLang="en-US" sz="1400">
                <a:latin typeface="Times New Roman" panose="02020603050405020304" pitchFamily="18" charset="0"/>
              </a:rPr>
              <a:pPr>
                <a:spcBef>
                  <a:spcPct val="0"/>
                </a:spcBef>
                <a:buFontTx/>
                <a:buNone/>
              </a:pPr>
              <a:t>18</a:t>
            </a:fld>
            <a:endParaRPr lang="en-US" altLang="en-US" sz="1400">
              <a:latin typeface="Times New Roman" panose="02020603050405020304" pitchFamily="18" charset="0"/>
            </a:endParaRPr>
          </a:p>
        </p:txBody>
      </p:sp>
      <p:sp>
        <p:nvSpPr>
          <p:cNvPr id="23557" name="Text Box 4">
            <a:extLst>
              <a:ext uri="{FF2B5EF4-FFF2-40B4-BE49-F238E27FC236}">
                <a16:creationId xmlns:a16="http://schemas.microsoft.com/office/drawing/2014/main" id="{6EA390E8-D231-4F2D-BD6C-FB1B3349DD6A}"/>
              </a:ext>
            </a:extLst>
          </p:cNvPr>
          <p:cNvSpPr txBox="1">
            <a:spLocks noChangeArrowheads="1"/>
          </p:cNvSpPr>
          <p:nvPr/>
        </p:nvSpPr>
        <p:spPr bwMode="auto">
          <a:xfrm>
            <a:off x="4038600" y="4251325"/>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Book Antiqua" panose="02040602050305030304" pitchFamily="18" charset="0"/>
                <a:cs typeface="Times New Roman" panose="02020603050405020304" pitchFamily="18" charset="0"/>
              </a:rPr>
              <a:t>Because Java is architecture neutral, Java programs are portable. They can be run on any platform without being recompiled.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53A17511-D919-4D33-9941-AF8B1F2253FE}"/>
              </a:ext>
            </a:extLst>
          </p:cNvPr>
          <p:cNvSpPr>
            <a:spLocks noGrp="1" noChangeArrowheads="1"/>
          </p:cNvSpPr>
          <p:nvPr>
            <p:ph type="title"/>
          </p:nvPr>
        </p:nvSpPr>
        <p:spPr>
          <a:xfrm>
            <a:off x="685800" y="228600"/>
            <a:ext cx="7772400" cy="533400"/>
          </a:xfrm>
        </p:spPr>
        <p:txBody>
          <a:bodyPr rtlCol="0">
            <a:normAutofit fontScale="90000"/>
          </a:bodyPr>
          <a:lstStyle/>
          <a:p>
            <a:pPr eaLnBrk="1" fontAlgn="auto" hangingPunct="1">
              <a:spcAft>
                <a:spcPts val="0"/>
              </a:spcAft>
              <a:defRPr/>
            </a:pPr>
            <a:r>
              <a:rPr lang="en-US" altLang="en-US" dirty="0">
                <a:effectLst>
                  <a:outerShdw blurRad="38100" dist="38100" dir="2700000" algn="tl">
                    <a:srgbClr val="000000">
                      <a:alpha val="43137"/>
                    </a:srgbClr>
                  </a:outerShdw>
                </a:effectLst>
              </a:rPr>
              <a:t>Characteristics of Java</a:t>
            </a:r>
          </a:p>
        </p:txBody>
      </p:sp>
      <p:sp>
        <p:nvSpPr>
          <p:cNvPr id="24579" name="Rectangle 3">
            <a:extLst>
              <a:ext uri="{FF2B5EF4-FFF2-40B4-BE49-F238E27FC236}">
                <a16:creationId xmlns:a16="http://schemas.microsoft.com/office/drawing/2014/main" id="{20FB5883-FB7F-4FB8-A87E-486896234762}"/>
              </a:ext>
            </a:extLst>
          </p:cNvPr>
          <p:cNvSpPr>
            <a:spLocks noGrp="1" noChangeArrowheads="1"/>
          </p:cNvSpPr>
          <p:nvPr>
            <p:ph idx="1"/>
          </p:nvPr>
        </p:nvSpPr>
        <p:spPr>
          <a:xfrm>
            <a:off x="304800" y="990600"/>
            <a:ext cx="8610600" cy="5257800"/>
          </a:xfrm>
        </p:spPr>
        <p:txBody>
          <a:bodyPr>
            <a:normAutofit lnSpcReduction="10000"/>
          </a:bodyPr>
          <a:lstStyle/>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Simple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Object-Oriented</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Distributed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Interpreted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Robust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Secure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Architecture-Neutral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Portable </a:t>
            </a:r>
          </a:p>
          <a:p>
            <a:pPr eaLnBrk="1" hangingPunct="1">
              <a:lnSpc>
                <a:spcPct val="90000"/>
              </a:lnSpc>
              <a:buFont typeface="Wingdings" panose="05000000000000000000" pitchFamily="2" charset="2"/>
              <a:buChar char="v"/>
            </a:pPr>
            <a:r>
              <a:rPr lang="en-US" altLang="en-US" sz="2800">
                <a:solidFill>
                  <a:srgbClr val="FF0000"/>
                </a:solidFill>
                <a:cs typeface="Times New Roman" panose="02020603050405020304" pitchFamily="18" charset="0"/>
              </a:rPr>
              <a:t>Java's Performance</a:t>
            </a:r>
            <a:r>
              <a:rPr lang="en-US" altLang="en-US" sz="2800">
                <a:solidFill>
                  <a:srgbClr val="FF000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Multithreaded</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Dynamic</a:t>
            </a:r>
            <a:r>
              <a:rPr lang="en-US" altLang="en-US" sz="2800">
                <a:solidFill>
                  <a:srgbClr val="002060"/>
                </a:solidFill>
              </a:rPr>
              <a:t> </a:t>
            </a:r>
          </a:p>
        </p:txBody>
      </p:sp>
      <p:sp>
        <p:nvSpPr>
          <p:cNvPr id="24580" name="Slide Number Placeholder 4">
            <a:extLst>
              <a:ext uri="{FF2B5EF4-FFF2-40B4-BE49-F238E27FC236}">
                <a16:creationId xmlns:a16="http://schemas.microsoft.com/office/drawing/2014/main" id="{56CB97C5-1B6C-4425-B23F-C368777D2AF2}"/>
              </a:ext>
            </a:extLst>
          </p:cNvPr>
          <p:cNvSpPr>
            <a:spLocks noGrp="1"/>
          </p:cNvSpPr>
          <p:nvPr>
            <p:ph type="sldNum" sz="quarter" idx="12"/>
          </p:nvPr>
        </p:nvSpPr>
        <p:spPr bwMode="auto">
          <a:xfrm>
            <a:off x="6553200" y="639921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FAC7E5D-E082-4B85-B702-0170060A857E}" type="slidenum">
              <a:rPr lang="en-US" altLang="en-US" sz="1400">
                <a:latin typeface="Times New Roman" panose="02020603050405020304" pitchFamily="18" charset="0"/>
              </a:rPr>
              <a:pPr>
                <a:spcBef>
                  <a:spcPct val="0"/>
                </a:spcBef>
                <a:buFontTx/>
                <a:buNone/>
              </a:pPr>
              <a:t>19</a:t>
            </a:fld>
            <a:endParaRPr lang="en-US" altLang="en-US" sz="1400">
              <a:latin typeface="Times New Roman" panose="02020603050405020304" pitchFamily="18" charset="0"/>
            </a:endParaRPr>
          </a:p>
        </p:txBody>
      </p:sp>
      <p:sp>
        <p:nvSpPr>
          <p:cNvPr id="24581" name="Text Box 4">
            <a:extLst>
              <a:ext uri="{FF2B5EF4-FFF2-40B4-BE49-F238E27FC236}">
                <a16:creationId xmlns:a16="http://schemas.microsoft.com/office/drawing/2014/main" id="{49CAEF67-C276-4B86-8BE3-EEA6A1B97E4B}"/>
              </a:ext>
            </a:extLst>
          </p:cNvPr>
          <p:cNvSpPr txBox="1">
            <a:spLocks noChangeArrowheads="1"/>
          </p:cNvSpPr>
          <p:nvPr/>
        </p:nvSpPr>
        <p:spPr bwMode="auto">
          <a:xfrm>
            <a:off x="4038600" y="4394200"/>
            <a:ext cx="45720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Book Antiqua" panose="02040602050305030304" pitchFamily="18" charset="0"/>
                <a:cs typeface="Times New Roman" panose="02020603050405020304" pitchFamily="18" charset="0"/>
              </a:rPr>
              <a:t>Java</a:t>
            </a:r>
            <a:r>
              <a:rPr lang="en-US" altLang="en-US" sz="2000">
                <a:solidFill>
                  <a:srgbClr val="FF0000"/>
                </a:solidFill>
                <a:latin typeface="Times New Roman" panose="02020603050405020304" pitchFamily="18" charset="0"/>
                <a:cs typeface="Times New Roman" panose="02020603050405020304" pitchFamily="18" charset="0"/>
              </a:rPr>
              <a:t>’</a:t>
            </a:r>
            <a:r>
              <a:rPr lang="en-US" altLang="en-US" sz="2000">
                <a:solidFill>
                  <a:srgbClr val="FF0000"/>
                </a:solidFill>
                <a:latin typeface="Book Antiqua" panose="02040602050305030304" pitchFamily="18" charset="0"/>
                <a:cs typeface="Times New Roman" panose="02020603050405020304" pitchFamily="18" charset="0"/>
              </a:rPr>
              <a:t>s performance is very high because of its architecture neutral and portable features.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1B8E-31B0-4348-9795-B1CA7F18900A}"/>
              </a:ext>
            </a:extLst>
          </p:cNvPr>
          <p:cNvSpPr>
            <a:spLocks noGrp="1"/>
          </p:cNvSpPr>
          <p:nvPr>
            <p:ph type="title"/>
          </p:nvPr>
        </p:nvSpPr>
        <p:spPr>
          <a:xfrm>
            <a:off x="628650" y="365125"/>
            <a:ext cx="7886700" cy="549275"/>
          </a:xfrm>
        </p:spPr>
        <p:txBody>
          <a:bodyPr/>
          <a:lstStyle/>
          <a:p>
            <a:r>
              <a:rPr lang="en-IN" sz="2800" b="1" i="0" u="none" strike="noStrike" baseline="0" dirty="0">
                <a:latin typeface="+mn-lt"/>
              </a:rPr>
              <a:t>ETCS-307 JAVA PROGRAMMING</a:t>
            </a:r>
            <a:endParaRPr lang="en-IN" sz="4400" dirty="0">
              <a:latin typeface="+mn-lt"/>
            </a:endParaRPr>
          </a:p>
        </p:txBody>
      </p:sp>
      <p:sp>
        <p:nvSpPr>
          <p:cNvPr id="3" name="Content Placeholder 2">
            <a:extLst>
              <a:ext uri="{FF2B5EF4-FFF2-40B4-BE49-F238E27FC236}">
                <a16:creationId xmlns:a16="http://schemas.microsoft.com/office/drawing/2014/main" id="{D67BC70C-68DF-40EE-AD99-7A813D1D3BB7}"/>
              </a:ext>
            </a:extLst>
          </p:cNvPr>
          <p:cNvSpPr>
            <a:spLocks noGrp="1"/>
          </p:cNvSpPr>
          <p:nvPr>
            <p:ph idx="1"/>
          </p:nvPr>
        </p:nvSpPr>
        <p:spPr>
          <a:xfrm>
            <a:off x="612551" y="1066800"/>
            <a:ext cx="7886700" cy="4351338"/>
          </a:xfrm>
        </p:spPr>
        <p:txBody>
          <a:bodyPr/>
          <a:lstStyle/>
          <a:p>
            <a:pPr algn="just"/>
            <a:r>
              <a:rPr lang="en-IN" sz="2000" b="1" i="0" u="none" strike="noStrike" baseline="0" dirty="0"/>
              <a:t>UNIT I</a:t>
            </a:r>
          </a:p>
          <a:p>
            <a:pPr marL="0" indent="0" algn="just">
              <a:buNone/>
            </a:pPr>
            <a:r>
              <a:rPr lang="en-US" sz="2000" b="0" i="0" u="none" strike="noStrike" baseline="0" dirty="0"/>
              <a:t>Overview and characteristics of Java, Java program Compilation and Execution Process Organization of the Java Virtual Machine, JVM as an interpreter and emulator, Instruction Set, class File Format, Verification, Class Area, Java Stack, Heap, Garbage Collection. Security Promises of the JVM, Security Architecture and Security Policy. Class loaders and security aspects, sandbox model</a:t>
            </a:r>
          </a:p>
          <a:p>
            <a:pPr algn="just"/>
            <a:r>
              <a:rPr lang="en-IN" sz="2000" b="1" i="0" u="none" strike="noStrike" baseline="0" dirty="0"/>
              <a:t>UNIT II</a:t>
            </a:r>
          </a:p>
          <a:p>
            <a:pPr marL="0" indent="0" algn="just">
              <a:buNone/>
            </a:pPr>
            <a:r>
              <a:rPr lang="en-IN" sz="2000" b="0" i="0" u="none" strike="noStrike" baseline="0" dirty="0"/>
              <a:t>Java Fundamentals, Data Types &amp; Literals Variables, Wrapper Classes, Arrays, Arithmetic Operators, Logical </a:t>
            </a:r>
            <a:r>
              <a:rPr lang="en-US" sz="2000" b="0" i="0" u="none" strike="noStrike" baseline="0" dirty="0"/>
              <a:t>Operators, Control of Flow, Classes and Instances, Class Member Modifiers Anonymous Inner Class Interfaces and Abstract Classes, inheritance, throw and throws clauses, user defined Exceptions, The String Buffer Class, tokenizer, applets, Life cycle of applet and Security concerns.</a:t>
            </a:r>
            <a:endParaRPr lang="en-IN" sz="2000" dirty="0"/>
          </a:p>
        </p:txBody>
      </p:sp>
    </p:spTree>
    <p:extLst>
      <p:ext uri="{BB962C8B-B14F-4D97-AF65-F5344CB8AC3E}">
        <p14:creationId xmlns:p14="http://schemas.microsoft.com/office/powerpoint/2010/main" val="843947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6B356F0-7DB4-4F48-97E7-3EEB6A4EA811}"/>
              </a:ext>
            </a:extLst>
          </p:cNvPr>
          <p:cNvSpPr>
            <a:spLocks noGrp="1" noChangeArrowheads="1"/>
          </p:cNvSpPr>
          <p:nvPr>
            <p:ph type="title"/>
          </p:nvPr>
        </p:nvSpPr>
        <p:spPr>
          <a:xfrm>
            <a:off x="685800" y="228600"/>
            <a:ext cx="7772400" cy="533400"/>
          </a:xfrm>
        </p:spPr>
        <p:txBody>
          <a:bodyPr rtlCol="0">
            <a:normAutofit fontScale="90000"/>
          </a:bodyPr>
          <a:lstStyle/>
          <a:p>
            <a:pPr eaLnBrk="1" fontAlgn="auto" hangingPunct="1">
              <a:spcAft>
                <a:spcPts val="0"/>
              </a:spcAft>
              <a:defRPr/>
            </a:pPr>
            <a:r>
              <a:rPr lang="en-US" altLang="en-US" dirty="0">
                <a:effectLst>
                  <a:outerShdw blurRad="38100" dist="38100" dir="2700000" algn="tl">
                    <a:srgbClr val="000000">
                      <a:alpha val="43137"/>
                    </a:srgbClr>
                  </a:outerShdw>
                </a:effectLst>
              </a:rPr>
              <a:t>Characteristics of Java</a:t>
            </a:r>
          </a:p>
        </p:txBody>
      </p:sp>
      <p:sp>
        <p:nvSpPr>
          <p:cNvPr id="25603" name="Rectangle 3">
            <a:extLst>
              <a:ext uri="{FF2B5EF4-FFF2-40B4-BE49-F238E27FC236}">
                <a16:creationId xmlns:a16="http://schemas.microsoft.com/office/drawing/2014/main" id="{096502F8-9099-4063-B815-58B836F1CAAB}"/>
              </a:ext>
            </a:extLst>
          </p:cNvPr>
          <p:cNvSpPr>
            <a:spLocks noGrp="1" noChangeArrowheads="1"/>
          </p:cNvSpPr>
          <p:nvPr>
            <p:ph idx="1"/>
          </p:nvPr>
        </p:nvSpPr>
        <p:spPr>
          <a:xfrm>
            <a:off x="304800" y="990600"/>
            <a:ext cx="8610600" cy="5257800"/>
          </a:xfrm>
        </p:spPr>
        <p:txBody>
          <a:bodyPr>
            <a:normAutofit lnSpcReduction="10000"/>
          </a:bodyPr>
          <a:lstStyle/>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Simple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Object-Oriented</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Distributed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Interpreted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Robust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Secure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Architecture-Neutral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Portable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Java's Performance </a:t>
            </a:r>
          </a:p>
          <a:p>
            <a:pPr eaLnBrk="1" hangingPunct="1">
              <a:lnSpc>
                <a:spcPct val="90000"/>
              </a:lnSpc>
              <a:buFont typeface="Wingdings" panose="05000000000000000000" pitchFamily="2" charset="2"/>
              <a:buChar char="v"/>
            </a:pPr>
            <a:r>
              <a:rPr lang="en-US" altLang="en-US" sz="2800">
                <a:solidFill>
                  <a:srgbClr val="FF0000"/>
                </a:solidFill>
                <a:cs typeface="Times New Roman" panose="02020603050405020304" pitchFamily="18" charset="0"/>
              </a:rPr>
              <a:t>Java Is Multithreaded</a:t>
            </a:r>
            <a:r>
              <a:rPr lang="en-US" altLang="en-US" sz="2800">
                <a:solidFill>
                  <a:srgbClr val="FF000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Dynamic</a:t>
            </a:r>
            <a:r>
              <a:rPr lang="en-US" altLang="en-US" sz="2800">
                <a:solidFill>
                  <a:srgbClr val="002060"/>
                </a:solidFill>
              </a:rPr>
              <a:t> </a:t>
            </a:r>
          </a:p>
        </p:txBody>
      </p:sp>
      <p:sp>
        <p:nvSpPr>
          <p:cNvPr id="25604" name="Slide Number Placeholder 4">
            <a:extLst>
              <a:ext uri="{FF2B5EF4-FFF2-40B4-BE49-F238E27FC236}">
                <a16:creationId xmlns:a16="http://schemas.microsoft.com/office/drawing/2014/main" id="{4E559BFF-3885-4CC7-9D22-688B9BF4C605}"/>
              </a:ext>
            </a:extLst>
          </p:cNvPr>
          <p:cNvSpPr>
            <a:spLocks noGrp="1"/>
          </p:cNvSpPr>
          <p:nvPr>
            <p:ph type="sldNum" sz="quarter" idx="12"/>
          </p:nvPr>
        </p:nvSpPr>
        <p:spPr bwMode="auto">
          <a:xfrm>
            <a:off x="6553200" y="639921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38806DB-B58A-41B5-9BF9-70E396C79D90}" type="slidenum">
              <a:rPr lang="en-US" altLang="en-US" sz="1400">
                <a:latin typeface="Times New Roman" panose="02020603050405020304" pitchFamily="18" charset="0"/>
              </a:rPr>
              <a:pPr>
                <a:spcBef>
                  <a:spcPct val="0"/>
                </a:spcBef>
                <a:buFontTx/>
                <a:buNone/>
              </a:pPr>
              <a:t>20</a:t>
            </a:fld>
            <a:endParaRPr lang="en-US" altLang="en-US" sz="1400">
              <a:latin typeface="Times New Roman" panose="02020603050405020304" pitchFamily="18" charset="0"/>
            </a:endParaRPr>
          </a:p>
        </p:txBody>
      </p:sp>
      <p:sp>
        <p:nvSpPr>
          <p:cNvPr id="25605" name="Text Box 4">
            <a:extLst>
              <a:ext uri="{FF2B5EF4-FFF2-40B4-BE49-F238E27FC236}">
                <a16:creationId xmlns:a16="http://schemas.microsoft.com/office/drawing/2014/main" id="{73697FEC-4752-43BD-B851-25EE2B6954A1}"/>
              </a:ext>
            </a:extLst>
          </p:cNvPr>
          <p:cNvSpPr txBox="1">
            <a:spLocks noChangeArrowheads="1"/>
          </p:cNvSpPr>
          <p:nvPr/>
        </p:nvSpPr>
        <p:spPr bwMode="auto">
          <a:xfrm>
            <a:off x="4114800" y="4648200"/>
            <a:ext cx="5029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2000">
                <a:solidFill>
                  <a:srgbClr val="FF0000"/>
                </a:solidFill>
                <a:latin typeface="Book Antiqua" panose="02040602050305030304" pitchFamily="18" charset="0"/>
                <a:cs typeface="Times New Roman" panose="02020603050405020304" pitchFamily="18" charset="0"/>
              </a:rPr>
              <a:t>Multithread programming is smoothly integrated in Java, whereas in other languages you have to call procedures specific to the operating system to enable multithreading.</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984B5A0D-F903-447B-A36C-F72A6A8E4B46}"/>
              </a:ext>
            </a:extLst>
          </p:cNvPr>
          <p:cNvSpPr>
            <a:spLocks noGrp="1" noChangeArrowheads="1"/>
          </p:cNvSpPr>
          <p:nvPr>
            <p:ph type="title"/>
          </p:nvPr>
        </p:nvSpPr>
        <p:spPr>
          <a:xfrm>
            <a:off x="685800" y="228600"/>
            <a:ext cx="7772400" cy="533400"/>
          </a:xfrm>
        </p:spPr>
        <p:txBody>
          <a:bodyPr rtlCol="0">
            <a:normAutofit fontScale="90000"/>
          </a:bodyPr>
          <a:lstStyle/>
          <a:p>
            <a:pPr eaLnBrk="1" fontAlgn="auto" hangingPunct="1">
              <a:spcAft>
                <a:spcPts val="0"/>
              </a:spcAft>
              <a:defRPr/>
            </a:pPr>
            <a:r>
              <a:rPr lang="en-US" altLang="en-US" dirty="0">
                <a:effectLst>
                  <a:outerShdw blurRad="38100" dist="38100" dir="2700000" algn="tl">
                    <a:srgbClr val="000000">
                      <a:alpha val="43137"/>
                    </a:srgbClr>
                  </a:outerShdw>
                </a:effectLst>
              </a:rPr>
              <a:t>Characteristics of Java</a:t>
            </a:r>
          </a:p>
        </p:txBody>
      </p:sp>
      <p:sp>
        <p:nvSpPr>
          <p:cNvPr id="26627" name="Rectangle 3">
            <a:extLst>
              <a:ext uri="{FF2B5EF4-FFF2-40B4-BE49-F238E27FC236}">
                <a16:creationId xmlns:a16="http://schemas.microsoft.com/office/drawing/2014/main" id="{317D64C6-5579-42B3-A11E-F77AA0B47338}"/>
              </a:ext>
            </a:extLst>
          </p:cNvPr>
          <p:cNvSpPr>
            <a:spLocks noGrp="1" noChangeArrowheads="1"/>
          </p:cNvSpPr>
          <p:nvPr>
            <p:ph idx="1"/>
          </p:nvPr>
        </p:nvSpPr>
        <p:spPr>
          <a:xfrm>
            <a:off x="304800" y="990600"/>
            <a:ext cx="8610600" cy="5257800"/>
          </a:xfrm>
        </p:spPr>
        <p:txBody>
          <a:bodyPr>
            <a:normAutofit lnSpcReduction="10000"/>
          </a:bodyPr>
          <a:lstStyle/>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Simple</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Object-Oriented</a:t>
            </a:r>
            <a:r>
              <a:rPr lang="en-US" altLang="en-US" sz="2800">
                <a:solidFill>
                  <a:srgbClr val="002060"/>
                </a:solidFill>
              </a:rPr>
              <a: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Distributed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Interpreted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Robust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Secure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Architecture-Neutral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Portable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Java's Performance </a:t>
            </a:r>
          </a:p>
          <a:p>
            <a:pPr eaLnBrk="1" hangingPunct="1">
              <a:lnSpc>
                <a:spcPct val="90000"/>
              </a:lnSpc>
              <a:buFont typeface="Wingdings" panose="05000000000000000000" pitchFamily="2" charset="2"/>
              <a:buChar char="v"/>
            </a:pPr>
            <a:r>
              <a:rPr lang="en-US" altLang="en-US" sz="2800">
                <a:solidFill>
                  <a:srgbClr val="002060"/>
                </a:solidFill>
                <a:cs typeface="Times New Roman" panose="02020603050405020304" pitchFamily="18" charset="0"/>
              </a:rPr>
              <a:t>Java Is Multithreaded</a:t>
            </a:r>
            <a:r>
              <a:rPr lang="en-US" altLang="en-US" sz="2800">
                <a:solidFill>
                  <a:srgbClr val="FF0000"/>
                </a:solidFill>
              </a:rPr>
              <a:t> </a:t>
            </a:r>
          </a:p>
          <a:p>
            <a:pPr eaLnBrk="1" hangingPunct="1">
              <a:lnSpc>
                <a:spcPct val="90000"/>
              </a:lnSpc>
              <a:buFont typeface="Wingdings" panose="05000000000000000000" pitchFamily="2" charset="2"/>
              <a:buChar char="v"/>
            </a:pPr>
            <a:r>
              <a:rPr lang="en-US" altLang="en-US" sz="2800">
                <a:solidFill>
                  <a:srgbClr val="FF0000"/>
                </a:solidFill>
                <a:cs typeface="Times New Roman" panose="02020603050405020304" pitchFamily="18" charset="0"/>
              </a:rPr>
              <a:t>Java Is Dynamic</a:t>
            </a:r>
            <a:r>
              <a:rPr lang="en-US" altLang="en-US" sz="2800">
                <a:solidFill>
                  <a:srgbClr val="FF0000"/>
                </a:solidFill>
              </a:rPr>
              <a:t> </a:t>
            </a:r>
          </a:p>
        </p:txBody>
      </p:sp>
      <p:sp>
        <p:nvSpPr>
          <p:cNvPr id="26628" name="Slide Number Placeholder 4">
            <a:extLst>
              <a:ext uri="{FF2B5EF4-FFF2-40B4-BE49-F238E27FC236}">
                <a16:creationId xmlns:a16="http://schemas.microsoft.com/office/drawing/2014/main" id="{F410934A-C06F-472D-96DE-F8ADB4BDDE4D}"/>
              </a:ext>
            </a:extLst>
          </p:cNvPr>
          <p:cNvSpPr>
            <a:spLocks noGrp="1"/>
          </p:cNvSpPr>
          <p:nvPr>
            <p:ph type="sldNum" sz="quarter" idx="12"/>
          </p:nvPr>
        </p:nvSpPr>
        <p:spPr bwMode="auto">
          <a:xfrm>
            <a:off x="6553200" y="639921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B887964-E97C-4B78-9D1A-AB8729586BD6}" type="slidenum">
              <a:rPr lang="en-US" altLang="en-US" sz="1400">
                <a:latin typeface="Times New Roman" panose="02020603050405020304" pitchFamily="18" charset="0"/>
              </a:rPr>
              <a:pPr>
                <a:spcBef>
                  <a:spcPct val="0"/>
                </a:spcBef>
                <a:buFontTx/>
                <a:buNone/>
              </a:pPr>
              <a:t>21</a:t>
            </a:fld>
            <a:endParaRPr lang="en-US" altLang="en-US" sz="1400">
              <a:latin typeface="Times New Roman" panose="02020603050405020304" pitchFamily="18" charset="0"/>
            </a:endParaRPr>
          </a:p>
        </p:txBody>
      </p:sp>
      <p:sp>
        <p:nvSpPr>
          <p:cNvPr id="26629" name="Text Box 4">
            <a:extLst>
              <a:ext uri="{FF2B5EF4-FFF2-40B4-BE49-F238E27FC236}">
                <a16:creationId xmlns:a16="http://schemas.microsoft.com/office/drawing/2014/main" id="{2BA9F402-E1FF-4554-8CB0-51E6F503ED05}"/>
              </a:ext>
            </a:extLst>
          </p:cNvPr>
          <p:cNvSpPr txBox="1">
            <a:spLocks noChangeArrowheads="1"/>
          </p:cNvSpPr>
          <p:nvPr/>
        </p:nvSpPr>
        <p:spPr bwMode="auto">
          <a:xfrm>
            <a:off x="3962400" y="4419600"/>
            <a:ext cx="502920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1800">
                <a:solidFill>
                  <a:srgbClr val="FF0000"/>
                </a:solidFill>
                <a:latin typeface="Book Antiqua" panose="02040602050305030304" pitchFamily="18" charset="0"/>
                <a:cs typeface="Times New Roman" panose="02020603050405020304"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altLang="en-US" sz="2000">
                <a:solidFill>
                  <a:srgbClr val="FF0000"/>
                </a:solidFill>
                <a:latin typeface="Book Antiqua" panose="02040602050305030304" pitchFamily="18" charset="0"/>
                <a:cs typeface="Times New Roman" panose="02020603050405020304" pitchFamily="18" charset="0"/>
              </a:rPr>
              <a:t>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8AE1027-1D71-4303-BA72-1A89849712F8}"/>
              </a:ext>
            </a:extLst>
          </p:cNvPr>
          <p:cNvSpPr>
            <a:spLocks noGrp="1" noChangeArrowheads="1"/>
          </p:cNvSpPr>
          <p:nvPr>
            <p:ph type="title"/>
          </p:nvPr>
        </p:nvSpPr>
        <p:spPr>
          <a:xfrm>
            <a:off x="457200" y="-76200"/>
            <a:ext cx="8229600" cy="1143000"/>
          </a:xfrm>
        </p:spPr>
        <p:txBody>
          <a:bodyPr rtlCol="0">
            <a:normAutofit/>
          </a:bodyPr>
          <a:lstStyle/>
          <a:p>
            <a:pPr eaLnBrk="1" fontAlgn="auto" hangingPunct="1">
              <a:spcAft>
                <a:spcPts val="0"/>
              </a:spcAft>
              <a:defRPr/>
            </a:pPr>
            <a:r>
              <a:rPr lang="en-US" altLang="zh-CN" sz="3600" dirty="0">
                <a:effectLst>
                  <a:outerShdw blurRad="38100" dist="38100" dir="2700000" algn="tl">
                    <a:srgbClr val="000000">
                      <a:alpha val="43137"/>
                    </a:srgbClr>
                  </a:outerShdw>
                </a:effectLst>
              </a:rPr>
              <a:t>Java Disadvantages</a:t>
            </a:r>
          </a:p>
        </p:txBody>
      </p:sp>
      <p:sp>
        <p:nvSpPr>
          <p:cNvPr id="10243" name="Rectangle 3">
            <a:extLst>
              <a:ext uri="{FF2B5EF4-FFF2-40B4-BE49-F238E27FC236}">
                <a16:creationId xmlns:a16="http://schemas.microsoft.com/office/drawing/2014/main" id="{CCE21F5F-9782-4625-91A9-9971E722A16F}"/>
              </a:ext>
            </a:extLst>
          </p:cNvPr>
          <p:cNvSpPr>
            <a:spLocks noGrp="1" noChangeArrowheads="1"/>
          </p:cNvSpPr>
          <p:nvPr>
            <p:ph idx="1"/>
          </p:nvPr>
        </p:nvSpPr>
        <p:spPr>
          <a:xfrm>
            <a:off x="457200" y="1066800"/>
            <a:ext cx="8229600" cy="4525963"/>
          </a:xfrm>
        </p:spPr>
        <p:txBody>
          <a:bodyPr rtlCol="0">
            <a:normAutofit lnSpcReduction="10000"/>
          </a:bodyPr>
          <a:lstStyle/>
          <a:p>
            <a:pPr lvl="1" eaLnBrk="1" fontAlgn="auto" hangingPunct="1">
              <a:spcAft>
                <a:spcPts val="0"/>
              </a:spcAft>
              <a:buFont typeface="Wingdings" panose="05000000000000000000" pitchFamily="2" charset="2"/>
              <a:buChar char="Ø"/>
              <a:defRPr/>
            </a:pPr>
            <a:endParaRPr lang="en-US" altLang="zh-CN" sz="1600" dirty="0"/>
          </a:p>
          <a:p>
            <a:pPr eaLnBrk="1" fontAlgn="auto" hangingPunct="1">
              <a:spcAft>
                <a:spcPts val="0"/>
              </a:spcAft>
              <a:buClr>
                <a:srgbClr val="FF0000"/>
              </a:buClr>
              <a:buFont typeface="Wingdings" panose="05000000000000000000" pitchFamily="2" charset="2"/>
              <a:buChar char="Ø"/>
              <a:defRPr/>
            </a:pPr>
            <a:r>
              <a:rPr lang="en-US" altLang="zh-CN" sz="2400" b="1" dirty="0"/>
              <a:t>Slower than compiled language such as C</a:t>
            </a:r>
          </a:p>
          <a:p>
            <a:pPr lvl="1" eaLnBrk="1" fontAlgn="auto" hangingPunct="1">
              <a:spcAft>
                <a:spcPts val="0"/>
              </a:spcAft>
              <a:buClr>
                <a:srgbClr val="FF0000"/>
              </a:buClr>
              <a:buFont typeface="Wingdings" panose="05000000000000000000" pitchFamily="2" charset="2"/>
              <a:buChar char="ü"/>
              <a:defRPr/>
            </a:pPr>
            <a:r>
              <a:rPr lang="en-US" altLang="zh-CN" sz="2000" dirty="0"/>
              <a:t>an experiment in 1999 showed that Java was 3 or 4 times slower than C or C++</a:t>
            </a:r>
          </a:p>
          <a:p>
            <a:pPr lvl="1" eaLnBrk="1" fontAlgn="auto" hangingPunct="1">
              <a:spcAft>
                <a:spcPts val="0"/>
              </a:spcAft>
              <a:buClr>
                <a:srgbClr val="FF0000"/>
              </a:buClr>
              <a:buFont typeface="Wingdings" panose="05000000000000000000" pitchFamily="2" charset="2"/>
              <a:buChar char="ü"/>
              <a:defRPr/>
            </a:pPr>
            <a:r>
              <a:rPr lang="en-US" altLang="zh-CN" sz="2000" dirty="0"/>
              <a:t>	</a:t>
            </a:r>
            <a:r>
              <a:rPr lang="en-US" altLang="zh-CN" sz="1800" i="1" dirty="0"/>
              <a:t>title of the article: “</a:t>
            </a:r>
            <a:r>
              <a:rPr lang="en-US" altLang="zh-CN" sz="1800" i="1" u="sng" dirty="0"/>
              <a:t>Comparing Java vs. C/C++ Efficiency Issues to Interpersonal Issues</a:t>
            </a:r>
            <a:r>
              <a:rPr lang="en-US" altLang="zh-CN" sz="1800" i="1" dirty="0"/>
              <a:t>” (Lutz </a:t>
            </a:r>
            <a:r>
              <a:rPr lang="en-US" altLang="zh-CN" sz="1800" i="1" dirty="0" err="1"/>
              <a:t>Prechelt</a:t>
            </a:r>
            <a:r>
              <a:rPr lang="en-US" altLang="zh-CN" sz="1800" i="1" dirty="0"/>
              <a:t>)</a:t>
            </a:r>
          </a:p>
          <a:p>
            <a:pPr marL="811213" eaLnBrk="1" fontAlgn="auto" hangingPunct="1">
              <a:lnSpc>
                <a:spcPct val="80000"/>
              </a:lnSpc>
              <a:spcAft>
                <a:spcPts val="0"/>
              </a:spcAft>
              <a:buClr>
                <a:srgbClr val="FF0000"/>
              </a:buClr>
              <a:buFont typeface="Wingdings" panose="05000000000000000000" pitchFamily="2" charset="2"/>
              <a:buChar char="ü"/>
              <a:defRPr/>
            </a:pPr>
            <a:r>
              <a:rPr lang="en-US" altLang="en-US" sz="2000" dirty="0"/>
              <a:t>Running bytecode through the interpreter is not as fast as running machine code, which is specific to that platform.</a:t>
            </a:r>
          </a:p>
          <a:p>
            <a:pPr eaLnBrk="1" fontAlgn="auto" hangingPunct="1">
              <a:lnSpc>
                <a:spcPct val="80000"/>
              </a:lnSpc>
              <a:spcAft>
                <a:spcPts val="0"/>
              </a:spcAft>
              <a:buClr>
                <a:srgbClr val="FF0000"/>
              </a:buClr>
              <a:buFont typeface="Wingdings" panose="05000000000000000000" pitchFamily="2" charset="2"/>
              <a:buChar char="Ø"/>
              <a:defRPr/>
            </a:pPr>
            <a:endParaRPr lang="en-US" altLang="en-US" sz="1200" dirty="0"/>
          </a:p>
          <a:p>
            <a:pPr algn="just" eaLnBrk="1" fontAlgn="auto" hangingPunct="1">
              <a:lnSpc>
                <a:spcPct val="80000"/>
              </a:lnSpc>
              <a:spcAft>
                <a:spcPts val="0"/>
              </a:spcAft>
              <a:buClr>
                <a:srgbClr val="FF0000"/>
              </a:buClr>
              <a:buFont typeface="Wingdings" panose="05000000000000000000" pitchFamily="2" charset="2"/>
              <a:buChar char="Ø"/>
              <a:defRPr/>
            </a:pPr>
            <a:r>
              <a:rPr lang="en-US" altLang="en-US" sz="2400" b="1" dirty="0"/>
              <a:t>Because it is platform independent, it is difficult to use platform specific features (e.g., Windows taskbar, quick launch) in Java.</a:t>
            </a:r>
          </a:p>
          <a:p>
            <a:pPr algn="just" eaLnBrk="1" fontAlgn="auto" hangingPunct="1">
              <a:lnSpc>
                <a:spcPct val="80000"/>
              </a:lnSpc>
              <a:spcAft>
                <a:spcPts val="0"/>
              </a:spcAft>
              <a:buClr>
                <a:srgbClr val="FF0000"/>
              </a:buClr>
              <a:buFont typeface="Wingdings" panose="05000000000000000000" pitchFamily="2" charset="2"/>
              <a:buChar char="Ø"/>
              <a:defRPr/>
            </a:pPr>
            <a:endParaRPr lang="en-US" altLang="en-US" sz="2400" b="1" dirty="0"/>
          </a:p>
          <a:p>
            <a:pPr algn="just" eaLnBrk="1" fontAlgn="auto" hangingPunct="1">
              <a:lnSpc>
                <a:spcPct val="80000"/>
              </a:lnSpc>
              <a:spcAft>
                <a:spcPts val="0"/>
              </a:spcAft>
              <a:buClr>
                <a:srgbClr val="FF0000"/>
              </a:buClr>
              <a:buFont typeface="Wingdings" panose="05000000000000000000" pitchFamily="2" charset="2"/>
              <a:buChar char="Ø"/>
              <a:defRPr/>
            </a:pPr>
            <a:r>
              <a:rPr lang="en-US" altLang="en-US" sz="2400" b="1" dirty="0"/>
              <a:t>Java interpreter must be installed on the computer in order to run Java programs.</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A35CB02-3BE9-4F11-8391-840EE4A8DEF8}"/>
              </a:ext>
            </a:extLst>
          </p:cNvPr>
          <p:cNvSpPr>
            <a:spLocks noGrp="1" noChangeArrowheads="1"/>
          </p:cNvSpPr>
          <p:nvPr>
            <p:ph type="title"/>
          </p:nvPr>
        </p:nvSpPr>
        <p:spPr>
          <a:xfrm>
            <a:off x="457200" y="0"/>
            <a:ext cx="8229600" cy="838200"/>
          </a:xfrm>
        </p:spPr>
        <p:txBody>
          <a:bodyPr rtlCol="0">
            <a:normAutofit/>
          </a:bodyPr>
          <a:lstStyle/>
          <a:p>
            <a:pPr eaLnBrk="1" fontAlgn="auto" hangingPunct="1">
              <a:spcAft>
                <a:spcPts val="0"/>
              </a:spcAft>
              <a:defRPr/>
            </a:pPr>
            <a:r>
              <a:rPr lang="en-US" altLang="en-US" dirty="0">
                <a:effectLst>
                  <a:outerShdw blurRad="38100" dist="38100" dir="2700000" algn="tl">
                    <a:srgbClr val="000000">
                      <a:alpha val="43137"/>
                    </a:srgbClr>
                  </a:outerShdw>
                </a:effectLst>
              </a:rPr>
              <a:t>Compiled Languages</a:t>
            </a:r>
          </a:p>
        </p:txBody>
      </p:sp>
      <p:sp>
        <p:nvSpPr>
          <p:cNvPr id="28675" name="Rectangle 3">
            <a:extLst>
              <a:ext uri="{FF2B5EF4-FFF2-40B4-BE49-F238E27FC236}">
                <a16:creationId xmlns:a16="http://schemas.microsoft.com/office/drawing/2014/main" id="{CB9B0A94-D583-4156-AB12-432C6BEBF114}"/>
              </a:ext>
            </a:extLst>
          </p:cNvPr>
          <p:cNvSpPr>
            <a:spLocks noChangeArrowheads="1"/>
          </p:cNvSpPr>
          <p:nvPr/>
        </p:nvSpPr>
        <p:spPr bwMode="auto">
          <a:xfrm>
            <a:off x="228600" y="3429000"/>
            <a:ext cx="1600200" cy="1066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ahoma" panose="020B0604030504040204" pitchFamily="34" charset="0"/>
              </a:rPr>
              <a:t>Text Editor</a:t>
            </a:r>
          </a:p>
        </p:txBody>
      </p:sp>
      <p:sp>
        <p:nvSpPr>
          <p:cNvPr id="28676" name="Rectangle 4">
            <a:extLst>
              <a:ext uri="{FF2B5EF4-FFF2-40B4-BE49-F238E27FC236}">
                <a16:creationId xmlns:a16="http://schemas.microsoft.com/office/drawing/2014/main" id="{2AE83A6E-9D0A-4429-BC3F-E7A46B4EEE2A}"/>
              </a:ext>
            </a:extLst>
          </p:cNvPr>
          <p:cNvSpPr>
            <a:spLocks noChangeArrowheads="1"/>
          </p:cNvSpPr>
          <p:nvPr/>
        </p:nvSpPr>
        <p:spPr bwMode="auto">
          <a:xfrm>
            <a:off x="3124200" y="3429000"/>
            <a:ext cx="1600200" cy="1066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ahoma" panose="020B0604030504040204" pitchFamily="34" charset="0"/>
              </a:rPr>
              <a:t>Compiler</a:t>
            </a:r>
          </a:p>
        </p:txBody>
      </p:sp>
      <p:sp>
        <p:nvSpPr>
          <p:cNvPr id="28677" name="Rectangle 5">
            <a:extLst>
              <a:ext uri="{FF2B5EF4-FFF2-40B4-BE49-F238E27FC236}">
                <a16:creationId xmlns:a16="http://schemas.microsoft.com/office/drawing/2014/main" id="{9EE59A0F-2590-48B7-AB0B-234905176E31}"/>
              </a:ext>
            </a:extLst>
          </p:cNvPr>
          <p:cNvSpPr>
            <a:spLocks noChangeArrowheads="1"/>
          </p:cNvSpPr>
          <p:nvPr/>
        </p:nvSpPr>
        <p:spPr bwMode="auto">
          <a:xfrm>
            <a:off x="6172200" y="3429000"/>
            <a:ext cx="1600200" cy="1066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ahoma" panose="020B0604030504040204" pitchFamily="34" charset="0"/>
              </a:rPr>
              <a:t>linker</a:t>
            </a:r>
          </a:p>
        </p:txBody>
      </p:sp>
      <p:sp>
        <p:nvSpPr>
          <p:cNvPr id="28678" name="AutoShape 6">
            <a:extLst>
              <a:ext uri="{FF2B5EF4-FFF2-40B4-BE49-F238E27FC236}">
                <a16:creationId xmlns:a16="http://schemas.microsoft.com/office/drawing/2014/main" id="{6BA8FB27-0C4E-47EA-8984-E9D0E62559D1}"/>
              </a:ext>
            </a:extLst>
          </p:cNvPr>
          <p:cNvSpPr>
            <a:spLocks noChangeArrowheads="1"/>
          </p:cNvSpPr>
          <p:nvPr/>
        </p:nvSpPr>
        <p:spPr bwMode="auto">
          <a:xfrm>
            <a:off x="1828800" y="3810000"/>
            <a:ext cx="1295400" cy="228600"/>
          </a:xfrm>
          <a:prstGeom prst="rightArrow">
            <a:avLst>
              <a:gd name="adj1" fmla="val 50000"/>
              <a:gd name="adj2" fmla="val 141667"/>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28679" name="AutoShape 7">
            <a:extLst>
              <a:ext uri="{FF2B5EF4-FFF2-40B4-BE49-F238E27FC236}">
                <a16:creationId xmlns:a16="http://schemas.microsoft.com/office/drawing/2014/main" id="{155A060B-6114-467D-BEDC-A94349A62F5D}"/>
              </a:ext>
            </a:extLst>
          </p:cNvPr>
          <p:cNvSpPr>
            <a:spLocks noChangeArrowheads="1"/>
          </p:cNvSpPr>
          <p:nvPr/>
        </p:nvSpPr>
        <p:spPr bwMode="auto">
          <a:xfrm>
            <a:off x="4724400" y="3810000"/>
            <a:ext cx="1447800" cy="304800"/>
          </a:xfrm>
          <a:prstGeom prst="rightArrow">
            <a:avLst>
              <a:gd name="adj1" fmla="val 50000"/>
              <a:gd name="adj2" fmla="val 11875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28680" name="Rectangle 8">
            <a:extLst>
              <a:ext uri="{FF2B5EF4-FFF2-40B4-BE49-F238E27FC236}">
                <a16:creationId xmlns:a16="http://schemas.microsoft.com/office/drawing/2014/main" id="{8BDEB9AF-F882-4507-BF13-672DBE13A74E}"/>
              </a:ext>
            </a:extLst>
          </p:cNvPr>
          <p:cNvSpPr>
            <a:spLocks noChangeArrowheads="1"/>
          </p:cNvSpPr>
          <p:nvPr/>
        </p:nvSpPr>
        <p:spPr bwMode="auto">
          <a:xfrm>
            <a:off x="228600" y="1524000"/>
            <a:ext cx="1905000" cy="1143000"/>
          </a:xfrm>
          <a:prstGeom prst="rect">
            <a:avLst/>
          </a:prstGeom>
          <a:solidFill>
            <a:srgbClr val="FAFD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ahoma" panose="020B0604030504040204" pitchFamily="34" charset="0"/>
              </a:rPr>
              <a:t>Programmer</a:t>
            </a:r>
          </a:p>
        </p:txBody>
      </p:sp>
      <p:sp>
        <p:nvSpPr>
          <p:cNvPr id="28681" name="Line 9">
            <a:extLst>
              <a:ext uri="{FF2B5EF4-FFF2-40B4-BE49-F238E27FC236}">
                <a16:creationId xmlns:a16="http://schemas.microsoft.com/office/drawing/2014/main" id="{1BE4833A-0F40-4EB0-A6D5-BE2EB4165437}"/>
              </a:ext>
            </a:extLst>
          </p:cNvPr>
          <p:cNvSpPr>
            <a:spLocks noChangeShapeType="1"/>
          </p:cNvSpPr>
          <p:nvPr/>
        </p:nvSpPr>
        <p:spPr bwMode="auto">
          <a:xfrm>
            <a:off x="838200" y="2667000"/>
            <a:ext cx="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8682" name="Line 10">
            <a:extLst>
              <a:ext uri="{FF2B5EF4-FFF2-40B4-BE49-F238E27FC236}">
                <a16:creationId xmlns:a16="http://schemas.microsoft.com/office/drawing/2014/main" id="{81AA6487-FBFA-4839-8A66-1965F421CFC2}"/>
              </a:ext>
            </a:extLst>
          </p:cNvPr>
          <p:cNvSpPr>
            <a:spLocks noChangeShapeType="1"/>
          </p:cNvSpPr>
          <p:nvPr/>
        </p:nvSpPr>
        <p:spPr bwMode="auto">
          <a:xfrm flipV="1">
            <a:off x="1371600" y="2667000"/>
            <a:ext cx="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8683" name="Text Box 11">
            <a:extLst>
              <a:ext uri="{FF2B5EF4-FFF2-40B4-BE49-F238E27FC236}">
                <a16:creationId xmlns:a16="http://schemas.microsoft.com/office/drawing/2014/main" id="{DE6B317C-AC70-4CF6-BDC9-783EFEE6DD2D}"/>
              </a:ext>
            </a:extLst>
          </p:cNvPr>
          <p:cNvSpPr txBox="1">
            <a:spLocks noChangeArrowheads="1"/>
          </p:cNvSpPr>
          <p:nvPr/>
        </p:nvSpPr>
        <p:spPr bwMode="auto">
          <a:xfrm>
            <a:off x="1720850" y="3048000"/>
            <a:ext cx="208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latin typeface="Tahoma" panose="020B0604030504040204" pitchFamily="34" charset="0"/>
              </a:rPr>
              <a:t>Source Code</a:t>
            </a:r>
          </a:p>
        </p:txBody>
      </p:sp>
      <p:sp>
        <p:nvSpPr>
          <p:cNvPr id="28684" name="Text Box 12">
            <a:extLst>
              <a:ext uri="{FF2B5EF4-FFF2-40B4-BE49-F238E27FC236}">
                <a16:creationId xmlns:a16="http://schemas.microsoft.com/office/drawing/2014/main" id="{B445FF75-429F-4BFC-9971-0D97FC515C86}"/>
              </a:ext>
            </a:extLst>
          </p:cNvPr>
          <p:cNvSpPr txBox="1">
            <a:spLocks noChangeArrowheads="1"/>
          </p:cNvSpPr>
          <p:nvPr/>
        </p:nvSpPr>
        <p:spPr bwMode="auto">
          <a:xfrm>
            <a:off x="2151063" y="4168775"/>
            <a:ext cx="909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solidFill>
                  <a:srgbClr val="0000FF"/>
                </a:solidFill>
                <a:latin typeface="Tahoma" panose="020B0604030504040204" pitchFamily="34" charset="0"/>
              </a:rPr>
              <a:t>.c file</a:t>
            </a:r>
          </a:p>
        </p:txBody>
      </p:sp>
      <p:sp>
        <p:nvSpPr>
          <p:cNvPr id="28685" name="Text Box 13">
            <a:extLst>
              <a:ext uri="{FF2B5EF4-FFF2-40B4-BE49-F238E27FC236}">
                <a16:creationId xmlns:a16="http://schemas.microsoft.com/office/drawing/2014/main" id="{867A7080-7D3C-4A32-ACBE-494CD86FA20D}"/>
              </a:ext>
            </a:extLst>
          </p:cNvPr>
          <p:cNvSpPr txBox="1">
            <a:spLocks noChangeArrowheads="1"/>
          </p:cNvSpPr>
          <p:nvPr/>
        </p:nvSpPr>
        <p:spPr bwMode="auto">
          <a:xfrm>
            <a:off x="4495800" y="2971800"/>
            <a:ext cx="1752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latin typeface="Tahoma" panose="020B0604030504040204" pitchFamily="34" charset="0"/>
              </a:rPr>
              <a:t>Object Code</a:t>
            </a:r>
          </a:p>
        </p:txBody>
      </p:sp>
      <p:sp>
        <p:nvSpPr>
          <p:cNvPr id="28686" name="Text Box 14">
            <a:extLst>
              <a:ext uri="{FF2B5EF4-FFF2-40B4-BE49-F238E27FC236}">
                <a16:creationId xmlns:a16="http://schemas.microsoft.com/office/drawing/2014/main" id="{4146B9F9-F85B-467A-BF79-22E9918A4319}"/>
              </a:ext>
            </a:extLst>
          </p:cNvPr>
          <p:cNvSpPr txBox="1">
            <a:spLocks noChangeArrowheads="1"/>
          </p:cNvSpPr>
          <p:nvPr/>
        </p:nvSpPr>
        <p:spPr bwMode="auto">
          <a:xfrm>
            <a:off x="4724400" y="4191000"/>
            <a:ext cx="14573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ahoma" panose="020B0604030504040204" pitchFamily="34" charset="0"/>
              </a:rPr>
              <a:t>.</a:t>
            </a:r>
            <a:r>
              <a:rPr lang="en-US" altLang="en-US" sz="2400">
                <a:solidFill>
                  <a:srgbClr val="0000FF"/>
                </a:solidFill>
                <a:latin typeface="Tahoma" panose="020B0604030504040204" pitchFamily="34" charset="0"/>
              </a:rPr>
              <a:t>o/.obj file</a:t>
            </a:r>
          </a:p>
        </p:txBody>
      </p:sp>
      <p:sp>
        <p:nvSpPr>
          <p:cNvPr id="28687" name="Text Box 15">
            <a:extLst>
              <a:ext uri="{FF2B5EF4-FFF2-40B4-BE49-F238E27FC236}">
                <a16:creationId xmlns:a16="http://schemas.microsoft.com/office/drawing/2014/main" id="{7E9EF6D3-0172-4B43-960C-AFA86EA79592}"/>
              </a:ext>
            </a:extLst>
          </p:cNvPr>
          <p:cNvSpPr txBox="1">
            <a:spLocks noChangeArrowheads="1"/>
          </p:cNvSpPr>
          <p:nvPr/>
        </p:nvSpPr>
        <p:spPr bwMode="auto">
          <a:xfrm>
            <a:off x="304800" y="4800600"/>
            <a:ext cx="184467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solidFill>
                  <a:srgbClr val="002060"/>
                </a:solidFill>
                <a:latin typeface="Tahoma" panose="020B0604030504040204" pitchFamily="34" charset="0"/>
              </a:rPr>
              <a:t>Notepad,</a:t>
            </a:r>
            <a:r>
              <a:rPr lang="en-US" altLang="en-US" sz="1600">
                <a:solidFill>
                  <a:srgbClr val="002060"/>
                </a:solidFill>
                <a:latin typeface="Tahoma" panose="020B0604030504040204" pitchFamily="34" charset="0"/>
              </a:rPr>
              <a:t> </a:t>
            </a:r>
            <a:r>
              <a:rPr lang="en-US" altLang="en-US" sz="2400">
                <a:solidFill>
                  <a:srgbClr val="002060"/>
                </a:solidFill>
                <a:latin typeface="Tahoma" panose="020B0604030504040204" pitchFamily="34" charset="0"/>
              </a:rPr>
              <a:t>emacs,vi</a:t>
            </a:r>
          </a:p>
        </p:txBody>
      </p:sp>
      <p:sp>
        <p:nvSpPr>
          <p:cNvPr id="28688" name="Text Box 16">
            <a:extLst>
              <a:ext uri="{FF2B5EF4-FFF2-40B4-BE49-F238E27FC236}">
                <a16:creationId xmlns:a16="http://schemas.microsoft.com/office/drawing/2014/main" id="{277E61D9-61ED-4F50-BDD3-100966B6F2A8}"/>
              </a:ext>
            </a:extLst>
          </p:cNvPr>
          <p:cNvSpPr txBox="1">
            <a:spLocks noChangeArrowheads="1"/>
          </p:cNvSpPr>
          <p:nvPr/>
        </p:nvSpPr>
        <p:spPr bwMode="auto">
          <a:xfrm>
            <a:off x="3429000" y="4876800"/>
            <a:ext cx="88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solidFill>
                  <a:srgbClr val="002060"/>
                </a:solidFill>
                <a:latin typeface="Tahoma" panose="020B0604030504040204" pitchFamily="34" charset="0"/>
              </a:rPr>
              <a:t>gcc</a:t>
            </a:r>
          </a:p>
        </p:txBody>
      </p:sp>
      <p:sp>
        <p:nvSpPr>
          <p:cNvPr id="28689" name="AutoShape 17">
            <a:extLst>
              <a:ext uri="{FF2B5EF4-FFF2-40B4-BE49-F238E27FC236}">
                <a16:creationId xmlns:a16="http://schemas.microsoft.com/office/drawing/2014/main" id="{E3C65557-B646-4DEB-9304-1B60C35F44A1}"/>
              </a:ext>
            </a:extLst>
          </p:cNvPr>
          <p:cNvSpPr>
            <a:spLocks noChangeArrowheads="1"/>
          </p:cNvSpPr>
          <p:nvPr/>
        </p:nvSpPr>
        <p:spPr bwMode="auto">
          <a:xfrm>
            <a:off x="7772400" y="3810000"/>
            <a:ext cx="1371600" cy="304800"/>
          </a:xfrm>
          <a:prstGeom prst="rightArrow">
            <a:avLst>
              <a:gd name="adj1" fmla="val 50000"/>
              <a:gd name="adj2" fmla="val 11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28690" name="Text Box 18">
            <a:extLst>
              <a:ext uri="{FF2B5EF4-FFF2-40B4-BE49-F238E27FC236}">
                <a16:creationId xmlns:a16="http://schemas.microsoft.com/office/drawing/2014/main" id="{169CF946-D1F3-4FA7-A0C5-233D15A387E1}"/>
              </a:ext>
            </a:extLst>
          </p:cNvPr>
          <p:cNvSpPr txBox="1">
            <a:spLocks noChangeArrowheads="1"/>
          </p:cNvSpPr>
          <p:nvPr/>
        </p:nvSpPr>
        <p:spPr bwMode="auto">
          <a:xfrm>
            <a:off x="7162800" y="2971800"/>
            <a:ext cx="1981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latin typeface="Tahoma" panose="020B0604030504040204" pitchFamily="34" charset="0"/>
              </a:rPr>
              <a:t>Executable Code</a:t>
            </a:r>
          </a:p>
        </p:txBody>
      </p:sp>
      <p:sp>
        <p:nvSpPr>
          <p:cNvPr id="28691" name="Text Box 19">
            <a:extLst>
              <a:ext uri="{FF2B5EF4-FFF2-40B4-BE49-F238E27FC236}">
                <a16:creationId xmlns:a16="http://schemas.microsoft.com/office/drawing/2014/main" id="{41F787E2-3A7E-43A2-97F4-8E6DDC36D034}"/>
              </a:ext>
            </a:extLst>
          </p:cNvPr>
          <p:cNvSpPr txBox="1">
            <a:spLocks noChangeArrowheads="1"/>
          </p:cNvSpPr>
          <p:nvPr/>
        </p:nvSpPr>
        <p:spPr bwMode="auto">
          <a:xfrm>
            <a:off x="7686675" y="4191000"/>
            <a:ext cx="145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solidFill>
                  <a:srgbClr val="0000FF"/>
                </a:solidFill>
                <a:latin typeface="Tahoma" panose="020B0604030504040204" pitchFamily="34" charset="0"/>
              </a:rPr>
              <a:t>a.out file</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4B40021-BF8D-4F8A-BF0F-7134413B628A}"/>
              </a:ext>
            </a:extLst>
          </p:cNvPr>
          <p:cNvSpPr>
            <a:spLocks noGrp="1" noChangeArrowheads="1"/>
          </p:cNvSpPr>
          <p:nvPr>
            <p:ph type="title"/>
          </p:nvPr>
        </p:nvSpPr>
        <p:spPr>
          <a:xfrm>
            <a:off x="457200" y="-228600"/>
            <a:ext cx="8229600" cy="1143000"/>
          </a:xfrm>
        </p:spPr>
        <p:txBody>
          <a:bodyPr rtlCol="0">
            <a:normAutofit/>
          </a:bodyPr>
          <a:lstStyle/>
          <a:p>
            <a:pPr eaLnBrk="1" fontAlgn="auto" hangingPunct="1">
              <a:spcAft>
                <a:spcPts val="0"/>
              </a:spcAft>
              <a:defRPr/>
            </a:pPr>
            <a:r>
              <a:rPr lang="en-US" altLang="en-US" dirty="0">
                <a:effectLst>
                  <a:outerShdw blurRad="38100" dist="38100" dir="2700000" algn="tl">
                    <a:srgbClr val="000000">
                      <a:alpha val="43137"/>
                    </a:srgbClr>
                  </a:outerShdw>
                </a:effectLst>
              </a:rPr>
              <a:t>Java is Compiled and Interpreted</a:t>
            </a:r>
          </a:p>
        </p:txBody>
      </p:sp>
      <p:sp>
        <p:nvSpPr>
          <p:cNvPr id="29699" name="Rectangle 3">
            <a:extLst>
              <a:ext uri="{FF2B5EF4-FFF2-40B4-BE49-F238E27FC236}">
                <a16:creationId xmlns:a16="http://schemas.microsoft.com/office/drawing/2014/main" id="{AAAAA36C-2168-4191-9D52-1CBE8269EE98}"/>
              </a:ext>
            </a:extLst>
          </p:cNvPr>
          <p:cNvSpPr>
            <a:spLocks noChangeArrowheads="1"/>
          </p:cNvSpPr>
          <p:nvPr/>
        </p:nvSpPr>
        <p:spPr bwMode="auto">
          <a:xfrm>
            <a:off x="228600" y="3429000"/>
            <a:ext cx="1600200" cy="1066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ahoma" panose="020B0604030504040204" pitchFamily="34" charset="0"/>
              </a:rPr>
              <a:t>Text Editor</a:t>
            </a:r>
          </a:p>
        </p:txBody>
      </p:sp>
      <p:sp>
        <p:nvSpPr>
          <p:cNvPr id="29700" name="Rectangle 4">
            <a:extLst>
              <a:ext uri="{FF2B5EF4-FFF2-40B4-BE49-F238E27FC236}">
                <a16:creationId xmlns:a16="http://schemas.microsoft.com/office/drawing/2014/main" id="{A6265A0F-FC6D-4DEE-9B8F-6F3B5C285754}"/>
              </a:ext>
            </a:extLst>
          </p:cNvPr>
          <p:cNvSpPr>
            <a:spLocks noChangeArrowheads="1"/>
          </p:cNvSpPr>
          <p:nvPr/>
        </p:nvSpPr>
        <p:spPr bwMode="auto">
          <a:xfrm>
            <a:off x="3581400" y="3429000"/>
            <a:ext cx="1600200" cy="1066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ahoma" panose="020B0604030504040204" pitchFamily="34" charset="0"/>
              </a:rPr>
              <a:t>Compiler</a:t>
            </a:r>
          </a:p>
        </p:txBody>
      </p:sp>
      <p:sp>
        <p:nvSpPr>
          <p:cNvPr id="29701" name="Rectangle 5">
            <a:extLst>
              <a:ext uri="{FF2B5EF4-FFF2-40B4-BE49-F238E27FC236}">
                <a16:creationId xmlns:a16="http://schemas.microsoft.com/office/drawing/2014/main" id="{F72121D3-F1F4-4796-924D-B09D8E7CAED3}"/>
              </a:ext>
            </a:extLst>
          </p:cNvPr>
          <p:cNvSpPr>
            <a:spLocks noChangeArrowheads="1"/>
          </p:cNvSpPr>
          <p:nvPr/>
        </p:nvSpPr>
        <p:spPr bwMode="auto">
          <a:xfrm>
            <a:off x="6934200" y="3429000"/>
            <a:ext cx="1600200" cy="1066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ahoma" panose="020B0604030504040204" pitchFamily="34" charset="0"/>
              </a:rPr>
              <a:t>Interpreter</a:t>
            </a:r>
          </a:p>
        </p:txBody>
      </p:sp>
      <p:sp>
        <p:nvSpPr>
          <p:cNvPr id="29702" name="AutoShape 6">
            <a:extLst>
              <a:ext uri="{FF2B5EF4-FFF2-40B4-BE49-F238E27FC236}">
                <a16:creationId xmlns:a16="http://schemas.microsoft.com/office/drawing/2014/main" id="{3593CC5A-344C-4DD2-9E8A-E892D84C7EB3}"/>
              </a:ext>
            </a:extLst>
          </p:cNvPr>
          <p:cNvSpPr>
            <a:spLocks noChangeArrowheads="1"/>
          </p:cNvSpPr>
          <p:nvPr/>
        </p:nvSpPr>
        <p:spPr bwMode="auto">
          <a:xfrm>
            <a:off x="1828800" y="3810000"/>
            <a:ext cx="1752600" cy="304800"/>
          </a:xfrm>
          <a:prstGeom prst="rightArrow">
            <a:avLst>
              <a:gd name="adj1" fmla="val 50000"/>
              <a:gd name="adj2" fmla="val 14375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29703" name="AutoShape 7">
            <a:extLst>
              <a:ext uri="{FF2B5EF4-FFF2-40B4-BE49-F238E27FC236}">
                <a16:creationId xmlns:a16="http://schemas.microsoft.com/office/drawing/2014/main" id="{0CA6D5BB-7119-44B7-939E-3CE9285922BB}"/>
              </a:ext>
            </a:extLst>
          </p:cNvPr>
          <p:cNvSpPr>
            <a:spLocks noChangeArrowheads="1"/>
          </p:cNvSpPr>
          <p:nvPr/>
        </p:nvSpPr>
        <p:spPr bwMode="auto">
          <a:xfrm>
            <a:off x="5181600" y="3810000"/>
            <a:ext cx="1752600" cy="304800"/>
          </a:xfrm>
          <a:prstGeom prst="rightArrow">
            <a:avLst>
              <a:gd name="adj1" fmla="val 50000"/>
              <a:gd name="adj2" fmla="val 14375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29704" name="Rectangle 8">
            <a:extLst>
              <a:ext uri="{FF2B5EF4-FFF2-40B4-BE49-F238E27FC236}">
                <a16:creationId xmlns:a16="http://schemas.microsoft.com/office/drawing/2014/main" id="{F57C4B3B-BB49-4F32-BE4A-EE830729A046}"/>
              </a:ext>
            </a:extLst>
          </p:cNvPr>
          <p:cNvSpPr>
            <a:spLocks noChangeArrowheads="1"/>
          </p:cNvSpPr>
          <p:nvPr/>
        </p:nvSpPr>
        <p:spPr bwMode="auto">
          <a:xfrm>
            <a:off x="228600" y="1524000"/>
            <a:ext cx="1905000" cy="1143000"/>
          </a:xfrm>
          <a:prstGeom prst="rect">
            <a:avLst/>
          </a:prstGeom>
          <a:solidFill>
            <a:srgbClr val="FAFD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ahoma" panose="020B0604030504040204" pitchFamily="34" charset="0"/>
              </a:rPr>
              <a:t>Programmer</a:t>
            </a:r>
          </a:p>
        </p:txBody>
      </p:sp>
      <p:sp>
        <p:nvSpPr>
          <p:cNvPr id="29705" name="Line 9">
            <a:extLst>
              <a:ext uri="{FF2B5EF4-FFF2-40B4-BE49-F238E27FC236}">
                <a16:creationId xmlns:a16="http://schemas.microsoft.com/office/drawing/2014/main" id="{71F8996D-0FFC-4535-A861-D2A759D7999B}"/>
              </a:ext>
            </a:extLst>
          </p:cNvPr>
          <p:cNvSpPr>
            <a:spLocks noChangeShapeType="1"/>
          </p:cNvSpPr>
          <p:nvPr/>
        </p:nvSpPr>
        <p:spPr bwMode="auto">
          <a:xfrm>
            <a:off x="838200" y="2667000"/>
            <a:ext cx="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9706" name="Line 10">
            <a:extLst>
              <a:ext uri="{FF2B5EF4-FFF2-40B4-BE49-F238E27FC236}">
                <a16:creationId xmlns:a16="http://schemas.microsoft.com/office/drawing/2014/main" id="{E6FA73C1-0B8D-4E94-8C6C-4466EF8EFBAF}"/>
              </a:ext>
            </a:extLst>
          </p:cNvPr>
          <p:cNvSpPr>
            <a:spLocks noChangeShapeType="1"/>
          </p:cNvSpPr>
          <p:nvPr/>
        </p:nvSpPr>
        <p:spPr bwMode="auto">
          <a:xfrm flipV="1">
            <a:off x="1371600" y="2667000"/>
            <a:ext cx="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9707" name="Text Box 11">
            <a:extLst>
              <a:ext uri="{FF2B5EF4-FFF2-40B4-BE49-F238E27FC236}">
                <a16:creationId xmlns:a16="http://schemas.microsoft.com/office/drawing/2014/main" id="{31519F43-E176-4091-AF7F-8881BC303CFA}"/>
              </a:ext>
            </a:extLst>
          </p:cNvPr>
          <p:cNvSpPr txBox="1">
            <a:spLocks noChangeArrowheads="1"/>
          </p:cNvSpPr>
          <p:nvPr/>
        </p:nvSpPr>
        <p:spPr bwMode="auto">
          <a:xfrm>
            <a:off x="1720850" y="3048000"/>
            <a:ext cx="208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latin typeface="Tahoma" panose="020B0604030504040204" pitchFamily="34" charset="0"/>
              </a:rPr>
              <a:t>Source Code</a:t>
            </a:r>
          </a:p>
        </p:txBody>
      </p:sp>
      <p:sp>
        <p:nvSpPr>
          <p:cNvPr id="29708" name="Text Box 12">
            <a:extLst>
              <a:ext uri="{FF2B5EF4-FFF2-40B4-BE49-F238E27FC236}">
                <a16:creationId xmlns:a16="http://schemas.microsoft.com/office/drawing/2014/main" id="{99B43654-72B7-4ADC-98C7-31F864E5DEEC}"/>
              </a:ext>
            </a:extLst>
          </p:cNvPr>
          <p:cNvSpPr txBox="1">
            <a:spLocks noChangeArrowheads="1"/>
          </p:cNvSpPr>
          <p:nvPr/>
        </p:nvSpPr>
        <p:spPr bwMode="auto">
          <a:xfrm>
            <a:off x="1943100" y="4168775"/>
            <a:ext cx="132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solidFill>
                  <a:srgbClr val="0000FF"/>
                </a:solidFill>
                <a:latin typeface="Tahoma" panose="020B0604030504040204" pitchFamily="34" charset="0"/>
              </a:rPr>
              <a:t>.java file</a:t>
            </a:r>
          </a:p>
        </p:txBody>
      </p:sp>
      <p:sp>
        <p:nvSpPr>
          <p:cNvPr id="29709" name="Text Box 13">
            <a:extLst>
              <a:ext uri="{FF2B5EF4-FFF2-40B4-BE49-F238E27FC236}">
                <a16:creationId xmlns:a16="http://schemas.microsoft.com/office/drawing/2014/main" id="{E4C3F703-228A-4D62-95B2-D2F3E48EA2C9}"/>
              </a:ext>
            </a:extLst>
          </p:cNvPr>
          <p:cNvSpPr txBox="1">
            <a:spLocks noChangeArrowheads="1"/>
          </p:cNvSpPr>
          <p:nvPr/>
        </p:nvSpPr>
        <p:spPr bwMode="auto">
          <a:xfrm>
            <a:off x="5181600" y="31242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latin typeface="Tahoma" panose="020B0604030504040204" pitchFamily="34" charset="0"/>
              </a:rPr>
              <a:t>Byte Code</a:t>
            </a:r>
          </a:p>
        </p:txBody>
      </p:sp>
      <p:sp>
        <p:nvSpPr>
          <p:cNvPr id="29710" name="Text Box 14">
            <a:extLst>
              <a:ext uri="{FF2B5EF4-FFF2-40B4-BE49-F238E27FC236}">
                <a16:creationId xmlns:a16="http://schemas.microsoft.com/office/drawing/2014/main" id="{CFDAECB4-1E97-470E-955F-52E7338384CE}"/>
              </a:ext>
            </a:extLst>
          </p:cNvPr>
          <p:cNvSpPr txBox="1">
            <a:spLocks noChangeArrowheads="1"/>
          </p:cNvSpPr>
          <p:nvPr/>
        </p:nvSpPr>
        <p:spPr bwMode="auto">
          <a:xfrm>
            <a:off x="5257800" y="4191000"/>
            <a:ext cx="145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ahoma" panose="020B0604030504040204" pitchFamily="34" charset="0"/>
              </a:rPr>
              <a:t>.</a:t>
            </a:r>
            <a:r>
              <a:rPr lang="en-US" altLang="en-US" sz="2400">
                <a:solidFill>
                  <a:srgbClr val="0000FF"/>
                </a:solidFill>
                <a:latin typeface="Tahoma" panose="020B0604030504040204" pitchFamily="34" charset="0"/>
              </a:rPr>
              <a:t>class file</a:t>
            </a:r>
          </a:p>
        </p:txBody>
      </p:sp>
      <p:sp>
        <p:nvSpPr>
          <p:cNvPr id="29711" name="Rectangle 15">
            <a:extLst>
              <a:ext uri="{FF2B5EF4-FFF2-40B4-BE49-F238E27FC236}">
                <a16:creationId xmlns:a16="http://schemas.microsoft.com/office/drawing/2014/main" id="{39E381CA-724D-4395-B9C0-115A02E971AD}"/>
              </a:ext>
            </a:extLst>
          </p:cNvPr>
          <p:cNvSpPr>
            <a:spLocks noChangeArrowheads="1"/>
          </p:cNvSpPr>
          <p:nvPr/>
        </p:nvSpPr>
        <p:spPr bwMode="auto">
          <a:xfrm>
            <a:off x="6248400" y="1524000"/>
            <a:ext cx="2590800" cy="1143000"/>
          </a:xfrm>
          <a:prstGeom prst="rect">
            <a:avLst/>
          </a:prstGeom>
          <a:solidFill>
            <a:srgbClr val="FAFD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ahoma" panose="020B0604030504040204" pitchFamily="34" charset="0"/>
              </a:rPr>
              <a:t>Hardware and </a:t>
            </a:r>
          </a:p>
          <a:p>
            <a:pPr algn="ctr" eaLnBrk="1" hangingPunct="1">
              <a:spcBef>
                <a:spcPct val="0"/>
              </a:spcBef>
              <a:buFontTx/>
              <a:buNone/>
            </a:pPr>
            <a:r>
              <a:rPr lang="en-US" altLang="en-US" sz="2400">
                <a:latin typeface="Tahoma" panose="020B0604030504040204" pitchFamily="34" charset="0"/>
              </a:rPr>
              <a:t>Operating System</a:t>
            </a:r>
          </a:p>
        </p:txBody>
      </p:sp>
      <p:sp>
        <p:nvSpPr>
          <p:cNvPr id="29712" name="Line 16">
            <a:extLst>
              <a:ext uri="{FF2B5EF4-FFF2-40B4-BE49-F238E27FC236}">
                <a16:creationId xmlns:a16="http://schemas.microsoft.com/office/drawing/2014/main" id="{4462F6C4-9EB9-47CB-95EA-6B8AB77A9FA3}"/>
              </a:ext>
            </a:extLst>
          </p:cNvPr>
          <p:cNvSpPr>
            <a:spLocks noChangeShapeType="1"/>
          </p:cNvSpPr>
          <p:nvPr/>
        </p:nvSpPr>
        <p:spPr bwMode="auto">
          <a:xfrm>
            <a:off x="7391400" y="2667000"/>
            <a:ext cx="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9713" name="Line 17">
            <a:extLst>
              <a:ext uri="{FF2B5EF4-FFF2-40B4-BE49-F238E27FC236}">
                <a16:creationId xmlns:a16="http://schemas.microsoft.com/office/drawing/2014/main" id="{77B8EE6E-354E-4445-8705-3C46A1E1C882}"/>
              </a:ext>
            </a:extLst>
          </p:cNvPr>
          <p:cNvSpPr>
            <a:spLocks noChangeShapeType="1"/>
          </p:cNvSpPr>
          <p:nvPr/>
        </p:nvSpPr>
        <p:spPr bwMode="auto">
          <a:xfrm flipV="1">
            <a:off x="7848600" y="2667000"/>
            <a:ext cx="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9714" name="Text Box 18">
            <a:extLst>
              <a:ext uri="{FF2B5EF4-FFF2-40B4-BE49-F238E27FC236}">
                <a16:creationId xmlns:a16="http://schemas.microsoft.com/office/drawing/2014/main" id="{6B458A22-BCF5-4F95-9765-AC20C6A17392}"/>
              </a:ext>
            </a:extLst>
          </p:cNvPr>
          <p:cNvSpPr txBox="1">
            <a:spLocks noChangeArrowheads="1"/>
          </p:cNvSpPr>
          <p:nvPr/>
        </p:nvSpPr>
        <p:spPr bwMode="auto">
          <a:xfrm>
            <a:off x="304800" y="4800600"/>
            <a:ext cx="18446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solidFill>
                  <a:srgbClr val="002060"/>
                </a:solidFill>
                <a:latin typeface="Tahoma" panose="020B0604030504040204" pitchFamily="34" charset="0"/>
              </a:rPr>
              <a:t>Notepad,</a:t>
            </a:r>
            <a:r>
              <a:rPr lang="en-US" altLang="en-US" sz="1600">
                <a:solidFill>
                  <a:srgbClr val="002060"/>
                </a:solidFill>
                <a:latin typeface="Tahoma" panose="020B0604030504040204" pitchFamily="34" charset="0"/>
              </a:rPr>
              <a:t> </a:t>
            </a:r>
            <a:r>
              <a:rPr lang="en-US" altLang="en-US" sz="2400">
                <a:solidFill>
                  <a:srgbClr val="002060"/>
                </a:solidFill>
                <a:latin typeface="Tahoma" panose="020B0604030504040204" pitchFamily="34" charset="0"/>
              </a:rPr>
              <a:t>emacs,vi, textpad, </a:t>
            </a:r>
          </a:p>
        </p:txBody>
      </p:sp>
      <p:sp>
        <p:nvSpPr>
          <p:cNvPr id="29715" name="Text Box 19">
            <a:extLst>
              <a:ext uri="{FF2B5EF4-FFF2-40B4-BE49-F238E27FC236}">
                <a16:creationId xmlns:a16="http://schemas.microsoft.com/office/drawing/2014/main" id="{0625B0C9-5C95-4FD5-910F-249B47DC3F8D}"/>
              </a:ext>
            </a:extLst>
          </p:cNvPr>
          <p:cNvSpPr txBox="1">
            <a:spLocks noChangeArrowheads="1"/>
          </p:cNvSpPr>
          <p:nvPr/>
        </p:nvSpPr>
        <p:spPr bwMode="auto">
          <a:xfrm>
            <a:off x="3962400" y="4800600"/>
            <a:ext cx="88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solidFill>
                  <a:srgbClr val="002060"/>
                </a:solidFill>
                <a:latin typeface="Tahoma" panose="020B0604030504040204" pitchFamily="34" charset="0"/>
              </a:rPr>
              <a:t>javac</a:t>
            </a:r>
          </a:p>
        </p:txBody>
      </p:sp>
      <p:sp>
        <p:nvSpPr>
          <p:cNvPr id="29716" name="Text Box 20">
            <a:extLst>
              <a:ext uri="{FF2B5EF4-FFF2-40B4-BE49-F238E27FC236}">
                <a16:creationId xmlns:a16="http://schemas.microsoft.com/office/drawing/2014/main" id="{C9A4D316-CCB3-4CDA-860D-6076E296AB75}"/>
              </a:ext>
            </a:extLst>
          </p:cNvPr>
          <p:cNvSpPr txBox="1">
            <a:spLocks noChangeArrowheads="1"/>
          </p:cNvSpPr>
          <p:nvPr/>
        </p:nvSpPr>
        <p:spPr bwMode="auto">
          <a:xfrm>
            <a:off x="7086600" y="4702175"/>
            <a:ext cx="190658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002060"/>
                </a:solidFill>
                <a:latin typeface="Tahoma" panose="020B0604030504040204" pitchFamily="34" charset="0"/>
              </a:rPr>
              <a:t>java</a:t>
            </a:r>
          </a:p>
          <a:p>
            <a:pPr eaLnBrk="1" hangingPunct="1">
              <a:spcBef>
                <a:spcPct val="0"/>
              </a:spcBef>
              <a:buFontTx/>
              <a:buNone/>
            </a:pPr>
            <a:r>
              <a:rPr lang="en-US" altLang="en-US" sz="2400">
                <a:solidFill>
                  <a:srgbClr val="002060"/>
                </a:solidFill>
                <a:latin typeface="Tahoma" panose="020B0604030504040204" pitchFamily="34" charset="0"/>
              </a:rPr>
              <a:t>appletviewer</a:t>
            </a:r>
          </a:p>
          <a:p>
            <a:pPr eaLnBrk="1" hangingPunct="1">
              <a:spcBef>
                <a:spcPct val="0"/>
              </a:spcBef>
              <a:buFontTx/>
              <a:buNone/>
            </a:pPr>
            <a:r>
              <a:rPr lang="en-US" altLang="en-US" sz="2400">
                <a:solidFill>
                  <a:srgbClr val="002060"/>
                </a:solidFill>
                <a:latin typeface="Tahoma" panose="020B0604030504040204" pitchFamily="34" charset="0"/>
              </a:rPr>
              <a:t>netscape</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31" name="Rectangle 34">
            <a:extLst>
              <a:ext uri="{FF2B5EF4-FFF2-40B4-BE49-F238E27FC236}">
                <a16:creationId xmlns:a16="http://schemas.microsoft.com/office/drawing/2014/main" id="{55795ABE-968B-4DD5-AF2C-93BF5A8A4B29}"/>
              </a:ext>
            </a:extLst>
          </p:cNvPr>
          <p:cNvSpPr>
            <a:spLocks noGrp="1" noChangeArrowheads="1"/>
          </p:cNvSpPr>
          <p:nvPr>
            <p:ph type="title"/>
          </p:nvPr>
        </p:nvSpPr>
        <p:spPr>
          <a:xfrm>
            <a:off x="457200" y="0"/>
            <a:ext cx="8229600" cy="868363"/>
          </a:xfrm>
        </p:spPr>
        <p:txBody>
          <a:bodyPr rtlCol="0">
            <a:normAutofit/>
          </a:bodyPr>
          <a:lstStyle/>
          <a:p>
            <a:pPr eaLnBrk="1" fontAlgn="auto" hangingPunct="1">
              <a:spcAft>
                <a:spcPts val="0"/>
              </a:spcAft>
              <a:defRPr/>
            </a:pPr>
            <a:r>
              <a:rPr lang="en-US" altLang="en-US" dirty="0">
                <a:effectLst>
                  <a:outerShdw blurRad="38100" dist="38100" dir="2700000" algn="tl">
                    <a:srgbClr val="000000">
                      <a:alpha val="43137"/>
                    </a:srgbClr>
                  </a:outerShdw>
                </a:effectLst>
              </a:rPr>
              <a:t>Java Interpreter</a:t>
            </a:r>
          </a:p>
        </p:txBody>
      </p:sp>
      <p:sp>
        <p:nvSpPr>
          <p:cNvPr id="30723" name="Rectangle 3">
            <a:extLst>
              <a:ext uri="{FF2B5EF4-FFF2-40B4-BE49-F238E27FC236}">
                <a16:creationId xmlns:a16="http://schemas.microsoft.com/office/drawing/2014/main" id="{DC667926-A43F-4117-A7BA-2AFEFEF5F658}"/>
              </a:ext>
            </a:extLst>
          </p:cNvPr>
          <p:cNvSpPr>
            <a:spLocks noGrp="1" noChangeArrowheads="1"/>
          </p:cNvSpPr>
          <p:nvPr>
            <p:ph idx="1"/>
          </p:nvPr>
        </p:nvSpPr>
        <p:spPr>
          <a:xfrm>
            <a:off x="228600" y="762000"/>
            <a:ext cx="8763000" cy="2057400"/>
          </a:xfrm>
        </p:spPr>
        <p:txBody>
          <a:bodyPr>
            <a:normAutofit/>
          </a:bodyPr>
          <a:lstStyle/>
          <a:p>
            <a:pPr eaLnBrk="1" hangingPunct="1">
              <a:buFont typeface="Wingdings" panose="05000000000000000000" pitchFamily="2" charset="2"/>
              <a:buChar char="v"/>
            </a:pPr>
            <a:r>
              <a:rPr lang="en-US" altLang="en-US" sz="2800" b="1" dirty="0"/>
              <a:t>Java</a:t>
            </a:r>
            <a:r>
              <a:rPr lang="en-US" altLang="en-US" sz="2800" dirty="0"/>
              <a:t> is a little different.</a:t>
            </a:r>
          </a:p>
          <a:p>
            <a:pPr eaLnBrk="1" hangingPunct="1">
              <a:buFont typeface="Wingdings" panose="05000000000000000000" pitchFamily="2" charset="2"/>
              <a:buChar char="v"/>
            </a:pPr>
            <a:r>
              <a:rPr lang="en-US" altLang="en-US" sz="2800" dirty="0"/>
              <a:t>Java compiler produces </a:t>
            </a:r>
            <a:r>
              <a:rPr lang="en-US" altLang="en-US" sz="2800" b="1" dirty="0"/>
              <a:t>bytecode</a:t>
            </a:r>
            <a:r>
              <a:rPr lang="en-US" altLang="en-US" sz="2800" dirty="0"/>
              <a:t> not machine code.</a:t>
            </a:r>
          </a:p>
          <a:p>
            <a:pPr eaLnBrk="1" hangingPunct="1">
              <a:buFont typeface="Wingdings" panose="05000000000000000000" pitchFamily="2" charset="2"/>
              <a:buChar char="v"/>
            </a:pPr>
            <a:r>
              <a:rPr lang="en-US" altLang="en-US" sz="2800" dirty="0"/>
              <a:t>Bytecode can be run on any computer with the </a:t>
            </a:r>
            <a:r>
              <a:rPr lang="en-US" altLang="en-US" sz="2800" b="1" dirty="0"/>
              <a:t>Java interpreter</a:t>
            </a:r>
            <a:r>
              <a:rPr lang="en-US" altLang="en-US" sz="2800" dirty="0"/>
              <a:t> installed.</a:t>
            </a:r>
          </a:p>
        </p:txBody>
      </p:sp>
      <p:grpSp>
        <p:nvGrpSpPr>
          <p:cNvPr id="30724" name="Group 1">
            <a:extLst>
              <a:ext uri="{FF2B5EF4-FFF2-40B4-BE49-F238E27FC236}">
                <a16:creationId xmlns:a16="http://schemas.microsoft.com/office/drawing/2014/main" id="{EFB08FFB-A85B-4E1D-B861-9CC59669E79B}"/>
              </a:ext>
            </a:extLst>
          </p:cNvPr>
          <p:cNvGrpSpPr>
            <a:grpSpLocks/>
          </p:cNvGrpSpPr>
          <p:nvPr/>
        </p:nvGrpSpPr>
        <p:grpSpPr bwMode="auto">
          <a:xfrm>
            <a:off x="762000" y="2514600"/>
            <a:ext cx="7620000" cy="3619500"/>
            <a:chOff x="990600" y="2514600"/>
            <a:chExt cx="7620000" cy="3619500"/>
          </a:xfrm>
        </p:grpSpPr>
        <p:sp>
          <p:nvSpPr>
            <p:cNvPr id="30725" name="AutoShape 4">
              <a:extLst>
                <a:ext uri="{FF2B5EF4-FFF2-40B4-BE49-F238E27FC236}">
                  <a16:creationId xmlns:a16="http://schemas.microsoft.com/office/drawing/2014/main" id="{E40FC86A-CDB1-4F2E-9424-F3D922AAEF4F}"/>
                </a:ext>
              </a:extLst>
            </p:cNvPr>
            <p:cNvSpPr>
              <a:spLocks noChangeArrowheads="1"/>
            </p:cNvSpPr>
            <p:nvPr/>
          </p:nvSpPr>
          <p:spPr bwMode="auto">
            <a:xfrm>
              <a:off x="1452563" y="4108450"/>
              <a:ext cx="609600" cy="914400"/>
            </a:xfrm>
            <a:prstGeom prst="foldedCorner">
              <a:avLst>
                <a:gd name="adj" fmla="val 125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600">
                <a:latin typeface="Tahoma" panose="020B0604030504040204" pitchFamily="34" charset="0"/>
              </a:endParaRPr>
            </a:p>
          </p:txBody>
        </p:sp>
        <p:sp>
          <p:nvSpPr>
            <p:cNvPr id="30726" name="Freeform 5">
              <a:extLst>
                <a:ext uri="{FF2B5EF4-FFF2-40B4-BE49-F238E27FC236}">
                  <a16:creationId xmlns:a16="http://schemas.microsoft.com/office/drawing/2014/main" id="{C69AC2FA-7698-4A74-80AD-C264D7C1E592}"/>
                </a:ext>
              </a:extLst>
            </p:cNvPr>
            <p:cNvSpPr>
              <a:spLocks/>
            </p:cNvSpPr>
            <p:nvPr/>
          </p:nvSpPr>
          <p:spPr bwMode="auto">
            <a:xfrm>
              <a:off x="1517650" y="4268788"/>
              <a:ext cx="419100" cy="38100"/>
            </a:xfrm>
            <a:custGeom>
              <a:avLst/>
              <a:gdLst>
                <a:gd name="T0" fmla="*/ 0 w 264"/>
                <a:gd name="T1" fmla="*/ 2147483646 h 24"/>
                <a:gd name="T2" fmla="*/ 2147483646 w 264"/>
                <a:gd name="T3" fmla="*/ 2147483646 h 24"/>
                <a:gd name="T4" fmla="*/ 2147483646 w 264"/>
                <a:gd name="T5" fmla="*/ 2147483646 h 24"/>
                <a:gd name="T6" fmla="*/ 2147483646 w 264"/>
                <a:gd name="T7" fmla="*/ 0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4">
                  <a:moveTo>
                    <a:pt x="0" y="7"/>
                  </a:moveTo>
                  <a:cubicBezTo>
                    <a:pt x="27" y="24"/>
                    <a:pt x="39" y="17"/>
                    <a:pt x="68" y="7"/>
                  </a:cubicBezTo>
                  <a:cubicBezTo>
                    <a:pt x="110" y="16"/>
                    <a:pt x="129" y="21"/>
                    <a:pt x="170" y="7"/>
                  </a:cubicBezTo>
                  <a:cubicBezTo>
                    <a:pt x="204" y="19"/>
                    <a:pt x="230" y="0"/>
                    <a:pt x="26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27" name="Freeform 6">
              <a:extLst>
                <a:ext uri="{FF2B5EF4-FFF2-40B4-BE49-F238E27FC236}">
                  <a16:creationId xmlns:a16="http://schemas.microsoft.com/office/drawing/2014/main" id="{25A70BD3-710B-4A5D-93BE-410DE845BF0F}"/>
                </a:ext>
              </a:extLst>
            </p:cNvPr>
            <p:cNvSpPr>
              <a:spLocks/>
            </p:cNvSpPr>
            <p:nvPr/>
          </p:nvSpPr>
          <p:spPr bwMode="auto">
            <a:xfrm>
              <a:off x="1524000" y="4419600"/>
              <a:ext cx="434975" cy="36513"/>
            </a:xfrm>
            <a:custGeom>
              <a:avLst/>
              <a:gdLst>
                <a:gd name="T0" fmla="*/ 2147483646 w 274"/>
                <a:gd name="T1" fmla="*/ 2147483646 h 23"/>
                <a:gd name="T2" fmla="*/ 2147483646 w 274"/>
                <a:gd name="T3" fmla="*/ 2147483646 h 23"/>
                <a:gd name="T4" fmla="*/ 2147483646 w 274"/>
                <a:gd name="T5" fmla="*/ 2147483646 h 23"/>
                <a:gd name="T6" fmla="*/ 2147483646 w 27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4" h="23">
                  <a:moveTo>
                    <a:pt x="10" y="7"/>
                  </a:moveTo>
                  <a:cubicBezTo>
                    <a:pt x="55" y="23"/>
                    <a:pt x="0" y="7"/>
                    <a:pt x="77" y="7"/>
                  </a:cubicBezTo>
                  <a:cubicBezTo>
                    <a:pt x="100" y="7"/>
                    <a:pt x="122" y="12"/>
                    <a:pt x="145" y="14"/>
                  </a:cubicBezTo>
                  <a:cubicBezTo>
                    <a:pt x="145" y="14"/>
                    <a:pt x="274" y="0"/>
                    <a:pt x="27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28" name="Freeform 7">
              <a:extLst>
                <a:ext uri="{FF2B5EF4-FFF2-40B4-BE49-F238E27FC236}">
                  <a16:creationId xmlns:a16="http://schemas.microsoft.com/office/drawing/2014/main" id="{65BD78DC-C9E2-4530-92BE-CA8B29437369}"/>
                </a:ext>
              </a:extLst>
            </p:cNvPr>
            <p:cNvSpPr>
              <a:spLocks/>
            </p:cNvSpPr>
            <p:nvPr/>
          </p:nvSpPr>
          <p:spPr bwMode="auto">
            <a:xfrm>
              <a:off x="1506538" y="4579938"/>
              <a:ext cx="441325" cy="28575"/>
            </a:xfrm>
            <a:custGeom>
              <a:avLst/>
              <a:gdLst>
                <a:gd name="T0" fmla="*/ 0 w 278"/>
                <a:gd name="T1" fmla="*/ 2147483646 h 18"/>
                <a:gd name="T2" fmla="*/ 2147483646 w 278"/>
                <a:gd name="T3" fmla="*/ 2147483646 h 18"/>
                <a:gd name="T4" fmla="*/ 2147483646 w 278"/>
                <a:gd name="T5" fmla="*/ 2147483646 h 18"/>
                <a:gd name="T6" fmla="*/ 2147483646 w 278"/>
                <a:gd name="T7" fmla="*/ 2147483646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18">
                  <a:moveTo>
                    <a:pt x="0" y="1"/>
                  </a:moveTo>
                  <a:cubicBezTo>
                    <a:pt x="27" y="18"/>
                    <a:pt x="32" y="10"/>
                    <a:pt x="61" y="1"/>
                  </a:cubicBezTo>
                  <a:cubicBezTo>
                    <a:pt x="127" y="6"/>
                    <a:pt x="156" y="15"/>
                    <a:pt x="217" y="7"/>
                  </a:cubicBezTo>
                  <a:cubicBezTo>
                    <a:pt x="241" y="0"/>
                    <a:pt x="256" y="2"/>
                    <a:pt x="278" y="1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29" name="Freeform 8">
              <a:extLst>
                <a:ext uri="{FF2B5EF4-FFF2-40B4-BE49-F238E27FC236}">
                  <a16:creationId xmlns:a16="http://schemas.microsoft.com/office/drawing/2014/main" id="{F31762F8-FBA9-4A49-9CF3-FB0C03F81A2A}"/>
                </a:ext>
              </a:extLst>
            </p:cNvPr>
            <p:cNvSpPr>
              <a:spLocks/>
            </p:cNvSpPr>
            <p:nvPr/>
          </p:nvSpPr>
          <p:spPr bwMode="auto">
            <a:xfrm>
              <a:off x="1528763" y="4718050"/>
              <a:ext cx="407987" cy="57150"/>
            </a:xfrm>
            <a:custGeom>
              <a:avLst/>
              <a:gdLst>
                <a:gd name="T0" fmla="*/ 0 w 257"/>
                <a:gd name="T1" fmla="*/ 2147483646 h 36"/>
                <a:gd name="T2" fmla="*/ 2147483646 w 257"/>
                <a:gd name="T3" fmla="*/ 2147483646 h 36"/>
                <a:gd name="T4" fmla="*/ 2147483646 w 257"/>
                <a:gd name="T5" fmla="*/ 2147483646 h 36"/>
                <a:gd name="T6" fmla="*/ 2147483646 w 257"/>
                <a:gd name="T7" fmla="*/ 2147483646 h 36"/>
                <a:gd name="T8" fmla="*/ 2147483646 w 257"/>
                <a:gd name="T9" fmla="*/ 2147483646 h 36"/>
                <a:gd name="T10" fmla="*/ 2147483646 w 257"/>
                <a:gd name="T11" fmla="*/ 2147483646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7" h="36">
                  <a:moveTo>
                    <a:pt x="0" y="36"/>
                  </a:moveTo>
                  <a:cubicBezTo>
                    <a:pt x="40" y="8"/>
                    <a:pt x="89" y="10"/>
                    <a:pt x="135" y="22"/>
                  </a:cubicBezTo>
                  <a:cubicBezTo>
                    <a:pt x="146" y="20"/>
                    <a:pt x="158" y="19"/>
                    <a:pt x="169" y="15"/>
                  </a:cubicBezTo>
                  <a:cubicBezTo>
                    <a:pt x="177" y="12"/>
                    <a:pt x="182" y="0"/>
                    <a:pt x="190" y="2"/>
                  </a:cubicBezTo>
                  <a:cubicBezTo>
                    <a:pt x="206" y="6"/>
                    <a:pt x="230" y="29"/>
                    <a:pt x="230" y="29"/>
                  </a:cubicBezTo>
                  <a:cubicBezTo>
                    <a:pt x="253" y="14"/>
                    <a:pt x="243" y="15"/>
                    <a:pt x="257" y="1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30" name="Freeform 9">
              <a:extLst>
                <a:ext uri="{FF2B5EF4-FFF2-40B4-BE49-F238E27FC236}">
                  <a16:creationId xmlns:a16="http://schemas.microsoft.com/office/drawing/2014/main" id="{BD0D4904-D13A-4EA2-A363-0ECD84F1B066}"/>
                </a:ext>
              </a:extLst>
            </p:cNvPr>
            <p:cNvSpPr>
              <a:spLocks/>
            </p:cNvSpPr>
            <p:nvPr/>
          </p:nvSpPr>
          <p:spPr bwMode="auto">
            <a:xfrm>
              <a:off x="1528763" y="4870450"/>
              <a:ext cx="419100" cy="52388"/>
            </a:xfrm>
            <a:custGeom>
              <a:avLst/>
              <a:gdLst>
                <a:gd name="T0" fmla="*/ 0 w 264"/>
                <a:gd name="T1" fmla="*/ 2147483646 h 33"/>
                <a:gd name="T2" fmla="*/ 2147483646 w 264"/>
                <a:gd name="T3" fmla="*/ 0 h 33"/>
                <a:gd name="T4" fmla="*/ 2147483646 w 264"/>
                <a:gd name="T5" fmla="*/ 2147483646 h 33"/>
                <a:gd name="T6" fmla="*/ 2147483646 w 264"/>
                <a:gd name="T7" fmla="*/ 2147483646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33">
                  <a:moveTo>
                    <a:pt x="0" y="14"/>
                  </a:moveTo>
                  <a:cubicBezTo>
                    <a:pt x="62" y="19"/>
                    <a:pt x="100" y="33"/>
                    <a:pt x="149" y="0"/>
                  </a:cubicBezTo>
                  <a:cubicBezTo>
                    <a:pt x="182" y="23"/>
                    <a:pt x="188" y="2"/>
                    <a:pt x="223" y="14"/>
                  </a:cubicBezTo>
                  <a:cubicBezTo>
                    <a:pt x="250" y="5"/>
                    <a:pt x="237" y="7"/>
                    <a:pt x="264" y="7"/>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31" name="Text Box 10">
              <a:extLst>
                <a:ext uri="{FF2B5EF4-FFF2-40B4-BE49-F238E27FC236}">
                  <a16:creationId xmlns:a16="http://schemas.microsoft.com/office/drawing/2014/main" id="{F4D83EC9-8726-499B-9F6D-4AE22CBFBC9E}"/>
                </a:ext>
              </a:extLst>
            </p:cNvPr>
            <p:cNvSpPr txBox="1">
              <a:spLocks noChangeArrowheads="1"/>
            </p:cNvSpPr>
            <p:nvPr/>
          </p:nvSpPr>
          <p:spPr bwMode="auto">
            <a:xfrm>
              <a:off x="990600" y="3733800"/>
              <a:ext cx="160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latin typeface="Tahoma" panose="020B0604030504040204" pitchFamily="34" charset="0"/>
                </a:rPr>
                <a:t>Java Program</a:t>
              </a:r>
            </a:p>
          </p:txBody>
        </p:sp>
        <p:sp>
          <p:nvSpPr>
            <p:cNvPr id="30732" name="Line 11">
              <a:extLst>
                <a:ext uri="{FF2B5EF4-FFF2-40B4-BE49-F238E27FC236}">
                  <a16:creationId xmlns:a16="http://schemas.microsoft.com/office/drawing/2014/main" id="{A4BA5942-DEFC-4D17-8314-2B1EF175C42D}"/>
                </a:ext>
              </a:extLst>
            </p:cNvPr>
            <p:cNvSpPr>
              <a:spLocks noChangeShapeType="1"/>
            </p:cNvSpPr>
            <p:nvPr/>
          </p:nvSpPr>
          <p:spPr bwMode="auto">
            <a:xfrm>
              <a:off x="2133600" y="4495800"/>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33" name="Rectangle 12">
              <a:extLst>
                <a:ext uri="{FF2B5EF4-FFF2-40B4-BE49-F238E27FC236}">
                  <a16:creationId xmlns:a16="http://schemas.microsoft.com/office/drawing/2014/main" id="{0357060D-CC7E-4B85-A708-162BEB9B2087}"/>
                </a:ext>
              </a:extLst>
            </p:cNvPr>
            <p:cNvSpPr>
              <a:spLocks noChangeArrowheads="1"/>
            </p:cNvSpPr>
            <p:nvPr/>
          </p:nvSpPr>
          <p:spPr bwMode="auto">
            <a:xfrm>
              <a:off x="2438400" y="4267200"/>
              <a:ext cx="1295400" cy="3810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a:latin typeface="Tahoma" panose="020B0604030504040204" pitchFamily="34" charset="0"/>
                </a:rPr>
                <a:t>compiler</a:t>
              </a:r>
            </a:p>
          </p:txBody>
        </p:sp>
        <p:sp>
          <p:nvSpPr>
            <p:cNvPr id="30734" name="AutoShape 14">
              <a:extLst>
                <a:ext uri="{FF2B5EF4-FFF2-40B4-BE49-F238E27FC236}">
                  <a16:creationId xmlns:a16="http://schemas.microsoft.com/office/drawing/2014/main" id="{DF26BC78-5D14-4F82-8C3B-D6384F6670DF}"/>
                </a:ext>
              </a:extLst>
            </p:cNvPr>
            <p:cNvSpPr>
              <a:spLocks noChangeArrowheads="1"/>
            </p:cNvSpPr>
            <p:nvPr/>
          </p:nvSpPr>
          <p:spPr bwMode="auto">
            <a:xfrm>
              <a:off x="4191000" y="4114800"/>
              <a:ext cx="609600" cy="914400"/>
            </a:xfrm>
            <a:prstGeom prst="foldedCorner">
              <a:avLst>
                <a:gd name="adj" fmla="val 12500"/>
              </a:avLst>
            </a:prstGeom>
            <a:solidFill>
              <a:srgbClr val="FF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600">
                <a:latin typeface="Tahoma" panose="020B0604030504040204" pitchFamily="34" charset="0"/>
              </a:endParaRPr>
            </a:p>
          </p:txBody>
        </p:sp>
        <p:sp>
          <p:nvSpPr>
            <p:cNvPr id="30735" name="Freeform 15">
              <a:extLst>
                <a:ext uri="{FF2B5EF4-FFF2-40B4-BE49-F238E27FC236}">
                  <a16:creationId xmlns:a16="http://schemas.microsoft.com/office/drawing/2014/main" id="{B399F090-9606-4B76-A04F-7CD0E4057707}"/>
                </a:ext>
              </a:extLst>
            </p:cNvPr>
            <p:cNvSpPr>
              <a:spLocks/>
            </p:cNvSpPr>
            <p:nvPr/>
          </p:nvSpPr>
          <p:spPr bwMode="auto">
            <a:xfrm>
              <a:off x="4256088" y="4275138"/>
              <a:ext cx="419100" cy="38100"/>
            </a:xfrm>
            <a:custGeom>
              <a:avLst/>
              <a:gdLst>
                <a:gd name="T0" fmla="*/ 0 w 264"/>
                <a:gd name="T1" fmla="*/ 2147483646 h 24"/>
                <a:gd name="T2" fmla="*/ 2147483646 w 264"/>
                <a:gd name="T3" fmla="*/ 2147483646 h 24"/>
                <a:gd name="T4" fmla="*/ 2147483646 w 264"/>
                <a:gd name="T5" fmla="*/ 2147483646 h 24"/>
                <a:gd name="T6" fmla="*/ 2147483646 w 264"/>
                <a:gd name="T7" fmla="*/ 0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4">
                  <a:moveTo>
                    <a:pt x="0" y="7"/>
                  </a:moveTo>
                  <a:cubicBezTo>
                    <a:pt x="27" y="24"/>
                    <a:pt x="39" y="17"/>
                    <a:pt x="68" y="7"/>
                  </a:cubicBezTo>
                  <a:cubicBezTo>
                    <a:pt x="110" y="16"/>
                    <a:pt x="129" y="21"/>
                    <a:pt x="170" y="7"/>
                  </a:cubicBezTo>
                  <a:cubicBezTo>
                    <a:pt x="204" y="19"/>
                    <a:pt x="230" y="0"/>
                    <a:pt x="26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36" name="Freeform 16">
              <a:extLst>
                <a:ext uri="{FF2B5EF4-FFF2-40B4-BE49-F238E27FC236}">
                  <a16:creationId xmlns:a16="http://schemas.microsoft.com/office/drawing/2014/main" id="{960ADBD2-FF26-44C1-8D52-BFC78498D17C}"/>
                </a:ext>
              </a:extLst>
            </p:cNvPr>
            <p:cNvSpPr>
              <a:spLocks/>
            </p:cNvSpPr>
            <p:nvPr/>
          </p:nvSpPr>
          <p:spPr bwMode="auto">
            <a:xfrm>
              <a:off x="4262438" y="4425950"/>
              <a:ext cx="434975" cy="36513"/>
            </a:xfrm>
            <a:custGeom>
              <a:avLst/>
              <a:gdLst>
                <a:gd name="T0" fmla="*/ 2147483646 w 274"/>
                <a:gd name="T1" fmla="*/ 2147483646 h 23"/>
                <a:gd name="T2" fmla="*/ 2147483646 w 274"/>
                <a:gd name="T3" fmla="*/ 2147483646 h 23"/>
                <a:gd name="T4" fmla="*/ 2147483646 w 274"/>
                <a:gd name="T5" fmla="*/ 2147483646 h 23"/>
                <a:gd name="T6" fmla="*/ 2147483646 w 27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4" h="23">
                  <a:moveTo>
                    <a:pt x="10" y="7"/>
                  </a:moveTo>
                  <a:cubicBezTo>
                    <a:pt x="55" y="23"/>
                    <a:pt x="0" y="7"/>
                    <a:pt x="77" y="7"/>
                  </a:cubicBezTo>
                  <a:cubicBezTo>
                    <a:pt x="100" y="7"/>
                    <a:pt x="122" y="12"/>
                    <a:pt x="145" y="14"/>
                  </a:cubicBezTo>
                  <a:cubicBezTo>
                    <a:pt x="145" y="14"/>
                    <a:pt x="274" y="0"/>
                    <a:pt x="27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37" name="Freeform 17">
              <a:extLst>
                <a:ext uri="{FF2B5EF4-FFF2-40B4-BE49-F238E27FC236}">
                  <a16:creationId xmlns:a16="http://schemas.microsoft.com/office/drawing/2014/main" id="{3BD7F50E-B055-42B5-9C7C-30B9D0C64252}"/>
                </a:ext>
              </a:extLst>
            </p:cNvPr>
            <p:cNvSpPr>
              <a:spLocks/>
            </p:cNvSpPr>
            <p:nvPr/>
          </p:nvSpPr>
          <p:spPr bwMode="auto">
            <a:xfrm>
              <a:off x="4244975" y="4586288"/>
              <a:ext cx="441325" cy="28575"/>
            </a:xfrm>
            <a:custGeom>
              <a:avLst/>
              <a:gdLst>
                <a:gd name="T0" fmla="*/ 0 w 278"/>
                <a:gd name="T1" fmla="*/ 2147483646 h 18"/>
                <a:gd name="T2" fmla="*/ 2147483646 w 278"/>
                <a:gd name="T3" fmla="*/ 2147483646 h 18"/>
                <a:gd name="T4" fmla="*/ 2147483646 w 278"/>
                <a:gd name="T5" fmla="*/ 2147483646 h 18"/>
                <a:gd name="T6" fmla="*/ 2147483646 w 278"/>
                <a:gd name="T7" fmla="*/ 2147483646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18">
                  <a:moveTo>
                    <a:pt x="0" y="1"/>
                  </a:moveTo>
                  <a:cubicBezTo>
                    <a:pt x="27" y="18"/>
                    <a:pt x="32" y="10"/>
                    <a:pt x="61" y="1"/>
                  </a:cubicBezTo>
                  <a:cubicBezTo>
                    <a:pt x="127" y="6"/>
                    <a:pt x="156" y="15"/>
                    <a:pt x="217" y="7"/>
                  </a:cubicBezTo>
                  <a:cubicBezTo>
                    <a:pt x="241" y="0"/>
                    <a:pt x="256" y="2"/>
                    <a:pt x="278" y="1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38" name="Freeform 18">
              <a:extLst>
                <a:ext uri="{FF2B5EF4-FFF2-40B4-BE49-F238E27FC236}">
                  <a16:creationId xmlns:a16="http://schemas.microsoft.com/office/drawing/2014/main" id="{D478DA25-56F4-4CDB-BA5C-36C8B5F718E7}"/>
                </a:ext>
              </a:extLst>
            </p:cNvPr>
            <p:cNvSpPr>
              <a:spLocks/>
            </p:cNvSpPr>
            <p:nvPr/>
          </p:nvSpPr>
          <p:spPr bwMode="auto">
            <a:xfrm>
              <a:off x="4267200" y="4724400"/>
              <a:ext cx="407988" cy="57150"/>
            </a:xfrm>
            <a:custGeom>
              <a:avLst/>
              <a:gdLst>
                <a:gd name="T0" fmla="*/ 0 w 257"/>
                <a:gd name="T1" fmla="*/ 2147483646 h 36"/>
                <a:gd name="T2" fmla="*/ 2147483646 w 257"/>
                <a:gd name="T3" fmla="*/ 2147483646 h 36"/>
                <a:gd name="T4" fmla="*/ 2147483646 w 257"/>
                <a:gd name="T5" fmla="*/ 2147483646 h 36"/>
                <a:gd name="T6" fmla="*/ 2147483646 w 257"/>
                <a:gd name="T7" fmla="*/ 2147483646 h 36"/>
                <a:gd name="T8" fmla="*/ 2147483646 w 257"/>
                <a:gd name="T9" fmla="*/ 2147483646 h 36"/>
                <a:gd name="T10" fmla="*/ 2147483646 w 257"/>
                <a:gd name="T11" fmla="*/ 2147483646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7" h="36">
                  <a:moveTo>
                    <a:pt x="0" y="36"/>
                  </a:moveTo>
                  <a:cubicBezTo>
                    <a:pt x="40" y="8"/>
                    <a:pt x="89" y="10"/>
                    <a:pt x="135" y="22"/>
                  </a:cubicBezTo>
                  <a:cubicBezTo>
                    <a:pt x="146" y="20"/>
                    <a:pt x="158" y="19"/>
                    <a:pt x="169" y="15"/>
                  </a:cubicBezTo>
                  <a:cubicBezTo>
                    <a:pt x="177" y="12"/>
                    <a:pt x="182" y="0"/>
                    <a:pt x="190" y="2"/>
                  </a:cubicBezTo>
                  <a:cubicBezTo>
                    <a:pt x="206" y="6"/>
                    <a:pt x="230" y="29"/>
                    <a:pt x="230" y="29"/>
                  </a:cubicBezTo>
                  <a:cubicBezTo>
                    <a:pt x="253" y="14"/>
                    <a:pt x="243" y="15"/>
                    <a:pt x="257" y="1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39" name="Freeform 19">
              <a:extLst>
                <a:ext uri="{FF2B5EF4-FFF2-40B4-BE49-F238E27FC236}">
                  <a16:creationId xmlns:a16="http://schemas.microsoft.com/office/drawing/2014/main" id="{61F17F35-44D2-4876-8E16-187763EE0865}"/>
                </a:ext>
              </a:extLst>
            </p:cNvPr>
            <p:cNvSpPr>
              <a:spLocks/>
            </p:cNvSpPr>
            <p:nvPr/>
          </p:nvSpPr>
          <p:spPr bwMode="auto">
            <a:xfrm>
              <a:off x="4267200" y="4876800"/>
              <a:ext cx="419100" cy="52388"/>
            </a:xfrm>
            <a:custGeom>
              <a:avLst/>
              <a:gdLst>
                <a:gd name="T0" fmla="*/ 0 w 264"/>
                <a:gd name="T1" fmla="*/ 2147483646 h 33"/>
                <a:gd name="T2" fmla="*/ 2147483646 w 264"/>
                <a:gd name="T3" fmla="*/ 0 h 33"/>
                <a:gd name="T4" fmla="*/ 2147483646 w 264"/>
                <a:gd name="T5" fmla="*/ 2147483646 h 33"/>
                <a:gd name="T6" fmla="*/ 2147483646 w 264"/>
                <a:gd name="T7" fmla="*/ 2147483646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33">
                  <a:moveTo>
                    <a:pt x="0" y="14"/>
                  </a:moveTo>
                  <a:cubicBezTo>
                    <a:pt x="62" y="19"/>
                    <a:pt x="100" y="33"/>
                    <a:pt x="149" y="0"/>
                  </a:cubicBezTo>
                  <a:cubicBezTo>
                    <a:pt x="182" y="23"/>
                    <a:pt x="188" y="2"/>
                    <a:pt x="223" y="14"/>
                  </a:cubicBezTo>
                  <a:cubicBezTo>
                    <a:pt x="250" y="5"/>
                    <a:pt x="237" y="7"/>
                    <a:pt x="264" y="7"/>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40" name="Text Box 20">
              <a:extLst>
                <a:ext uri="{FF2B5EF4-FFF2-40B4-BE49-F238E27FC236}">
                  <a16:creationId xmlns:a16="http://schemas.microsoft.com/office/drawing/2014/main" id="{54C0813D-3BCD-47BD-84D8-7C1BA60CBE43}"/>
                </a:ext>
              </a:extLst>
            </p:cNvPr>
            <p:cNvSpPr txBox="1">
              <a:spLocks noChangeArrowheads="1"/>
            </p:cNvSpPr>
            <p:nvPr/>
          </p:nvSpPr>
          <p:spPr bwMode="auto">
            <a:xfrm>
              <a:off x="3733800" y="3733800"/>
              <a:ext cx="168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latin typeface="Tahoma" panose="020B0604030504040204" pitchFamily="34" charset="0"/>
                </a:rPr>
                <a:t>Java Bytecode</a:t>
              </a:r>
            </a:p>
          </p:txBody>
        </p:sp>
        <p:sp>
          <p:nvSpPr>
            <p:cNvPr id="30741" name="Line 21">
              <a:extLst>
                <a:ext uri="{FF2B5EF4-FFF2-40B4-BE49-F238E27FC236}">
                  <a16:creationId xmlns:a16="http://schemas.microsoft.com/office/drawing/2014/main" id="{A142B652-7FB8-494A-8910-12E55928A390}"/>
                </a:ext>
              </a:extLst>
            </p:cNvPr>
            <p:cNvSpPr>
              <a:spLocks noChangeShapeType="1"/>
            </p:cNvSpPr>
            <p:nvPr/>
          </p:nvSpPr>
          <p:spPr bwMode="auto">
            <a:xfrm flipV="1">
              <a:off x="5334000" y="3124200"/>
              <a:ext cx="17526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42" name="Line 22">
              <a:extLst>
                <a:ext uri="{FF2B5EF4-FFF2-40B4-BE49-F238E27FC236}">
                  <a16:creationId xmlns:a16="http://schemas.microsoft.com/office/drawing/2014/main" id="{724446BE-494C-43F1-9E13-FA171E90811A}"/>
                </a:ext>
              </a:extLst>
            </p:cNvPr>
            <p:cNvSpPr>
              <a:spLocks noChangeShapeType="1"/>
            </p:cNvSpPr>
            <p:nvPr/>
          </p:nvSpPr>
          <p:spPr bwMode="auto">
            <a:xfrm flipV="1">
              <a:off x="5257800" y="4572000"/>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43" name="Line 24">
              <a:extLst>
                <a:ext uri="{FF2B5EF4-FFF2-40B4-BE49-F238E27FC236}">
                  <a16:creationId xmlns:a16="http://schemas.microsoft.com/office/drawing/2014/main" id="{D1486F1B-0A35-443C-B25F-18CFA2B256E9}"/>
                </a:ext>
              </a:extLst>
            </p:cNvPr>
            <p:cNvSpPr>
              <a:spLocks noChangeShapeType="1"/>
            </p:cNvSpPr>
            <p:nvPr/>
          </p:nvSpPr>
          <p:spPr bwMode="auto">
            <a:xfrm>
              <a:off x="5181600" y="4953000"/>
              <a:ext cx="2133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30744" name="Picture 25" descr="elecdiv-pc">
              <a:hlinkClick r:id="rId2"/>
              <a:extLst>
                <a:ext uri="{FF2B5EF4-FFF2-40B4-BE49-F238E27FC236}">
                  <a16:creationId xmlns:a16="http://schemas.microsoft.com/office/drawing/2014/main" id="{02C83978-BDD7-421E-ABD2-C6EB14FBE4DD}"/>
                </a:ext>
              </a:extLst>
            </p:cNvPr>
            <p:cNvPicPr>
              <a:picLocks noChangeAspect="1" noChangeArrowheads="1"/>
            </p:cNvPicPr>
            <p:nvPr/>
          </p:nvPicPr>
          <p:blipFill>
            <a:blip r:embed="rId3">
              <a:clrChange>
                <a:clrFrom>
                  <a:srgbClr val="17A69E"/>
                </a:clrFrom>
                <a:clrTo>
                  <a:srgbClr val="17A69E">
                    <a:alpha val="0"/>
                  </a:srgbClr>
                </a:clrTo>
              </a:clrChange>
              <a:extLst>
                <a:ext uri="{28A0092B-C50C-407E-A947-70E740481C1C}">
                  <a14:useLocalDpi xmlns:a14="http://schemas.microsoft.com/office/drawing/2010/main" val="0"/>
                </a:ext>
              </a:extLst>
            </a:blip>
            <a:srcRect/>
            <a:stretch>
              <a:fillRect/>
            </a:stretch>
          </p:blipFill>
          <p:spPr bwMode="auto">
            <a:xfrm>
              <a:off x="7391400" y="2514600"/>
              <a:ext cx="954088"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5" name="Rectangle 26">
              <a:extLst>
                <a:ext uri="{FF2B5EF4-FFF2-40B4-BE49-F238E27FC236}">
                  <a16:creationId xmlns:a16="http://schemas.microsoft.com/office/drawing/2014/main" id="{0128BB28-C3D0-4E31-843E-4ECC34CD0C74}"/>
                </a:ext>
              </a:extLst>
            </p:cNvPr>
            <p:cNvSpPr>
              <a:spLocks noChangeArrowheads="1"/>
            </p:cNvSpPr>
            <p:nvPr/>
          </p:nvSpPr>
          <p:spPr bwMode="auto">
            <a:xfrm>
              <a:off x="7696200" y="2590800"/>
              <a:ext cx="400050" cy="40322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a:latin typeface="Tahoma" panose="020B0604030504040204" pitchFamily="34" charset="0"/>
                </a:rPr>
                <a:t>Win</a:t>
              </a:r>
            </a:p>
          </p:txBody>
        </p:sp>
        <p:pic>
          <p:nvPicPr>
            <p:cNvPr id="30746" name="Picture 27" descr="Macintosh">
              <a:extLst>
                <a:ext uri="{FF2B5EF4-FFF2-40B4-BE49-F238E27FC236}">
                  <a16:creationId xmlns:a16="http://schemas.microsoft.com/office/drawing/2014/main" id="{10A7B9C4-84FC-40E5-B0DB-632CE555D0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3657600"/>
              <a:ext cx="12954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7" name="Rectangle 28">
              <a:extLst>
                <a:ext uri="{FF2B5EF4-FFF2-40B4-BE49-F238E27FC236}">
                  <a16:creationId xmlns:a16="http://schemas.microsoft.com/office/drawing/2014/main" id="{A9EC4D67-9DD4-4499-867F-397659AE0F5C}"/>
                </a:ext>
              </a:extLst>
            </p:cNvPr>
            <p:cNvSpPr>
              <a:spLocks noChangeArrowheads="1"/>
            </p:cNvSpPr>
            <p:nvPr/>
          </p:nvSpPr>
          <p:spPr bwMode="auto">
            <a:xfrm>
              <a:off x="7769225" y="3889375"/>
              <a:ext cx="460375" cy="37782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Tahoma" panose="020B0604030504040204" pitchFamily="34" charset="0"/>
                </a:rPr>
                <a:t>MAC</a:t>
              </a:r>
            </a:p>
          </p:txBody>
        </p:sp>
        <p:pic>
          <p:nvPicPr>
            <p:cNvPr id="30748" name="Picture 29" descr="computer">
              <a:hlinkClick r:id="rId5"/>
              <a:extLst>
                <a:ext uri="{FF2B5EF4-FFF2-40B4-BE49-F238E27FC236}">
                  <a16:creationId xmlns:a16="http://schemas.microsoft.com/office/drawing/2014/main" id="{8875BA79-09CA-454E-87F8-D14A2DC590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5029200"/>
              <a:ext cx="1042988"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9" name="Rectangle 30">
              <a:extLst>
                <a:ext uri="{FF2B5EF4-FFF2-40B4-BE49-F238E27FC236}">
                  <a16:creationId xmlns:a16="http://schemas.microsoft.com/office/drawing/2014/main" id="{AD52E5D9-989A-4398-A1DD-B156C354E21E}"/>
                </a:ext>
              </a:extLst>
            </p:cNvPr>
            <p:cNvSpPr>
              <a:spLocks noChangeArrowheads="1"/>
            </p:cNvSpPr>
            <p:nvPr/>
          </p:nvSpPr>
          <p:spPr bwMode="auto">
            <a:xfrm>
              <a:off x="7772400" y="5105400"/>
              <a:ext cx="457200" cy="381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a:latin typeface="Tahoma" panose="020B0604030504040204" pitchFamily="34" charset="0"/>
                </a:rPr>
                <a:t>Unix</a:t>
              </a:r>
            </a:p>
          </p:txBody>
        </p:sp>
        <p:sp>
          <p:nvSpPr>
            <p:cNvPr id="30750" name="Text Box 31">
              <a:extLst>
                <a:ext uri="{FF2B5EF4-FFF2-40B4-BE49-F238E27FC236}">
                  <a16:creationId xmlns:a16="http://schemas.microsoft.com/office/drawing/2014/main" id="{E3B212FA-6278-42B1-8F59-E518D987A5DB}"/>
                </a:ext>
              </a:extLst>
            </p:cNvPr>
            <p:cNvSpPr txBox="1">
              <a:spLocks noChangeArrowheads="1"/>
            </p:cNvSpPr>
            <p:nvPr/>
          </p:nvSpPr>
          <p:spPr bwMode="auto">
            <a:xfrm>
              <a:off x="5638800" y="4267200"/>
              <a:ext cx="123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latin typeface="Tahoma" panose="020B0604030504040204" pitchFamily="34" charset="0"/>
                </a:rPr>
                <a:t>Interpreter</a:t>
              </a:r>
            </a:p>
          </p:txBody>
        </p:sp>
        <p:sp>
          <p:nvSpPr>
            <p:cNvPr id="30751" name="Text Box 32">
              <a:extLst>
                <a:ext uri="{FF2B5EF4-FFF2-40B4-BE49-F238E27FC236}">
                  <a16:creationId xmlns:a16="http://schemas.microsoft.com/office/drawing/2014/main" id="{860D019B-7162-4CF1-9539-F943B371F88A}"/>
                </a:ext>
              </a:extLst>
            </p:cNvPr>
            <p:cNvSpPr txBox="1">
              <a:spLocks noChangeArrowheads="1"/>
            </p:cNvSpPr>
            <p:nvPr/>
          </p:nvSpPr>
          <p:spPr bwMode="auto">
            <a:xfrm rot="1033297">
              <a:off x="5715000" y="4953000"/>
              <a:ext cx="123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latin typeface="Tahoma" panose="020B0604030504040204" pitchFamily="34" charset="0"/>
                </a:rPr>
                <a:t>Interpreter</a:t>
              </a:r>
            </a:p>
          </p:txBody>
        </p:sp>
        <p:sp>
          <p:nvSpPr>
            <p:cNvPr id="30752" name="Text Box 33">
              <a:extLst>
                <a:ext uri="{FF2B5EF4-FFF2-40B4-BE49-F238E27FC236}">
                  <a16:creationId xmlns:a16="http://schemas.microsoft.com/office/drawing/2014/main" id="{1B80DB28-21D9-4817-B591-42A3E08B75C0}"/>
                </a:ext>
              </a:extLst>
            </p:cNvPr>
            <p:cNvSpPr txBox="1">
              <a:spLocks noChangeArrowheads="1"/>
            </p:cNvSpPr>
            <p:nvPr/>
          </p:nvSpPr>
          <p:spPr bwMode="auto">
            <a:xfrm rot="-1893752">
              <a:off x="5562600" y="3352800"/>
              <a:ext cx="123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latin typeface="Tahoma" panose="020B0604030504040204" pitchFamily="34" charset="0"/>
                </a:rPr>
                <a:t>Interpreter</a:t>
              </a:r>
            </a:p>
          </p:txBody>
        </p:sp>
      </p:gr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D83A146-C76E-4921-A221-1A37C9A695E3}"/>
              </a:ext>
            </a:extLst>
          </p:cNvPr>
          <p:cNvSpPr>
            <a:spLocks noGrp="1" noChangeArrowheads="1"/>
          </p:cNvSpPr>
          <p:nvPr>
            <p:ph type="title"/>
          </p:nvPr>
        </p:nvSpPr>
        <p:spPr>
          <a:xfrm>
            <a:off x="457200" y="0"/>
            <a:ext cx="8229600" cy="7620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rtlCol="0" anchor="t">
            <a:normAutofit/>
          </a:bodyPr>
          <a:lstStyle/>
          <a:p>
            <a:pPr eaLnBrk="1" fontAlgn="auto" hangingPunct="1">
              <a:spcAft>
                <a:spcPts val="0"/>
              </a:spcAft>
              <a:defRPr/>
            </a:pPr>
            <a:r>
              <a:rPr lang="en-US" altLang="en-AU" dirty="0">
                <a:effectLst>
                  <a:outerShdw blurRad="38100" dist="38100" dir="2700000" algn="tl">
                    <a:srgbClr val="000000">
                      <a:alpha val="43137"/>
                    </a:srgbClr>
                  </a:outerShdw>
                </a:effectLst>
              </a:rPr>
              <a:t>Total Platform Independence</a:t>
            </a:r>
          </a:p>
        </p:txBody>
      </p:sp>
      <p:grpSp>
        <p:nvGrpSpPr>
          <p:cNvPr id="31747" name="Group 1">
            <a:extLst>
              <a:ext uri="{FF2B5EF4-FFF2-40B4-BE49-F238E27FC236}">
                <a16:creationId xmlns:a16="http://schemas.microsoft.com/office/drawing/2014/main" id="{DB7BF5F7-5DB1-420C-957E-1ED27A49E97E}"/>
              </a:ext>
            </a:extLst>
          </p:cNvPr>
          <p:cNvGrpSpPr>
            <a:grpSpLocks/>
          </p:cNvGrpSpPr>
          <p:nvPr/>
        </p:nvGrpSpPr>
        <p:grpSpPr bwMode="auto">
          <a:xfrm>
            <a:off x="746125" y="685800"/>
            <a:ext cx="7927975" cy="5537200"/>
            <a:chOff x="746125" y="685800"/>
            <a:chExt cx="7927975" cy="5537200"/>
          </a:xfrm>
        </p:grpSpPr>
        <p:sp>
          <p:nvSpPr>
            <p:cNvPr id="31748" name="AutoShape 3">
              <a:extLst>
                <a:ext uri="{FF2B5EF4-FFF2-40B4-BE49-F238E27FC236}">
                  <a16:creationId xmlns:a16="http://schemas.microsoft.com/office/drawing/2014/main" id="{39B569F0-778A-46F4-AFC0-D7565C8E0998}"/>
                </a:ext>
              </a:extLst>
            </p:cNvPr>
            <p:cNvSpPr>
              <a:spLocks noChangeArrowheads="1"/>
            </p:cNvSpPr>
            <p:nvPr/>
          </p:nvSpPr>
          <p:spPr bwMode="auto">
            <a:xfrm>
              <a:off x="1530350" y="685800"/>
              <a:ext cx="6540500" cy="1206500"/>
            </a:xfrm>
            <a:prstGeom prst="cube">
              <a:avLst>
                <a:gd name="adj" fmla="val 24995"/>
              </a:avLst>
            </a:prstGeom>
            <a:solidFill>
              <a:srgbClr val="00B7A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23556" name="Rectangle 4">
              <a:extLst>
                <a:ext uri="{FF2B5EF4-FFF2-40B4-BE49-F238E27FC236}">
                  <a16:creationId xmlns:a16="http://schemas.microsoft.com/office/drawing/2014/main" id="{E9301B59-C961-4D8B-9907-C7F35718A24E}"/>
                </a:ext>
              </a:extLst>
            </p:cNvPr>
            <p:cNvSpPr>
              <a:spLocks noChangeArrowheads="1"/>
            </p:cNvSpPr>
            <p:nvPr/>
          </p:nvSpPr>
          <p:spPr bwMode="auto">
            <a:xfrm>
              <a:off x="2811463" y="1058863"/>
              <a:ext cx="4032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defRPr/>
              </a:pPr>
              <a:r>
                <a:rPr lang="en-US" altLang="en-US" sz="3600" b="1">
                  <a:solidFill>
                    <a:schemeClr val="bg1"/>
                  </a:solidFill>
                  <a:effectLst>
                    <a:outerShdw blurRad="38100" dist="38100" dir="2700000" algn="tl">
                      <a:srgbClr val="C0C0C0"/>
                    </a:outerShdw>
                  </a:effectLst>
                  <a:latin typeface="Times New Roman" panose="02020603050405020304" pitchFamily="18" charset="0"/>
                </a:rPr>
                <a:t>JAVA COMPILER</a:t>
              </a:r>
            </a:p>
          </p:txBody>
        </p:sp>
        <p:sp>
          <p:nvSpPr>
            <p:cNvPr id="31750" name="AutoShape 5">
              <a:extLst>
                <a:ext uri="{FF2B5EF4-FFF2-40B4-BE49-F238E27FC236}">
                  <a16:creationId xmlns:a16="http://schemas.microsoft.com/office/drawing/2014/main" id="{B051FA84-9B54-4431-923A-12C4F5AC9CCD}"/>
                </a:ext>
              </a:extLst>
            </p:cNvPr>
            <p:cNvSpPr>
              <a:spLocks noChangeArrowheads="1"/>
            </p:cNvSpPr>
            <p:nvPr/>
          </p:nvSpPr>
          <p:spPr bwMode="auto">
            <a:xfrm>
              <a:off x="1447800" y="1898650"/>
              <a:ext cx="6553200" cy="1295400"/>
            </a:xfrm>
            <a:prstGeom prst="hexagon">
              <a:avLst>
                <a:gd name="adj" fmla="val 126447"/>
                <a:gd name="vf" fmla="val 115470"/>
              </a:avLst>
            </a:prstGeom>
            <a:solidFill>
              <a:srgbClr val="B50069"/>
            </a:solidFill>
            <a:ln>
              <a:noFill/>
            </a:ln>
            <a:effectLst>
              <a:outerShdw dist="107763" dir="2700000" algn="ctr" rotWithShape="0">
                <a:schemeClr val="tx2">
                  <a:alpha val="50000"/>
                </a:scheme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23558" name="Rectangle 6">
              <a:extLst>
                <a:ext uri="{FF2B5EF4-FFF2-40B4-BE49-F238E27FC236}">
                  <a16:creationId xmlns:a16="http://schemas.microsoft.com/office/drawing/2014/main" id="{608C4DB4-3624-4675-A25F-7B49E37ED306}"/>
                </a:ext>
              </a:extLst>
            </p:cNvPr>
            <p:cNvSpPr>
              <a:spLocks noChangeArrowheads="1"/>
            </p:cNvSpPr>
            <p:nvPr/>
          </p:nvSpPr>
          <p:spPr bwMode="auto">
            <a:xfrm>
              <a:off x="2727325" y="2201863"/>
              <a:ext cx="419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en-US" altLang="en-US" sz="3600" b="1">
                  <a:solidFill>
                    <a:srgbClr val="FAFD00"/>
                  </a:solidFill>
                  <a:effectLst>
                    <a:outerShdw blurRad="38100" dist="38100" dir="2700000" algn="tl">
                      <a:srgbClr val="C0C0C0"/>
                    </a:outerShdw>
                  </a:effectLst>
                  <a:latin typeface="Times New Roman" panose="02020603050405020304" pitchFamily="18" charset="0"/>
                </a:rPr>
                <a:t>JAVA BYTE CODE</a:t>
              </a:r>
            </a:p>
          </p:txBody>
        </p:sp>
        <p:grpSp>
          <p:nvGrpSpPr>
            <p:cNvPr id="31752" name="Group 153">
              <a:extLst>
                <a:ext uri="{FF2B5EF4-FFF2-40B4-BE49-F238E27FC236}">
                  <a16:creationId xmlns:a16="http://schemas.microsoft.com/office/drawing/2014/main" id="{76D88B36-8B8D-4385-9F44-328B4F47712E}"/>
                </a:ext>
              </a:extLst>
            </p:cNvPr>
            <p:cNvGrpSpPr>
              <a:grpSpLocks/>
            </p:cNvGrpSpPr>
            <p:nvPr/>
          </p:nvGrpSpPr>
          <p:grpSpPr bwMode="auto">
            <a:xfrm>
              <a:off x="4800600" y="4489450"/>
              <a:ext cx="1773238" cy="1296988"/>
              <a:chOff x="3024" y="3168"/>
              <a:chExt cx="1117" cy="817"/>
            </a:xfrm>
          </p:grpSpPr>
          <p:sp>
            <p:nvSpPr>
              <p:cNvPr id="31918" name="Freeform 7">
                <a:extLst>
                  <a:ext uri="{FF2B5EF4-FFF2-40B4-BE49-F238E27FC236}">
                    <a16:creationId xmlns:a16="http://schemas.microsoft.com/office/drawing/2014/main" id="{2A9873A9-B9A8-480D-B750-5223FF7E5437}"/>
                  </a:ext>
                </a:extLst>
              </p:cNvPr>
              <p:cNvSpPr>
                <a:spLocks/>
              </p:cNvSpPr>
              <p:nvPr/>
            </p:nvSpPr>
            <p:spPr bwMode="auto">
              <a:xfrm>
                <a:off x="3024" y="3797"/>
                <a:ext cx="110" cy="61"/>
              </a:xfrm>
              <a:custGeom>
                <a:avLst/>
                <a:gdLst>
                  <a:gd name="T0" fmla="*/ 107 w 110"/>
                  <a:gd name="T1" fmla="*/ 0 h 61"/>
                  <a:gd name="T2" fmla="*/ 83 w 110"/>
                  <a:gd name="T3" fmla="*/ 0 h 61"/>
                  <a:gd name="T4" fmla="*/ 69 w 110"/>
                  <a:gd name="T5" fmla="*/ 1 h 61"/>
                  <a:gd name="T6" fmla="*/ 55 w 110"/>
                  <a:gd name="T7" fmla="*/ 3 h 61"/>
                  <a:gd name="T8" fmla="*/ 38 w 110"/>
                  <a:gd name="T9" fmla="*/ 6 h 61"/>
                  <a:gd name="T10" fmla="*/ 25 w 110"/>
                  <a:gd name="T11" fmla="*/ 9 h 61"/>
                  <a:gd name="T12" fmla="*/ 17 w 110"/>
                  <a:gd name="T13" fmla="*/ 12 h 61"/>
                  <a:gd name="T14" fmla="*/ 11 w 110"/>
                  <a:gd name="T15" fmla="*/ 15 h 61"/>
                  <a:gd name="T16" fmla="*/ 6 w 110"/>
                  <a:gd name="T17" fmla="*/ 19 h 61"/>
                  <a:gd name="T18" fmla="*/ 2 w 110"/>
                  <a:gd name="T19" fmla="*/ 23 h 61"/>
                  <a:gd name="T20" fmla="*/ 0 w 110"/>
                  <a:gd name="T21" fmla="*/ 27 h 61"/>
                  <a:gd name="T22" fmla="*/ 1 w 110"/>
                  <a:gd name="T23" fmla="*/ 32 h 61"/>
                  <a:gd name="T24" fmla="*/ 4 w 110"/>
                  <a:gd name="T25" fmla="*/ 36 h 61"/>
                  <a:gd name="T26" fmla="*/ 8 w 110"/>
                  <a:gd name="T27" fmla="*/ 38 h 61"/>
                  <a:gd name="T28" fmla="*/ 15 w 110"/>
                  <a:gd name="T29" fmla="*/ 39 h 61"/>
                  <a:gd name="T30" fmla="*/ 24 w 110"/>
                  <a:gd name="T31" fmla="*/ 39 h 61"/>
                  <a:gd name="T32" fmla="*/ 34 w 110"/>
                  <a:gd name="T33" fmla="*/ 38 h 61"/>
                  <a:gd name="T34" fmla="*/ 46 w 110"/>
                  <a:gd name="T35" fmla="*/ 38 h 61"/>
                  <a:gd name="T36" fmla="*/ 58 w 110"/>
                  <a:gd name="T37" fmla="*/ 38 h 61"/>
                  <a:gd name="T38" fmla="*/ 67 w 110"/>
                  <a:gd name="T39" fmla="*/ 39 h 61"/>
                  <a:gd name="T40" fmla="*/ 75 w 110"/>
                  <a:gd name="T41" fmla="*/ 41 h 61"/>
                  <a:gd name="T42" fmla="*/ 84 w 110"/>
                  <a:gd name="T43" fmla="*/ 45 h 61"/>
                  <a:gd name="T44" fmla="*/ 109 w 110"/>
                  <a:gd name="T45" fmla="*/ 60 h 61"/>
                  <a:gd name="T46" fmla="*/ 108 w 110"/>
                  <a:gd name="T47" fmla="*/ 60 h 61"/>
                  <a:gd name="T48" fmla="*/ 109 w 110"/>
                  <a:gd name="T49" fmla="*/ 59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10" h="61">
                    <a:moveTo>
                      <a:pt x="107" y="0"/>
                    </a:moveTo>
                    <a:lnTo>
                      <a:pt x="83" y="0"/>
                    </a:lnTo>
                    <a:lnTo>
                      <a:pt x="69" y="1"/>
                    </a:lnTo>
                    <a:lnTo>
                      <a:pt x="55" y="3"/>
                    </a:lnTo>
                    <a:lnTo>
                      <a:pt x="38" y="6"/>
                    </a:lnTo>
                    <a:lnTo>
                      <a:pt x="25" y="9"/>
                    </a:lnTo>
                    <a:lnTo>
                      <a:pt x="17" y="12"/>
                    </a:lnTo>
                    <a:lnTo>
                      <a:pt x="11" y="15"/>
                    </a:lnTo>
                    <a:lnTo>
                      <a:pt x="6" y="19"/>
                    </a:lnTo>
                    <a:lnTo>
                      <a:pt x="2" y="23"/>
                    </a:lnTo>
                    <a:lnTo>
                      <a:pt x="0" y="27"/>
                    </a:lnTo>
                    <a:lnTo>
                      <a:pt x="1" y="32"/>
                    </a:lnTo>
                    <a:lnTo>
                      <a:pt x="4" y="36"/>
                    </a:lnTo>
                    <a:lnTo>
                      <a:pt x="8" y="38"/>
                    </a:lnTo>
                    <a:lnTo>
                      <a:pt x="15" y="39"/>
                    </a:lnTo>
                    <a:lnTo>
                      <a:pt x="24" y="39"/>
                    </a:lnTo>
                    <a:lnTo>
                      <a:pt x="34" y="38"/>
                    </a:lnTo>
                    <a:lnTo>
                      <a:pt x="46" y="38"/>
                    </a:lnTo>
                    <a:lnTo>
                      <a:pt x="58" y="38"/>
                    </a:lnTo>
                    <a:lnTo>
                      <a:pt x="67" y="39"/>
                    </a:lnTo>
                    <a:lnTo>
                      <a:pt x="75" y="41"/>
                    </a:lnTo>
                    <a:lnTo>
                      <a:pt x="84" y="45"/>
                    </a:lnTo>
                    <a:lnTo>
                      <a:pt x="109" y="60"/>
                    </a:lnTo>
                    <a:lnTo>
                      <a:pt x="108" y="60"/>
                    </a:lnTo>
                    <a:lnTo>
                      <a:pt x="109" y="59"/>
                    </a:lnTo>
                  </a:path>
                </a:pathLst>
              </a:custGeom>
              <a:noFill/>
              <a:ln w="2540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1919" name="Group 15">
                <a:extLst>
                  <a:ext uri="{FF2B5EF4-FFF2-40B4-BE49-F238E27FC236}">
                    <a16:creationId xmlns:a16="http://schemas.microsoft.com/office/drawing/2014/main" id="{C6528C70-0C3E-4C17-B6A5-1590B564314E}"/>
                  </a:ext>
                </a:extLst>
              </p:cNvPr>
              <p:cNvGrpSpPr>
                <a:grpSpLocks/>
              </p:cNvGrpSpPr>
              <p:nvPr/>
            </p:nvGrpSpPr>
            <p:grpSpPr bwMode="auto">
              <a:xfrm>
                <a:off x="3118" y="3624"/>
                <a:ext cx="869" cy="277"/>
                <a:chOff x="3118" y="3624"/>
                <a:chExt cx="869" cy="277"/>
              </a:xfrm>
            </p:grpSpPr>
            <p:sp>
              <p:nvSpPr>
                <p:cNvPr id="32057" name="Freeform 8">
                  <a:extLst>
                    <a:ext uri="{FF2B5EF4-FFF2-40B4-BE49-F238E27FC236}">
                      <a16:creationId xmlns:a16="http://schemas.microsoft.com/office/drawing/2014/main" id="{3F84C72A-7839-4435-B612-6EB168D51125}"/>
                    </a:ext>
                  </a:extLst>
                </p:cNvPr>
                <p:cNvSpPr>
                  <a:spLocks/>
                </p:cNvSpPr>
                <p:nvPr/>
              </p:nvSpPr>
              <p:spPr bwMode="auto">
                <a:xfrm>
                  <a:off x="3124" y="3766"/>
                  <a:ext cx="863" cy="135"/>
                </a:xfrm>
                <a:custGeom>
                  <a:avLst/>
                  <a:gdLst>
                    <a:gd name="T0" fmla="*/ 0 w 863"/>
                    <a:gd name="T1" fmla="*/ 8 h 135"/>
                    <a:gd name="T2" fmla="*/ 0 w 863"/>
                    <a:gd name="T3" fmla="*/ 67 h 135"/>
                    <a:gd name="T4" fmla="*/ 700 w 863"/>
                    <a:gd name="T5" fmla="*/ 134 h 135"/>
                    <a:gd name="T6" fmla="*/ 862 w 863"/>
                    <a:gd name="T7" fmla="*/ 52 h 135"/>
                    <a:gd name="T8" fmla="*/ 862 w 863"/>
                    <a:gd name="T9" fmla="*/ 0 h 135"/>
                    <a:gd name="T10" fmla="*/ 694 w 863"/>
                    <a:gd name="T11" fmla="*/ 70 h 135"/>
                    <a:gd name="T12" fmla="*/ 0 w 863"/>
                    <a:gd name="T13" fmla="*/ 8 h 1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63" h="135">
                      <a:moveTo>
                        <a:pt x="0" y="8"/>
                      </a:moveTo>
                      <a:lnTo>
                        <a:pt x="0" y="67"/>
                      </a:lnTo>
                      <a:lnTo>
                        <a:pt x="700" y="134"/>
                      </a:lnTo>
                      <a:lnTo>
                        <a:pt x="862" y="52"/>
                      </a:lnTo>
                      <a:lnTo>
                        <a:pt x="862" y="0"/>
                      </a:lnTo>
                      <a:lnTo>
                        <a:pt x="694" y="70"/>
                      </a:lnTo>
                      <a:lnTo>
                        <a:pt x="0" y="8"/>
                      </a:lnTo>
                    </a:path>
                  </a:pathLst>
                </a:custGeom>
                <a:solidFill>
                  <a:srgbClr val="9F9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58" name="Freeform 9">
                  <a:extLst>
                    <a:ext uri="{FF2B5EF4-FFF2-40B4-BE49-F238E27FC236}">
                      <a16:creationId xmlns:a16="http://schemas.microsoft.com/office/drawing/2014/main" id="{891FE1D6-7480-4E6C-99F3-2438224A4BFA}"/>
                    </a:ext>
                  </a:extLst>
                </p:cNvPr>
                <p:cNvSpPr>
                  <a:spLocks/>
                </p:cNvSpPr>
                <p:nvPr/>
              </p:nvSpPr>
              <p:spPr bwMode="auto">
                <a:xfrm>
                  <a:off x="3118" y="3624"/>
                  <a:ext cx="702" cy="211"/>
                </a:xfrm>
                <a:custGeom>
                  <a:avLst/>
                  <a:gdLst>
                    <a:gd name="T0" fmla="*/ 0 w 702"/>
                    <a:gd name="T1" fmla="*/ 0 h 211"/>
                    <a:gd name="T2" fmla="*/ 701 w 702"/>
                    <a:gd name="T3" fmla="*/ 46 h 211"/>
                    <a:gd name="T4" fmla="*/ 701 w 702"/>
                    <a:gd name="T5" fmla="*/ 210 h 211"/>
                    <a:gd name="T6" fmla="*/ 0 w 702"/>
                    <a:gd name="T7" fmla="*/ 147 h 211"/>
                    <a:gd name="T8" fmla="*/ 0 w 702"/>
                    <a:gd name="T9" fmla="*/ 0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211">
                      <a:moveTo>
                        <a:pt x="0" y="0"/>
                      </a:moveTo>
                      <a:lnTo>
                        <a:pt x="701" y="46"/>
                      </a:lnTo>
                      <a:lnTo>
                        <a:pt x="701" y="210"/>
                      </a:lnTo>
                      <a:lnTo>
                        <a:pt x="0" y="147"/>
                      </a:lnTo>
                      <a:lnTo>
                        <a:pt x="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2059" name="Group 14">
                  <a:extLst>
                    <a:ext uri="{FF2B5EF4-FFF2-40B4-BE49-F238E27FC236}">
                      <a16:creationId xmlns:a16="http://schemas.microsoft.com/office/drawing/2014/main" id="{9398FFE6-CECE-4148-A160-AF6B0C9CF8BA}"/>
                    </a:ext>
                  </a:extLst>
                </p:cNvPr>
                <p:cNvGrpSpPr>
                  <a:grpSpLocks/>
                </p:cNvGrpSpPr>
                <p:nvPr/>
              </p:nvGrpSpPr>
              <p:grpSpPr bwMode="auto">
                <a:xfrm>
                  <a:off x="3120" y="3663"/>
                  <a:ext cx="708" cy="87"/>
                  <a:chOff x="3120" y="3663"/>
                  <a:chExt cx="708" cy="87"/>
                </a:xfrm>
              </p:grpSpPr>
              <p:sp>
                <p:nvSpPr>
                  <p:cNvPr id="32060" name="Line 10">
                    <a:extLst>
                      <a:ext uri="{FF2B5EF4-FFF2-40B4-BE49-F238E27FC236}">
                        <a16:creationId xmlns:a16="http://schemas.microsoft.com/office/drawing/2014/main" id="{4A635A58-C5CA-4BF8-AF46-1A967B4014A7}"/>
                      </a:ext>
                    </a:extLst>
                  </p:cNvPr>
                  <p:cNvSpPr>
                    <a:spLocks noChangeShapeType="1"/>
                  </p:cNvSpPr>
                  <p:nvPr/>
                </p:nvSpPr>
                <p:spPr bwMode="auto">
                  <a:xfrm>
                    <a:off x="3120" y="3663"/>
                    <a:ext cx="707" cy="5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61" name="Line 11">
                    <a:extLst>
                      <a:ext uri="{FF2B5EF4-FFF2-40B4-BE49-F238E27FC236}">
                        <a16:creationId xmlns:a16="http://schemas.microsoft.com/office/drawing/2014/main" id="{02C17065-C191-4D45-93BE-56E4C28F8590}"/>
                      </a:ext>
                    </a:extLst>
                  </p:cNvPr>
                  <p:cNvSpPr>
                    <a:spLocks noChangeShapeType="1"/>
                  </p:cNvSpPr>
                  <p:nvPr/>
                </p:nvSpPr>
                <p:spPr bwMode="auto">
                  <a:xfrm>
                    <a:off x="3639" y="3704"/>
                    <a:ext cx="148" cy="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62" name="Line 12">
                    <a:extLst>
                      <a:ext uri="{FF2B5EF4-FFF2-40B4-BE49-F238E27FC236}">
                        <a16:creationId xmlns:a16="http://schemas.microsoft.com/office/drawing/2014/main" id="{39EB6A6E-6076-49AA-8661-630607819E35}"/>
                      </a:ext>
                    </a:extLst>
                  </p:cNvPr>
                  <p:cNvSpPr>
                    <a:spLocks noChangeShapeType="1"/>
                  </p:cNvSpPr>
                  <p:nvPr/>
                </p:nvSpPr>
                <p:spPr bwMode="auto">
                  <a:xfrm>
                    <a:off x="3465" y="3691"/>
                    <a:ext cx="149" cy="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63" name="Line 13">
                    <a:extLst>
                      <a:ext uri="{FF2B5EF4-FFF2-40B4-BE49-F238E27FC236}">
                        <a16:creationId xmlns:a16="http://schemas.microsoft.com/office/drawing/2014/main" id="{02662180-4A4E-4FE3-8DEC-46C6C27EF45C}"/>
                      </a:ext>
                    </a:extLst>
                  </p:cNvPr>
                  <p:cNvSpPr>
                    <a:spLocks noChangeShapeType="1"/>
                  </p:cNvSpPr>
                  <p:nvPr/>
                </p:nvSpPr>
                <p:spPr bwMode="auto">
                  <a:xfrm>
                    <a:off x="3120" y="3692"/>
                    <a:ext cx="708" cy="5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31920" name="Group 18">
                <a:extLst>
                  <a:ext uri="{FF2B5EF4-FFF2-40B4-BE49-F238E27FC236}">
                    <a16:creationId xmlns:a16="http://schemas.microsoft.com/office/drawing/2014/main" id="{79FE0FA3-405C-4B87-83DD-D2DB0AD530BD}"/>
                  </a:ext>
                </a:extLst>
              </p:cNvPr>
              <p:cNvGrpSpPr>
                <a:grpSpLocks/>
              </p:cNvGrpSpPr>
              <p:nvPr/>
            </p:nvGrpSpPr>
            <p:grpSpPr bwMode="auto">
              <a:xfrm>
                <a:off x="3118" y="3594"/>
                <a:ext cx="871" cy="71"/>
                <a:chOff x="3118" y="3594"/>
                <a:chExt cx="871" cy="71"/>
              </a:xfrm>
            </p:grpSpPr>
            <p:sp>
              <p:nvSpPr>
                <p:cNvPr id="32055" name="Freeform 16">
                  <a:extLst>
                    <a:ext uri="{FF2B5EF4-FFF2-40B4-BE49-F238E27FC236}">
                      <a16:creationId xmlns:a16="http://schemas.microsoft.com/office/drawing/2014/main" id="{A9C9BBA0-9F3E-4F9D-96D6-EF032B8DD27D}"/>
                    </a:ext>
                  </a:extLst>
                </p:cNvPr>
                <p:cNvSpPr>
                  <a:spLocks/>
                </p:cNvSpPr>
                <p:nvPr/>
              </p:nvSpPr>
              <p:spPr bwMode="auto">
                <a:xfrm>
                  <a:off x="3118" y="3594"/>
                  <a:ext cx="871" cy="71"/>
                </a:xfrm>
                <a:custGeom>
                  <a:avLst/>
                  <a:gdLst>
                    <a:gd name="T0" fmla="*/ 0 w 871"/>
                    <a:gd name="T1" fmla="*/ 27 h 71"/>
                    <a:gd name="T2" fmla="*/ 703 w 871"/>
                    <a:gd name="T3" fmla="*/ 70 h 71"/>
                    <a:gd name="T4" fmla="*/ 870 w 871"/>
                    <a:gd name="T5" fmla="*/ 29 h 71"/>
                    <a:gd name="T6" fmla="*/ 811 w 871"/>
                    <a:gd name="T7" fmla="*/ 24 h 71"/>
                    <a:gd name="T8" fmla="*/ 268 w 871"/>
                    <a:gd name="T9" fmla="*/ 0 h 71"/>
                    <a:gd name="T10" fmla="*/ 0 w 871"/>
                    <a:gd name="T11" fmla="*/ 27 h 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71" h="71">
                      <a:moveTo>
                        <a:pt x="0" y="27"/>
                      </a:moveTo>
                      <a:lnTo>
                        <a:pt x="703" y="70"/>
                      </a:lnTo>
                      <a:lnTo>
                        <a:pt x="870" y="29"/>
                      </a:lnTo>
                      <a:lnTo>
                        <a:pt x="811" y="24"/>
                      </a:lnTo>
                      <a:lnTo>
                        <a:pt x="268" y="0"/>
                      </a:lnTo>
                      <a:lnTo>
                        <a:pt x="0" y="27"/>
                      </a:lnTo>
                    </a:path>
                  </a:pathLst>
                </a:custGeom>
                <a:solidFill>
                  <a:srgbClr val="DFDF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56" name="Freeform 17">
                  <a:extLst>
                    <a:ext uri="{FF2B5EF4-FFF2-40B4-BE49-F238E27FC236}">
                      <a16:creationId xmlns:a16="http://schemas.microsoft.com/office/drawing/2014/main" id="{6F48CB4F-D281-459A-89F6-ED36AB652F32}"/>
                    </a:ext>
                  </a:extLst>
                </p:cNvPr>
                <p:cNvSpPr>
                  <a:spLocks/>
                </p:cNvSpPr>
                <p:nvPr/>
              </p:nvSpPr>
              <p:spPr bwMode="auto">
                <a:xfrm>
                  <a:off x="3318" y="3610"/>
                  <a:ext cx="638" cy="44"/>
                </a:xfrm>
                <a:custGeom>
                  <a:avLst/>
                  <a:gdLst>
                    <a:gd name="T0" fmla="*/ 52 w 638"/>
                    <a:gd name="T1" fmla="*/ 0 h 44"/>
                    <a:gd name="T2" fmla="*/ 0 w 638"/>
                    <a:gd name="T3" fmla="*/ 16 h 44"/>
                    <a:gd name="T4" fmla="*/ 514 w 638"/>
                    <a:gd name="T5" fmla="*/ 43 h 44"/>
                    <a:gd name="T6" fmla="*/ 598 w 638"/>
                    <a:gd name="T7" fmla="*/ 24 h 44"/>
                    <a:gd name="T8" fmla="*/ 591 w 638"/>
                    <a:gd name="T9" fmla="*/ 21 h 44"/>
                    <a:gd name="T10" fmla="*/ 637 w 638"/>
                    <a:gd name="T11" fmla="*/ 11 h 44"/>
                    <a:gd name="T12" fmla="*/ 609 w 638"/>
                    <a:gd name="T13" fmla="*/ 9 h 44"/>
                    <a:gd name="T14" fmla="*/ 52 w 638"/>
                    <a:gd name="T15" fmla="*/ 0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8" h="44">
                      <a:moveTo>
                        <a:pt x="52" y="0"/>
                      </a:moveTo>
                      <a:lnTo>
                        <a:pt x="0" y="16"/>
                      </a:lnTo>
                      <a:lnTo>
                        <a:pt x="514" y="43"/>
                      </a:lnTo>
                      <a:lnTo>
                        <a:pt x="598" y="24"/>
                      </a:lnTo>
                      <a:lnTo>
                        <a:pt x="591" y="21"/>
                      </a:lnTo>
                      <a:lnTo>
                        <a:pt x="637" y="11"/>
                      </a:lnTo>
                      <a:lnTo>
                        <a:pt x="609" y="9"/>
                      </a:lnTo>
                      <a:lnTo>
                        <a:pt x="52" y="0"/>
                      </a:lnTo>
                    </a:path>
                  </a:pathLst>
                </a:custGeom>
                <a:solidFill>
                  <a:srgbClr val="5F5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921" name="Group 49">
                <a:extLst>
                  <a:ext uri="{FF2B5EF4-FFF2-40B4-BE49-F238E27FC236}">
                    <a16:creationId xmlns:a16="http://schemas.microsoft.com/office/drawing/2014/main" id="{FDC11ED4-1A47-4B7A-8A82-83CA73D4AA03}"/>
                  </a:ext>
                </a:extLst>
              </p:cNvPr>
              <p:cNvGrpSpPr>
                <a:grpSpLocks/>
              </p:cNvGrpSpPr>
              <p:nvPr/>
            </p:nvGrpSpPr>
            <p:grpSpPr bwMode="auto">
              <a:xfrm>
                <a:off x="3834" y="3177"/>
                <a:ext cx="159" cy="466"/>
                <a:chOff x="3834" y="3177"/>
                <a:chExt cx="159" cy="466"/>
              </a:xfrm>
            </p:grpSpPr>
            <p:grpSp>
              <p:nvGrpSpPr>
                <p:cNvPr id="32025" name="Group 45">
                  <a:extLst>
                    <a:ext uri="{FF2B5EF4-FFF2-40B4-BE49-F238E27FC236}">
                      <a16:creationId xmlns:a16="http://schemas.microsoft.com/office/drawing/2014/main" id="{893BC7FE-8FCE-4D93-AC26-E914151BAE91}"/>
                    </a:ext>
                  </a:extLst>
                </p:cNvPr>
                <p:cNvGrpSpPr>
                  <a:grpSpLocks/>
                </p:cNvGrpSpPr>
                <p:nvPr/>
              </p:nvGrpSpPr>
              <p:grpSpPr bwMode="auto">
                <a:xfrm>
                  <a:off x="3896" y="3237"/>
                  <a:ext cx="97" cy="390"/>
                  <a:chOff x="3896" y="3237"/>
                  <a:chExt cx="97" cy="390"/>
                </a:xfrm>
              </p:grpSpPr>
              <p:sp>
                <p:nvSpPr>
                  <p:cNvPr id="32029" name="Freeform 19">
                    <a:extLst>
                      <a:ext uri="{FF2B5EF4-FFF2-40B4-BE49-F238E27FC236}">
                        <a16:creationId xmlns:a16="http://schemas.microsoft.com/office/drawing/2014/main" id="{58030A02-672F-4692-BAE1-2F28D1DA92E3}"/>
                      </a:ext>
                    </a:extLst>
                  </p:cNvPr>
                  <p:cNvSpPr>
                    <a:spLocks/>
                  </p:cNvSpPr>
                  <p:nvPr/>
                </p:nvSpPr>
                <p:spPr bwMode="auto">
                  <a:xfrm>
                    <a:off x="3896" y="3237"/>
                    <a:ext cx="91" cy="390"/>
                  </a:xfrm>
                  <a:custGeom>
                    <a:avLst/>
                    <a:gdLst>
                      <a:gd name="T0" fmla="*/ 8 w 91"/>
                      <a:gd name="T1" fmla="*/ 0 h 390"/>
                      <a:gd name="T2" fmla="*/ 90 w 91"/>
                      <a:gd name="T3" fmla="*/ 32 h 390"/>
                      <a:gd name="T4" fmla="*/ 83 w 91"/>
                      <a:gd name="T5" fmla="*/ 184 h 390"/>
                      <a:gd name="T6" fmla="*/ 74 w 91"/>
                      <a:gd name="T7" fmla="*/ 366 h 390"/>
                      <a:gd name="T8" fmla="*/ 0 w 91"/>
                      <a:gd name="T9" fmla="*/ 389 h 390"/>
                      <a:gd name="T10" fmla="*/ 8 w 91"/>
                      <a:gd name="T11" fmla="*/ 0 h 3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 h="390">
                        <a:moveTo>
                          <a:pt x="8" y="0"/>
                        </a:moveTo>
                        <a:lnTo>
                          <a:pt x="90" y="32"/>
                        </a:lnTo>
                        <a:lnTo>
                          <a:pt x="83" y="184"/>
                        </a:lnTo>
                        <a:lnTo>
                          <a:pt x="74" y="366"/>
                        </a:lnTo>
                        <a:lnTo>
                          <a:pt x="0" y="389"/>
                        </a:lnTo>
                        <a:lnTo>
                          <a:pt x="8" y="0"/>
                        </a:lnTo>
                      </a:path>
                    </a:pathLst>
                  </a:custGeom>
                  <a:solidFill>
                    <a:srgbClr val="9F9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2030" name="Group 44">
                    <a:extLst>
                      <a:ext uri="{FF2B5EF4-FFF2-40B4-BE49-F238E27FC236}">
                        <a16:creationId xmlns:a16="http://schemas.microsoft.com/office/drawing/2014/main" id="{30BBA460-3553-40FF-87D8-3708054AEF6D}"/>
                      </a:ext>
                    </a:extLst>
                  </p:cNvPr>
                  <p:cNvGrpSpPr>
                    <a:grpSpLocks/>
                  </p:cNvGrpSpPr>
                  <p:nvPr/>
                </p:nvGrpSpPr>
                <p:grpSpPr bwMode="auto">
                  <a:xfrm>
                    <a:off x="3896" y="3254"/>
                    <a:ext cx="97" cy="333"/>
                    <a:chOff x="3896" y="3254"/>
                    <a:chExt cx="97" cy="333"/>
                  </a:xfrm>
                </p:grpSpPr>
                <p:grpSp>
                  <p:nvGrpSpPr>
                    <p:cNvPr id="32031" name="Group 42">
                      <a:extLst>
                        <a:ext uri="{FF2B5EF4-FFF2-40B4-BE49-F238E27FC236}">
                          <a16:creationId xmlns:a16="http://schemas.microsoft.com/office/drawing/2014/main" id="{7B3BFA0B-EA72-4290-908C-AC95093BCBCE}"/>
                        </a:ext>
                      </a:extLst>
                    </p:cNvPr>
                    <p:cNvGrpSpPr>
                      <a:grpSpLocks/>
                    </p:cNvGrpSpPr>
                    <p:nvPr/>
                  </p:nvGrpSpPr>
                  <p:grpSpPr bwMode="auto">
                    <a:xfrm>
                      <a:off x="3896" y="3254"/>
                      <a:ext cx="97" cy="333"/>
                      <a:chOff x="3896" y="3254"/>
                      <a:chExt cx="97" cy="333"/>
                    </a:xfrm>
                  </p:grpSpPr>
                  <p:grpSp>
                    <p:nvGrpSpPr>
                      <p:cNvPr id="32033" name="Group 32">
                        <a:extLst>
                          <a:ext uri="{FF2B5EF4-FFF2-40B4-BE49-F238E27FC236}">
                            <a16:creationId xmlns:a16="http://schemas.microsoft.com/office/drawing/2014/main" id="{AC6C469B-8B98-456A-9230-0B8CD19CA6AA}"/>
                          </a:ext>
                        </a:extLst>
                      </p:cNvPr>
                      <p:cNvGrpSpPr>
                        <a:grpSpLocks/>
                      </p:cNvGrpSpPr>
                      <p:nvPr/>
                    </p:nvGrpSpPr>
                    <p:grpSpPr bwMode="auto">
                      <a:xfrm>
                        <a:off x="3896" y="3254"/>
                        <a:ext cx="97" cy="200"/>
                        <a:chOff x="3896" y="3254"/>
                        <a:chExt cx="97" cy="200"/>
                      </a:xfrm>
                    </p:grpSpPr>
                    <p:grpSp>
                      <p:nvGrpSpPr>
                        <p:cNvPr id="32043" name="Group 26">
                          <a:extLst>
                            <a:ext uri="{FF2B5EF4-FFF2-40B4-BE49-F238E27FC236}">
                              <a16:creationId xmlns:a16="http://schemas.microsoft.com/office/drawing/2014/main" id="{7139AFF9-E609-4387-ACFD-CA50635CA0E6}"/>
                            </a:ext>
                          </a:extLst>
                        </p:cNvPr>
                        <p:cNvGrpSpPr>
                          <a:grpSpLocks/>
                        </p:cNvGrpSpPr>
                        <p:nvPr/>
                      </p:nvGrpSpPr>
                      <p:grpSpPr bwMode="auto">
                        <a:xfrm>
                          <a:off x="3904" y="3254"/>
                          <a:ext cx="89" cy="107"/>
                          <a:chOff x="3904" y="3254"/>
                          <a:chExt cx="89" cy="107"/>
                        </a:xfrm>
                      </p:grpSpPr>
                      <p:sp>
                        <p:nvSpPr>
                          <p:cNvPr id="32049" name="Line 20">
                            <a:extLst>
                              <a:ext uri="{FF2B5EF4-FFF2-40B4-BE49-F238E27FC236}">
                                <a16:creationId xmlns:a16="http://schemas.microsoft.com/office/drawing/2014/main" id="{89A8C729-AA50-401D-A063-B5C3473927B3}"/>
                              </a:ext>
                            </a:extLst>
                          </p:cNvPr>
                          <p:cNvSpPr>
                            <a:spLocks noChangeShapeType="1"/>
                          </p:cNvSpPr>
                          <p:nvPr/>
                        </p:nvSpPr>
                        <p:spPr bwMode="auto">
                          <a:xfrm>
                            <a:off x="3907" y="3254"/>
                            <a:ext cx="86" cy="31"/>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50" name="Line 21">
                            <a:extLst>
                              <a:ext uri="{FF2B5EF4-FFF2-40B4-BE49-F238E27FC236}">
                                <a16:creationId xmlns:a16="http://schemas.microsoft.com/office/drawing/2014/main" id="{D44CEB2B-0174-4C19-BAC5-A59D959B236D}"/>
                              </a:ext>
                            </a:extLst>
                          </p:cNvPr>
                          <p:cNvSpPr>
                            <a:spLocks noChangeShapeType="1"/>
                          </p:cNvSpPr>
                          <p:nvPr/>
                        </p:nvSpPr>
                        <p:spPr bwMode="auto">
                          <a:xfrm>
                            <a:off x="3905" y="3271"/>
                            <a:ext cx="86" cy="29"/>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51" name="Line 22">
                            <a:extLst>
                              <a:ext uri="{FF2B5EF4-FFF2-40B4-BE49-F238E27FC236}">
                                <a16:creationId xmlns:a16="http://schemas.microsoft.com/office/drawing/2014/main" id="{33589BCF-12B2-4547-A510-3CF8BA7F29F5}"/>
                              </a:ext>
                            </a:extLst>
                          </p:cNvPr>
                          <p:cNvSpPr>
                            <a:spLocks noChangeShapeType="1"/>
                          </p:cNvSpPr>
                          <p:nvPr/>
                        </p:nvSpPr>
                        <p:spPr bwMode="auto">
                          <a:xfrm>
                            <a:off x="3906" y="3289"/>
                            <a:ext cx="85" cy="27"/>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52" name="Line 23">
                            <a:extLst>
                              <a:ext uri="{FF2B5EF4-FFF2-40B4-BE49-F238E27FC236}">
                                <a16:creationId xmlns:a16="http://schemas.microsoft.com/office/drawing/2014/main" id="{F9614EBA-2EC7-4EB9-94B3-EA98B05395AA}"/>
                              </a:ext>
                            </a:extLst>
                          </p:cNvPr>
                          <p:cNvSpPr>
                            <a:spLocks noChangeShapeType="1"/>
                          </p:cNvSpPr>
                          <p:nvPr/>
                        </p:nvSpPr>
                        <p:spPr bwMode="auto">
                          <a:xfrm>
                            <a:off x="3905" y="3306"/>
                            <a:ext cx="86" cy="25"/>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53" name="Line 24">
                            <a:extLst>
                              <a:ext uri="{FF2B5EF4-FFF2-40B4-BE49-F238E27FC236}">
                                <a16:creationId xmlns:a16="http://schemas.microsoft.com/office/drawing/2014/main" id="{26A1B518-E7F1-40E8-B6C8-BBBFDB999F27}"/>
                              </a:ext>
                            </a:extLst>
                          </p:cNvPr>
                          <p:cNvSpPr>
                            <a:spLocks noChangeShapeType="1"/>
                          </p:cNvSpPr>
                          <p:nvPr/>
                        </p:nvSpPr>
                        <p:spPr bwMode="auto">
                          <a:xfrm>
                            <a:off x="3904" y="3323"/>
                            <a:ext cx="86" cy="23"/>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54" name="Line 25">
                            <a:extLst>
                              <a:ext uri="{FF2B5EF4-FFF2-40B4-BE49-F238E27FC236}">
                                <a16:creationId xmlns:a16="http://schemas.microsoft.com/office/drawing/2014/main" id="{E894BC71-37F9-4F24-8BCA-0634E868A601}"/>
                              </a:ext>
                            </a:extLst>
                          </p:cNvPr>
                          <p:cNvSpPr>
                            <a:spLocks noChangeShapeType="1"/>
                          </p:cNvSpPr>
                          <p:nvPr/>
                        </p:nvSpPr>
                        <p:spPr bwMode="auto">
                          <a:xfrm>
                            <a:off x="3904" y="3340"/>
                            <a:ext cx="85" cy="21"/>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2044" name="Line 27">
                          <a:extLst>
                            <a:ext uri="{FF2B5EF4-FFF2-40B4-BE49-F238E27FC236}">
                              <a16:creationId xmlns:a16="http://schemas.microsoft.com/office/drawing/2014/main" id="{ED9631EE-98B1-4878-84AE-0B5BF0D13A8C}"/>
                            </a:ext>
                          </a:extLst>
                        </p:cNvPr>
                        <p:cNvSpPr>
                          <a:spLocks noChangeShapeType="1"/>
                        </p:cNvSpPr>
                        <p:nvPr/>
                      </p:nvSpPr>
                      <p:spPr bwMode="auto">
                        <a:xfrm>
                          <a:off x="3896" y="3375"/>
                          <a:ext cx="90" cy="17"/>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45" name="Line 28">
                          <a:extLst>
                            <a:ext uri="{FF2B5EF4-FFF2-40B4-BE49-F238E27FC236}">
                              <a16:creationId xmlns:a16="http://schemas.microsoft.com/office/drawing/2014/main" id="{450A636A-12D3-4345-8582-810FE6B474B1}"/>
                            </a:ext>
                          </a:extLst>
                        </p:cNvPr>
                        <p:cNvSpPr>
                          <a:spLocks noChangeShapeType="1"/>
                        </p:cNvSpPr>
                        <p:nvPr/>
                      </p:nvSpPr>
                      <p:spPr bwMode="auto">
                        <a:xfrm>
                          <a:off x="3897" y="3392"/>
                          <a:ext cx="88" cy="15"/>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46" name="Line 29">
                          <a:extLst>
                            <a:ext uri="{FF2B5EF4-FFF2-40B4-BE49-F238E27FC236}">
                              <a16:creationId xmlns:a16="http://schemas.microsoft.com/office/drawing/2014/main" id="{4A8235A2-EC0F-42A4-9AE5-4A02E5EA3EBE}"/>
                            </a:ext>
                          </a:extLst>
                        </p:cNvPr>
                        <p:cNvSpPr>
                          <a:spLocks noChangeShapeType="1"/>
                        </p:cNvSpPr>
                        <p:nvPr/>
                      </p:nvSpPr>
                      <p:spPr bwMode="auto">
                        <a:xfrm>
                          <a:off x="3896" y="3410"/>
                          <a:ext cx="88" cy="13"/>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47" name="Line 30">
                          <a:extLst>
                            <a:ext uri="{FF2B5EF4-FFF2-40B4-BE49-F238E27FC236}">
                              <a16:creationId xmlns:a16="http://schemas.microsoft.com/office/drawing/2014/main" id="{1A402BC8-A4C9-4B1E-A0FE-44FFD5EE174E}"/>
                            </a:ext>
                          </a:extLst>
                        </p:cNvPr>
                        <p:cNvSpPr>
                          <a:spLocks noChangeShapeType="1"/>
                        </p:cNvSpPr>
                        <p:nvPr/>
                      </p:nvSpPr>
                      <p:spPr bwMode="auto">
                        <a:xfrm>
                          <a:off x="3897" y="3428"/>
                          <a:ext cx="87" cy="10"/>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48" name="Line 31">
                          <a:extLst>
                            <a:ext uri="{FF2B5EF4-FFF2-40B4-BE49-F238E27FC236}">
                              <a16:creationId xmlns:a16="http://schemas.microsoft.com/office/drawing/2014/main" id="{CAC0A24A-C1A0-4E4F-8A9D-4F64719640B4}"/>
                            </a:ext>
                          </a:extLst>
                        </p:cNvPr>
                        <p:cNvSpPr>
                          <a:spLocks noChangeShapeType="1"/>
                        </p:cNvSpPr>
                        <p:nvPr/>
                      </p:nvSpPr>
                      <p:spPr bwMode="auto">
                        <a:xfrm>
                          <a:off x="3898" y="3446"/>
                          <a:ext cx="86" cy="8"/>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2034" name="Group 41">
                        <a:extLst>
                          <a:ext uri="{FF2B5EF4-FFF2-40B4-BE49-F238E27FC236}">
                            <a16:creationId xmlns:a16="http://schemas.microsoft.com/office/drawing/2014/main" id="{FAA077BA-0B5D-4652-B1DF-2D8AFAE5614C}"/>
                          </a:ext>
                        </a:extLst>
                      </p:cNvPr>
                      <p:cNvGrpSpPr>
                        <a:grpSpLocks/>
                      </p:cNvGrpSpPr>
                      <p:nvPr/>
                    </p:nvGrpSpPr>
                    <p:grpSpPr bwMode="auto">
                      <a:xfrm>
                        <a:off x="3897" y="3464"/>
                        <a:ext cx="85" cy="123"/>
                        <a:chOff x="3897" y="3464"/>
                        <a:chExt cx="85" cy="123"/>
                      </a:xfrm>
                    </p:grpSpPr>
                    <p:sp>
                      <p:nvSpPr>
                        <p:cNvPr id="32035" name="Line 33">
                          <a:extLst>
                            <a:ext uri="{FF2B5EF4-FFF2-40B4-BE49-F238E27FC236}">
                              <a16:creationId xmlns:a16="http://schemas.microsoft.com/office/drawing/2014/main" id="{E40D37C9-924C-4BF3-817E-ACDE1844A1E7}"/>
                            </a:ext>
                          </a:extLst>
                        </p:cNvPr>
                        <p:cNvSpPr>
                          <a:spLocks noChangeShapeType="1"/>
                        </p:cNvSpPr>
                        <p:nvPr/>
                      </p:nvSpPr>
                      <p:spPr bwMode="auto">
                        <a:xfrm>
                          <a:off x="3898" y="3464"/>
                          <a:ext cx="84" cy="5"/>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36" name="Line 34">
                          <a:extLst>
                            <a:ext uri="{FF2B5EF4-FFF2-40B4-BE49-F238E27FC236}">
                              <a16:creationId xmlns:a16="http://schemas.microsoft.com/office/drawing/2014/main" id="{F89278AF-8ED5-452C-942C-3BB834F1BE13}"/>
                            </a:ext>
                          </a:extLst>
                        </p:cNvPr>
                        <p:cNvSpPr>
                          <a:spLocks noChangeShapeType="1"/>
                        </p:cNvSpPr>
                        <p:nvPr/>
                      </p:nvSpPr>
                      <p:spPr bwMode="auto">
                        <a:xfrm>
                          <a:off x="3899" y="3481"/>
                          <a:ext cx="82" cy="3"/>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37" name="Line 35">
                          <a:extLst>
                            <a:ext uri="{FF2B5EF4-FFF2-40B4-BE49-F238E27FC236}">
                              <a16:creationId xmlns:a16="http://schemas.microsoft.com/office/drawing/2014/main" id="{2299A85B-E777-4D18-AADC-564660B5A32E}"/>
                            </a:ext>
                          </a:extLst>
                        </p:cNvPr>
                        <p:cNvSpPr>
                          <a:spLocks noChangeShapeType="1"/>
                        </p:cNvSpPr>
                        <p:nvPr/>
                      </p:nvSpPr>
                      <p:spPr bwMode="auto">
                        <a:xfrm>
                          <a:off x="3898" y="3500"/>
                          <a:ext cx="82" cy="0"/>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38" name="Line 36">
                          <a:extLst>
                            <a:ext uri="{FF2B5EF4-FFF2-40B4-BE49-F238E27FC236}">
                              <a16:creationId xmlns:a16="http://schemas.microsoft.com/office/drawing/2014/main" id="{DA5677BC-7D11-461D-9D6D-A1D065A4F513}"/>
                            </a:ext>
                          </a:extLst>
                        </p:cNvPr>
                        <p:cNvSpPr>
                          <a:spLocks noChangeShapeType="1"/>
                        </p:cNvSpPr>
                        <p:nvPr/>
                      </p:nvSpPr>
                      <p:spPr bwMode="auto">
                        <a:xfrm flipV="1">
                          <a:off x="3898" y="3515"/>
                          <a:ext cx="82" cy="2"/>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39" name="Line 37">
                          <a:extLst>
                            <a:ext uri="{FF2B5EF4-FFF2-40B4-BE49-F238E27FC236}">
                              <a16:creationId xmlns:a16="http://schemas.microsoft.com/office/drawing/2014/main" id="{1BF1BA0A-692C-4BDB-A7E5-4B21445E2964}"/>
                            </a:ext>
                          </a:extLst>
                        </p:cNvPr>
                        <p:cNvSpPr>
                          <a:spLocks noChangeShapeType="1"/>
                        </p:cNvSpPr>
                        <p:nvPr/>
                      </p:nvSpPr>
                      <p:spPr bwMode="auto">
                        <a:xfrm flipV="1">
                          <a:off x="3898" y="3531"/>
                          <a:ext cx="80" cy="3"/>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40" name="Line 38">
                          <a:extLst>
                            <a:ext uri="{FF2B5EF4-FFF2-40B4-BE49-F238E27FC236}">
                              <a16:creationId xmlns:a16="http://schemas.microsoft.com/office/drawing/2014/main" id="{618F728D-7800-4D0D-BC51-8007E000E023}"/>
                            </a:ext>
                          </a:extLst>
                        </p:cNvPr>
                        <p:cNvSpPr>
                          <a:spLocks noChangeShapeType="1"/>
                        </p:cNvSpPr>
                        <p:nvPr/>
                      </p:nvSpPr>
                      <p:spPr bwMode="auto">
                        <a:xfrm flipV="1">
                          <a:off x="3898" y="3547"/>
                          <a:ext cx="80" cy="5"/>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41" name="Line 39">
                          <a:extLst>
                            <a:ext uri="{FF2B5EF4-FFF2-40B4-BE49-F238E27FC236}">
                              <a16:creationId xmlns:a16="http://schemas.microsoft.com/office/drawing/2014/main" id="{217CF4A3-B962-4FE0-8B78-3549A9908F78}"/>
                            </a:ext>
                          </a:extLst>
                        </p:cNvPr>
                        <p:cNvSpPr>
                          <a:spLocks noChangeShapeType="1"/>
                        </p:cNvSpPr>
                        <p:nvPr/>
                      </p:nvSpPr>
                      <p:spPr bwMode="auto">
                        <a:xfrm flipV="1">
                          <a:off x="3897" y="3561"/>
                          <a:ext cx="81" cy="8"/>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42" name="Line 40">
                          <a:extLst>
                            <a:ext uri="{FF2B5EF4-FFF2-40B4-BE49-F238E27FC236}">
                              <a16:creationId xmlns:a16="http://schemas.microsoft.com/office/drawing/2014/main" id="{41C014F5-BFD5-4270-A421-8393AAD87DE7}"/>
                            </a:ext>
                          </a:extLst>
                        </p:cNvPr>
                        <p:cNvSpPr>
                          <a:spLocks noChangeShapeType="1"/>
                        </p:cNvSpPr>
                        <p:nvPr/>
                      </p:nvSpPr>
                      <p:spPr bwMode="auto">
                        <a:xfrm flipV="1">
                          <a:off x="3898" y="3577"/>
                          <a:ext cx="78" cy="10"/>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32032" name="Line 43">
                      <a:extLst>
                        <a:ext uri="{FF2B5EF4-FFF2-40B4-BE49-F238E27FC236}">
                          <a16:creationId xmlns:a16="http://schemas.microsoft.com/office/drawing/2014/main" id="{48F428CE-7444-4A7D-ACCA-AA062BF9DBC5}"/>
                        </a:ext>
                      </a:extLst>
                    </p:cNvPr>
                    <p:cNvSpPr>
                      <a:spLocks noChangeShapeType="1"/>
                    </p:cNvSpPr>
                    <p:nvPr/>
                  </p:nvSpPr>
                  <p:spPr bwMode="auto">
                    <a:xfrm>
                      <a:off x="3902" y="3358"/>
                      <a:ext cx="85" cy="18"/>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32026" name="Group 48">
                  <a:extLst>
                    <a:ext uri="{FF2B5EF4-FFF2-40B4-BE49-F238E27FC236}">
                      <a16:creationId xmlns:a16="http://schemas.microsoft.com/office/drawing/2014/main" id="{E9DAA0EC-DA21-47A1-A8ED-89B09C8747B0}"/>
                    </a:ext>
                  </a:extLst>
                </p:cNvPr>
                <p:cNvGrpSpPr>
                  <a:grpSpLocks/>
                </p:cNvGrpSpPr>
                <p:nvPr/>
              </p:nvGrpSpPr>
              <p:grpSpPr bwMode="auto">
                <a:xfrm>
                  <a:off x="3834" y="3177"/>
                  <a:ext cx="79" cy="466"/>
                  <a:chOff x="3834" y="3177"/>
                  <a:chExt cx="79" cy="466"/>
                </a:xfrm>
              </p:grpSpPr>
              <p:sp>
                <p:nvSpPr>
                  <p:cNvPr id="32027" name="Freeform 46">
                    <a:extLst>
                      <a:ext uri="{FF2B5EF4-FFF2-40B4-BE49-F238E27FC236}">
                        <a16:creationId xmlns:a16="http://schemas.microsoft.com/office/drawing/2014/main" id="{E1A87B21-4990-4B75-93EB-87FB082C3BF6}"/>
                      </a:ext>
                    </a:extLst>
                  </p:cNvPr>
                  <p:cNvSpPr>
                    <a:spLocks/>
                  </p:cNvSpPr>
                  <p:nvPr/>
                </p:nvSpPr>
                <p:spPr bwMode="auto">
                  <a:xfrm>
                    <a:off x="3834" y="3177"/>
                    <a:ext cx="79" cy="466"/>
                  </a:xfrm>
                  <a:custGeom>
                    <a:avLst/>
                    <a:gdLst>
                      <a:gd name="T0" fmla="*/ 18 w 79"/>
                      <a:gd name="T1" fmla="*/ 0 h 466"/>
                      <a:gd name="T2" fmla="*/ 73 w 79"/>
                      <a:gd name="T3" fmla="*/ 23 h 466"/>
                      <a:gd name="T4" fmla="*/ 78 w 79"/>
                      <a:gd name="T5" fmla="*/ 29 h 466"/>
                      <a:gd name="T6" fmla="*/ 61 w 79"/>
                      <a:gd name="T7" fmla="*/ 446 h 466"/>
                      <a:gd name="T8" fmla="*/ 54 w 79"/>
                      <a:gd name="T9" fmla="*/ 452 h 466"/>
                      <a:gd name="T10" fmla="*/ 0 w 79"/>
                      <a:gd name="T11" fmla="*/ 465 h 466"/>
                      <a:gd name="T12" fmla="*/ 6 w 79"/>
                      <a:gd name="T13" fmla="*/ 458 h 466"/>
                      <a:gd name="T14" fmla="*/ 7 w 79"/>
                      <a:gd name="T15" fmla="*/ 452 h 466"/>
                      <a:gd name="T16" fmla="*/ 18 w 79"/>
                      <a:gd name="T17" fmla="*/ 0 h 4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 h="466">
                        <a:moveTo>
                          <a:pt x="18" y="0"/>
                        </a:moveTo>
                        <a:lnTo>
                          <a:pt x="73" y="23"/>
                        </a:lnTo>
                        <a:lnTo>
                          <a:pt x="78" y="29"/>
                        </a:lnTo>
                        <a:lnTo>
                          <a:pt x="61" y="446"/>
                        </a:lnTo>
                        <a:lnTo>
                          <a:pt x="54" y="452"/>
                        </a:lnTo>
                        <a:lnTo>
                          <a:pt x="0" y="465"/>
                        </a:lnTo>
                        <a:lnTo>
                          <a:pt x="6" y="458"/>
                        </a:lnTo>
                        <a:lnTo>
                          <a:pt x="7" y="452"/>
                        </a:lnTo>
                        <a:lnTo>
                          <a:pt x="18" y="0"/>
                        </a:lnTo>
                      </a:path>
                    </a:pathLst>
                  </a:custGeom>
                  <a:solidFill>
                    <a:srgbClr val="BFB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28" name="Arc 47">
                    <a:extLst>
                      <a:ext uri="{FF2B5EF4-FFF2-40B4-BE49-F238E27FC236}">
                        <a16:creationId xmlns:a16="http://schemas.microsoft.com/office/drawing/2014/main" id="{7C0D3E75-C906-4839-A66A-C5ECAC5455B5}"/>
                      </a:ext>
                    </a:extLst>
                  </p:cNvPr>
                  <p:cNvSpPr>
                    <a:spLocks/>
                  </p:cNvSpPr>
                  <p:nvPr/>
                </p:nvSpPr>
                <p:spPr bwMode="auto">
                  <a:xfrm>
                    <a:off x="3909" y="3201"/>
                    <a:ext cx="4" cy="6"/>
                  </a:xfrm>
                  <a:custGeom>
                    <a:avLst/>
                    <a:gdLst>
                      <a:gd name="T0" fmla="*/ 0 w 21252"/>
                      <a:gd name="T1" fmla="*/ 0 h 21600"/>
                      <a:gd name="T2" fmla="*/ 0 w 21252"/>
                      <a:gd name="T3" fmla="*/ 0 h 21600"/>
                      <a:gd name="T4" fmla="*/ 0 w 21252"/>
                      <a:gd name="T5" fmla="*/ 0 h 21600"/>
                      <a:gd name="T6" fmla="*/ 0 60000 65536"/>
                      <a:gd name="T7" fmla="*/ 0 60000 65536"/>
                      <a:gd name="T8" fmla="*/ 0 60000 65536"/>
                    </a:gdLst>
                    <a:ahLst/>
                    <a:cxnLst>
                      <a:cxn ang="T6">
                        <a:pos x="T0" y="T1"/>
                      </a:cxn>
                      <a:cxn ang="T7">
                        <a:pos x="T2" y="T3"/>
                      </a:cxn>
                      <a:cxn ang="T8">
                        <a:pos x="T4" y="T5"/>
                      </a:cxn>
                    </a:cxnLst>
                    <a:rect l="0" t="0" r="r" b="b"/>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lnTo>
                          <a:pt x="-1" y="0"/>
                        </a:lnTo>
                        <a:close/>
                      </a:path>
                    </a:pathLst>
                  </a:custGeom>
                  <a:solidFill>
                    <a:srgbClr val="B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31922" name="Group 61">
                <a:extLst>
                  <a:ext uri="{FF2B5EF4-FFF2-40B4-BE49-F238E27FC236}">
                    <a16:creationId xmlns:a16="http://schemas.microsoft.com/office/drawing/2014/main" id="{4A27CE99-B1D6-4982-B39D-1FBDEA011FC4}"/>
                  </a:ext>
                </a:extLst>
              </p:cNvPr>
              <p:cNvGrpSpPr>
                <a:grpSpLocks/>
              </p:cNvGrpSpPr>
              <p:nvPr/>
            </p:nvGrpSpPr>
            <p:grpSpPr bwMode="auto">
              <a:xfrm>
                <a:off x="3867" y="3889"/>
                <a:ext cx="274" cy="96"/>
                <a:chOff x="3867" y="3889"/>
                <a:chExt cx="274" cy="96"/>
              </a:xfrm>
            </p:grpSpPr>
            <p:sp>
              <p:nvSpPr>
                <p:cNvPr id="32014" name="Freeform 50">
                  <a:extLst>
                    <a:ext uri="{FF2B5EF4-FFF2-40B4-BE49-F238E27FC236}">
                      <a16:creationId xmlns:a16="http://schemas.microsoft.com/office/drawing/2014/main" id="{14640C1F-0ECD-4B6B-9A24-78985220B157}"/>
                    </a:ext>
                  </a:extLst>
                </p:cNvPr>
                <p:cNvSpPr>
                  <a:spLocks/>
                </p:cNvSpPr>
                <p:nvPr/>
              </p:nvSpPr>
              <p:spPr bwMode="auto">
                <a:xfrm>
                  <a:off x="3867" y="3889"/>
                  <a:ext cx="274" cy="68"/>
                </a:xfrm>
                <a:custGeom>
                  <a:avLst/>
                  <a:gdLst>
                    <a:gd name="T0" fmla="*/ 0 w 274"/>
                    <a:gd name="T1" fmla="*/ 0 h 68"/>
                    <a:gd name="T2" fmla="*/ 50 w 274"/>
                    <a:gd name="T3" fmla="*/ 3 h 68"/>
                    <a:gd name="T4" fmla="*/ 89 w 274"/>
                    <a:gd name="T5" fmla="*/ 5 h 68"/>
                    <a:gd name="T6" fmla="*/ 122 w 274"/>
                    <a:gd name="T7" fmla="*/ 9 h 68"/>
                    <a:gd name="T8" fmla="*/ 156 w 274"/>
                    <a:gd name="T9" fmla="*/ 12 h 68"/>
                    <a:gd name="T10" fmla="*/ 179 w 274"/>
                    <a:gd name="T11" fmla="*/ 15 h 68"/>
                    <a:gd name="T12" fmla="*/ 209 w 274"/>
                    <a:gd name="T13" fmla="*/ 20 h 68"/>
                    <a:gd name="T14" fmla="*/ 225 w 274"/>
                    <a:gd name="T15" fmla="*/ 23 h 68"/>
                    <a:gd name="T16" fmla="*/ 237 w 274"/>
                    <a:gd name="T17" fmla="*/ 26 h 68"/>
                    <a:gd name="T18" fmla="*/ 244 w 274"/>
                    <a:gd name="T19" fmla="*/ 27 h 68"/>
                    <a:gd name="T20" fmla="*/ 249 w 274"/>
                    <a:gd name="T21" fmla="*/ 29 h 68"/>
                    <a:gd name="T22" fmla="*/ 256 w 274"/>
                    <a:gd name="T23" fmla="*/ 31 h 68"/>
                    <a:gd name="T24" fmla="*/ 263 w 274"/>
                    <a:gd name="T25" fmla="*/ 33 h 68"/>
                    <a:gd name="T26" fmla="*/ 269 w 274"/>
                    <a:gd name="T27" fmla="*/ 36 h 68"/>
                    <a:gd name="T28" fmla="*/ 272 w 274"/>
                    <a:gd name="T29" fmla="*/ 40 h 68"/>
                    <a:gd name="T30" fmla="*/ 273 w 274"/>
                    <a:gd name="T31" fmla="*/ 43 h 68"/>
                    <a:gd name="T32" fmla="*/ 271 w 274"/>
                    <a:gd name="T33" fmla="*/ 47 h 68"/>
                    <a:gd name="T34" fmla="*/ 269 w 274"/>
                    <a:gd name="T35" fmla="*/ 52 h 68"/>
                    <a:gd name="T36" fmla="*/ 266 w 274"/>
                    <a:gd name="T37" fmla="*/ 56 h 68"/>
                    <a:gd name="T38" fmla="*/ 261 w 274"/>
                    <a:gd name="T39" fmla="*/ 58 h 68"/>
                    <a:gd name="T40" fmla="*/ 255 w 274"/>
                    <a:gd name="T41" fmla="*/ 62 h 68"/>
                    <a:gd name="T42" fmla="*/ 249 w 274"/>
                    <a:gd name="T43" fmla="*/ 65 h 68"/>
                    <a:gd name="T44" fmla="*/ 242 w 274"/>
                    <a:gd name="T45" fmla="*/ 66 h 68"/>
                    <a:gd name="T46" fmla="*/ 233 w 274"/>
                    <a:gd name="T47" fmla="*/ 67 h 68"/>
                    <a:gd name="T48" fmla="*/ 224 w 274"/>
                    <a:gd name="T49" fmla="*/ 67 h 68"/>
                    <a:gd name="T50" fmla="*/ 214 w 274"/>
                    <a:gd name="T51" fmla="*/ 67 h 68"/>
                    <a:gd name="T52" fmla="*/ 198 w 274"/>
                    <a:gd name="T53" fmla="*/ 64 h 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4" h="68">
                      <a:moveTo>
                        <a:pt x="0" y="0"/>
                      </a:moveTo>
                      <a:lnTo>
                        <a:pt x="50" y="3"/>
                      </a:lnTo>
                      <a:lnTo>
                        <a:pt x="89" y="5"/>
                      </a:lnTo>
                      <a:lnTo>
                        <a:pt x="122" y="9"/>
                      </a:lnTo>
                      <a:lnTo>
                        <a:pt x="156" y="12"/>
                      </a:lnTo>
                      <a:lnTo>
                        <a:pt x="179" y="15"/>
                      </a:lnTo>
                      <a:lnTo>
                        <a:pt x="209" y="20"/>
                      </a:lnTo>
                      <a:lnTo>
                        <a:pt x="225" y="23"/>
                      </a:lnTo>
                      <a:lnTo>
                        <a:pt x="237" y="26"/>
                      </a:lnTo>
                      <a:lnTo>
                        <a:pt x="244" y="27"/>
                      </a:lnTo>
                      <a:lnTo>
                        <a:pt x="249" y="29"/>
                      </a:lnTo>
                      <a:lnTo>
                        <a:pt x="256" y="31"/>
                      </a:lnTo>
                      <a:lnTo>
                        <a:pt x="263" y="33"/>
                      </a:lnTo>
                      <a:lnTo>
                        <a:pt x="269" y="36"/>
                      </a:lnTo>
                      <a:lnTo>
                        <a:pt x="272" y="40"/>
                      </a:lnTo>
                      <a:lnTo>
                        <a:pt x="273" y="43"/>
                      </a:lnTo>
                      <a:lnTo>
                        <a:pt x="271" y="47"/>
                      </a:lnTo>
                      <a:lnTo>
                        <a:pt x="269" y="52"/>
                      </a:lnTo>
                      <a:lnTo>
                        <a:pt x="266" y="56"/>
                      </a:lnTo>
                      <a:lnTo>
                        <a:pt x="261" y="58"/>
                      </a:lnTo>
                      <a:lnTo>
                        <a:pt x="255" y="62"/>
                      </a:lnTo>
                      <a:lnTo>
                        <a:pt x="249" y="65"/>
                      </a:lnTo>
                      <a:lnTo>
                        <a:pt x="242" y="66"/>
                      </a:lnTo>
                      <a:lnTo>
                        <a:pt x="233" y="67"/>
                      </a:lnTo>
                      <a:lnTo>
                        <a:pt x="224" y="67"/>
                      </a:lnTo>
                      <a:lnTo>
                        <a:pt x="214" y="67"/>
                      </a:lnTo>
                      <a:lnTo>
                        <a:pt x="198" y="64"/>
                      </a:lnTo>
                    </a:path>
                  </a:pathLst>
                </a:custGeom>
                <a:noFill/>
                <a:ln w="12700" cap="rnd" cmpd="sng">
                  <a:solidFill>
                    <a:srgbClr val="C0C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2015" name="Group 60">
                  <a:extLst>
                    <a:ext uri="{FF2B5EF4-FFF2-40B4-BE49-F238E27FC236}">
                      <a16:creationId xmlns:a16="http://schemas.microsoft.com/office/drawing/2014/main" id="{8A85D947-3CF4-45D4-898C-AF76A13E6BBD}"/>
                    </a:ext>
                  </a:extLst>
                </p:cNvPr>
                <p:cNvGrpSpPr>
                  <a:grpSpLocks/>
                </p:cNvGrpSpPr>
                <p:nvPr/>
              </p:nvGrpSpPr>
              <p:grpSpPr bwMode="auto">
                <a:xfrm>
                  <a:off x="3878" y="3922"/>
                  <a:ext cx="191" cy="63"/>
                  <a:chOff x="3878" y="3922"/>
                  <a:chExt cx="191" cy="63"/>
                </a:xfrm>
              </p:grpSpPr>
              <p:grpSp>
                <p:nvGrpSpPr>
                  <p:cNvPr id="32016" name="Group 55">
                    <a:extLst>
                      <a:ext uri="{FF2B5EF4-FFF2-40B4-BE49-F238E27FC236}">
                        <a16:creationId xmlns:a16="http://schemas.microsoft.com/office/drawing/2014/main" id="{6F6A682E-68F2-4492-9A6F-19ED7956FE27}"/>
                      </a:ext>
                    </a:extLst>
                  </p:cNvPr>
                  <p:cNvGrpSpPr>
                    <a:grpSpLocks/>
                  </p:cNvGrpSpPr>
                  <p:nvPr/>
                </p:nvGrpSpPr>
                <p:grpSpPr bwMode="auto">
                  <a:xfrm>
                    <a:off x="3878" y="3922"/>
                    <a:ext cx="185" cy="63"/>
                    <a:chOff x="3878" y="3922"/>
                    <a:chExt cx="185" cy="63"/>
                  </a:xfrm>
                </p:grpSpPr>
                <p:sp>
                  <p:nvSpPr>
                    <p:cNvPr id="32021" name="Freeform 51">
                      <a:extLst>
                        <a:ext uri="{FF2B5EF4-FFF2-40B4-BE49-F238E27FC236}">
                          <a16:creationId xmlns:a16="http://schemas.microsoft.com/office/drawing/2014/main" id="{014A65BA-1836-4E62-939A-A83F3CED13F8}"/>
                        </a:ext>
                      </a:extLst>
                    </p:cNvPr>
                    <p:cNvSpPr>
                      <a:spLocks/>
                    </p:cNvSpPr>
                    <p:nvPr/>
                  </p:nvSpPr>
                  <p:spPr bwMode="auto">
                    <a:xfrm>
                      <a:off x="3878" y="3922"/>
                      <a:ext cx="112" cy="38"/>
                    </a:xfrm>
                    <a:custGeom>
                      <a:avLst/>
                      <a:gdLst>
                        <a:gd name="T0" fmla="*/ 0 w 112"/>
                        <a:gd name="T1" fmla="*/ 23 h 38"/>
                        <a:gd name="T2" fmla="*/ 29 w 112"/>
                        <a:gd name="T3" fmla="*/ 0 h 38"/>
                        <a:gd name="T4" fmla="*/ 111 w 112"/>
                        <a:gd name="T5" fmla="*/ 13 h 38"/>
                        <a:gd name="T6" fmla="*/ 79 w 112"/>
                        <a:gd name="T7" fmla="*/ 37 h 38"/>
                        <a:gd name="T8" fmla="*/ 0 w 112"/>
                        <a:gd name="T9" fmla="*/ 23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38">
                          <a:moveTo>
                            <a:pt x="0" y="23"/>
                          </a:moveTo>
                          <a:lnTo>
                            <a:pt x="29" y="0"/>
                          </a:lnTo>
                          <a:lnTo>
                            <a:pt x="111" y="13"/>
                          </a:lnTo>
                          <a:lnTo>
                            <a:pt x="79" y="37"/>
                          </a:lnTo>
                          <a:lnTo>
                            <a:pt x="0" y="23"/>
                          </a:lnTo>
                        </a:path>
                      </a:pathLst>
                    </a:custGeom>
                    <a:solidFill>
                      <a:srgbClr val="DFDF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22" name="Freeform 52">
                      <a:extLst>
                        <a:ext uri="{FF2B5EF4-FFF2-40B4-BE49-F238E27FC236}">
                          <a16:creationId xmlns:a16="http://schemas.microsoft.com/office/drawing/2014/main" id="{AFEB7AE8-AE6B-488F-8B0D-36F82A44A937}"/>
                        </a:ext>
                      </a:extLst>
                    </p:cNvPr>
                    <p:cNvSpPr>
                      <a:spLocks/>
                    </p:cNvSpPr>
                    <p:nvPr/>
                  </p:nvSpPr>
                  <p:spPr bwMode="auto">
                    <a:xfrm>
                      <a:off x="3878" y="3950"/>
                      <a:ext cx="78" cy="35"/>
                    </a:xfrm>
                    <a:custGeom>
                      <a:avLst/>
                      <a:gdLst>
                        <a:gd name="T0" fmla="*/ 0 w 78"/>
                        <a:gd name="T1" fmla="*/ 0 h 35"/>
                        <a:gd name="T2" fmla="*/ 0 w 78"/>
                        <a:gd name="T3" fmla="*/ 19 h 35"/>
                        <a:gd name="T4" fmla="*/ 1 w 78"/>
                        <a:gd name="T5" fmla="*/ 19 h 35"/>
                        <a:gd name="T6" fmla="*/ 77 w 78"/>
                        <a:gd name="T7" fmla="*/ 34 h 35"/>
                        <a:gd name="T8" fmla="*/ 77 w 78"/>
                        <a:gd name="T9" fmla="*/ 14 h 35"/>
                        <a:gd name="T10" fmla="*/ 0 w 78"/>
                        <a:gd name="T11" fmla="*/ 0 h 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 h="35">
                          <a:moveTo>
                            <a:pt x="0" y="0"/>
                          </a:moveTo>
                          <a:lnTo>
                            <a:pt x="0" y="19"/>
                          </a:lnTo>
                          <a:lnTo>
                            <a:pt x="1" y="19"/>
                          </a:lnTo>
                          <a:lnTo>
                            <a:pt x="77" y="34"/>
                          </a:lnTo>
                          <a:lnTo>
                            <a:pt x="77" y="14"/>
                          </a:lnTo>
                          <a:lnTo>
                            <a:pt x="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23" name="Freeform 53">
                      <a:extLst>
                        <a:ext uri="{FF2B5EF4-FFF2-40B4-BE49-F238E27FC236}">
                          <a16:creationId xmlns:a16="http://schemas.microsoft.com/office/drawing/2014/main" id="{D9AE18DB-6FA7-4CA4-A87D-72CAE4F9F599}"/>
                        </a:ext>
                      </a:extLst>
                    </p:cNvPr>
                    <p:cNvSpPr>
                      <a:spLocks/>
                    </p:cNvSpPr>
                    <p:nvPr/>
                  </p:nvSpPr>
                  <p:spPr bwMode="auto">
                    <a:xfrm>
                      <a:off x="3963" y="3938"/>
                      <a:ext cx="100" cy="47"/>
                    </a:xfrm>
                    <a:custGeom>
                      <a:avLst/>
                      <a:gdLst>
                        <a:gd name="T0" fmla="*/ 0 w 100"/>
                        <a:gd name="T1" fmla="*/ 25 h 47"/>
                        <a:gd name="T2" fmla="*/ 32 w 100"/>
                        <a:gd name="T3" fmla="*/ 0 h 47"/>
                        <a:gd name="T4" fmla="*/ 99 w 100"/>
                        <a:gd name="T5" fmla="*/ 6 h 47"/>
                        <a:gd name="T6" fmla="*/ 99 w 100"/>
                        <a:gd name="T7" fmla="*/ 26 h 47"/>
                        <a:gd name="T8" fmla="*/ 0 w 100"/>
                        <a:gd name="T9" fmla="*/ 46 h 47"/>
                        <a:gd name="T10" fmla="*/ 0 w 100"/>
                        <a:gd name="T11" fmla="*/ 25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 h="47">
                          <a:moveTo>
                            <a:pt x="0" y="25"/>
                          </a:moveTo>
                          <a:lnTo>
                            <a:pt x="32" y="0"/>
                          </a:lnTo>
                          <a:lnTo>
                            <a:pt x="99" y="6"/>
                          </a:lnTo>
                          <a:lnTo>
                            <a:pt x="99" y="26"/>
                          </a:lnTo>
                          <a:lnTo>
                            <a:pt x="0" y="46"/>
                          </a:lnTo>
                          <a:lnTo>
                            <a:pt x="0" y="25"/>
                          </a:lnTo>
                        </a:path>
                      </a:pathLst>
                    </a:custGeom>
                    <a:solidFill>
                      <a:srgbClr val="9F9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24" name="Freeform 54">
                      <a:extLst>
                        <a:ext uri="{FF2B5EF4-FFF2-40B4-BE49-F238E27FC236}">
                          <a16:creationId xmlns:a16="http://schemas.microsoft.com/office/drawing/2014/main" id="{62C0A345-D251-49D4-ABA7-71EF83DE9E85}"/>
                        </a:ext>
                      </a:extLst>
                    </p:cNvPr>
                    <p:cNvSpPr>
                      <a:spLocks/>
                    </p:cNvSpPr>
                    <p:nvPr/>
                  </p:nvSpPr>
                  <p:spPr bwMode="auto">
                    <a:xfrm>
                      <a:off x="3910" y="3922"/>
                      <a:ext cx="153" cy="17"/>
                    </a:xfrm>
                    <a:custGeom>
                      <a:avLst/>
                      <a:gdLst>
                        <a:gd name="T0" fmla="*/ 0 w 153"/>
                        <a:gd name="T1" fmla="*/ 0 h 17"/>
                        <a:gd name="T2" fmla="*/ 76 w 153"/>
                        <a:gd name="T3" fmla="*/ 4 h 17"/>
                        <a:gd name="T4" fmla="*/ 152 w 153"/>
                        <a:gd name="T5" fmla="*/ 16 h 17"/>
                        <a:gd name="T6" fmla="*/ 83 w 153"/>
                        <a:gd name="T7" fmla="*/ 11 h 17"/>
                        <a:gd name="T8" fmla="*/ 0 w 1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 h="17">
                          <a:moveTo>
                            <a:pt x="0" y="0"/>
                          </a:moveTo>
                          <a:lnTo>
                            <a:pt x="76" y="4"/>
                          </a:lnTo>
                          <a:lnTo>
                            <a:pt x="152" y="16"/>
                          </a:lnTo>
                          <a:lnTo>
                            <a:pt x="83" y="11"/>
                          </a:lnTo>
                          <a:lnTo>
                            <a:pt x="0" y="0"/>
                          </a:lnTo>
                        </a:path>
                      </a:pathLst>
                    </a:custGeom>
                    <a:solidFill>
                      <a:srgbClr val="7F7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2017" name="Group 59">
                    <a:extLst>
                      <a:ext uri="{FF2B5EF4-FFF2-40B4-BE49-F238E27FC236}">
                        <a16:creationId xmlns:a16="http://schemas.microsoft.com/office/drawing/2014/main" id="{A987E0A9-A597-4D0D-B39A-BB051B5ACD51}"/>
                      </a:ext>
                    </a:extLst>
                  </p:cNvPr>
                  <p:cNvGrpSpPr>
                    <a:grpSpLocks/>
                  </p:cNvGrpSpPr>
                  <p:nvPr/>
                </p:nvGrpSpPr>
                <p:grpSpPr bwMode="auto">
                  <a:xfrm>
                    <a:off x="3879" y="3943"/>
                    <a:ext cx="190" cy="30"/>
                    <a:chOff x="3879" y="3943"/>
                    <a:chExt cx="190" cy="30"/>
                  </a:xfrm>
                </p:grpSpPr>
                <p:sp>
                  <p:nvSpPr>
                    <p:cNvPr id="32018" name="Line 56">
                      <a:extLst>
                        <a:ext uri="{FF2B5EF4-FFF2-40B4-BE49-F238E27FC236}">
                          <a16:creationId xmlns:a16="http://schemas.microsoft.com/office/drawing/2014/main" id="{9BA10186-A345-4504-AF1F-90F5197D0242}"/>
                        </a:ext>
                      </a:extLst>
                    </p:cNvPr>
                    <p:cNvSpPr>
                      <a:spLocks noChangeShapeType="1"/>
                    </p:cNvSpPr>
                    <p:nvPr/>
                  </p:nvSpPr>
                  <p:spPr bwMode="auto">
                    <a:xfrm>
                      <a:off x="3879" y="3955"/>
                      <a:ext cx="84" cy="18"/>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19" name="Line 57">
                      <a:extLst>
                        <a:ext uri="{FF2B5EF4-FFF2-40B4-BE49-F238E27FC236}">
                          <a16:creationId xmlns:a16="http://schemas.microsoft.com/office/drawing/2014/main" id="{418928A2-D66D-4C60-95EC-D7FC0E28A8B6}"/>
                        </a:ext>
                      </a:extLst>
                    </p:cNvPr>
                    <p:cNvSpPr>
                      <a:spLocks noChangeShapeType="1"/>
                    </p:cNvSpPr>
                    <p:nvPr/>
                  </p:nvSpPr>
                  <p:spPr bwMode="auto">
                    <a:xfrm flipV="1">
                      <a:off x="3964" y="3943"/>
                      <a:ext cx="35" cy="3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20" name="Line 58">
                      <a:extLst>
                        <a:ext uri="{FF2B5EF4-FFF2-40B4-BE49-F238E27FC236}">
                          <a16:creationId xmlns:a16="http://schemas.microsoft.com/office/drawing/2014/main" id="{395FBAC9-304D-4516-AC06-8DAF3231BFB8}"/>
                        </a:ext>
                      </a:extLst>
                    </p:cNvPr>
                    <p:cNvSpPr>
                      <a:spLocks noChangeShapeType="1"/>
                    </p:cNvSpPr>
                    <p:nvPr/>
                  </p:nvSpPr>
                  <p:spPr bwMode="auto">
                    <a:xfrm>
                      <a:off x="3999" y="3943"/>
                      <a:ext cx="70" cy="6"/>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31923" name="Freeform 62">
                <a:extLst>
                  <a:ext uri="{FF2B5EF4-FFF2-40B4-BE49-F238E27FC236}">
                    <a16:creationId xmlns:a16="http://schemas.microsoft.com/office/drawing/2014/main" id="{7EE6A037-7B17-4EF0-BA67-2053DE70DD14}"/>
                  </a:ext>
                </a:extLst>
              </p:cNvPr>
              <p:cNvSpPr>
                <a:spLocks/>
              </p:cNvSpPr>
              <p:nvPr/>
            </p:nvSpPr>
            <p:spPr bwMode="auto">
              <a:xfrm>
                <a:off x="3829" y="3762"/>
                <a:ext cx="157" cy="140"/>
              </a:xfrm>
              <a:custGeom>
                <a:avLst/>
                <a:gdLst>
                  <a:gd name="T0" fmla="*/ 0 w 157"/>
                  <a:gd name="T1" fmla="*/ 70 h 140"/>
                  <a:gd name="T2" fmla="*/ 156 w 157"/>
                  <a:gd name="T3" fmla="*/ 0 h 140"/>
                  <a:gd name="T4" fmla="*/ 156 w 157"/>
                  <a:gd name="T5" fmla="*/ 56 h 140"/>
                  <a:gd name="T6" fmla="*/ 0 w 157"/>
                  <a:gd name="T7" fmla="*/ 139 h 140"/>
                  <a:gd name="T8" fmla="*/ 0 w 157"/>
                  <a:gd name="T9" fmla="*/ 70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7" h="140">
                    <a:moveTo>
                      <a:pt x="0" y="70"/>
                    </a:moveTo>
                    <a:lnTo>
                      <a:pt x="156" y="0"/>
                    </a:lnTo>
                    <a:lnTo>
                      <a:pt x="156" y="56"/>
                    </a:lnTo>
                    <a:lnTo>
                      <a:pt x="0" y="139"/>
                    </a:lnTo>
                    <a:lnTo>
                      <a:pt x="0" y="70"/>
                    </a:lnTo>
                  </a:path>
                </a:pathLst>
              </a:custGeom>
              <a:solidFill>
                <a:srgbClr val="5F5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24" name="Freeform 63">
                <a:extLst>
                  <a:ext uri="{FF2B5EF4-FFF2-40B4-BE49-F238E27FC236}">
                    <a16:creationId xmlns:a16="http://schemas.microsoft.com/office/drawing/2014/main" id="{DF79D174-A71F-4B20-A981-FF6ECB5F51F7}"/>
                  </a:ext>
                </a:extLst>
              </p:cNvPr>
              <p:cNvSpPr>
                <a:spLocks/>
              </p:cNvSpPr>
              <p:nvPr/>
            </p:nvSpPr>
            <p:spPr bwMode="auto">
              <a:xfrm>
                <a:off x="3827" y="3626"/>
                <a:ext cx="163" cy="208"/>
              </a:xfrm>
              <a:custGeom>
                <a:avLst/>
                <a:gdLst>
                  <a:gd name="T0" fmla="*/ 0 w 163"/>
                  <a:gd name="T1" fmla="*/ 44 h 208"/>
                  <a:gd name="T2" fmla="*/ 162 w 163"/>
                  <a:gd name="T3" fmla="*/ 0 h 208"/>
                  <a:gd name="T4" fmla="*/ 162 w 163"/>
                  <a:gd name="T5" fmla="*/ 137 h 208"/>
                  <a:gd name="T6" fmla="*/ 0 w 163"/>
                  <a:gd name="T7" fmla="*/ 207 h 208"/>
                  <a:gd name="T8" fmla="*/ 0 w 163"/>
                  <a:gd name="T9" fmla="*/ 4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 h="208">
                    <a:moveTo>
                      <a:pt x="0" y="44"/>
                    </a:moveTo>
                    <a:lnTo>
                      <a:pt x="162" y="0"/>
                    </a:lnTo>
                    <a:lnTo>
                      <a:pt x="162" y="137"/>
                    </a:lnTo>
                    <a:lnTo>
                      <a:pt x="0" y="207"/>
                    </a:lnTo>
                    <a:lnTo>
                      <a:pt x="0" y="44"/>
                    </a:lnTo>
                  </a:path>
                </a:pathLst>
              </a:custGeom>
              <a:solidFill>
                <a:srgbClr val="BFB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25" name="Freeform 64">
                <a:extLst>
                  <a:ext uri="{FF2B5EF4-FFF2-40B4-BE49-F238E27FC236}">
                    <a16:creationId xmlns:a16="http://schemas.microsoft.com/office/drawing/2014/main" id="{F7DA231C-7294-4FD6-9DD1-32123F82BE63}"/>
                  </a:ext>
                </a:extLst>
              </p:cNvPr>
              <p:cNvSpPr>
                <a:spLocks/>
              </p:cNvSpPr>
              <p:nvPr/>
            </p:nvSpPr>
            <p:spPr bwMode="auto">
              <a:xfrm>
                <a:off x="3366" y="3243"/>
                <a:ext cx="414" cy="322"/>
              </a:xfrm>
              <a:custGeom>
                <a:avLst/>
                <a:gdLst>
                  <a:gd name="T0" fmla="*/ 17 w 414"/>
                  <a:gd name="T1" fmla="*/ 0 h 322"/>
                  <a:gd name="T2" fmla="*/ 413 w 414"/>
                  <a:gd name="T3" fmla="*/ 0 h 322"/>
                  <a:gd name="T4" fmla="*/ 397 w 414"/>
                  <a:gd name="T5" fmla="*/ 321 h 322"/>
                  <a:gd name="T6" fmla="*/ 0 w 414"/>
                  <a:gd name="T7" fmla="*/ 302 h 322"/>
                  <a:gd name="T8" fmla="*/ 17 w 414"/>
                  <a:gd name="T9" fmla="*/ 0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322">
                    <a:moveTo>
                      <a:pt x="17" y="0"/>
                    </a:moveTo>
                    <a:lnTo>
                      <a:pt x="413" y="0"/>
                    </a:lnTo>
                    <a:lnTo>
                      <a:pt x="397" y="321"/>
                    </a:lnTo>
                    <a:lnTo>
                      <a:pt x="0" y="302"/>
                    </a:lnTo>
                    <a:lnTo>
                      <a:pt x="17"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26" name="Freeform 65">
                <a:extLst>
                  <a:ext uri="{FF2B5EF4-FFF2-40B4-BE49-F238E27FC236}">
                    <a16:creationId xmlns:a16="http://schemas.microsoft.com/office/drawing/2014/main" id="{42F0EC48-5E01-42C3-AA45-52ED34477580}"/>
                  </a:ext>
                </a:extLst>
              </p:cNvPr>
              <p:cNvSpPr>
                <a:spLocks/>
              </p:cNvSpPr>
              <p:nvPr/>
            </p:nvSpPr>
            <p:spPr bwMode="auto">
              <a:xfrm>
                <a:off x="3092" y="3794"/>
                <a:ext cx="776" cy="144"/>
              </a:xfrm>
              <a:custGeom>
                <a:avLst/>
                <a:gdLst>
                  <a:gd name="T0" fmla="*/ 126 w 776"/>
                  <a:gd name="T1" fmla="*/ 0 h 144"/>
                  <a:gd name="T2" fmla="*/ 775 w 776"/>
                  <a:gd name="T3" fmla="*/ 58 h 144"/>
                  <a:gd name="T4" fmla="*/ 729 w 776"/>
                  <a:gd name="T5" fmla="*/ 111 h 144"/>
                  <a:gd name="T6" fmla="*/ 684 w 776"/>
                  <a:gd name="T7" fmla="*/ 143 h 144"/>
                  <a:gd name="T8" fmla="*/ 0 w 776"/>
                  <a:gd name="T9" fmla="*/ 71 h 144"/>
                  <a:gd name="T10" fmla="*/ 51 w 776"/>
                  <a:gd name="T11" fmla="*/ 51 h 144"/>
                  <a:gd name="T12" fmla="*/ 126 w 776"/>
                  <a:gd name="T13" fmla="*/ 0 h 1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6" h="144">
                    <a:moveTo>
                      <a:pt x="126" y="0"/>
                    </a:moveTo>
                    <a:lnTo>
                      <a:pt x="775" y="58"/>
                    </a:lnTo>
                    <a:lnTo>
                      <a:pt x="729" y="111"/>
                    </a:lnTo>
                    <a:lnTo>
                      <a:pt x="684" y="143"/>
                    </a:lnTo>
                    <a:lnTo>
                      <a:pt x="0" y="71"/>
                    </a:lnTo>
                    <a:lnTo>
                      <a:pt x="51" y="51"/>
                    </a:lnTo>
                    <a:lnTo>
                      <a:pt x="126" y="0"/>
                    </a:lnTo>
                  </a:path>
                </a:pathLst>
              </a:custGeom>
              <a:solidFill>
                <a:srgbClr val="DFDF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1927" name="Group 75">
                <a:extLst>
                  <a:ext uri="{FF2B5EF4-FFF2-40B4-BE49-F238E27FC236}">
                    <a16:creationId xmlns:a16="http://schemas.microsoft.com/office/drawing/2014/main" id="{7B354AA6-F424-41BF-9751-F7F5E46C4D9D}"/>
                  </a:ext>
                </a:extLst>
              </p:cNvPr>
              <p:cNvGrpSpPr>
                <a:grpSpLocks/>
              </p:cNvGrpSpPr>
              <p:nvPr/>
            </p:nvGrpSpPr>
            <p:grpSpPr bwMode="auto">
              <a:xfrm>
                <a:off x="3827" y="3640"/>
                <a:ext cx="168" cy="188"/>
                <a:chOff x="3827" y="3640"/>
                <a:chExt cx="168" cy="188"/>
              </a:xfrm>
            </p:grpSpPr>
            <p:sp>
              <p:nvSpPr>
                <p:cNvPr id="32005" name="Line 66">
                  <a:extLst>
                    <a:ext uri="{FF2B5EF4-FFF2-40B4-BE49-F238E27FC236}">
                      <a16:creationId xmlns:a16="http://schemas.microsoft.com/office/drawing/2014/main" id="{88D60AA4-06DD-43AA-99D8-7C57D13FC358}"/>
                    </a:ext>
                  </a:extLst>
                </p:cNvPr>
                <p:cNvSpPr>
                  <a:spLocks noChangeShapeType="1"/>
                </p:cNvSpPr>
                <p:nvPr/>
              </p:nvSpPr>
              <p:spPr bwMode="auto">
                <a:xfrm flipV="1">
                  <a:off x="3827" y="3692"/>
                  <a:ext cx="168" cy="58"/>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06" name="Line 67">
                  <a:extLst>
                    <a:ext uri="{FF2B5EF4-FFF2-40B4-BE49-F238E27FC236}">
                      <a16:creationId xmlns:a16="http://schemas.microsoft.com/office/drawing/2014/main" id="{DB7E676C-D8D3-4A73-836D-50E4C0D2EA9E}"/>
                    </a:ext>
                  </a:extLst>
                </p:cNvPr>
                <p:cNvSpPr>
                  <a:spLocks noChangeShapeType="1"/>
                </p:cNvSpPr>
                <p:nvPr/>
              </p:nvSpPr>
              <p:spPr bwMode="auto">
                <a:xfrm flipV="1">
                  <a:off x="3856" y="3709"/>
                  <a:ext cx="138" cy="51"/>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07" name="Line 68">
                  <a:extLst>
                    <a:ext uri="{FF2B5EF4-FFF2-40B4-BE49-F238E27FC236}">
                      <a16:creationId xmlns:a16="http://schemas.microsoft.com/office/drawing/2014/main" id="{CBCD34D0-461E-446A-AE8B-F7247A56C4B9}"/>
                    </a:ext>
                  </a:extLst>
                </p:cNvPr>
                <p:cNvSpPr>
                  <a:spLocks noChangeShapeType="1"/>
                </p:cNvSpPr>
                <p:nvPr/>
              </p:nvSpPr>
              <p:spPr bwMode="auto">
                <a:xfrm flipV="1">
                  <a:off x="3856" y="3725"/>
                  <a:ext cx="138" cy="54"/>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08" name="Line 69">
                  <a:extLst>
                    <a:ext uri="{FF2B5EF4-FFF2-40B4-BE49-F238E27FC236}">
                      <a16:creationId xmlns:a16="http://schemas.microsoft.com/office/drawing/2014/main" id="{1B7BD83C-3D57-4908-8E00-546D594E5058}"/>
                    </a:ext>
                  </a:extLst>
                </p:cNvPr>
                <p:cNvSpPr>
                  <a:spLocks noChangeShapeType="1"/>
                </p:cNvSpPr>
                <p:nvPr/>
              </p:nvSpPr>
              <p:spPr bwMode="auto">
                <a:xfrm flipV="1">
                  <a:off x="3856" y="3741"/>
                  <a:ext cx="139" cy="55"/>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09" name="Line 70">
                  <a:extLst>
                    <a:ext uri="{FF2B5EF4-FFF2-40B4-BE49-F238E27FC236}">
                      <a16:creationId xmlns:a16="http://schemas.microsoft.com/office/drawing/2014/main" id="{7AA7D043-2888-4F42-A728-3D6BE72C7CCD}"/>
                    </a:ext>
                  </a:extLst>
                </p:cNvPr>
                <p:cNvSpPr>
                  <a:spLocks noChangeShapeType="1"/>
                </p:cNvSpPr>
                <p:nvPr/>
              </p:nvSpPr>
              <p:spPr bwMode="auto">
                <a:xfrm flipV="1">
                  <a:off x="3856" y="3756"/>
                  <a:ext cx="139" cy="59"/>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10" name="Line 71">
                  <a:extLst>
                    <a:ext uri="{FF2B5EF4-FFF2-40B4-BE49-F238E27FC236}">
                      <a16:creationId xmlns:a16="http://schemas.microsoft.com/office/drawing/2014/main" id="{151C68A6-5696-46EF-9CE5-DCE3C77A7E6D}"/>
                    </a:ext>
                  </a:extLst>
                </p:cNvPr>
                <p:cNvSpPr>
                  <a:spLocks noChangeShapeType="1"/>
                </p:cNvSpPr>
                <p:nvPr/>
              </p:nvSpPr>
              <p:spPr bwMode="auto">
                <a:xfrm flipV="1">
                  <a:off x="3856" y="3676"/>
                  <a:ext cx="139" cy="45"/>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11" name="Line 72">
                  <a:extLst>
                    <a:ext uri="{FF2B5EF4-FFF2-40B4-BE49-F238E27FC236}">
                      <a16:creationId xmlns:a16="http://schemas.microsoft.com/office/drawing/2014/main" id="{411AACBC-5D3B-470C-B5BB-9E5A5620B231}"/>
                    </a:ext>
                  </a:extLst>
                </p:cNvPr>
                <p:cNvSpPr>
                  <a:spLocks noChangeShapeType="1"/>
                </p:cNvSpPr>
                <p:nvPr/>
              </p:nvSpPr>
              <p:spPr bwMode="auto">
                <a:xfrm flipV="1">
                  <a:off x="3856" y="3659"/>
                  <a:ext cx="139" cy="41"/>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12" name="Line 73">
                  <a:extLst>
                    <a:ext uri="{FF2B5EF4-FFF2-40B4-BE49-F238E27FC236}">
                      <a16:creationId xmlns:a16="http://schemas.microsoft.com/office/drawing/2014/main" id="{E2732BD8-F06E-4D68-A181-ACE611299C33}"/>
                    </a:ext>
                  </a:extLst>
                </p:cNvPr>
                <p:cNvSpPr>
                  <a:spLocks noChangeShapeType="1"/>
                </p:cNvSpPr>
                <p:nvPr/>
              </p:nvSpPr>
              <p:spPr bwMode="auto">
                <a:xfrm flipV="1">
                  <a:off x="3856" y="3640"/>
                  <a:ext cx="138" cy="39"/>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13" name="Line 74">
                  <a:extLst>
                    <a:ext uri="{FF2B5EF4-FFF2-40B4-BE49-F238E27FC236}">
                      <a16:creationId xmlns:a16="http://schemas.microsoft.com/office/drawing/2014/main" id="{C81B00BF-1AAE-4B32-AE8B-84EE76EB0C0B}"/>
                    </a:ext>
                  </a:extLst>
                </p:cNvPr>
                <p:cNvSpPr>
                  <a:spLocks noChangeShapeType="1"/>
                </p:cNvSpPr>
                <p:nvPr/>
              </p:nvSpPr>
              <p:spPr bwMode="auto">
                <a:xfrm>
                  <a:off x="3856" y="3666"/>
                  <a:ext cx="0" cy="162"/>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928" name="Group 93">
                <a:extLst>
                  <a:ext uri="{FF2B5EF4-FFF2-40B4-BE49-F238E27FC236}">
                    <a16:creationId xmlns:a16="http://schemas.microsoft.com/office/drawing/2014/main" id="{367A5CBE-4E18-4C15-96B3-17A38C5A4613}"/>
                  </a:ext>
                </a:extLst>
              </p:cNvPr>
              <p:cNvGrpSpPr>
                <a:grpSpLocks/>
              </p:cNvGrpSpPr>
              <p:nvPr/>
            </p:nvGrpSpPr>
            <p:grpSpPr bwMode="auto">
              <a:xfrm>
                <a:off x="3309" y="3168"/>
                <a:ext cx="546" cy="476"/>
                <a:chOff x="3309" y="3168"/>
                <a:chExt cx="546" cy="476"/>
              </a:xfrm>
            </p:grpSpPr>
            <p:grpSp>
              <p:nvGrpSpPr>
                <p:cNvPr id="31988" name="Group 91">
                  <a:extLst>
                    <a:ext uri="{FF2B5EF4-FFF2-40B4-BE49-F238E27FC236}">
                      <a16:creationId xmlns:a16="http://schemas.microsoft.com/office/drawing/2014/main" id="{50684E94-D23B-4276-93CD-E9E4050545DC}"/>
                    </a:ext>
                  </a:extLst>
                </p:cNvPr>
                <p:cNvGrpSpPr>
                  <a:grpSpLocks/>
                </p:cNvGrpSpPr>
                <p:nvPr/>
              </p:nvGrpSpPr>
              <p:grpSpPr bwMode="auto">
                <a:xfrm>
                  <a:off x="3309" y="3168"/>
                  <a:ext cx="546" cy="476"/>
                  <a:chOff x="3309" y="3168"/>
                  <a:chExt cx="546" cy="476"/>
                </a:xfrm>
              </p:grpSpPr>
              <p:grpSp>
                <p:nvGrpSpPr>
                  <p:cNvPr id="31990" name="Group 80">
                    <a:extLst>
                      <a:ext uri="{FF2B5EF4-FFF2-40B4-BE49-F238E27FC236}">
                        <a16:creationId xmlns:a16="http://schemas.microsoft.com/office/drawing/2014/main" id="{E2027D3C-1180-4D92-B7EA-33F6E06FE25D}"/>
                      </a:ext>
                    </a:extLst>
                  </p:cNvPr>
                  <p:cNvGrpSpPr>
                    <a:grpSpLocks/>
                  </p:cNvGrpSpPr>
                  <p:nvPr/>
                </p:nvGrpSpPr>
                <p:grpSpPr bwMode="auto">
                  <a:xfrm>
                    <a:off x="3309" y="3168"/>
                    <a:ext cx="546" cy="476"/>
                    <a:chOff x="3309" y="3168"/>
                    <a:chExt cx="546" cy="476"/>
                  </a:xfrm>
                </p:grpSpPr>
                <p:sp>
                  <p:nvSpPr>
                    <p:cNvPr id="32001" name="Freeform 76">
                      <a:extLst>
                        <a:ext uri="{FF2B5EF4-FFF2-40B4-BE49-F238E27FC236}">
                          <a16:creationId xmlns:a16="http://schemas.microsoft.com/office/drawing/2014/main" id="{AC5DCB15-5D91-4178-A5AE-26B72334B944}"/>
                        </a:ext>
                      </a:extLst>
                    </p:cNvPr>
                    <p:cNvSpPr>
                      <a:spLocks/>
                    </p:cNvSpPr>
                    <p:nvPr/>
                  </p:nvSpPr>
                  <p:spPr bwMode="auto">
                    <a:xfrm>
                      <a:off x="3309" y="3168"/>
                      <a:ext cx="546" cy="476"/>
                    </a:xfrm>
                    <a:custGeom>
                      <a:avLst/>
                      <a:gdLst>
                        <a:gd name="T0" fmla="*/ 44 w 546"/>
                        <a:gd name="T1" fmla="*/ 7 h 476"/>
                        <a:gd name="T2" fmla="*/ 90 w 546"/>
                        <a:gd name="T3" fmla="*/ 6 h 476"/>
                        <a:gd name="T4" fmla="*/ 154 w 546"/>
                        <a:gd name="T5" fmla="*/ 1 h 476"/>
                        <a:gd name="T6" fmla="*/ 220 w 546"/>
                        <a:gd name="T7" fmla="*/ 0 h 476"/>
                        <a:gd name="T8" fmla="*/ 297 w 546"/>
                        <a:gd name="T9" fmla="*/ 0 h 476"/>
                        <a:gd name="T10" fmla="*/ 352 w 546"/>
                        <a:gd name="T11" fmla="*/ 1 h 476"/>
                        <a:gd name="T12" fmla="*/ 435 w 546"/>
                        <a:gd name="T13" fmla="*/ 4 h 476"/>
                        <a:gd name="T14" fmla="*/ 515 w 546"/>
                        <a:gd name="T15" fmla="*/ 7 h 476"/>
                        <a:gd name="T16" fmla="*/ 535 w 546"/>
                        <a:gd name="T17" fmla="*/ 8 h 476"/>
                        <a:gd name="T18" fmla="*/ 539 w 546"/>
                        <a:gd name="T19" fmla="*/ 9 h 476"/>
                        <a:gd name="T20" fmla="*/ 542 w 546"/>
                        <a:gd name="T21" fmla="*/ 12 h 476"/>
                        <a:gd name="T22" fmla="*/ 545 w 546"/>
                        <a:gd name="T23" fmla="*/ 15 h 476"/>
                        <a:gd name="T24" fmla="*/ 545 w 546"/>
                        <a:gd name="T25" fmla="*/ 20 h 476"/>
                        <a:gd name="T26" fmla="*/ 524 w 546"/>
                        <a:gd name="T27" fmla="*/ 466 h 476"/>
                        <a:gd name="T28" fmla="*/ 522 w 546"/>
                        <a:gd name="T29" fmla="*/ 472 h 476"/>
                        <a:gd name="T30" fmla="*/ 515 w 546"/>
                        <a:gd name="T31" fmla="*/ 475 h 476"/>
                        <a:gd name="T32" fmla="*/ 340 w 546"/>
                        <a:gd name="T33" fmla="*/ 464 h 476"/>
                        <a:gd name="T34" fmla="*/ 166 w 546"/>
                        <a:gd name="T35" fmla="*/ 452 h 476"/>
                        <a:gd name="T36" fmla="*/ 8 w 546"/>
                        <a:gd name="T37" fmla="*/ 441 h 476"/>
                        <a:gd name="T38" fmla="*/ 0 w 546"/>
                        <a:gd name="T39" fmla="*/ 429 h 476"/>
                        <a:gd name="T40" fmla="*/ 25 w 546"/>
                        <a:gd name="T41" fmla="*/ 22 h 476"/>
                        <a:gd name="T42" fmla="*/ 44 w 546"/>
                        <a:gd name="T43" fmla="*/ 7 h 4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46" h="476">
                          <a:moveTo>
                            <a:pt x="44" y="7"/>
                          </a:moveTo>
                          <a:lnTo>
                            <a:pt x="90" y="6"/>
                          </a:lnTo>
                          <a:lnTo>
                            <a:pt x="154" y="1"/>
                          </a:lnTo>
                          <a:lnTo>
                            <a:pt x="220" y="0"/>
                          </a:lnTo>
                          <a:lnTo>
                            <a:pt x="297" y="0"/>
                          </a:lnTo>
                          <a:lnTo>
                            <a:pt x="352" y="1"/>
                          </a:lnTo>
                          <a:lnTo>
                            <a:pt x="435" y="4"/>
                          </a:lnTo>
                          <a:lnTo>
                            <a:pt x="515" y="7"/>
                          </a:lnTo>
                          <a:lnTo>
                            <a:pt x="535" y="8"/>
                          </a:lnTo>
                          <a:lnTo>
                            <a:pt x="539" y="9"/>
                          </a:lnTo>
                          <a:lnTo>
                            <a:pt x="542" y="12"/>
                          </a:lnTo>
                          <a:lnTo>
                            <a:pt x="545" y="15"/>
                          </a:lnTo>
                          <a:lnTo>
                            <a:pt x="545" y="20"/>
                          </a:lnTo>
                          <a:lnTo>
                            <a:pt x="524" y="466"/>
                          </a:lnTo>
                          <a:lnTo>
                            <a:pt x="522" y="472"/>
                          </a:lnTo>
                          <a:lnTo>
                            <a:pt x="515" y="475"/>
                          </a:lnTo>
                          <a:lnTo>
                            <a:pt x="340" y="464"/>
                          </a:lnTo>
                          <a:lnTo>
                            <a:pt x="166" y="452"/>
                          </a:lnTo>
                          <a:lnTo>
                            <a:pt x="8" y="441"/>
                          </a:lnTo>
                          <a:lnTo>
                            <a:pt x="0" y="429"/>
                          </a:lnTo>
                          <a:lnTo>
                            <a:pt x="25" y="22"/>
                          </a:lnTo>
                          <a:lnTo>
                            <a:pt x="44" y="7"/>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02" name="Arc 77">
                      <a:extLst>
                        <a:ext uri="{FF2B5EF4-FFF2-40B4-BE49-F238E27FC236}">
                          <a16:creationId xmlns:a16="http://schemas.microsoft.com/office/drawing/2014/main" id="{DF1BA7A3-3A99-4D2D-8055-BFFD685B58FF}"/>
                        </a:ext>
                      </a:extLst>
                    </p:cNvPr>
                    <p:cNvSpPr>
                      <a:spLocks/>
                    </p:cNvSpPr>
                    <p:nvPr/>
                  </p:nvSpPr>
                  <p:spPr bwMode="auto">
                    <a:xfrm>
                      <a:off x="3844" y="3177"/>
                      <a:ext cx="11" cy="7"/>
                    </a:xfrm>
                    <a:custGeom>
                      <a:avLst/>
                      <a:gdLst>
                        <a:gd name="T0" fmla="*/ 0 w 23288"/>
                        <a:gd name="T1" fmla="*/ 0 h 21600"/>
                        <a:gd name="T2" fmla="*/ 0 w 23288"/>
                        <a:gd name="T3" fmla="*/ 0 h 21600"/>
                        <a:gd name="T4" fmla="*/ 0 w 23288"/>
                        <a:gd name="T5" fmla="*/ 0 h 21600"/>
                        <a:gd name="T6" fmla="*/ 0 60000 65536"/>
                        <a:gd name="T7" fmla="*/ 0 60000 65536"/>
                        <a:gd name="T8" fmla="*/ 0 60000 65536"/>
                      </a:gdLst>
                      <a:ahLst/>
                      <a:cxnLst>
                        <a:cxn ang="T6">
                          <a:pos x="T0" y="T1"/>
                        </a:cxn>
                        <a:cxn ang="T7">
                          <a:pos x="T2" y="T3"/>
                        </a:cxn>
                        <a:cxn ang="T8">
                          <a:pos x="T4" y="T5"/>
                        </a:cxn>
                      </a:cxnLst>
                      <a:rect l="0" t="0" r="r" b="b"/>
                      <a:pathLst>
                        <a:path w="23288" h="21600" fill="none" extrusionOk="0">
                          <a:moveTo>
                            <a:pt x="-1" y="92"/>
                          </a:moveTo>
                          <a:cubicBezTo>
                            <a:pt x="663" y="30"/>
                            <a:pt x="1330" y="0"/>
                            <a:pt x="1997" y="0"/>
                          </a:cubicBezTo>
                          <a:cubicBezTo>
                            <a:pt x="12521" y="0"/>
                            <a:pt x="21514" y="7585"/>
                            <a:pt x="23288" y="17959"/>
                          </a:cubicBezTo>
                        </a:path>
                        <a:path w="23288" h="21600" stroke="0" extrusionOk="0">
                          <a:moveTo>
                            <a:pt x="-1" y="92"/>
                          </a:moveTo>
                          <a:cubicBezTo>
                            <a:pt x="663" y="30"/>
                            <a:pt x="1330" y="0"/>
                            <a:pt x="1997" y="0"/>
                          </a:cubicBezTo>
                          <a:cubicBezTo>
                            <a:pt x="12521" y="0"/>
                            <a:pt x="21514" y="7585"/>
                            <a:pt x="23288" y="17959"/>
                          </a:cubicBezTo>
                          <a:lnTo>
                            <a:pt x="1997" y="21600"/>
                          </a:lnTo>
                          <a:lnTo>
                            <a:pt x="-1" y="92"/>
                          </a:lnTo>
                          <a:close/>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03" name="Arc 78">
                      <a:extLst>
                        <a:ext uri="{FF2B5EF4-FFF2-40B4-BE49-F238E27FC236}">
                          <a16:creationId xmlns:a16="http://schemas.microsoft.com/office/drawing/2014/main" id="{8F50E79F-DA8C-4D36-879A-6D647FFD1320}"/>
                        </a:ext>
                      </a:extLst>
                    </p:cNvPr>
                    <p:cNvSpPr>
                      <a:spLocks/>
                    </p:cNvSpPr>
                    <p:nvPr/>
                  </p:nvSpPr>
                  <p:spPr bwMode="auto">
                    <a:xfrm>
                      <a:off x="3333" y="3176"/>
                      <a:ext cx="24" cy="16"/>
                    </a:xfrm>
                    <a:custGeom>
                      <a:avLst/>
                      <a:gdLst>
                        <a:gd name="T0" fmla="*/ 0 w 21600"/>
                        <a:gd name="T1" fmla="*/ 0 h 21580"/>
                        <a:gd name="T2" fmla="*/ 0 w 21600"/>
                        <a:gd name="T3" fmla="*/ 0 h 21580"/>
                        <a:gd name="T4" fmla="*/ 0 w 21600"/>
                        <a:gd name="T5" fmla="*/ 0 h 21580"/>
                        <a:gd name="T6" fmla="*/ 0 60000 65536"/>
                        <a:gd name="T7" fmla="*/ 0 60000 65536"/>
                        <a:gd name="T8" fmla="*/ 0 60000 65536"/>
                      </a:gdLst>
                      <a:ahLst/>
                      <a:cxnLst>
                        <a:cxn ang="T6">
                          <a:pos x="T0" y="T1"/>
                        </a:cxn>
                        <a:cxn ang="T7">
                          <a:pos x="T2" y="T3"/>
                        </a:cxn>
                        <a:cxn ang="T8">
                          <a:pos x="T4" y="T5"/>
                        </a:cxn>
                      </a:cxnLst>
                      <a:rect l="0" t="0" r="r" b="b"/>
                      <a:pathLst>
                        <a:path w="21600" h="21580" fill="none" extrusionOk="0">
                          <a:moveTo>
                            <a:pt x="0" y="21580"/>
                          </a:moveTo>
                          <a:cubicBezTo>
                            <a:pt x="0" y="10007"/>
                            <a:pt x="9120" y="491"/>
                            <a:pt x="20681" y="-1"/>
                          </a:cubicBezTo>
                        </a:path>
                        <a:path w="21600" h="21580" stroke="0" extrusionOk="0">
                          <a:moveTo>
                            <a:pt x="0" y="21580"/>
                          </a:moveTo>
                          <a:cubicBezTo>
                            <a:pt x="0" y="10007"/>
                            <a:pt x="9120" y="491"/>
                            <a:pt x="20681" y="-1"/>
                          </a:cubicBezTo>
                          <a:lnTo>
                            <a:pt x="21600" y="21580"/>
                          </a:lnTo>
                          <a:lnTo>
                            <a:pt x="0" y="21580"/>
                          </a:lnTo>
                          <a:close/>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04" name="Arc 79">
                      <a:extLst>
                        <a:ext uri="{FF2B5EF4-FFF2-40B4-BE49-F238E27FC236}">
                          <a16:creationId xmlns:a16="http://schemas.microsoft.com/office/drawing/2014/main" id="{E392FC3D-0FA5-4129-B78D-164904DE0E11}"/>
                        </a:ext>
                      </a:extLst>
                    </p:cNvPr>
                    <p:cNvSpPr>
                      <a:spLocks/>
                    </p:cNvSpPr>
                    <p:nvPr/>
                  </p:nvSpPr>
                  <p:spPr bwMode="auto">
                    <a:xfrm>
                      <a:off x="3309" y="3599"/>
                      <a:ext cx="8" cy="11"/>
                    </a:xfrm>
                    <a:custGeom>
                      <a:avLst/>
                      <a:gdLst>
                        <a:gd name="T0" fmla="*/ 0 w 21600"/>
                        <a:gd name="T1" fmla="*/ 0 h 23312"/>
                        <a:gd name="T2" fmla="*/ 0 w 21600"/>
                        <a:gd name="T3" fmla="*/ 0 h 23312"/>
                        <a:gd name="T4" fmla="*/ 0 w 21600"/>
                        <a:gd name="T5" fmla="*/ 0 h 23312"/>
                        <a:gd name="T6" fmla="*/ 0 60000 65536"/>
                        <a:gd name="T7" fmla="*/ 0 60000 65536"/>
                        <a:gd name="T8" fmla="*/ 0 60000 65536"/>
                      </a:gdLst>
                      <a:ahLst/>
                      <a:cxnLst>
                        <a:cxn ang="T6">
                          <a:pos x="T0" y="T1"/>
                        </a:cxn>
                        <a:cxn ang="T7">
                          <a:pos x="T2" y="T3"/>
                        </a:cxn>
                        <a:cxn ang="T8">
                          <a:pos x="T4" y="T5"/>
                        </a:cxn>
                      </a:cxnLst>
                      <a:rect l="0" t="0" r="r" b="b"/>
                      <a:pathLst>
                        <a:path w="21600" h="23312" fill="none" extrusionOk="0">
                          <a:moveTo>
                            <a:pt x="18604" y="23312"/>
                          </a:moveTo>
                          <a:cubicBezTo>
                            <a:pt x="7936" y="21818"/>
                            <a:pt x="0" y="12693"/>
                            <a:pt x="0" y="1921"/>
                          </a:cubicBezTo>
                          <a:cubicBezTo>
                            <a:pt x="0" y="1279"/>
                            <a:pt x="28" y="638"/>
                            <a:pt x="85" y="-1"/>
                          </a:cubicBezTo>
                        </a:path>
                        <a:path w="21600" h="23312" stroke="0" extrusionOk="0">
                          <a:moveTo>
                            <a:pt x="18604" y="23312"/>
                          </a:moveTo>
                          <a:cubicBezTo>
                            <a:pt x="7936" y="21818"/>
                            <a:pt x="0" y="12693"/>
                            <a:pt x="0" y="1921"/>
                          </a:cubicBezTo>
                          <a:cubicBezTo>
                            <a:pt x="0" y="1279"/>
                            <a:pt x="28" y="638"/>
                            <a:pt x="85" y="-1"/>
                          </a:cubicBezTo>
                          <a:lnTo>
                            <a:pt x="21600" y="1921"/>
                          </a:lnTo>
                          <a:lnTo>
                            <a:pt x="18604" y="23312"/>
                          </a:lnTo>
                          <a:close/>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991" name="Group 90">
                    <a:extLst>
                      <a:ext uri="{FF2B5EF4-FFF2-40B4-BE49-F238E27FC236}">
                        <a16:creationId xmlns:a16="http://schemas.microsoft.com/office/drawing/2014/main" id="{B89B833D-EB7C-4E5F-AD2D-DDC5D481D470}"/>
                      </a:ext>
                    </a:extLst>
                  </p:cNvPr>
                  <p:cNvGrpSpPr>
                    <a:grpSpLocks/>
                  </p:cNvGrpSpPr>
                  <p:nvPr/>
                </p:nvGrpSpPr>
                <p:grpSpPr bwMode="auto">
                  <a:xfrm>
                    <a:off x="3367" y="3242"/>
                    <a:ext cx="414" cy="322"/>
                    <a:chOff x="3367" y="3242"/>
                    <a:chExt cx="414" cy="322"/>
                  </a:xfrm>
                </p:grpSpPr>
                <p:grpSp>
                  <p:nvGrpSpPr>
                    <p:cNvPr id="31992" name="Group 85">
                      <a:extLst>
                        <a:ext uri="{FF2B5EF4-FFF2-40B4-BE49-F238E27FC236}">
                          <a16:creationId xmlns:a16="http://schemas.microsoft.com/office/drawing/2014/main" id="{9249A709-2164-4E7D-BAA6-B99A2C1786F2}"/>
                        </a:ext>
                      </a:extLst>
                    </p:cNvPr>
                    <p:cNvGrpSpPr>
                      <a:grpSpLocks/>
                    </p:cNvGrpSpPr>
                    <p:nvPr/>
                  </p:nvGrpSpPr>
                  <p:grpSpPr bwMode="auto">
                    <a:xfrm>
                      <a:off x="3367" y="3242"/>
                      <a:ext cx="414" cy="322"/>
                      <a:chOff x="3367" y="3242"/>
                      <a:chExt cx="414" cy="322"/>
                    </a:xfrm>
                  </p:grpSpPr>
                  <p:sp>
                    <p:nvSpPr>
                      <p:cNvPr id="31997" name="Freeform 81">
                        <a:extLst>
                          <a:ext uri="{FF2B5EF4-FFF2-40B4-BE49-F238E27FC236}">
                            <a16:creationId xmlns:a16="http://schemas.microsoft.com/office/drawing/2014/main" id="{C3EA5ECB-A207-4A47-AEB7-E896B9B1EB2D}"/>
                          </a:ext>
                        </a:extLst>
                      </p:cNvPr>
                      <p:cNvSpPr>
                        <a:spLocks/>
                      </p:cNvSpPr>
                      <p:nvPr/>
                    </p:nvSpPr>
                    <p:spPr bwMode="auto">
                      <a:xfrm>
                        <a:off x="3383" y="3242"/>
                        <a:ext cx="397" cy="1"/>
                      </a:xfrm>
                      <a:custGeom>
                        <a:avLst/>
                        <a:gdLst>
                          <a:gd name="T0" fmla="*/ 0 w 397"/>
                          <a:gd name="T1" fmla="*/ 0 h 1"/>
                          <a:gd name="T2" fmla="*/ 396 w 397"/>
                          <a:gd name="T3" fmla="*/ 0 h 1"/>
                          <a:gd name="T4" fmla="*/ 387 w 397"/>
                          <a:gd name="T5" fmla="*/ 0 h 1"/>
                          <a:gd name="T6" fmla="*/ 9 w 397"/>
                          <a:gd name="T7" fmla="*/ 0 h 1"/>
                          <a:gd name="T8" fmla="*/ 0 w 397"/>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 h="1">
                            <a:moveTo>
                              <a:pt x="0" y="0"/>
                            </a:moveTo>
                            <a:lnTo>
                              <a:pt x="396" y="0"/>
                            </a:lnTo>
                            <a:lnTo>
                              <a:pt x="387" y="0"/>
                            </a:lnTo>
                            <a:lnTo>
                              <a:pt x="9" y="0"/>
                            </a:lnTo>
                            <a:lnTo>
                              <a:pt x="0"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98" name="Freeform 82">
                        <a:extLst>
                          <a:ext uri="{FF2B5EF4-FFF2-40B4-BE49-F238E27FC236}">
                            <a16:creationId xmlns:a16="http://schemas.microsoft.com/office/drawing/2014/main" id="{4BCCCC04-FDB5-4662-A4EB-82440B9C30C6}"/>
                          </a:ext>
                        </a:extLst>
                      </p:cNvPr>
                      <p:cNvSpPr>
                        <a:spLocks/>
                      </p:cNvSpPr>
                      <p:nvPr/>
                    </p:nvSpPr>
                    <p:spPr bwMode="auto">
                      <a:xfrm>
                        <a:off x="3762" y="3242"/>
                        <a:ext cx="19" cy="322"/>
                      </a:xfrm>
                      <a:custGeom>
                        <a:avLst/>
                        <a:gdLst>
                          <a:gd name="T0" fmla="*/ 11 w 19"/>
                          <a:gd name="T1" fmla="*/ 6 h 322"/>
                          <a:gd name="T2" fmla="*/ 18 w 19"/>
                          <a:gd name="T3" fmla="*/ 0 h 322"/>
                          <a:gd name="T4" fmla="*/ 12 w 19"/>
                          <a:gd name="T5" fmla="*/ 175 h 322"/>
                          <a:gd name="T6" fmla="*/ 6 w 19"/>
                          <a:gd name="T7" fmla="*/ 321 h 322"/>
                          <a:gd name="T8" fmla="*/ 0 w 19"/>
                          <a:gd name="T9" fmla="*/ 312 h 322"/>
                          <a:gd name="T10" fmla="*/ 11 w 19"/>
                          <a:gd name="T11" fmla="*/ 6 h 3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322">
                            <a:moveTo>
                              <a:pt x="11" y="6"/>
                            </a:moveTo>
                            <a:lnTo>
                              <a:pt x="18" y="0"/>
                            </a:lnTo>
                            <a:lnTo>
                              <a:pt x="12" y="175"/>
                            </a:lnTo>
                            <a:lnTo>
                              <a:pt x="6" y="321"/>
                            </a:lnTo>
                            <a:lnTo>
                              <a:pt x="0" y="312"/>
                            </a:lnTo>
                            <a:lnTo>
                              <a:pt x="11" y="6"/>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99" name="Freeform 83">
                        <a:extLst>
                          <a:ext uri="{FF2B5EF4-FFF2-40B4-BE49-F238E27FC236}">
                            <a16:creationId xmlns:a16="http://schemas.microsoft.com/office/drawing/2014/main" id="{EF52CE1F-52DE-4ACF-843D-24DC4385B071}"/>
                          </a:ext>
                        </a:extLst>
                      </p:cNvPr>
                      <p:cNvSpPr>
                        <a:spLocks/>
                      </p:cNvSpPr>
                      <p:nvPr/>
                    </p:nvSpPr>
                    <p:spPr bwMode="auto">
                      <a:xfrm>
                        <a:off x="3367" y="3544"/>
                        <a:ext cx="397" cy="20"/>
                      </a:xfrm>
                      <a:custGeom>
                        <a:avLst/>
                        <a:gdLst>
                          <a:gd name="T0" fmla="*/ 9 w 397"/>
                          <a:gd name="T1" fmla="*/ 0 h 20"/>
                          <a:gd name="T2" fmla="*/ 0 w 397"/>
                          <a:gd name="T3" fmla="*/ 6 h 20"/>
                          <a:gd name="T4" fmla="*/ 396 w 397"/>
                          <a:gd name="T5" fmla="*/ 19 h 20"/>
                          <a:gd name="T6" fmla="*/ 387 w 397"/>
                          <a:gd name="T7" fmla="*/ 13 h 20"/>
                          <a:gd name="T8" fmla="*/ 9 w 397"/>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 h="20">
                            <a:moveTo>
                              <a:pt x="9" y="0"/>
                            </a:moveTo>
                            <a:lnTo>
                              <a:pt x="0" y="6"/>
                            </a:lnTo>
                            <a:lnTo>
                              <a:pt x="396" y="19"/>
                            </a:lnTo>
                            <a:lnTo>
                              <a:pt x="387" y="13"/>
                            </a:lnTo>
                            <a:lnTo>
                              <a:pt x="9" y="0"/>
                            </a:lnTo>
                          </a:path>
                        </a:pathLst>
                      </a:custGeom>
                      <a:solidFill>
                        <a:srgbClr val="DFDF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00" name="Freeform 84">
                        <a:extLst>
                          <a:ext uri="{FF2B5EF4-FFF2-40B4-BE49-F238E27FC236}">
                            <a16:creationId xmlns:a16="http://schemas.microsoft.com/office/drawing/2014/main" id="{5DA64BD8-F382-404E-99E5-52FB903E0524}"/>
                          </a:ext>
                        </a:extLst>
                      </p:cNvPr>
                      <p:cNvSpPr>
                        <a:spLocks/>
                      </p:cNvSpPr>
                      <p:nvPr/>
                    </p:nvSpPr>
                    <p:spPr bwMode="auto">
                      <a:xfrm>
                        <a:off x="3367" y="3243"/>
                        <a:ext cx="18" cy="303"/>
                      </a:xfrm>
                      <a:custGeom>
                        <a:avLst/>
                        <a:gdLst>
                          <a:gd name="T0" fmla="*/ 11 w 18"/>
                          <a:gd name="T1" fmla="*/ 0 h 303"/>
                          <a:gd name="T2" fmla="*/ 17 w 18"/>
                          <a:gd name="T3" fmla="*/ 6 h 303"/>
                          <a:gd name="T4" fmla="*/ 6 w 18"/>
                          <a:gd name="T5" fmla="*/ 294 h 303"/>
                          <a:gd name="T6" fmla="*/ 0 w 18"/>
                          <a:gd name="T7" fmla="*/ 302 h 303"/>
                          <a:gd name="T8" fmla="*/ 11 w 18"/>
                          <a:gd name="T9" fmla="*/ 0 h 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303">
                            <a:moveTo>
                              <a:pt x="11" y="0"/>
                            </a:moveTo>
                            <a:lnTo>
                              <a:pt x="17" y="6"/>
                            </a:lnTo>
                            <a:lnTo>
                              <a:pt x="6" y="294"/>
                            </a:lnTo>
                            <a:lnTo>
                              <a:pt x="0" y="302"/>
                            </a:lnTo>
                            <a:lnTo>
                              <a:pt x="11" y="0"/>
                            </a:lnTo>
                          </a:path>
                        </a:pathLst>
                      </a:custGeom>
                      <a:solidFill>
                        <a:srgbClr val="BFB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993" name="Group 89">
                      <a:extLst>
                        <a:ext uri="{FF2B5EF4-FFF2-40B4-BE49-F238E27FC236}">
                          <a16:creationId xmlns:a16="http://schemas.microsoft.com/office/drawing/2014/main" id="{77D20AC9-51B1-460E-84E7-6275C7BDD218}"/>
                        </a:ext>
                      </a:extLst>
                    </p:cNvPr>
                    <p:cNvGrpSpPr>
                      <a:grpSpLocks/>
                    </p:cNvGrpSpPr>
                    <p:nvPr/>
                  </p:nvGrpSpPr>
                  <p:grpSpPr bwMode="auto">
                    <a:xfrm>
                      <a:off x="3376" y="3249"/>
                      <a:ext cx="395" cy="306"/>
                      <a:chOff x="3376" y="3249"/>
                      <a:chExt cx="395" cy="306"/>
                    </a:xfrm>
                  </p:grpSpPr>
                  <p:sp>
                    <p:nvSpPr>
                      <p:cNvPr id="31994" name="Freeform 86">
                        <a:extLst>
                          <a:ext uri="{FF2B5EF4-FFF2-40B4-BE49-F238E27FC236}">
                            <a16:creationId xmlns:a16="http://schemas.microsoft.com/office/drawing/2014/main" id="{AA32B31B-2F69-4475-B03F-BDF03264B1E4}"/>
                          </a:ext>
                        </a:extLst>
                      </p:cNvPr>
                      <p:cNvSpPr>
                        <a:spLocks/>
                      </p:cNvSpPr>
                      <p:nvPr/>
                    </p:nvSpPr>
                    <p:spPr bwMode="auto">
                      <a:xfrm>
                        <a:off x="3376" y="3249"/>
                        <a:ext cx="395" cy="306"/>
                      </a:xfrm>
                      <a:custGeom>
                        <a:avLst/>
                        <a:gdLst>
                          <a:gd name="T0" fmla="*/ 16 w 395"/>
                          <a:gd name="T1" fmla="*/ 0 h 306"/>
                          <a:gd name="T2" fmla="*/ 394 w 395"/>
                          <a:gd name="T3" fmla="*/ 0 h 306"/>
                          <a:gd name="T4" fmla="*/ 378 w 395"/>
                          <a:gd name="T5" fmla="*/ 305 h 306"/>
                          <a:gd name="T6" fmla="*/ 0 w 395"/>
                          <a:gd name="T7" fmla="*/ 287 h 306"/>
                          <a:gd name="T8" fmla="*/ 16 w 395"/>
                          <a:gd name="T9" fmla="*/ 0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5" h="306">
                            <a:moveTo>
                              <a:pt x="16" y="0"/>
                            </a:moveTo>
                            <a:lnTo>
                              <a:pt x="394" y="0"/>
                            </a:lnTo>
                            <a:lnTo>
                              <a:pt x="378" y="305"/>
                            </a:lnTo>
                            <a:lnTo>
                              <a:pt x="0" y="287"/>
                            </a:lnTo>
                            <a:lnTo>
                              <a:pt x="1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95" name="Freeform 87">
                        <a:extLst>
                          <a:ext uri="{FF2B5EF4-FFF2-40B4-BE49-F238E27FC236}">
                            <a16:creationId xmlns:a16="http://schemas.microsoft.com/office/drawing/2014/main" id="{C0B9BF6E-0333-4860-9175-9300A0021EE7}"/>
                          </a:ext>
                        </a:extLst>
                      </p:cNvPr>
                      <p:cNvSpPr>
                        <a:spLocks/>
                      </p:cNvSpPr>
                      <p:nvPr/>
                    </p:nvSpPr>
                    <p:spPr bwMode="auto">
                      <a:xfrm>
                        <a:off x="3389" y="3262"/>
                        <a:ext cx="369" cy="282"/>
                      </a:xfrm>
                      <a:custGeom>
                        <a:avLst/>
                        <a:gdLst>
                          <a:gd name="T0" fmla="*/ 14 w 369"/>
                          <a:gd name="T1" fmla="*/ 0 h 282"/>
                          <a:gd name="T2" fmla="*/ 368 w 369"/>
                          <a:gd name="T3" fmla="*/ 0 h 282"/>
                          <a:gd name="T4" fmla="*/ 352 w 369"/>
                          <a:gd name="T5" fmla="*/ 281 h 282"/>
                          <a:gd name="T6" fmla="*/ 0 w 369"/>
                          <a:gd name="T7" fmla="*/ 266 h 282"/>
                          <a:gd name="T8" fmla="*/ 14 w 369"/>
                          <a:gd name="T9" fmla="*/ 0 h 2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282">
                            <a:moveTo>
                              <a:pt x="14" y="0"/>
                            </a:moveTo>
                            <a:lnTo>
                              <a:pt x="368" y="0"/>
                            </a:lnTo>
                            <a:lnTo>
                              <a:pt x="352" y="281"/>
                            </a:lnTo>
                            <a:lnTo>
                              <a:pt x="0" y="266"/>
                            </a:lnTo>
                            <a:lnTo>
                              <a:pt x="14"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96" name="Freeform 88">
                        <a:extLst>
                          <a:ext uri="{FF2B5EF4-FFF2-40B4-BE49-F238E27FC236}">
                            <a16:creationId xmlns:a16="http://schemas.microsoft.com/office/drawing/2014/main" id="{B2442980-1983-4A14-9B81-D51FF62978EE}"/>
                          </a:ext>
                        </a:extLst>
                      </p:cNvPr>
                      <p:cNvSpPr>
                        <a:spLocks/>
                      </p:cNvSpPr>
                      <p:nvPr/>
                    </p:nvSpPr>
                    <p:spPr bwMode="auto">
                      <a:xfrm>
                        <a:off x="3395" y="3279"/>
                        <a:ext cx="348" cy="254"/>
                      </a:xfrm>
                      <a:custGeom>
                        <a:avLst/>
                        <a:gdLst>
                          <a:gd name="T0" fmla="*/ 13 w 348"/>
                          <a:gd name="T1" fmla="*/ 0 h 254"/>
                          <a:gd name="T2" fmla="*/ 347 w 348"/>
                          <a:gd name="T3" fmla="*/ 0 h 254"/>
                          <a:gd name="T4" fmla="*/ 332 w 348"/>
                          <a:gd name="T5" fmla="*/ 253 h 254"/>
                          <a:gd name="T6" fmla="*/ 0 w 348"/>
                          <a:gd name="T7" fmla="*/ 240 h 254"/>
                          <a:gd name="T8" fmla="*/ 13 w 348"/>
                          <a:gd name="T9" fmla="*/ 0 h 2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254">
                            <a:moveTo>
                              <a:pt x="13" y="0"/>
                            </a:moveTo>
                            <a:lnTo>
                              <a:pt x="347" y="0"/>
                            </a:lnTo>
                            <a:lnTo>
                              <a:pt x="332" y="253"/>
                            </a:lnTo>
                            <a:lnTo>
                              <a:pt x="0" y="240"/>
                            </a:lnTo>
                            <a:lnTo>
                              <a:pt x="13" y="0"/>
                            </a:lnTo>
                          </a:path>
                        </a:pathLst>
                      </a:custGeom>
                      <a:solidFill>
                        <a:srgbClr val="0000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31989" name="Freeform 92">
                  <a:extLst>
                    <a:ext uri="{FF2B5EF4-FFF2-40B4-BE49-F238E27FC236}">
                      <a16:creationId xmlns:a16="http://schemas.microsoft.com/office/drawing/2014/main" id="{2B29BF10-27D7-4A8A-A65F-1508E34A59F0}"/>
                    </a:ext>
                  </a:extLst>
                </p:cNvPr>
                <p:cNvSpPr>
                  <a:spLocks/>
                </p:cNvSpPr>
                <p:nvPr/>
              </p:nvSpPr>
              <p:spPr bwMode="auto">
                <a:xfrm>
                  <a:off x="3753" y="3611"/>
                  <a:ext cx="17" cy="1"/>
                </a:xfrm>
                <a:custGeom>
                  <a:avLst/>
                  <a:gdLst>
                    <a:gd name="T0" fmla="*/ 0 w 17"/>
                    <a:gd name="T1" fmla="*/ 0 h 1"/>
                    <a:gd name="T2" fmla="*/ 16 w 17"/>
                    <a:gd name="T3" fmla="*/ 0 h 1"/>
                    <a:gd name="T4" fmla="*/ 16 w 17"/>
                    <a:gd name="T5" fmla="*/ 0 h 1"/>
                    <a:gd name="T6" fmla="*/ 0 w 17"/>
                    <a:gd name="T7" fmla="*/ 0 h 1"/>
                    <a:gd name="T8" fmla="*/ 0 w 17"/>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
                      <a:moveTo>
                        <a:pt x="0" y="0"/>
                      </a:moveTo>
                      <a:lnTo>
                        <a:pt x="16" y="0"/>
                      </a:lnTo>
                      <a:lnTo>
                        <a:pt x="0" y="0"/>
                      </a:lnTo>
                    </a:path>
                  </a:pathLst>
                </a:custGeom>
                <a:solidFill>
                  <a:srgbClr val="0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929" name="Group 152">
                <a:extLst>
                  <a:ext uri="{FF2B5EF4-FFF2-40B4-BE49-F238E27FC236}">
                    <a16:creationId xmlns:a16="http://schemas.microsoft.com/office/drawing/2014/main" id="{BE218A26-8EDD-4828-8A38-28FAFB1DE0EB}"/>
                  </a:ext>
                </a:extLst>
              </p:cNvPr>
              <p:cNvGrpSpPr>
                <a:grpSpLocks/>
              </p:cNvGrpSpPr>
              <p:nvPr/>
            </p:nvGrpSpPr>
            <p:grpSpPr bwMode="auto">
              <a:xfrm>
                <a:off x="3092" y="3803"/>
                <a:ext cx="782" cy="160"/>
                <a:chOff x="3092" y="3803"/>
                <a:chExt cx="782" cy="160"/>
              </a:xfrm>
            </p:grpSpPr>
            <p:sp>
              <p:nvSpPr>
                <p:cNvPr id="31930" name="Freeform 94">
                  <a:extLst>
                    <a:ext uri="{FF2B5EF4-FFF2-40B4-BE49-F238E27FC236}">
                      <a16:creationId xmlns:a16="http://schemas.microsoft.com/office/drawing/2014/main" id="{286D010D-949A-4106-8944-1CE2BCE04666}"/>
                    </a:ext>
                  </a:extLst>
                </p:cNvPr>
                <p:cNvSpPr>
                  <a:spLocks/>
                </p:cNvSpPr>
                <p:nvPr/>
              </p:nvSpPr>
              <p:spPr bwMode="auto">
                <a:xfrm>
                  <a:off x="3632" y="3853"/>
                  <a:ext cx="181" cy="67"/>
                </a:xfrm>
                <a:custGeom>
                  <a:avLst/>
                  <a:gdLst>
                    <a:gd name="T0" fmla="*/ 69 w 181"/>
                    <a:gd name="T1" fmla="*/ 0 h 67"/>
                    <a:gd name="T2" fmla="*/ 28 w 181"/>
                    <a:gd name="T3" fmla="*/ 39 h 67"/>
                    <a:gd name="T4" fmla="*/ 0 w 181"/>
                    <a:gd name="T5" fmla="*/ 55 h 67"/>
                    <a:gd name="T6" fmla="*/ 118 w 181"/>
                    <a:gd name="T7" fmla="*/ 66 h 67"/>
                    <a:gd name="T8" fmla="*/ 145 w 181"/>
                    <a:gd name="T9" fmla="*/ 45 h 67"/>
                    <a:gd name="T10" fmla="*/ 180 w 181"/>
                    <a:gd name="T11" fmla="*/ 9 h 67"/>
                    <a:gd name="T12" fmla="*/ 69 w 181"/>
                    <a:gd name="T13" fmla="*/ 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1" h="67">
                      <a:moveTo>
                        <a:pt x="69" y="0"/>
                      </a:moveTo>
                      <a:lnTo>
                        <a:pt x="28" y="39"/>
                      </a:lnTo>
                      <a:lnTo>
                        <a:pt x="0" y="55"/>
                      </a:lnTo>
                      <a:lnTo>
                        <a:pt x="118" y="66"/>
                      </a:lnTo>
                      <a:lnTo>
                        <a:pt x="145" y="45"/>
                      </a:lnTo>
                      <a:lnTo>
                        <a:pt x="180" y="9"/>
                      </a:lnTo>
                      <a:lnTo>
                        <a:pt x="69"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1931" name="Group 151">
                  <a:extLst>
                    <a:ext uri="{FF2B5EF4-FFF2-40B4-BE49-F238E27FC236}">
                      <a16:creationId xmlns:a16="http://schemas.microsoft.com/office/drawing/2014/main" id="{A8143E6B-A0A7-4D36-9ABB-CA30FDA19B35}"/>
                    </a:ext>
                  </a:extLst>
                </p:cNvPr>
                <p:cNvGrpSpPr>
                  <a:grpSpLocks/>
                </p:cNvGrpSpPr>
                <p:nvPr/>
              </p:nvGrpSpPr>
              <p:grpSpPr bwMode="auto">
                <a:xfrm>
                  <a:off x="3092" y="3803"/>
                  <a:ext cx="782" cy="160"/>
                  <a:chOff x="3092" y="3803"/>
                  <a:chExt cx="782" cy="160"/>
                </a:xfrm>
              </p:grpSpPr>
              <p:sp>
                <p:nvSpPr>
                  <p:cNvPr id="31932" name="Freeform 95">
                    <a:extLst>
                      <a:ext uri="{FF2B5EF4-FFF2-40B4-BE49-F238E27FC236}">
                        <a16:creationId xmlns:a16="http://schemas.microsoft.com/office/drawing/2014/main" id="{F3E88183-8438-46BE-BF68-149B4883585F}"/>
                      </a:ext>
                    </a:extLst>
                  </p:cNvPr>
                  <p:cNvSpPr>
                    <a:spLocks/>
                  </p:cNvSpPr>
                  <p:nvPr/>
                </p:nvSpPr>
                <p:spPr bwMode="auto">
                  <a:xfrm>
                    <a:off x="3092" y="3869"/>
                    <a:ext cx="686" cy="94"/>
                  </a:xfrm>
                  <a:custGeom>
                    <a:avLst/>
                    <a:gdLst>
                      <a:gd name="T0" fmla="*/ 0 w 686"/>
                      <a:gd name="T1" fmla="*/ 0 h 94"/>
                      <a:gd name="T2" fmla="*/ 0 w 686"/>
                      <a:gd name="T3" fmla="*/ 24 h 94"/>
                      <a:gd name="T4" fmla="*/ 685 w 686"/>
                      <a:gd name="T5" fmla="*/ 93 h 94"/>
                      <a:gd name="T6" fmla="*/ 684 w 686"/>
                      <a:gd name="T7" fmla="*/ 69 h 94"/>
                      <a:gd name="T8" fmla="*/ 0 w 686"/>
                      <a:gd name="T9" fmla="*/ 0 h 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6" h="94">
                        <a:moveTo>
                          <a:pt x="0" y="0"/>
                        </a:moveTo>
                        <a:lnTo>
                          <a:pt x="0" y="24"/>
                        </a:lnTo>
                        <a:lnTo>
                          <a:pt x="685" y="93"/>
                        </a:lnTo>
                        <a:lnTo>
                          <a:pt x="684" y="69"/>
                        </a:lnTo>
                        <a:lnTo>
                          <a:pt x="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33" name="Freeform 96">
                    <a:extLst>
                      <a:ext uri="{FF2B5EF4-FFF2-40B4-BE49-F238E27FC236}">
                        <a16:creationId xmlns:a16="http://schemas.microsoft.com/office/drawing/2014/main" id="{30810D19-B8AA-461D-9A63-E9991BEDD624}"/>
                      </a:ext>
                    </a:extLst>
                  </p:cNvPr>
                  <p:cNvSpPr>
                    <a:spLocks/>
                  </p:cNvSpPr>
                  <p:nvPr/>
                </p:nvSpPr>
                <p:spPr bwMode="auto">
                  <a:xfrm>
                    <a:off x="3784" y="3855"/>
                    <a:ext cx="84" cy="108"/>
                  </a:xfrm>
                  <a:custGeom>
                    <a:avLst/>
                    <a:gdLst>
                      <a:gd name="T0" fmla="*/ 0 w 84"/>
                      <a:gd name="T1" fmla="*/ 83 h 108"/>
                      <a:gd name="T2" fmla="*/ 0 w 84"/>
                      <a:gd name="T3" fmla="*/ 107 h 108"/>
                      <a:gd name="T4" fmla="*/ 36 w 84"/>
                      <a:gd name="T5" fmla="*/ 82 h 108"/>
                      <a:gd name="T6" fmla="*/ 51 w 84"/>
                      <a:gd name="T7" fmla="*/ 68 h 108"/>
                      <a:gd name="T8" fmla="*/ 83 w 84"/>
                      <a:gd name="T9" fmla="*/ 30 h 108"/>
                      <a:gd name="T10" fmla="*/ 83 w 84"/>
                      <a:gd name="T11" fmla="*/ 0 h 108"/>
                      <a:gd name="T12" fmla="*/ 41 w 84"/>
                      <a:gd name="T13" fmla="*/ 50 h 108"/>
                      <a:gd name="T14" fmla="*/ 0 w 84"/>
                      <a:gd name="T15" fmla="*/ 83 h 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4" h="108">
                        <a:moveTo>
                          <a:pt x="0" y="83"/>
                        </a:moveTo>
                        <a:lnTo>
                          <a:pt x="0" y="107"/>
                        </a:lnTo>
                        <a:lnTo>
                          <a:pt x="36" y="82"/>
                        </a:lnTo>
                        <a:lnTo>
                          <a:pt x="51" y="68"/>
                        </a:lnTo>
                        <a:lnTo>
                          <a:pt x="83" y="30"/>
                        </a:lnTo>
                        <a:lnTo>
                          <a:pt x="83" y="0"/>
                        </a:lnTo>
                        <a:lnTo>
                          <a:pt x="41" y="50"/>
                        </a:lnTo>
                        <a:lnTo>
                          <a:pt x="0" y="83"/>
                        </a:lnTo>
                      </a:path>
                    </a:pathLst>
                  </a:custGeom>
                  <a:solidFill>
                    <a:srgbClr val="5F5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34" name="Line 97">
                    <a:extLst>
                      <a:ext uri="{FF2B5EF4-FFF2-40B4-BE49-F238E27FC236}">
                        <a16:creationId xmlns:a16="http://schemas.microsoft.com/office/drawing/2014/main" id="{6E4883C5-F972-4A45-85DA-64FF7954F2CB}"/>
                      </a:ext>
                    </a:extLst>
                  </p:cNvPr>
                  <p:cNvSpPr>
                    <a:spLocks noChangeShapeType="1"/>
                  </p:cNvSpPr>
                  <p:nvPr/>
                </p:nvSpPr>
                <p:spPr bwMode="auto">
                  <a:xfrm>
                    <a:off x="3093" y="3877"/>
                    <a:ext cx="693" cy="73"/>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1935" name="Group 147">
                    <a:extLst>
                      <a:ext uri="{FF2B5EF4-FFF2-40B4-BE49-F238E27FC236}">
                        <a16:creationId xmlns:a16="http://schemas.microsoft.com/office/drawing/2014/main" id="{6F47E1C3-F887-475E-B10D-05B04383F792}"/>
                      </a:ext>
                    </a:extLst>
                  </p:cNvPr>
                  <p:cNvGrpSpPr>
                    <a:grpSpLocks/>
                  </p:cNvGrpSpPr>
                  <p:nvPr/>
                </p:nvGrpSpPr>
                <p:grpSpPr bwMode="auto">
                  <a:xfrm>
                    <a:off x="3138" y="3803"/>
                    <a:ext cx="666" cy="124"/>
                    <a:chOff x="3138" y="3803"/>
                    <a:chExt cx="666" cy="124"/>
                  </a:xfrm>
                </p:grpSpPr>
                <p:sp>
                  <p:nvSpPr>
                    <p:cNvPr id="31939" name="Freeform 98">
                      <a:extLst>
                        <a:ext uri="{FF2B5EF4-FFF2-40B4-BE49-F238E27FC236}">
                          <a16:creationId xmlns:a16="http://schemas.microsoft.com/office/drawing/2014/main" id="{A902FB53-3B65-4E9F-8635-CC1DB85A9844}"/>
                        </a:ext>
                      </a:extLst>
                    </p:cNvPr>
                    <p:cNvSpPr>
                      <a:spLocks/>
                    </p:cNvSpPr>
                    <p:nvPr/>
                  </p:nvSpPr>
                  <p:spPr bwMode="auto">
                    <a:xfrm>
                      <a:off x="3138" y="3808"/>
                      <a:ext cx="505" cy="94"/>
                    </a:xfrm>
                    <a:custGeom>
                      <a:avLst/>
                      <a:gdLst>
                        <a:gd name="T0" fmla="*/ 87 w 505"/>
                        <a:gd name="T1" fmla="*/ 0 h 94"/>
                        <a:gd name="T2" fmla="*/ 27 w 505"/>
                        <a:gd name="T3" fmla="*/ 40 h 94"/>
                        <a:gd name="T4" fmla="*/ 0 w 505"/>
                        <a:gd name="T5" fmla="*/ 54 h 94"/>
                        <a:gd name="T6" fmla="*/ 428 w 505"/>
                        <a:gd name="T7" fmla="*/ 93 h 94"/>
                        <a:gd name="T8" fmla="*/ 458 w 505"/>
                        <a:gd name="T9" fmla="*/ 75 h 94"/>
                        <a:gd name="T10" fmla="*/ 504 w 505"/>
                        <a:gd name="T11" fmla="*/ 38 h 94"/>
                        <a:gd name="T12" fmla="*/ 87 w 505"/>
                        <a:gd name="T13" fmla="*/ 0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5" h="94">
                          <a:moveTo>
                            <a:pt x="87" y="0"/>
                          </a:moveTo>
                          <a:lnTo>
                            <a:pt x="27" y="40"/>
                          </a:lnTo>
                          <a:lnTo>
                            <a:pt x="0" y="54"/>
                          </a:lnTo>
                          <a:lnTo>
                            <a:pt x="428" y="93"/>
                          </a:lnTo>
                          <a:lnTo>
                            <a:pt x="458" y="75"/>
                          </a:lnTo>
                          <a:lnTo>
                            <a:pt x="504" y="38"/>
                          </a:lnTo>
                          <a:lnTo>
                            <a:pt x="87"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1940" name="Group 146">
                      <a:extLst>
                        <a:ext uri="{FF2B5EF4-FFF2-40B4-BE49-F238E27FC236}">
                          <a16:creationId xmlns:a16="http://schemas.microsoft.com/office/drawing/2014/main" id="{8D70B74F-2E05-475E-B0F7-2F3C60E80263}"/>
                        </a:ext>
                      </a:extLst>
                    </p:cNvPr>
                    <p:cNvGrpSpPr>
                      <a:grpSpLocks/>
                    </p:cNvGrpSpPr>
                    <p:nvPr/>
                  </p:nvGrpSpPr>
                  <p:grpSpPr bwMode="auto">
                    <a:xfrm>
                      <a:off x="3151" y="3803"/>
                      <a:ext cx="653" cy="124"/>
                      <a:chOff x="3151" y="3803"/>
                      <a:chExt cx="653" cy="124"/>
                    </a:xfrm>
                  </p:grpSpPr>
                  <p:grpSp>
                    <p:nvGrpSpPr>
                      <p:cNvPr id="31941" name="Group 132">
                        <a:extLst>
                          <a:ext uri="{FF2B5EF4-FFF2-40B4-BE49-F238E27FC236}">
                            <a16:creationId xmlns:a16="http://schemas.microsoft.com/office/drawing/2014/main" id="{B8F1650A-DCF2-43B3-94E4-319705CDF52D}"/>
                          </a:ext>
                        </a:extLst>
                      </p:cNvPr>
                      <p:cNvGrpSpPr>
                        <a:grpSpLocks/>
                      </p:cNvGrpSpPr>
                      <p:nvPr/>
                    </p:nvGrpSpPr>
                    <p:grpSpPr bwMode="auto">
                      <a:xfrm>
                        <a:off x="3161" y="3803"/>
                        <a:ext cx="478" cy="102"/>
                        <a:chOff x="3161" y="3803"/>
                        <a:chExt cx="478" cy="102"/>
                      </a:xfrm>
                    </p:grpSpPr>
                    <p:grpSp>
                      <p:nvGrpSpPr>
                        <p:cNvPr id="31955" name="Group 101">
                          <a:extLst>
                            <a:ext uri="{FF2B5EF4-FFF2-40B4-BE49-F238E27FC236}">
                              <a16:creationId xmlns:a16="http://schemas.microsoft.com/office/drawing/2014/main" id="{787A267E-2B1D-4669-AF47-B6980B91D45C}"/>
                            </a:ext>
                          </a:extLst>
                        </p:cNvPr>
                        <p:cNvGrpSpPr>
                          <a:grpSpLocks/>
                        </p:cNvGrpSpPr>
                        <p:nvPr/>
                      </p:nvGrpSpPr>
                      <p:grpSpPr bwMode="auto">
                        <a:xfrm>
                          <a:off x="3161" y="3803"/>
                          <a:ext cx="100" cy="68"/>
                          <a:chOff x="3161" y="3803"/>
                          <a:chExt cx="100" cy="68"/>
                        </a:xfrm>
                      </p:grpSpPr>
                      <p:sp>
                        <p:nvSpPr>
                          <p:cNvPr id="31986" name="Line 99">
                            <a:extLst>
                              <a:ext uri="{FF2B5EF4-FFF2-40B4-BE49-F238E27FC236}">
                                <a16:creationId xmlns:a16="http://schemas.microsoft.com/office/drawing/2014/main" id="{3858840A-53C4-4680-9D4F-7FF9E248ABB9}"/>
                              </a:ext>
                            </a:extLst>
                          </p:cNvPr>
                          <p:cNvSpPr>
                            <a:spLocks noChangeShapeType="1"/>
                          </p:cNvSpPr>
                          <p:nvPr/>
                        </p:nvSpPr>
                        <p:spPr bwMode="auto">
                          <a:xfrm flipV="1">
                            <a:off x="3161" y="3855"/>
                            <a:ext cx="33" cy="1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87" name="Line 100">
                            <a:extLst>
                              <a:ext uri="{FF2B5EF4-FFF2-40B4-BE49-F238E27FC236}">
                                <a16:creationId xmlns:a16="http://schemas.microsoft.com/office/drawing/2014/main" id="{9A22A86E-0A21-4762-96C8-3AA068D935D6}"/>
                              </a:ext>
                            </a:extLst>
                          </p:cNvPr>
                          <p:cNvSpPr>
                            <a:spLocks noChangeShapeType="1"/>
                          </p:cNvSpPr>
                          <p:nvPr/>
                        </p:nvSpPr>
                        <p:spPr bwMode="auto">
                          <a:xfrm flipV="1">
                            <a:off x="3194" y="3803"/>
                            <a:ext cx="67" cy="52"/>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956" name="Group 104">
                          <a:extLst>
                            <a:ext uri="{FF2B5EF4-FFF2-40B4-BE49-F238E27FC236}">
                              <a16:creationId xmlns:a16="http://schemas.microsoft.com/office/drawing/2014/main" id="{C1AEB585-6929-4B81-80B5-1F34105EA4E1}"/>
                            </a:ext>
                          </a:extLst>
                        </p:cNvPr>
                        <p:cNvGrpSpPr>
                          <a:grpSpLocks/>
                        </p:cNvGrpSpPr>
                        <p:nvPr/>
                      </p:nvGrpSpPr>
                      <p:grpSpPr bwMode="auto">
                        <a:xfrm>
                          <a:off x="3200" y="3807"/>
                          <a:ext cx="101" cy="68"/>
                          <a:chOff x="3200" y="3807"/>
                          <a:chExt cx="101" cy="68"/>
                        </a:xfrm>
                      </p:grpSpPr>
                      <p:sp>
                        <p:nvSpPr>
                          <p:cNvPr id="31984" name="Line 102">
                            <a:extLst>
                              <a:ext uri="{FF2B5EF4-FFF2-40B4-BE49-F238E27FC236}">
                                <a16:creationId xmlns:a16="http://schemas.microsoft.com/office/drawing/2014/main" id="{8B946292-160A-4A66-90C7-56BC27584F61}"/>
                              </a:ext>
                            </a:extLst>
                          </p:cNvPr>
                          <p:cNvSpPr>
                            <a:spLocks noChangeShapeType="1"/>
                          </p:cNvSpPr>
                          <p:nvPr/>
                        </p:nvSpPr>
                        <p:spPr bwMode="auto">
                          <a:xfrm flipV="1">
                            <a:off x="3200" y="3859"/>
                            <a:ext cx="32" cy="1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85" name="Line 103">
                            <a:extLst>
                              <a:ext uri="{FF2B5EF4-FFF2-40B4-BE49-F238E27FC236}">
                                <a16:creationId xmlns:a16="http://schemas.microsoft.com/office/drawing/2014/main" id="{B3BD938F-AE23-40B7-9662-26F15E4C18AF}"/>
                              </a:ext>
                            </a:extLst>
                          </p:cNvPr>
                          <p:cNvSpPr>
                            <a:spLocks noChangeShapeType="1"/>
                          </p:cNvSpPr>
                          <p:nvPr/>
                        </p:nvSpPr>
                        <p:spPr bwMode="auto">
                          <a:xfrm flipV="1">
                            <a:off x="3232" y="3807"/>
                            <a:ext cx="69" cy="52"/>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957" name="Group 107">
                          <a:extLst>
                            <a:ext uri="{FF2B5EF4-FFF2-40B4-BE49-F238E27FC236}">
                              <a16:creationId xmlns:a16="http://schemas.microsoft.com/office/drawing/2014/main" id="{2177E6AF-8B35-44B5-99EE-E1B0FD4CD800}"/>
                            </a:ext>
                          </a:extLst>
                        </p:cNvPr>
                        <p:cNvGrpSpPr>
                          <a:grpSpLocks/>
                        </p:cNvGrpSpPr>
                        <p:nvPr/>
                      </p:nvGrpSpPr>
                      <p:grpSpPr bwMode="auto">
                        <a:xfrm>
                          <a:off x="3240" y="3809"/>
                          <a:ext cx="100" cy="68"/>
                          <a:chOff x="3240" y="3809"/>
                          <a:chExt cx="100" cy="68"/>
                        </a:xfrm>
                      </p:grpSpPr>
                      <p:sp>
                        <p:nvSpPr>
                          <p:cNvPr id="31982" name="Line 105">
                            <a:extLst>
                              <a:ext uri="{FF2B5EF4-FFF2-40B4-BE49-F238E27FC236}">
                                <a16:creationId xmlns:a16="http://schemas.microsoft.com/office/drawing/2014/main" id="{7E3072CF-0C3E-4915-AD05-D80181C0FE72}"/>
                              </a:ext>
                            </a:extLst>
                          </p:cNvPr>
                          <p:cNvSpPr>
                            <a:spLocks noChangeShapeType="1"/>
                          </p:cNvSpPr>
                          <p:nvPr/>
                        </p:nvSpPr>
                        <p:spPr bwMode="auto">
                          <a:xfrm flipV="1">
                            <a:off x="3240" y="3862"/>
                            <a:ext cx="33" cy="1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83" name="Line 106">
                            <a:extLst>
                              <a:ext uri="{FF2B5EF4-FFF2-40B4-BE49-F238E27FC236}">
                                <a16:creationId xmlns:a16="http://schemas.microsoft.com/office/drawing/2014/main" id="{4EA34766-9B66-4334-B097-F00E4394BE2E}"/>
                              </a:ext>
                            </a:extLst>
                          </p:cNvPr>
                          <p:cNvSpPr>
                            <a:spLocks noChangeShapeType="1"/>
                          </p:cNvSpPr>
                          <p:nvPr/>
                        </p:nvSpPr>
                        <p:spPr bwMode="auto">
                          <a:xfrm flipV="1">
                            <a:off x="3273" y="3809"/>
                            <a:ext cx="67" cy="53"/>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958" name="Group 110">
                          <a:extLst>
                            <a:ext uri="{FF2B5EF4-FFF2-40B4-BE49-F238E27FC236}">
                              <a16:creationId xmlns:a16="http://schemas.microsoft.com/office/drawing/2014/main" id="{D836DCA6-EDFC-481A-8918-E5E2A39C7FB4}"/>
                            </a:ext>
                          </a:extLst>
                        </p:cNvPr>
                        <p:cNvGrpSpPr>
                          <a:grpSpLocks/>
                        </p:cNvGrpSpPr>
                        <p:nvPr/>
                      </p:nvGrpSpPr>
                      <p:grpSpPr bwMode="auto">
                        <a:xfrm>
                          <a:off x="3277" y="3814"/>
                          <a:ext cx="100" cy="69"/>
                          <a:chOff x="3277" y="3814"/>
                          <a:chExt cx="100" cy="69"/>
                        </a:xfrm>
                      </p:grpSpPr>
                      <p:sp>
                        <p:nvSpPr>
                          <p:cNvPr id="31980" name="Line 108">
                            <a:extLst>
                              <a:ext uri="{FF2B5EF4-FFF2-40B4-BE49-F238E27FC236}">
                                <a16:creationId xmlns:a16="http://schemas.microsoft.com/office/drawing/2014/main" id="{11943D28-7730-41B6-AC66-67D24B7B4ACD}"/>
                              </a:ext>
                            </a:extLst>
                          </p:cNvPr>
                          <p:cNvSpPr>
                            <a:spLocks noChangeShapeType="1"/>
                          </p:cNvSpPr>
                          <p:nvPr/>
                        </p:nvSpPr>
                        <p:spPr bwMode="auto">
                          <a:xfrm flipV="1">
                            <a:off x="3277" y="3867"/>
                            <a:ext cx="33" cy="1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81" name="Line 109">
                            <a:extLst>
                              <a:ext uri="{FF2B5EF4-FFF2-40B4-BE49-F238E27FC236}">
                                <a16:creationId xmlns:a16="http://schemas.microsoft.com/office/drawing/2014/main" id="{324DFC1F-5D06-4FE1-B279-0FC8DBEA26E3}"/>
                              </a:ext>
                            </a:extLst>
                          </p:cNvPr>
                          <p:cNvSpPr>
                            <a:spLocks noChangeShapeType="1"/>
                          </p:cNvSpPr>
                          <p:nvPr/>
                        </p:nvSpPr>
                        <p:spPr bwMode="auto">
                          <a:xfrm flipV="1">
                            <a:off x="3310" y="3814"/>
                            <a:ext cx="67" cy="53"/>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959" name="Group 113">
                          <a:extLst>
                            <a:ext uri="{FF2B5EF4-FFF2-40B4-BE49-F238E27FC236}">
                              <a16:creationId xmlns:a16="http://schemas.microsoft.com/office/drawing/2014/main" id="{F35D87C2-3022-4D03-8C57-341E4143711F}"/>
                            </a:ext>
                          </a:extLst>
                        </p:cNvPr>
                        <p:cNvGrpSpPr>
                          <a:grpSpLocks/>
                        </p:cNvGrpSpPr>
                        <p:nvPr/>
                      </p:nvGrpSpPr>
                      <p:grpSpPr bwMode="auto">
                        <a:xfrm>
                          <a:off x="3317" y="3816"/>
                          <a:ext cx="99" cy="69"/>
                          <a:chOff x="3317" y="3816"/>
                          <a:chExt cx="99" cy="69"/>
                        </a:xfrm>
                      </p:grpSpPr>
                      <p:sp>
                        <p:nvSpPr>
                          <p:cNvPr id="31978" name="Line 111">
                            <a:extLst>
                              <a:ext uri="{FF2B5EF4-FFF2-40B4-BE49-F238E27FC236}">
                                <a16:creationId xmlns:a16="http://schemas.microsoft.com/office/drawing/2014/main" id="{7889FB16-A917-4130-BA61-72828B1D0555}"/>
                              </a:ext>
                            </a:extLst>
                          </p:cNvPr>
                          <p:cNvSpPr>
                            <a:spLocks noChangeShapeType="1"/>
                          </p:cNvSpPr>
                          <p:nvPr/>
                        </p:nvSpPr>
                        <p:spPr bwMode="auto">
                          <a:xfrm flipV="1">
                            <a:off x="3317" y="3869"/>
                            <a:ext cx="33" cy="1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79" name="Line 112">
                            <a:extLst>
                              <a:ext uri="{FF2B5EF4-FFF2-40B4-BE49-F238E27FC236}">
                                <a16:creationId xmlns:a16="http://schemas.microsoft.com/office/drawing/2014/main" id="{EB655CA4-62AA-4C17-8829-96DDD82BCAB7}"/>
                              </a:ext>
                            </a:extLst>
                          </p:cNvPr>
                          <p:cNvSpPr>
                            <a:spLocks noChangeShapeType="1"/>
                          </p:cNvSpPr>
                          <p:nvPr/>
                        </p:nvSpPr>
                        <p:spPr bwMode="auto">
                          <a:xfrm flipV="1">
                            <a:off x="3350" y="3816"/>
                            <a:ext cx="66" cy="53"/>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960" name="Group 116">
                          <a:extLst>
                            <a:ext uri="{FF2B5EF4-FFF2-40B4-BE49-F238E27FC236}">
                              <a16:creationId xmlns:a16="http://schemas.microsoft.com/office/drawing/2014/main" id="{88B1935B-8AEC-4785-A53D-329CE0C91780}"/>
                            </a:ext>
                          </a:extLst>
                        </p:cNvPr>
                        <p:cNvGrpSpPr>
                          <a:grpSpLocks/>
                        </p:cNvGrpSpPr>
                        <p:nvPr/>
                      </p:nvGrpSpPr>
                      <p:grpSpPr bwMode="auto">
                        <a:xfrm>
                          <a:off x="3355" y="3819"/>
                          <a:ext cx="100" cy="68"/>
                          <a:chOff x="3355" y="3819"/>
                          <a:chExt cx="100" cy="68"/>
                        </a:xfrm>
                      </p:grpSpPr>
                      <p:sp>
                        <p:nvSpPr>
                          <p:cNvPr id="31976" name="Line 114">
                            <a:extLst>
                              <a:ext uri="{FF2B5EF4-FFF2-40B4-BE49-F238E27FC236}">
                                <a16:creationId xmlns:a16="http://schemas.microsoft.com/office/drawing/2014/main" id="{95B192E2-A325-4F51-A00D-D4EA9FA7002F}"/>
                              </a:ext>
                            </a:extLst>
                          </p:cNvPr>
                          <p:cNvSpPr>
                            <a:spLocks noChangeShapeType="1"/>
                          </p:cNvSpPr>
                          <p:nvPr/>
                        </p:nvSpPr>
                        <p:spPr bwMode="auto">
                          <a:xfrm flipV="1">
                            <a:off x="3355" y="3871"/>
                            <a:ext cx="32" cy="1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77" name="Line 115">
                            <a:extLst>
                              <a:ext uri="{FF2B5EF4-FFF2-40B4-BE49-F238E27FC236}">
                                <a16:creationId xmlns:a16="http://schemas.microsoft.com/office/drawing/2014/main" id="{1B6601E9-93FF-4965-9E74-A079A891D8AA}"/>
                              </a:ext>
                            </a:extLst>
                          </p:cNvPr>
                          <p:cNvSpPr>
                            <a:spLocks noChangeShapeType="1"/>
                          </p:cNvSpPr>
                          <p:nvPr/>
                        </p:nvSpPr>
                        <p:spPr bwMode="auto">
                          <a:xfrm flipV="1">
                            <a:off x="3387" y="3819"/>
                            <a:ext cx="68" cy="52"/>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961" name="Group 119">
                          <a:extLst>
                            <a:ext uri="{FF2B5EF4-FFF2-40B4-BE49-F238E27FC236}">
                              <a16:creationId xmlns:a16="http://schemas.microsoft.com/office/drawing/2014/main" id="{6B8D2896-E9B7-4294-8F4D-8DD51B6C7B2C}"/>
                            </a:ext>
                          </a:extLst>
                        </p:cNvPr>
                        <p:cNvGrpSpPr>
                          <a:grpSpLocks/>
                        </p:cNvGrpSpPr>
                        <p:nvPr/>
                      </p:nvGrpSpPr>
                      <p:grpSpPr bwMode="auto">
                        <a:xfrm>
                          <a:off x="3392" y="3822"/>
                          <a:ext cx="100" cy="69"/>
                          <a:chOff x="3392" y="3822"/>
                          <a:chExt cx="100" cy="69"/>
                        </a:xfrm>
                      </p:grpSpPr>
                      <p:sp>
                        <p:nvSpPr>
                          <p:cNvPr id="31974" name="Line 117">
                            <a:extLst>
                              <a:ext uri="{FF2B5EF4-FFF2-40B4-BE49-F238E27FC236}">
                                <a16:creationId xmlns:a16="http://schemas.microsoft.com/office/drawing/2014/main" id="{C185B3F2-3415-4D88-960F-31E7D2C98BB2}"/>
                              </a:ext>
                            </a:extLst>
                          </p:cNvPr>
                          <p:cNvSpPr>
                            <a:spLocks noChangeShapeType="1"/>
                          </p:cNvSpPr>
                          <p:nvPr/>
                        </p:nvSpPr>
                        <p:spPr bwMode="auto">
                          <a:xfrm flipV="1">
                            <a:off x="3392" y="3875"/>
                            <a:ext cx="33" cy="1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75" name="Line 118">
                            <a:extLst>
                              <a:ext uri="{FF2B5EF4-FFF2-40B4-BE49-F238E27FC236}">
                                <a16:creationId xmlns:a16="http://schemas.microsoft.com/office/drawing/2014/main" id="{EEE7AEAD-CEAB-4170-86A2-409F96AB5481}"/>
                              </a:ext>
                            </a:extLst>
                          </p:cNvPr>
                          <p:cNvSpPr>
                            <a:spLocks noChangeShapeType="1"/>
                          </p:cNvSpPr>
                          <p:nvPr/>
                        </p:nvSpPr>
                        <p:spPr bwMode="auto">
                          <a:xfrm flipV="1">
                            <a:off x="3425" y="3822"/>
                            <a:ext cx="67" cy="53"/>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962" name="Group 122">
                          <a:extLst>
                            <a:ext uri="{FF2B5EF4-FFF2-40B4-BE49-F238E27FC236}">
                              <a16:creationId xmlns:a16="http://schemas.microsoft.com/office/drawing/2014/main" id="{22CD9D73-89EA-463F-B038-6F725A371762}"/>
                            </a:ext>
                          </a:extLst>
                        </p:cNvPr>
                        <p:cNvGrpSpPr>
                          <a:grpSpLocks/>
                        </p:cNvGrpSpPr>
                        <p:nvPr/>
                      </p:nvGrpSpPr>
                      <p:grpSpPr bwMode="auto">
                        <a:xfrm>
                          <a:off x="3428" y="3828"/>
                          <a:ext cx="99" cy="68"/>
                          <a:chOff x="3428" y="3828"/>
                          <a:chExt cx="99" cy="68"/>
                        </a:xfrm>
                      </p:grpSpPr>
                      <p:sp>
                        <p:nvSpPr>
                          <p:cNvPr id="31972" name="Line 120">
                            <a:extLst>
                              <a:ext uri="{FF2B5EF4-FFF2-40B4-BE49-F238E27FC236}">
                                <a16:creationId xmlns:a16="http://schemas.microsoft.com/office/drawing/2014/main" id="{C79FDA73-6F01-4617-ACEB-2212AF64BABF}"/>
                              </a:ext>
                            </a:extLst>
                          </p:cNvPr>
                          <p:cNvSpPr>
                            <a:spLocks noChangeShapeType="1"/>
                          </p:cNvSpPr>
                          <p:nvPr/>
                        </p:nvSpPr>
                        <p:spPr bwMode="auto">
                          <a:xfrm flipV="1">
                            <a:off x="3428" y="3880"/>
                            <a:ext cx="32" cy="1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73" name="Line 121">
                            <a:extLst>
                              <a:ext uri="{FF2B5EF4-FFF2-40B4-BE49-F238E27FC236}">
                                <a16:creationId xmlns:a16="http://schemas.microsoft.com/office/drawing/2014/main" id="{991685B0-1661-4029-B516-9CF07A76CCF2}"/>
                              </a:ext>
                            </a:extLst>
                          </p:cNvPr>
                          <p:cNvSpPr>
                            <a:spLocks noChangeShapeType="1"/>
                          </p:cNvSpPr>
                          <p:nvPr/>
                        </p:nvSpPr>
                        <p:spPr bwMode="auto">
                          <a:xfrm flipV="1">
                            <a:off x="3460" y="3828"/>
                            <a:ext cx="67" cy="52"/>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963" name="Group 125">
                          <a:extLst>
                            <a:ext uri="{FF2B5EF4-FFF2-40B4-BE49-F238E27FC236}">
                              <a16:creationId xmlns:a16="http://schemas.microsoft.com/office/drawing/2014/main" id="{7A412A90-8E58-449E-AB9A-D2C6210D14F6}"/>
                            </a:ext>
                          </a:extLst>
                        </p:cNvPr>
                        <p:cNvGrpSpPr>
                          <a:grpSpLocks/>
                        </p:cNvGrpSpPr>
                        <p:nvPr/>
                      </p:nvGrpSpPr>
                      <p:grpSpPr bwMode="auto">
                        <a:xfrm>
                          <a:off x="3465" y="3833"/>
                          <a:ext cx="99" cy="68"/>
                          <a:chOff x="3465" y="3833"/>
                          <a:chExt cx="99" cy="68"/>
                        </a:xfrm>
                      </p:grpSpPr>
                      <p:sp>
                        <p:nvSpPr>
                          <p:cNvPr id="31970" name="Line 123">
                            <a:extLst>
                              <a:ext uri="{FF2B5EF4-FFF2-40B4-BE49-F238E27FC236}">
                                <a16:creationId xmlns:a16="http://schemas.microsoft.com/office/drawing/2014/main" id="{8067E2A3-A76E-43A5-91A6-D8D823BA3597}"/>
                              </a:ext>
                            </a:extLst>
                          </p:cNvPr>
                          <p:cNvSpPr>
                            <a:spLocks noChangeShapeType="1"/>
                          </p:cNvSpPr>
                          <p:nvPr/>
                        </p:nvSpPr>
                        <p:spPr bwMode="auto">
                          <a:xfrm flipV="1">
                            <a:off x="3465" y="3885"/>
                            <a:ext cx="32" cy="1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71" name="Line 124">
                            <a:extLst>
                              <a:ext uri="{FF2B5EF4-FFF2-40B4-BE49-F238E27FC236}">
                                <a16:creationId xmlns:a16="http://schemas.microsoft.com/office/drawing/2014/main" id="{103BF570-DD22-4BB7-A6F7-8E418EE7EDAB}"/>
                              </a:ext>
                            </a:extLst>
                          </p:cNvPr>
                          <p:cNvSpPr>
                            <a:spLocks noChangeShapeType="1"/>
                          </p:cNvSpPr>
                          <p:nvPr/>
                        </p:nvSpPr>
                        <p:spPr bwMode="auto">
                          <a:xfrm flipV="1">
                            <a:off x="3497" y="3833"/>
                            <a:ext cx="67" cy="52"/>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964" name="Group 128">
                          <a:extLst>
                            <a:ext uri="{FF2B5EF4-FFF2-40B4-BE49-F238E27FC236}">
                              <a16:creationId xmlns:a16="http://schemas.microsoft.com/office/drawing/2014/main" id="{B2C47220-F0D2-45B3-94AE-5B290C763116}"/>
                            </a:ext>
                          </a:extLst>
                        </p:cNvPr>
                        <p:cNvGrpSpPr>
                          <a:grpSpLocks/>
                        </p:cNvGrpSpPr>
                        <p:nvPr/>
                      </p:nvGrpSpPr>
                      <p:grpSpPr bwMode="auto">
                        <a:xfrm>
                          <a:off x="3502" y="3834"/>
                          <a:ext cx="101" cy="70"/>
                          <a:chOff x="3502" y="3834"/>
                          <a:chExt cx="101" cy="70"/>
                        </a:xfrm>
                      </p:grpSpPr>
                      <p:sp>
                        <p:nvSpPr>
                          <p:cNvPr id="31968" name="Line 126">
                            <a:extLst>
                              <a:ext uri="{FF2B5EF4-FFF2-40B4-BE49-F238E27FC236}">
                                <a16:creationId xmlns:a16="http://schemas.microsoft.com/office/drawing/2014/main" id="{DB271D7F-0B1D-4FFF-B28F-D27D2826F9D7}"/>
                              </a:ext>
                            </a:extLst>
                          </p:cNvPr>
                          <p:cNvSpPr>
                            <a:spLocks noChangeShapeType="1"/>
                          </p:cNvSpPr>
                          <p:nvPr/>
                        </p:nvSpPr>
                        <p:spPr bwMode="auto">
                          <a:xfrm flipV="1">
                            <a:off x="3502" y="3887"/>
                            <a:ext cx="33"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69" name="Line 127">
                            <a:extLst>
                              <a:ext uri="{FF2B5EF4-FFF2-40B4-BE49-F238E27FC236}">
                                <a16:creationId xmlns:a16="http://schemas.microsoft.com/office/drawing/2014/main" id="{D634CF46-9581-4458-AE54-16C9B01DA82F}"/>
                              </a:ext>
                            </a:extLst>
                          </p:cNvPr>
                          <p:cNvSpPr>
                            <a:spLocks noChangeShapeType="1"/>
                          </p:cNvSpPr>
                          <p:nvPr/>
                        </p:nvSpPr>
                        <p:spPr bwMode="auto">
                          <a:xfrm flipV="1">
                            <a:off x="3535" y="3834"/>
                            <a:ext cx="68" cy="53"/>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965" name="Group 131">
                          <a:extLst>
                            <a:ext uri="{FF2B5EF4-FFF2-40B4-BE49-F238E27FC236}">
                              <a16:creationId xmlns:a16="http://schemas.microsoft.com/office/drawing/2014/main" id="{66735839-C2AD-4ED4-AABD-480633763DB2}"/>
                            </a:ext>
                          </a:extLst>
                        </p:cNvPr>
                        <p:cNvGrpSpPr>
                          <a:grpSpLocks/>
                        </p:cNvGrpSpPr>
                        <p:nvPr/>
                      </p:nvGrpSpPr>
                      <p:grpSpPr bwMode="auto">
                        <a:xfrm>
                          <a:off x="3539" y="3837"/>
                          <a:ext cx="100" cy="68"/>
                          <a:chOff x="3539" y="3837"/>
                          <a:chExt cx="100" cy="68"/>
                        </a:xfrm>
                      </p:grpSpPr>
                      <p:sp>
                        <p:nvSpPr>
                          <p:cNvPr id="31966" name="Line 129">
                            <a:extLst>
                              <a:ext uri="{FF2B5EF4-FFF2-40B4-BE49-F238E27FC236}">
                                <a16:creationId xmlns:a16="http://schemas.microsoft.com/office/drawing/2014/main" id="{A45CB068-DEFB-4687-8353-7907388AE1C8}"/>
                              </a:ext>
                            </a:extLst>
                          </p:cNvPr>
                          <p:cNvSpPr>
                            <a:spLocks noChangeShapeType="1"/>
                          </p:cNvSpPr>
                          <p:nvPr/>
                        </p:nvSpPr>
                        <p:spPr bwMode="auto">
                          <a:xfrm flipV="1">
                            <a:off x="3539" y="3889"/>
                            <a:ext cx="32" cy="1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67" name="Line 130">
                            <a:extLst>
                              <a:ext uri="{FF2B5EF4-FFF2-40B4-BE49-F238E27FC236}">
                                <a16:creationId xmlns:a16="http://schemas.microsoft.com/office/drawing/2014/main" id="{52B937BB-90AA-4C85-991C-DC00401929E9}"/>
                              </a:ext>
                            </a:extLst>
                          </p:cNvPr>
                          <p:cNvSpPr>
                            <a:spLocks noChangeShapeType="1"/>
                          </p:cNvSpPr>
                          <p:nvPr/>
                        </p:nvSpPr>
                        <p:spPr bwMode="auto">
                          <a:xfrm flipV="1">
                            <a:off x="3571" y="3837"/>
                            <a:ext cx="68" cy="52"/>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31942" name="Group 142">
                        <a:extLst>
                          <a:ext uri="{FF2B5EF4-FFF2-40B4-BE49-F238E27FC236}">
                            <a16:creationId xmlns:a16="http://schemas.microsoft.com/office/drawing/2014/main" id="{F70B613E-96FB-48E5-A2FD-FEB24657E21F}"/>
                          </a:ext>
                        </a:extLst>
                      </p:cNvPr>
                      <p:cNvGrpSpPr>
                        <a:grpSpLocks/>
                      </p:cNvGrpSpPr>
                      <p:nvPr/>
                    </p:nvGrpSpPr>
                    <p:grpSpPr bwMode="auto">
                      <a:xfrm>
                        <a:off x="3655" y="3849"/>
                        <a:ext cx="144" cy="78"/>
                        <a:chOff x="3655" y="3849"/>
                        <a:chExt cx="144" cy="78"/>
                      </a:xfrm>
                    </p:grpSpPr>
                    <p:grpSp>
                      <p:nvGrpSpPr>
                        <p:cNvPr id="31946" name="Group 135">
                          <a:extLst>
                            <a:ext uri="{FF2B5EF4-FFF2-40B4-BE49-F238E27FC236}">
                              <a16:creationId xmlns:a16="http://schemas.microsoft.com/office/drawing/2014/main" id="{BB46421B-215B-49DA-9951-AA0CE7365B6C}"/>
                            </a:ext>
                          </a:extLst>
                        </p:cNvPr>
                        <p:cNvGrpSpPr>
                          <a:grpSpLocks/>
                        </p:cNvGrpSpPr>
                        <p:nvPr/>
                      </p:nvGrpSpPr>
                      <p:grpSpPr bwMode="auto">
                        <a:xfrm>
                          <a:off x="3715" y="3853"/>
                          <a:ext cx="84" cy="74"/>
                          <a:chOff x="3715" y="3853"/>
                          <a:chExt cx="84" cy="74"/>
                        </a:xfrm>
                      </p:grpSpPr>
                      <p:sp>
                        <p:nvSpPr>
                          <p:cNvPr id="31953" name="Line 133">
                            <a:extLst>
                              <a:ext uri="{FF2B5EF4-FFF2-40B4-BE49-F238E27FC236}">
                                <a16:creationId xmlns:a16="http://schemas.microsoft.com/office/drawing/2014/main" id="{C09A13BF-CFB7-4347-A9F0-059E3CDBED5F}"/>
                              </a:ext>
                            </a:extLst>
                          </p:cNvPr>
                          <p:cNvSpPr>
                            <a:spLocks noChangeShapeType="1"/>
                          </p:cNvSpPr>
                          <p:nvPr/>
                        </p:nvSpPr>
                        <p:spPr bwMode="auto">
                          <a:xfrm flipV="1">
                            <a:off x="3715" y="3908"/>
                            <a:ext cx="29" cy="19"/>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54" name="Line 134">
                            <a:extLst>
                              <a:ext uri="{FF2B5EF4-FFF2-40B4-BE49-F238E27FC236}">
                                <a16:creationId xmlns:a16="http://schemas.microsoft.com/office/drawing/2014/main" id="{5515B649-E112-48A9-9550-9764E739E73D}"/>
                              </a:ext>
                            </a:extLst>
                          </p:cNvPr>
                          <p:cNvSpPr>
                            <a:spLocks noChangeShapeType="1"/>
                          </p:cNvSpPr>
                          <p:nvPr/>
                        </p:nvSpPr>
                        <p:spPr bwMode="auto">
                          <a:xfrm flipV="1">
                            <a:off x="3744" y="3853"/>
                            <a:ext cx="55" cy="5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947" name="Group 138">
                          <a:extLst>
                            <a:ext uri="{FF2B5EF4-FFF2-40B4-BE49-F238E27FC236}">
                              <a16:creationId xmlns:a16="http://schemas.microsoft.com/office/drawing/2014/main" id="{8174DEA8-79DF-4194-BC25-9AACE6AE060E}"/>
                            </a:ext>
                          </a:extLst>
                        </p:cNvPr>
                        <p:cNvGrpSpPr>
                          <a:grpSpLocks/>
                        </p:cNvGrpSpPr>
                        <p:nvPr/>
                      </p:nvGrpSpPr>
                      <p:grpSpPr bwMode="auto">
                        <a:xfrm>
                          <a:off x="3685" y="3850"/>
                          <a:ext cx="86" cy="75"/>
                          <a:chOff x="3685" y="3850"/>
                          <a:chExt cx="86" cy="75"/>
                        </a:xfrm>
                      </p:grpSpPr>
                      <p:sp>
                        <p:nvSpPr>
                          <p:cNvPr id="31951" name="Line 136">
                            <a:extLst>
                              <a:ext uri="{FF2B5EF4-FFF2-40B4-BE49-F238E27FC236}">
                                <a16:creationId xmlns:a16="http://schemas.microsoft.com/office/drawing/2014/main" id="{EBD3EEE0-DD2D-46C3-AAD3-46DC4AC59A49}"/>
                              </a:ext>
                            </a:extLst>
                          </p:cNvPr>
                          <p:cNvSpPr>
                            <a:spLocks noChangeShapeType="1"/>
                          </p:cNvSpPr>
                          <p:nvPr/>
                        </p:nvSpPr>
                        <p:spPr bwMode="auto">
                          <a:xfrm flipV="1">
                            <a:off x="3685" y="3905"/>
                            <a:ext cx="28" cy="20"/>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52" name="Line 137">
                            <a:extLst>
                              <a:ext uri="{FF2B5EF4-FFF2-40B4-BE49-F238E27FC236}">
                                <a16:creationId xmlns:a16="http://schemas.microsoft.com/office/drawing/2014/main" id="{B53414C3-06C8-4112-9396-54DB2F7CFEC1}"/>
                              </a:ext>
                            </a:extLst>
                          </p:cNvPr>
                          <p:cNvSpPr>
                            <a:spLocks noChangeShapeType="1"/>
                          </p:cNvSpPr>
                          <p:nvPr/>
                        </p:nvSpPr>
                        <p:spPr bwMode="auto">
                          <a:xfrm flipV="1">
                            <a:off x="3713" y="3850"/>
                            <a:ext cx="58" cy="5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948" name="Group 141">
                          <a:extLst>
                            <a:ext uri="{FF2B5EF4-FFF2-40B4-BE49-F238E27FC236}">
                              <a16:creationId xmlns:a16="http://schemas.microsoft.com/office/drawing/2014/main" id="{F6F3AA60-E0FC-4CC2-A1F1-9DDF7ECFB9E5}"/>
                            </a:ext>
                          </a:extLst>
                        </p:cNvPr>
                        <p:cNvGrpSpPr>
                          <a:grpSpLocks/>
                        </p:cNvGrpSpPr>
                        <p:nvPr/>
                      </p:nvGrpSpPr>
                      <p:grpSpPr bwMode="auto">
                        <a:xfrm>
                          <a:off x="3655" y="3849"/>
                          <a:ext cx="83" cy="73"/>
                          <a:chOff x="3655" y="3849"/>
                          <a:chExt cx="83" cy="73"/>
                        </a:xfrm>
                      </p:grpSpPr>
                      <p:sp>
                        <p:nvSpPr>
                          <p:cNvPr id="31949" name="Line 139">
                            <a:extLst>
                              <a:ext uri="{FF2B5EF4-FFF2-40B4-BE49-F238E27FC236}">
                                <a16:creationId xmlns:a16="http://schemas.microsoft.com/office/drawing/2014/main" id="{9D1AB5C9-736A-4502-AF03-5A82CC1D4E92}"/>
                              </a:ext>
                            </a:extLst>
                          </p:cNvPr>
                          <p:cNvSpPr>
                            <a:spLocks noChangeShapeType="1"/>
                          </p:cNvSpPr>
                          <p:nvPr/>
                        </p:nvSpPr>
                        <p:spPr bwMode="auto">
                          <a:xfrm flipV="1">
                            <a:off x="3655" y="3902"/>
                            <a:ext cx="29" cy="20"/>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50" name="Line 140">
                            <a:extLst>
                              <a:ext uri="{FF2B5EF4-FFF2-40B4-BE49-F238E27FC236}">
                                <a16:creationId xmlns:a16="http://schemas.microsoft.com/office/drawing/2014/main" id="{15C93F6C-6FE1-4359-9865-0F911B4531C5}"/>
                              </a:ext>
                            </a:extLst>
                          </p:cNvPr>
                          <p:cNvSpPr>
                            <a:spLocks noChangeShapeType="1"/>
                          </p:cNvSpPr>
                          <p:nvPr/>
                        </p:nvSpPr>
                        <p:spPr bwMode="auto">
                          <a:xfrm flipV="1">
                            <a:off x="3684" y="3849"/>
                            <a:ext cx="54" cy="53"/>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31943" name="Line 143">
                        <a:extLst>
                          <a:ext uri="{FF2B5EF4-FFF2-40B4-BE49-F238E27FC236}">
                            <a16:creationId xmlns:a16="http://schemas.microsoft.com/office/drawing/2014/main" id="{5BD171F8-2CA4-419B-9F1E-AB0DDC008B6D}"/>
                          </a:ext>
                        </a:extLst>
                      </p:cNvPr>
                      <p:cNvSpPr>
                        <a:spLocks noChangeShapeType="1"/>
                      </p:cNvSpPr>
                      <p:nvPr/>
                    </p:nvSpPr>
                    <p:spPr bwMode="auto">
                      <a:xfrm>
                        <a:off x="3196" y="3824"/>
                        <a:ext cx="608" cy="5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44" name="Line 144">
                        <a:extLst>
                          <a:ext uri="{FF2B5EF4-FFF2-40B4-BE49-F238E27FC236}">
                            <a16:creationId xmlns:a16="http://schemas.microsoft.com/office/drawing/2014/main" id="{8CB7D0F2-D93D-411F-B652-204FE920E46D}"/>
                          </a:ext>
                        </a:extLst>
                      </p:cNvPr>
                      <p:cNvSpPr>
                        <a:spLocks noChangeShapeType="1"/>
                      </p:cNvSpPr>
                      <p:nvPr/>
                    </p:nvSpPr>
                    <p:spPr bwMode="auto">
                      <a:xfrm>
                        <a:off x="3174" y="3838"/>
                        <a:ext cx="620" cy="5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45" name="Line 145">
                        <a:extLst>
                          <a:ext uri="{FF2B5EF4-FFF2-40B4-BE49-F238E27FC236}">
                            <a16:creationId xmlns:a16="http://schemas.microsoft.com/office/drawing/2014/main" id="{905433DB-C016-4066-BC8B-2896BD8B7538}"/>
                          </a:ext>
                        </a:extLst>
                      </p:cNvPr>
                      <p:cNvSpPr>
                        <a:spLocks noChangeShapeType="1"/>
                      </p:cNvSpPr>
                      <p:nvPr/>
                    </p:nvSpPr>
                    <p:spPr bwMode="auto">
                      <a:xfrm>
                        <a:off x="3151" y="3853"/>
                        <a:ext cx="626" cy="61"/>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31936" name="Group 150">
                    <a:extLst>
                      <a:ext uri="{FF2B5EF4-FFF2-40B4-BE49-F238E27FC236}">
                        <a16:creationId xmlns:a16="http://schemas.microsoft.com/office/drawing/2014/main" id="{7CA75DC5-663F-4C3F-988A-F1BA33AC55DE}"/>
                      </a:ext>
                    </a:extLst>
                  </p:cNvPr>
                  <p:cNvGrpSpPr>
                    <a:grpSpLocks/>
                  </p:cNvGrpSpPr>
                  <p:nvPr/>
                </p:nvGrpSpPr>
                <p:grpSpPr bwMode="auto">
                  <a:xfrm>
                    <a:off x="3785" y="3865"/>
                    <a:ext cx="89" cy="86"/>
                    <a:chOff x="3785" y="3865"/>
                    <a:chExt cx="89" cy="86"/>
                  </a:xfrm>
                </p:grpSpPr>
                <p:sp>
                  <p:nvSpPr>
                    <p:cNvPr id="31937" name="Line 148">
                      <a:extLst>
                        <a:ext uri="{FF2B5EF4-FFF2-40B4-BE49-F238E27FC236}">
                          <a16:creationId xmlns:a16="http://schemas.microsoft.com/office/drawing/2014/main" id="{9D64340A-CB9B-4B65-AA4E-0A6DCDA3CCAF}"/>
                        </a:ext>
                      </a:extLst>
                    </p:cNvPr>
                    <p:cNvSpPr>
                      <a:spLocks noChangeShapeType="1"/>
                    </p:cNvSpPr>
                    <p:nvPr/>
                  </p:nvSpPr>
                  <p:spPr bwMode="auto">
                    <a:xfrm flipV="1">
                      <a:off x="3785" y="3914"/>
                      <a:ext cx="47" cy="37"/>
                    </a:xfrm>
                    <a:prstGeom prst="line">
                      <a:avLst/>
                    </a:prstGeom>
                    <a:noFill/>
                    <a:ln w="12700">
                      <a:solidFill>
                        <a:srgbClr val="3F3F3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38" name="Line 149">
                      <a:extLst>
                        <a:ext uri="{FF2B5EF4-FFF2-40B4-BE49-F238E27FC236}">
                          <a16:creationId xmlns:a16="http://schemas.microsoft.com/office/drawing/2014/main" id="{5BFAA4CF-D636-4778-8BA7-EDDCCFDA2641}"/>
                        </a:ext>
                      </a:extLst>
                    </p:cNvPr>
                    <p:cNvSpPr>
                      <a:spLocks noChangeShapeType="1"/>
                    </p:cNvSpPr>
                    <p:nvPr/>
                  </p:nvSpPr>
                  <p:spPr bwMode="auto">
                    <a:xfrm flipV="1">
                      <a:off x="3832" y="3865"/>
                      <a:ext cx="42" cy="49"/>
                    </a:xfrm>
                    <a:prstGeom prst="line">
                      <a:avLst/>
                    </a:prstGeom>
                    <a:noFill/>
                    <a:ln w="12700">
                      <a:solidFill>
                        <a:srgbClr val="3F3F3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graphicFrame>
          <p:nvGraphicFramePr>
            <p:cNvPr id="31753" name="Object 154">
              <a:extLst>
                <a:ext uri="{FF2B5EF4-FFF2-40B4-BE49-F238E27FC236}">
                  <a16:creationId xmlns:a16="http://schemas.microsoft.com/office/drawing/2014/main" id="{BF4F78D7-228C-4A98-808C-8CA8D8A5A2E2}"/>
                </a:ext>
              </a:extLst>
            </p:cNvPr>
            <p:cNvGraphicFramePr>
              <a:graphicFrameLocks/>
            </p:cNvGraphicFramePr>
            <p:nvPr/>
          </p:nvGraphicFramePr>
          <p:xfrm>
            <a:off x="2743200" y="4240213"/>
            <a:ext cx="1857375" cy="1309687"/>
          </p:xfrm>
          <a:graphic>
            <a:graphicData uri="http://schemas.openxmlformats.org/presentationml/2006/ole">
              <mc:AlternateContent xmlns:mc="http://schemas.openxmlformats.org/markup-compatibility/2006">
                <mc:Choice xmlns:v="urn:schemas-microsoft-com:vml" Requires="v">
                  <p:oleObj spid="_x0000_s32078" name="Microsoft ClipArt Gallery" r:id="rId3" imgW="3886200" imgH="2743200" progId="MS_ClipArt_Gallery">
                    <p:embed/>
                  </p:oleObj>
                </mc:Choice>
                <mc:Fallback>
                  <p:oleObj name="Microsoft ClipArt Gallery" r:id="rId3" imgW="3886200" imgH="2743200" progId="MS_ClipArt_Gallery">
                    <p:embed/>
                    <p:pic>
                      <p:nvPicPr>
                        <p:cNvPr id="0" name="Object 15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240213"/>
                          <a:ext cx="1857375"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754" name="Group 301">
              <a:extLst>
                <a:ext uri="{FF2B5EF4-FFF2-40B4-BE49-F238E27FC236}">
                  <a16:creationId xmlns:a16="http://schemas.microsoft.com/office/drawing/2014/main" id="{5D4CAF75-3716-498D-9309-0593FCA54690}"/>
                </a:ext>
              </a:extLst>
            </p:cNvPr>
            <p:cNvGrpSpPr>
              <a:grpSpLocks/>
            </p:cNvGrpSpPr>
            <p:nvPr/>
          </p:nvGrpSpPr>
          <p:grpSpPr bwMode="auto">
            <a:xfrm>
              <a:off x="849313" y="4264025"/>
              <a:ext cx="1762125" cy="1370013"/>
              <a:chOff x="535" y="3026"/>
              <a:chExt cx="1110" cy="863"/>
            </a:xfrm>
          </p:grpSpPr>
          <p:sp>
            <p:nvSpPr>
              <p:cNvPr id="31772" name="Freeform 155">
                <a:extLst>
                  <a:ext uri="{FF2B5EF4-FFF2-40B4-BE49-F238E27FC236}">
                    <a16:creationId xmlns:a16="http://schemas.microsoft.com/office/drawing/2014/main" id="{66E7B570-600E-48A4-BB71-CB0AFB737E68}"/>
                  </a:ext>
                </a:extLst>
              </p:cNvPr>
              <p:cNvSpPr>
                <a:spLocks/>
              </p:cNvSpPr>
              <p:nvPr/>
            </p:nvSpPr>
            <p:spPr bwMode="auto">
              <a:xfrm>
                <a:off x="535" y="3690"/>
                <a:ext cx="109" cy="65"/>
              </a:xfrm>
              <a:custGeom>
                <a:avLst/>
                <a:gdLst>
                  <a:gd name="T0" fmla="*/ 106 w 109"/>
                  <a:gd name="T1" fmla="*/ 0 h 65"/>
                  <a:gd name="T2" fmla="*/ 82 w 109"/>
                  <a:gd name="T3" fmla="*/ 0 h 65"/>
                  <a:gd name="T4" fmla="*/ 68 w 109"/>
                  <a:gd name="T5" fmla="*/ 1 h 65"/>
                  <a:gd name="T6" fmla="*/ 54 w 109"/>
                  <a:gd name="T7" fmla="*/ 3 h 65"/>
                  <a:gd name="T8" fmla="*/ 38 w 109"/>
                  <a:gd name="T9" fmla="*/ 6 h 65"/>
                  <a:gd name="T10" fmla="*/ 25 w 109"/>
                  <a:gd name="T11" fmla="*/ 10 h 65"/>
                  <a:gd name="T12" fmla="*/ 17 w 109"/>
                  <a:gd name="T13" fmla="*/ 13 h 65"/>
                  <a:gd name="T14" fmla="*/ 11 w 109"/>
                  <a:gd name="T15" fmla="*/ 16 h 65"/>
                  <a:gd name="T16" fmla="*/ 6 w 109"/>
                  <a:gd name="T17" fmla="*/ 20 h 65"/>
                  <a:gd name="T18" fmla="*/ 2 w 109"/>
                  <a:gd name="T19" fmla="*/ 24 h 65"/>
                  <a:gd name="T20" fmla="*/ 0 w 109"/>
                  <a:gd name="T21" fmla="*/ 29 h 65"/>
                  <a:gd name="T22" fmla="*/ 1 w 109"/>
                  <a:gd name="T23" fmla="*/ 34 h 65"/>
                  <a:gd name="T24" fmla="*/ 4 w 109"/>
                  <a:gd name="T25" fmla="*/ 38 h 65"/>
                  <a:gd name="T26" fmla="*/ 8 w 109"/>
                  <a:gd name="T27" fmla="*/ 41 h 65"/>
                  <a:gd name="T28" fmla="*/ 15 w 109"/>
                  <a:gd name="T29" fmla="*/ 42 h 65"/>
                  <a:gd name="T30" fmla="*/ 24 w 109"/>
                  <a:gd name="T31" fmla="*/ 42 h 65"/>
                  <a:gd name="T32" fmla="*/ 34 w 109"/>
                  <a:gd name="T33" fmla="*/ 41 h 65"/>
                  <a:gd name="T34" fmla="*/ 46 w 109"/>
                  <a:gd name="T35" fmla="*/ 40 h 65"/>
                  <a:gd name="T36" fmla="*/ 57 w 109"/>
                  <a:gd name="T37" fmla="*/ 41 h 65"/>
                  <a:gd name="T38" fmla="*/ 66 w 109"/>
                  <a:gd name="T39" fmla="*/ 42 h 65"/>
                  <a:gd name="T40" fmla="*/ 74 w 109"/>
                  <a:gd name="T41" fmla="*/ 44 h 65"/>
                  <a:gd name="T42" fmla="*/ 83 w 109"/>
                  <a:gd name="T43" fmla="*/ 48 h 65"/>
                  <a:gd name="T44" fmla="*/ 108 w 109"/>
                  <a:gd name="T45" fmla="*/ 64 h 65"/>
                  <a:gd name="T46" fmla="*/ 107 w 109"/>
                  <a:gd name="T47" fmla="*/ 64 h 65"/>
                  <a:gd name="T48" fmla="*/ 108 w 109"/>
                  <a:gd name="T49" fmla="*/ 63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65">
                    <a:moveTo>
                      <a:pt x="106" y="0"/>
                    </a:moveTo>
                    <a:lnTo>
                      <a:pt x="82" y="0"/>
                    </a:lnTo>
                    <a:lnTo>
                      <a:pt x="68" y="1"/>
                    </a:lnTo>
                    <a:lnTo>
                      <a:pt x="54" y="3"/>
                    </a:lnTo>
                    <a:lnTo>
                      <a:pt x="38" y="6"/>
                    </a:lnTo>
                    <a:lnTo>
                      <a:pt x="25" y="10"/>
                    </a:lnTo>
                    <a:lnTo>
                      <a:pt x="17" y="13"/>
                    </a:lnTo>
                    <a:lnTo>
                      <a:pt x="11" y="16"/>
                    </a:lnTo>
                    <a:lnTo>
                      <a:pt x="6" y="20"/>
                    </a:lnTo>
                    <a:lnTo>
                      <a:pt x="2" y="24"/>
                    </a:lnTo>
                    <a:lnTo>
                      <a:pt x="0" y="29"/>
                    </a:lnTo>
                    <a:lnTo>
                      <a:pt x="1" y="34"/>
                    </a:lnTo>
                    <a:lnTo>
                      <a:pt x="4" y="38"/>
                    </a:lnTo>
                    <a:lnTo>
                      <a:pt x="8" y="41"/>
                    </a:lnTo>
                    <a:lnTo>
                      <a:pt x="15" y="42"/>
                    </a:lnTo>
                    <a:lnTo>
                      <a:pt x="24" y="42"/>
                    </a:lnTo>
                    <a:lnTo>
                      <a:pt x="34" y="41"/>
                    </a:lnTo>
                    <a:lnTo>
                      <a:pt x="46" y="40"/>
                    </a:lnTo>
                    <a:lnTo>
                      <a:pt x="57" y="41"/>
                    </a:lnTo>
                    <a:lnTo>
                      <a:pt x="66" y="42"/>
                    </a:lnTo>
                    <a:lnTo>
                      <a:pt x="74" y="44"/>
                    </a:lnTo>
                    <a:lnTo>
                      <a:pt x="83" y="48"/>
                    </a:lnTo>
                    <a:lnTo>
                      <a:pt x="108" y="64"/>
                    </a:lnTo>
                    <a:lnTo>
                      <a:pt x="107" y="64"/>
                    </a:lnTo>
                    <a:lnTo>
                      <a:pt x="108" y="63"/>
                    </a:lnTo>
                  </a:path>
                </a:pathLst>
              </a:custGeom>
              <a:noFill/>
              <a:ln w="2540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1773" name="Group 163">
                <a:extLst>
                  <a:ext uri="{FF2B5EF4-FFF2-40B4-BE49-F238E27FC236}">
                    <a16:creationId xmlns:a16="http://schemas.microsoft.com/office/drawing/2014/main" id="{E1CC2395-0FA7-436F-BB46-1645E23A6B7F}"/>
                  </a:ext>
                </a:extLst>
              </p:cNvPr>
              <p:cNvGrpSpPr>
                <a:grpSpLocks/>
              </p:cNvGrpSpPr>
              <p:nvPr/>
            </p:nvGrpSpPr>
            <p:grpSpPr bwMode="auto">
              <a:xfrm>
                <a:off x="628" y="3508"/>
                <a:ext cx="864" cy="292"/>
                <a:chOff x="628" y="3508"/>
                <a:chExt cx="864" cy="292"/>
              </a:xfrm>
            </p:grpSpPr>
            <p:sp>
              <p:nvSpPr>
                <p:cNvPr id="31911" name="Freeform 156">
                  <a:extLst>
                    <a:ext uri="{FF2B5EF4-FFF2-40B4-BE49-F238E27FC236}">
                      <a16:creationId xmlns:a16="http://schemas.microsoft.com/office/drawing/2014/main" id="{3A4F688C-6E64-4793-891B-40E3BEB299F1}"/>
                    </a:ext>
                  </a:extLst>
                </p:cNvPr>
                <p:cNvSpPr>
                  <a:spLocks/>
                </p:cNvSpPr>
                <p:nvPr/>
              </p:nvSpPr>
              <p:spPr bwMode="auto">
                <a:xfrm>
                  <a:off x="634" y="3658"/>
                  <a:ext cx="858" cy="142"/>
                </a:xfrm>
                <a:custGeom>
                  <a:avLst/>
                  <a:gdLst>
                    <a:gd name="T0" fmla="*/ 0 w 858"/>
                    <a:gd name="T1" fmla="*/ 9 h 142"/>
                    <a:gd name="T2" fmla="*/ 0 w 858"/>
                    <a:gd name="T3" fmla="*/ 70 h 142"/>
                    <a:gd name="T4" fmla="*/ 696 w 858"/>
                    <a:gd name="T5" fmla="*/ 141 h 142"/>
                    <a:gd name="T6" fmla="*/ 857 w 858"/>
                    <a:gd name="T7" fmla="*/ 55 h 142"/>
                    <a:gd name="T8" fmla="*/ 857 w 858"/>
                    <a:gd name="T9" fmla="*/ 0 h 142"/>
                    <a:gd name="T10" fmla="*/ 690 w 858"/>
                    <a:gd name="T11" fmla="*/ 74 h 142"/>
                    <a:gd name="T12" fmla="*/ 0 w 858"/>
                    <a:gd name="T13" fmla="*/ 9 h 1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58" h="142">
                      <a:moveTo>
                        <a:pt x="0" y="9"/>
                      </a:moveTo>
                      <a:lnTo>
                        <a:pt x="0" y="70"/>
                      </a:lnTo>
                      <a:lnTo>
                        <a:pt x="696" y="141"/>
                      </a:lnTo>
                      <a:lnTo>
                        <a:pt x="857" y="55"/>
                      </a:lnTo>
                      <a:lnTo>
                        <a:pt x="857" y="0"/>
                      </a:lnTo>
                      <a:lnTo>
                        <a:pt x="690" y="74"/>
                      </a:lnTo>
                      <a:lnTo>
                        <a:pt x="0" y="9"/>
                      </a:lnTo>
                    </a:path>
                  </a:pathLst>
                </a:custGeom>
                <a:solidFill>
                  <a:srgbClr val="9F9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12" name="Freeform 157">
                  <a:extLst>
                    <a:ext uri="{FF2B5EF4-FFF2-40B4-BE49-F238E27FC236}">
                      <a16:creationId xmlns:a16="http://schemas.microsoft.com/office/drawing/2014/main" id="{F67B2006-032D-4662-A942-6F450AFD1675}"/>
                    </a:ext>
                  </a:extLst>
                </p:cNvPr>
                <p:cNvSpPr>
                  <a:spLocks/>
                </p:cNvSpPr>
                <p:nvPr/>
              </p:nvSpPr>
              <p:spPr bwMode="auto">
                <a:xfrm>
                  <a:off x="628" y="3508"/>
                  <a:ext cx="698" cy="223"/>
                </a:xfrm>
                <a:custGeom>
                  <a:avLst/>
                  <a:gdLst>
                    <a:gd name="T0" fmla="*/ 0 w 698"/>
                    <a:gd name="T1" fmla="*/ 0 h 223"/>
                    <a:gd name="T2" fmla="*/ 697 w 698"/>
                    <a:gd name="T3" fmla="*/ 48 h 223"/>
                    <a:gd name="T4" fmla="*/ 697 w 698"/>
                    <a:gd name="T5" fmla="*/ 222 h 223"/>
                    <a:gd name="T6" fmla="*/ 0 w 698"/>
                    <a:gd name="T7" fmla="*/ 155 h 223"/>
                    <a:gd name="T8" fmla="*/ 0 w 698"/>
                    <a:gd name="T9" fmla="*/ 0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8" h="223">
                      <a:moveTo>
                        <a:pt x="0" y="0"/>
                      </a:moveTo>
                      <a:lnTo>
                        <a:pt x="697" y="48"/>
                      </a:lnTo>
                      <a:lnTo>
                        <a:pt x="697" y="222"/>
                      </a:lnTo>
                      <a:lnTo>
                        <a:pt x="0" y="155"/>
                      </a:lnTo>
                      <a:lnTo>
                        <a:pt x="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1913" name="Group 162">
                  <a:extLst>
                    <a:ext uri="{FF2B5EF4-FFF2-40B4-BE49-F238E27FC236}">
                      <a16:creationId xmlns:a16="http://schemas.microsoft.com/office/drawing/2014/main" id="{B840B378-0F3E-425D-96FF-25779DA6E601}"/>
                    </a:ext>
                  </a:extLst>
                </p:cNvPr>
                <p:cNvGrpSpPr>
                  <a:grpSpLocks/>
                </p:cNvGrpSpPr>
                <p:nvPr/>
              </p:nvGrpSpPr>
              <p:grpSpPr bwMode="auto">
                <a:xfrm>
                  <a:off x="630" y="3549"/>
                  <a:ext cx="704" cy="92"/>
                  <a:chOff x="630" y="3549"/>
                  <a:chExt cx="704" cy="92"/>
                </a:xfrm>
              </p:grpSpPr>
              <p:sp>
                <p:nvSpPr>
                  <p:cNvPr id="31914" name="Line 158">
                    <a:extLst>
                      <a:ext uri="{FF2B5EF4-FFF2-40B4-BE49-F238E27FC236}">
                        <a16:creationId xmlns:a16="http://schemas.microsoft.com/office/drawing/2014/main" id="{CC313638-C3FC-440D-B95B-2D6D97EE52A4}"/>
                      </a:ext>
                    </a:extLst>
                  </p:cNvPr>
                  <p:cNvSpPr>
                    <a:spLocks noChangeShapeType="1"/>
                  </p:cNvSpPr>
                  <p:nvPr/>
                </p:nvSpPr>
                <p:spPr bwMode="auto">
                  <a:xfrm>
                    <a:off x="630" y="3549"/>
                    <a:ext cx="703" cy="5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15" name="Line 159">
                    <a:extLst>
                      <a:ext uri="{FF2B5EF4-FFF2-40B4-BE49-F238E27FC236}">
                        <a16:creationId xmlns:a16="http://schemas.microsoft.com/office/drawing/2014/main" id="{D4A1C23A-FB0A-4961-B245-FC9199938FD1}"/>
                      </a:ext>
                    </a:extLst>
                  </p:cNvPr>
                  <p:cNvSpPr>
                    <a:spLocks noChangeShapeType="1"/>
                  </p:cNvSpPr>
                  <p:nvPr/>
                </p:nvSpPr>
                <p:spPr bwMode="auto">
                  <a:xfrm>
                    <a:off x="1146" y="3592"/>
                    <a:ext cx="147" cy="1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16" name="Line 160">
                    <a:extLst>
                      <a:ext uri="{FF2B5EF4-FFF2-40B4-BE49-F238E27FC236}">
                        <a16:creationId xmlns:a16="http://schemas.microsoft.com/office/drawing/2014/main" id="{34890651-7540-4628-A3D7-93347EEF2FA0}"/>
                      </a:ext>
                    </a:extLst>
                  </p:cNvPr>
                  <p:cNvSpPr>
                    <a:spLocks noChangeShapeType="1"/>
                  </p:cNvSpPr>
                  <p:nvPr/>
                </p:nvSpPr>
                <p:spPr bwMode="auto">
                  <a:xfrm>
                    <a:off x="973" y="3579"/>
                    <a:ext cx="148" cy="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17" name="Line 161">
                    <a:extLst>
                      <a:ext uri="{FF2B5EF4-FFF2-40B4-BE49-F238E27FC236}">
                        <a16:creationId xmlns:a16="http://schemas.microsoft.com/office/drawing/2014/main" id="{B3421282-E752-4FF9-9BB7-DF6BE4ADE64B}"/>
                      </a:ext>
                    </a:extLst>
                  </p:cNvPr>
                  <p:cNvSpPr>
                    <a:spLocks noChangeShapeType="1"/>
                  </p:cNvSpPr>
                  <p:nvPr/>
                </p:nvSpPr>
                <p:spPr bwMode="auto">
                  <a:xfrm>
                    <a:off x="630" y="3580"/>
                    <a:ext cx="704" cy="6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31774" name="Group 166">
                <a:extLst>
                  <a:ext uri="{FF2B5EF4-FFF2-40B4-BE49-F238E27FC236}">
                    <a16:creationId xmlns:a16="http://schemas.microsoft.com/office/drawing/2014/main" id="{427922C8-99ED-4B7F-AC41-B249F38BBABC}"/>
                  </a:ext>
                </a:extLst>
              </p:cNvPr>
              <p:cNvGrpSpPr>
                <a:grpSpLocks/>
              </p:cNvGrpSpPr>
              <p:nvPr/>
            </p:nvGrpSpPr>
            <p:grpSpPr bwMode="auto">
              <a:xfrm>
                <a:off x="628" y="3476"/>
                <a:ext cx="866" cy="75"/>
                <a:chOff x="628" y="3476"/>
                <a:chExt cx="866" cy="75"/>
              </a:xfrm>
            </p:grpSpPr>
            <p:sp>
              <p:nvSpPr>
                <p:cNvPr id="31909" name="Freeform 164">
                  <a:extLst>
                    <a:ext uri="{FF2B5EF4-FFF2-40B4-BE49-F238E27FC236}">
                      <a16:creationId xmlns:a16="http://schemas.microsoft.com/office/drawing/2014/main" id="{680E1284-4B22-46C2-ACF4-9E53B6DF1488}"/>
                    </a:ext>
                  </a:extLst>
                </p:cNvPr>
                <p:cNvSpPr>
                  <a:spLocks/>
                </p:cNvSpPr>
                <p:nvPr/>
              </p:nvSpPr>
              <p:spPr bwMode="auto">
                <a:xfrm>
                  <a:off x="628" y="3476"/>
                  <a:ext cx="866" cy="75"/>
                </a:xfrm>
                <a:custGeom>
                  <a:avLst/>
                  <a:gdLst>
                    <a:gd name="T0" fmla="*/ 0 w 866"/>
                    <a:gd name="T1" fmla="*/ 29 h 75"/>
                    <a:gd name="T2" fmla="*/ 699 w 866"/>
                    <a:gd name="T3" fmla="*/ 74 h 75"/>
                    <a:gd name="T4" fmla="*/ 865 w 866"/>
                    <a:gd name="T5" fmla="*/ 31 h 75"/>
                    <a:gd name="T6" fmla="*/ 807 w 866"/>
                    <a:gd name="T7" fmla="*/ 25 h 75"/>
                    <a:gd name="T8" fmla="*/ 267 w 866"/>
                    <a:gd name="T9" fmla="*/ 0 h 75"/>
                    <a:gd name="T10" fmla="*/ 0 w 866"/>
                    <a:gd name="T11" fmla="*/ 29 h 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6" h="75">
                      <a:moveTo>
                        <a:pt x="0" y="29"/>
                      </a:moveTo>
                      <a:lnTo>
                        <a:pt x="699" y="74"/>
                      </a:lnTo>
                      <a:lnTo>
                        <a:pt x="865" y="31"/>
                      </a:lnTo>
                      <a:lnTo>
                        <a:pt x="807" y="25"/>
                      </a:lnTo>
                      <a:lnTo>
                        <a:pt x="267" y="0"/>
                      </a:lnTo>
                      <a:lnTo>
                        <a:pt x="0" y="29"/>
                      </a:lnTo>
                    </a:path>
                  </a:pathLst>
                </a:custGeom>
                <a:solidFill>
                  <a:srgbClr val="DFDF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10" name="Freeform 165">
                  <a:extLst>
                    <a:ext uri="{FF2B5EF4-FFF2-40B4-BE49-F238E27FC236}">
                      <a16:creationId xmlns:a16="http://schemas.microsoft.com/office/drawing/2014/main" id="{1D83F2B3-AD7F-4E1D-AE2A-C6C5F36F9AB8}"/>
                    </a:ext>
                  </a:extLst>
                </p:cNvPr>
                <p:cNvSpPr>
                  <a:spLocks/>
                </p:cNvSpPr>
                <p:nvPr/>
              </p:nvSpPr>
              <p:spPr bwMode="auto">
                <a:xfrm>
                  <a:off x="827" y="3493"/>
                  <a:ext cx="634" cy="46"/>
                </a:xfrm>
                <a:custGeom>
                  <a:avLst/>
                  <a:gdLst>
                    <a:gd name="T0" fmla="*/ 51 w 634"/>
                    <a:gd name="T1" fmla="*/ 0 h 46"/>
                    <a:gd name="T2" fmla="*/ 0 w 634"/>
                    <a:gd name="T3" fmla="*/ 17 h 46"/>
                    <a:gd name="T4" fmla="*/ 511 w 634"/>
                    <a:gd name="T5" fmla="*/ 45 h 46"/>
                    <a:gd name="T6" fmla="*/ 594 w 634"/>
                    <a:gd name="T7" fmla="*/ 25 h 46"/>
                    <a:gd name="T8" fmla="*/ 588 w 634"/>
                    <a:gd name="T9" fmla="*/ 22 h 46"/>
                    <a:gd name="T10" fmla="*/ 633 w 634"/>
                    <a:gd name="T11" fmla="*/ 11 h 46"/>
                    <a:gd name="T12" fmla="*/ 605 w 634"/>
                    <a:gd name="T13" fmla="*/ 9 h 46"/>
                    <a:gd name="T14" fmla="*/ 51 w 634"/>
                    <a:gd name="T15" fmla="*/ 0 h 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4" h="46">
                      <a:moveTo>
                        <a:pt x="51" y="0"/>
                      </a:moveTo>
                      <a:lnTo>
                        <a:pt x="0" y="17"/>
                      </a:lnTo>
                      <a:lnTo>
                        <a:pt x="511" y="45"/>
                      </a:lnTo>
                      <a:lnTo>
                        <a:pt x="594" y="25"/>
                      </a:lnTo>
                      <a:lnTo>
                        <a:pt x="588" y="22"/>
                      </a:lnTo>
                      <a:lnTo>
                        <a:pt x="633" y="11"/>
                      </a:lnTo>
                      <a:lnTo>
                        <a:pt x="605" y="9"/>
                      </a:lnTo>
                      <a:lnTo>
                        <a:pt x="51" y="0"/>
                      </a:lnTo>
                    </a:path>
                  </a:pathLst>
                </a:custGeom>
                <a:solidFill>
                  <a:srgbClr val="5F5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775" name="Group 197">
                <a:extLst>
                  <a:ext uri="{FF2B5EF4-FFF2-40B4-BE49-F238E27FC236}">
                    <a16:creationId xmlns:a16="http://schemas.microsoft.com/office/drawing/2014/main" id="{72DBCF9B-2583-4FD4-82F7-342CE140B4A1}"/>
                  </a:ext>
                </a:extLst>
              </p:cNvPr>
              <p:cNvGrpSpPr>
                <a:grpSpLocks/>
              </p:cNvGrpSpPr>
              <p:nvPr/>
            </p:nvGrpSpPr>
            <p:grpSpPr bwMode="auto">
              <a:xfrm>
                <a:off x="1340" y="3036"/>
                <a:ext cx="158" cy="492"/>
                <a:chOff x="1340" y="3036"/>
                <a:chExt cx="158" cy="492"/>
              </a:xfrm>
            </p:grpSpPr>
            <p:grpSp>
              <p:nvGrpSpPr>
                <p:cNvPr id="31879" name="Group 193">
                  <a:extLst>
                    <a:ext uri="{FF2B5EF4-FFF2-40B4-BE49-F238E27FC236}">
                      <a16:creationId xmlns:a16="http://schemas.microsoft.com/office/drawing/2014/main" id="{530DC0D9-BBC3-4777-B471-155CFBEC6CCD}"/>
                    </a:ext>
                  </a:extLst>
                </p:cNvPr>
                <p:cNvGrpSpPr>
                  <a:grpSpLocks/>
                </p:cNvGrpSpPr>
                <p:nvPr/>
              </p:nvGrpSpPr>
              <p:grpSpPr bwMode="auto">
                <a:xfrm>
                  <a:off x="1402" y="3099"/>
                  <a:ext cx="96" cy="412"/>
                  <a:chOff x="1402" y="3099"/>
                  <a:chExt cx="96" cy="412"/>
                </a:xfrm>
              </p:grpSpPr>
              <p:sp>
                <p:nvSpPr>
                  <p:cNvPr id="31883" name="Freeform 167">
                    <a:extLst>
                      <a:ext uri="{FF2B5EF4-FFF2-40B4-BE49-F238E27FC236}">
                        <a16:creationId xmlns:a16="http://schemas.microsoft.com/office/drawing/2014/main" id="{A5C85E45-6D84-4FB8-935E-1A98C642A95A}"/>
                      </a:ext>
                    </a:extLst>
                  </p:cNvPr>
                  <p:cNvSpPr>
                    <a:spLocks/>
                  </p:cNvSpPr>
                  <p:nvPr/>
                </p:nvSpPr>
                <p:spPr bwMode="auto">
                  <a:xfrm>
                    <a:off x="1402" y="3099"/>
                    <a:ext cx="90" cy="412"/>
                  </a:xfrm>
                  <a:custGeom>
                    <a:avLst/>
                    <a:gdLst>
                      <a:gd name="T0" fmla="*/ 8 w 90"/>
                      <a:gd name="T1" fmla="*/ 0 h 412"/>
                      <a:gd name="T2" fmla="*/ 89 w 90"/>
                      <a:gd name="T3" fmla="*/ 34 h 412"/>
                      <a:gd name="T4" fmla="*/ 82 w 90"/>
                      <a:gd name="T5" fmla="*/ 194 h 412"/>
                      <a:gd name="T6" fmla="*/ 73 w 90"/>
                      <a:gd name="T7" fmla="*/ 386 h 412"/>
                      <a:gd name="T8" fmla="*/ 0 w 90"/>
                      <a:gd name="T9" fmla="*/ 411 h 412"/>
                      <a:gd name="T10" fmla="*/ 8 w 90"/>
                      <a:gd name="T11" fmla="*/ 0 h 4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412">
                        <a:moveTo>
                          <a:pt x="8" y="0"/>
                        </a:moveTo>
                        <a:lnTo>
                          <a:pt x="89" y="34"/>
                        </a:lnTo>
                        <a:lnTo>
                          <a:pt x="82" y="194"/>
                        </a:lnTo>
                        <a:lnTo>
                          <a:pt x="73" y="386"/>
                        </a:lnTo>
                        <a:lnTo>
                          <a:pt x="0" y="411"/>
                        </a:lnTo>
                        <a:lnTo>
                          <a:pt x="8" y="0"/>
                        </a:lnTo>
                      </a:path>
                    </a:pathLst>
                  </a:custGeom>
                  <a:solidFill>
                    <a:srgbClr val="9F9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1884" name="Group 192">
                    <a:extLst>
                      <a:ext uri="{FF2B5EF4-FFF2-40B4-BE49-F238E27FC236}">
                        <a16:creationId xmlns:a16="http://schemas.microsoft.com/office/drawing/2014/main" id="{97213193-EE32-4B9F-BCB0-6CB349A67C7E}"/>
                      </a:ext>
                    </a:extLst>
                  </p:cNvPr>
                  <p:cNvGrpSpPr>
                    <a:grpSpLocks/>
                  </p:cNvGrpSpPr>
                  <p:nvPr/>
                </p:nvGrpSpPr>
                <p:grpSpPr bwMode="auto">
                  <a:xfrm>
                    <a:off x="1402" y="3117"/>
                    <a:ext cx="96" cy="352"/>
                    <a:chOff x="1402" y="3117"/>
                    <a:chExt cx="96" cy="352"/>
                  </a:xfrm>
                </p:grpSpPr>
                <p:grpSp>
                  <p:nvGrpSpPr>
                    <p:cNvPr id="31885" name="Group 190">
                      <a:extLst>
                        <a:ext uri="{FF2B5EF4-FFF2-40B4-BE49-F238E27FC236}">
                          <a16:creationId xmlns:a16="http://schemas.microsoft.com/office/drawing/2014/main" id="{44B9B648-EC72-4E2B-8102-FC444E314D05}"/>
                        </a:ext>
                      </a:extLst>
                    </p:cNvPr>
                    <p:cNvGrpSpPr>
                      <a:grpSpLocks/>
                    </p:cNvGrpSpPr>
                    <p:nvPr/>
                  </p:nvGrpSpPr>
                  <p:grpSpPr bwMode="auto">
                    <a:xfrm>
                      <a:off x="1402" y="3117"/>
                      <a:ext cx="96" cy="352"/>
                      <a:chOff x="1402" y="3117"/>
                      <a:chExt cx="96" cy="352"/>
                    </a:xfrm>
                  </p:grpSpPr>
                  <p:grpSp>
                    <p:nvGrpSpPr>
                      <p:cNvPr id="31887" name="Group 180">
                        <a:extLst>
                          <a:ext uri="{FF2B5EF4-FFF2-40B4-BE49-F238E27FC236}">
                            <a16:creationId xmlns:a16="http://schemas.microsoft.com/office/drawing/2014/main" id="{A156741C-EC03-4B87-AC86-8AC32C1CA90D}"/>
                          </a:ext>
                        </a:extLst>
                      </p:cNvPr>
                      <p:cNvGrpSpPr>
                        <a:grpSpLocks/>
                      </p:cNvGrpSpPr>
                      <p:nvPr/>
                    </p:nvGrpSpPr>
                    <p:grpSpPr bwMode="auto">
                      <a:xfrm>
                        <a:off x="1402" y="3117"/>
                        <a:ext cx="96" cy="211"/>
                        <a:chOff x="1402" y="3117"/>
                        <a:chExt cx="96" cy="211"/>
                      </a:xfrm>
                    </p:grpSpPr>
                    <p:grpSp>
                      <p:nvGrpSpPr>
                        <p:cNvPr id="31897" name="Group 174">
                          <a:extLst>
                            <a:ext uri="{FF2B5EF4-FFF2-40B4-BE49-F238E27FC236}">
                              <a16:creationId xmlns:a16="http://schemas.microsoft.com/office/drawing/2014/main" id="{39F22555-C589-4234-A6A0-865F7A364114}"/>
                            </a:ext>
                          </a:extLst>
                        </p:cNvPr>
                        <p:cNvGrpSpPr>
                          <a:grpSpLocks/>
                        </p:cNvGrpSpPr>
                        <p:nvPr/>
                      </p:nvGrpSpPr>
                      <p:grpSpPr bwMode="auto">
                        <a:xfrm>
                          <a:off x="1409" y="3117"/>
                          <a:ext cx="89" cy="113"/>
                          <a:chOff x="1409" y="3117"/>
                          <a:chExt cx="89" cy="113"/>
                        </a:xfrm>
                      </p:grpSpPr>
                      <p:sp>
                        <p:nvSpPr>
                          <p:cNvPr id="31903" name="Line 168">
                            <a:extLst>
                              <a:ext uri="{FF2B5EF4-FFF2-40B4-BE49-F238E27FC236}">
                                <a16:creationId xmlns:a16="http://schemas.microsoft.com/office/drawing/2014/main" id="{D97F63C8-0BDE-4BE2-B563-55C04A28B592}"/>
                              </a:ext>
                            </a:extLst>
                          </p:cNvPr>
                          <p:cNvSpPr>
                            <a:spLocks noChangeShapeType="1"/>
                          </p:cNvSpPr>
                          <p:nvPr/>
                        </p:nvSpPr>
                        <p:spPr bwMode="auto">
                          <a:xfrm>
                            <a:off x="1412" y="3117"/>
                            <a:ext cx="86" cy="33"/>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04" name="Line 169">
                            <a:extLst>
                              <a:ext uri="{FF2B5EF4-FFF2-40B4-BE49-F238E27FC236}">
                                <a16:creationId xmlns:a16="http://schemas.microsoft.com/office/drawing/2014/main" id="{46991645-2150-423D-B4C0-0D713D51C36A}"/>
                              </a:ext>
                            </a:extLst>
                          </p:cNvPr>
                          <p:cNvSpPr>
                            <a:spLocks noChangeShapeType="1"/>
                          </p:cNvSpPr>
                          <p:nvPr/>
                        </p:nvSpPr>
                        <p:spPr bwMode="auto">
                          <a:xfrm>
                            <a:off x="1410" y="3135"/>
                            <a:ext cx="86" cy="30"/>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05" name="Line 170">
                            <a:extLst>
                              <a:ext uri="{FF2B5EF4-FFF2-40B4-BE49-F238E27FC236}">
                                <a16:creationId xmlns:a16="http://schemas.microsoft.com/office/drawing/2014/main" id="{538714A7-ABBA-4130-BD1A-8D7D7B14455E}"/>
                              </a:ext>
                            </a:extLst>
                          </p:cNvPr>
                          <p:cNvSpPr>
                            <a:spLocks noChangeShapeType="1"/>
                          </p:cNvSpPr>
                          <p:nvPr/>
                        </p:nvSpPr>
                        <p:spPr bwMode="auto">
                          <a:xfrm>
                            <a:off x="1411" y="3154"/>
                            <a:ext cx="85" cy="28"/>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06" name="Line 171">
                            <a:extLst>
                              <a:ext uri="{FF2B5EF4-FFF2-40B4-BE49-F238E27FC236}">
                                <a16:creationId xmlns:a16="http://schemas.microsoft.com/office/drawing/2014/main" id="{1D034973-9206-4FA6-BE5A-3F98CF7157F1}"/>
                              </a:ext>
                            </a:extLst>
                          </p:cNvPr>
                          <p:cNvSpPr>
                            <a:spLocks noChangeShapeType="1"/>
                          </p:cNvSpPr>
                          <p:nvPr/>
                        </p:nvSpPr>
                        <p:spPr bwMode="auto">
                          <a:xfrm>
                            <a:off x="1410" y="3172"/>
                            <a:ext cx="86" cy="26"/>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07" name="Line 172">
                            <a:extLst>
                              <a:ext uri="{FF2B5EF4-FFF2-40B4-BE49-F238E27FC236}">
                                <a16:creationId xmlns:a16="http://schemas.microsoft.com/office/drawing/2014/main" id="{BDC20496-9EA1-41C6-A611-D58BFD5114D6}"/>
                              </a:ext>
                            </a:extLst>
                          </p:cNvPr>
                          <p:cNvSpPr>
                            <a:spLocks noChangeShapeType="1"/>
                          </p:cNvSpPr>
                          <p:nvPr/>
                        </p:nvSpPr>
                        <p:spPr bwMode="auto">
                          <a:xfrm>
                            <a:off x="1409" y="3190"/>
                            <a:ext cx="86" cy="24"/>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08" name="Line 173">
                            <a:extLst>
                              <a:ext uri="{FF2B5EF4-FFF2-40B4-BE49-F238E27FC236}">
                                <a16:creationId xmlns:a16="http://schemas.microsoft.com/office/drawing/2014/main" id="{18B5B7F6-3D42-4706-8AF3-6BD831B02B72}"/>
                              </a:ext>
                            </a:extLst>
                          </p:cNvPr>
                          <p:cNvSpPr>
                            <a:spLocks noChangeShapeType="1"/>
                          </p:cNvSpPr>
                          <p:nvPr/>
                        </p:nvSpPr>
                        <p:spPr bwMode="auto">
                          <a:xfrm>
                            <a:off x="1409" y="3208"/>
                            <a:ext cx="85" cy="22"/>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1898" name="Line 175">
                          <a:extLst>
                            <a:ext uri="{FF2B5EF4-FFF2-40B4-BE49-F238E27FC236}">
                              <a16:creationId xmlns:a16="http://schemas.microsoft.com/office/drawing/2014/main" id="{680395D9-9671-4385-9768-BF35D07D9D62}"/>
                            </a:ext>
                          </a:extLst>
                        </p:cNvPr>
                        <p:cNvSpPr>
                          <a:spLocks noChangeShapeType="1"/>
                        </p:cNvSpPr>
                        <p:nvPr/>
                      </p:nvSpPr>
                      <p:spPr bwMode="auto">
                        <a:xfrm>
                          <a:off x="1402" y="3245"/>
                          <a:ext cx="89" cy="18"/>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99" name="Line 176">
                          <a:extLst>
                            <a:ext uri="{FF2B5EF4-FFF2-40B4-BE49-F238E27FC236}">
                              <a16:creationId xmlns:a16="http://schemas.microsoft.com/office/drawing/2014/main" id="{600FA8E4-F2C4-4F4D-BF30-3C9A0905DA79}"/>
                            </a:ext>
                          </a:extLst>
                        </p:cNvPr>
                        <p:cNvSpPr>
                          <a:spLocks noChangeShapeType="1"/>
                        </p:cNvSpPr>
                        <p:nvPr/>
                      </p:nvSpPr>
                      <p:spPr bwMode="auto">
                        <a:xfrm>
                          <a:off x="1403" y="3263"/>
                          <a:ext cx="87" cy="15"/>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00" name="Line 177">
                          <a:extLst>
                            <a:ext uri="{FF2B5EF4-FFF2-40B4-BE49-F238E27FC236}">
                              <a16:creationId xmlns:a16="http://schemas.microsoft.com/office/drawing/2014/main" id="{C0980E52-99D8-4C57-8485-18A371CDDA99}"/>
                            </a:ext>
                          </a:extLst>
                        </p:cNvPr>
                        <p:cNvSpPr>
                          <a:spLocks noChangeShapeType="1"/>
                        </p:cNvSpPr>
                        <p:nvPr/>
                      </p:nvSpPr>
                      <p:spPr bwMode="auto">
                        <a:xfrm>
                          <a:off x="1402" y="3282"/>
                          <a:ext cx="87" cy="13"/>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01" name="Line 178">
                          <a:extLst>
                            <a:ext uri="{FF2B5EF4-FFF2-40B4-BE49-F238E27FC236}">
                              <a16:creationId xmlns:a16="http://schemas.microsoft.com/office/drawing/2014/main" id="{CB2EF1EA-88DD-4840-A488-9F45D2BC4A00}"/>
                            </a:ext>
                          </a:extLst>
                        </p:cNvPr>
                        <p:cNvSpPr>
                          <a:spLocks noChangeShapeType="1"/>
                        </p:cNvSpPr>
                        <p:nvPr/>
                      </p:nvSpPr>
                      <p:spPr bwMode="auto">
                        <a:xfrm>
                          <a:off x="1403" y="3301"/>
                          <a:ext cx="86" cy="10"/>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02" name="Line 179">
                          <a:extLst>
                            <a:ext uri="{FF2B5EF4-FFF2-40B4-BE49-F238E27FC236}">
                              <a16:creationId xmlns:a16="http://schemas.microsoft.com/office/drawing/2014/main" id="{C7FDD06D-E5C4-45A3-A211-519285090BC5}"/>
                            </a:ext>
                          </a:extLst>
                        </p:cNvPr>
                        <p:cNvSpPr>
                          <a:spLocks noChangeShapeType="1"/>
                        </p:cNvSpPr>
                        <p:nvPr/>
                      </p:nvSpPr>
                      <p:spPr bwMode="auto">
                        <a:xfrm>
                          <a:off x="1404" y="3320"/>
                          <a:ext cx="85" cy="8"/>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888" name="Group 189">
                        <a:extLst>
                          <a:ext uri="{FF2B5EF4-FFF2-40B4-BE49-F238E27FC236}">
                            <a16:creationId xmlns:a16="http://schemas.microsoft.com/office/drawing/2014/main" id="{370DF686-F180-494A-B1CB-6E52C636BA31}"/>
                          </a:ext>
                        </a:extLst>
                      </p:cNvPr>
                      <p:cNvGrpSpPr>
                        <a:grpSpLocks/>
                      </p:cNvGrpSpPr>
                      <p:nvPr/>
                    </p:nvGrpSpPr>
                    <p:grpSpPr bwMode="auto">
                      <a:xfrm>
                        <a:off x="1403" y="3339"/>
                        <a:ext cx="84" cy="130"/>
                        <a:chOff x="1403" y="3339"/>
                        <a:chExt cx="84" cy="130"/>
                      </a:xfrm>
                    </p:grpSpPr>
                    <p:sp>
                      <p:nvSpPr>
                        <p:cNvPr id="31889" name="Line 181">
                          <a:extLst>
                            <a:ext uri="{FF2B5EF4-FFF2-40B4-BE49-F238E27FC236}">
                              <a16:creationId xmlns:a16="http://schemas.microsoft.com/office/drawing/2014/main" id="{1FE1C415-50C8-4668-810D-8F2E856CC4DD}"/>
                            </a:ext>
                          </a:extLst>
                        </p:cNvPr>
                        <p:cNvSpPr>
                          <a:spLocks noChangeShapeType="1"/>
                        </p:cNvSpPr>
                        <p:nvPr/>
                      </p:nvSpPr>
                      <p:spPr bwMode="auto">
                        <a:xfrm>
                          <a:off x="1404" y="3339"/>
                          <a:ext cx="83" cy="5"/>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90" name="Line 182">
                          <a:extLst>
                            <a:ext uri="{FF2B5EF4-FFF2-40B4-BE49-F238E27FC236}">
                              <a16:creationId xmlns:a16="http://schemas.microsoft.com/office/drawing/2014/main" id="{F3E9A1F7-EF98-481D-ACFC-A2067FC2007A}"/>
                            </a:ext>
                          </a:extLst>
                        </p:cNvPr>
                        <p:cNvSpPr>
                          <a:spLocks noChangeShapeType="1"/>
                        </p:cNvSpPr>
                        <p:nvPr/>
                      </p:nvSpPr>
                      <p:spPr bwMode="auto">
                        <a:xfrm>
                          <a:off x="1405" y="3357"/>
                          <a:ext cx="81" cy="3"/>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91" name="Line 183">
                          <a:extLst>
                            <a:ext uri="{FF2B5EF4-FFF2-40B4-BE49-F238E27FC236}">
                              <a16:creationId xmlns:a16="http://schemas.microsoft.com/office/drawing/2014/main" id="{9357B2C4-645D-4018-B803-1F6D531813E4}"/>
                            </a:ext>
                          </a:extLst>
                        </p:cNvPr>
                        <p:cNvSpPr>
                          <a:spLocks noChangeShapeType="1"/>
                        </p:cNvSpPr>
                        <p:nvPr/>
                      </p:nvSpPr>
                      <p:spPr bwMode="auto">
                        <a:xfrm>
                          <a:off x="1404" y="3377"/>
                          <a:ext cx="81" cy="0"/>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92" name="Line 184">
                          <a:extLst>
                            <a:ext uri="{FF2B5EF4-FFF2-40B4-BE49-F238E27FC236}">
                              <a16:creationId xmlns:a16="http://schemas.microsoft.com/office/drawing/2014/main" id="{C40B7B32-A44F-4048-9057-0815C6567799}"/>
                            </a:ext>
                          </a:extLst>
                        </p:cNvPr>
                        <p:cNvSpPr>
                          <a:spLocks noChangeShapeType="1"/>
                        </p:cNvSpPr>
                        <p:nvPr/>
                      </p:nvSpPr>
                      <p:spPr bwMode="auto">
                        <a:xfrm flipV="1">
                          <a:off x="1404" y="3393"/>
                          <a:ext cx="81" cy="2"/>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93" name="Line 185">
                          <a:extLst>
                            <a:ext uri="{FF2B5EF4-FFF2-40B4-BE49-F238E27FC236}">
                              <a16:creationId xmlns:a16="http://schemas.microsoft.com/office/drawing/2014/main" id="{DAF280E6-26EF-48DE-AA27-34C572E4DBDD}"/>
                            </a:ext>
                          </a:extLst>
                        </p:cNvPr>
                        <p:cNvSpPr>
                          <a:spLocks noChangeShapeType="1"/>
                        </p:cNvSpPr>
                        <p:nvPr/>
                      </p:nvSpPr>
                      <p:spPr bwMode="auto">
                        <a:xfrm flipV="1">
                          <a:off x="1404" y="3409"/>
                          <a:ext cx="79" cy="4"/>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94" name="Line 186">
                          <a:extLst>
                            <a:ext uri="{FF2B5EF4-FFF2-40B4-BE49-F238E27FC236}">
                              <a16:creationId xmlns:a16="http://schemas.microsoft.com/office/drawing/2014/main" id="{3DF997A6-AF05-4267-BF93-2CC1C5691179}"/>
                            </a:ext>
                          </a:extLst>
                        </p:cNvPr>
                        <p:cNvSpPr>
                          <a:spLocks noChangeShapeType="1"/>
                        </p:cNvSpPr>
                        <p:nvPr/>
                      </p:nvSpPr>
                      <p:spPr bwMode="auto">
                        <a:xfrm flipV="1">
                          <a:off x="1404" y="3426"/>
                          <a:ext cx="79" cy="6"/>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95" name="Line 187">
                          <a:extLst>
                            <a:ext uri="{FF2B5EF4-FFF2-40B4-BE49-F238E27FC236}">
                              <a16:creationId xmlns:a16="http://schemas.microsoft.com/office/drawing/2014/main" id="{8A18924D-665A-4D30-97D9-F4321C71961D}"/>
                            </a:ext>
                          </a:extLst>
                        </p:cNvPr>
                        <p:cNvSpPr>
                          <a:spLocks noChangeShapeType="1"/>
                        </p:cNvSpPr>
                        <p:nvPr/>
                      </p:nvSpPr>
                      <p:spPr bwMode="auto">
                        <a:xfrm flipV="1">
                          <a:off x="1403" y="3441"/>
                          <a:ext cx="80" cy="9"/>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96" name="Line 188">
                          <a:extLst>
                            <a:ext uri="{FF2B5EF4-FFF2-40B4-BE49-F238E27FC236}">
                              <a16:creationId xmlns:a16="http://schemas.microsoft.com/office/drawing/2014/main" id="{2BAD98CF-E737-4280-AE7B-D003C44C86B5}"/>
                            </a:ext>
                          </a:extLst>
                        </p:cNvPr>
                        <p:cNvSpPr>
                          <a:spLocks noChangeShapeType="1"/>
                        </p:cNvSpPr>
                        <p:nvPr/>
                      </p:nvSpPr>
                      <p:spPr bwMode="auto">
                        <a:xfrm flipV="1">
                          <a:off x="1404" y="3458"/>
                          <a:ext cx="77" cy="11"/>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31886" name="Line 191">
                      <a:extLst>
                        <a:ext uri="{FF2B5EF4-FFF2-40B4-BE49-F238E27FC236}">
                          <a16:creationId xmlns:a16="http://schemas.microsoft.com/office/drawing/2014/main" id="{D33A8247-7A70-491C-BF21-7D8D93696B29}"/>
                        </a:ext>
                      </a:extLst>
                    </p:cNvPr>
                    <p:cNvSpPr>
                      <a:spLocks noChangeShapeType="1"/>
                    </p:cNvSpPr>
                    <p:nvPr/>
                  </p:nvSpPr>
                  <p:spPr bwMode="auto">
                    <a:xfrm>
                      <a:off x="1407" y="3227"/>
                      <a:ext cx="85" cy="19"/>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31880" name="Group 196">
                  <a:extLst>
                    <a:ext uri="{FF2B5EF4-FFF2-40B4-BE49-F238E27FC236}">
                      <a16:creationId xmlns:a16="http://schemas.microsoft.com/office/drawing/2014/main" id="{157895B8-8FDD-4A50-B98D-8537B0279F60}"/>
                    </a:ext>
                  </a:extLst>
                </p:cNvPr>
                <p:cNvGrpSpPr>
                  <a:grpSpLocks/>
                </p:cNvGrpSpPr>
                <p:nvPr/>
              </p:nvGrpSpPr>
              <p:grpSpPr bwMode="auto">
                <a:xfrm>
                  <a:off x="1340" y="3036"/>
                  <a:ext cx="78" cy="492"/>
                  <a:chOff x="1340" y="3036"/>
                  <a:chExt cx="78" cy="492"/>
                </a:xfrm>
              </p:grpSpPr>
              <p:sp>
                <p:nvSpPr>
                  <p:cNvPr id="31881" name="Freeform 194">
                    <a:extLst>
                      <a:ext uri="{FF2B5EF4-FFF2-40B4-BE49-F238E27FC236}">
                        <a16:creationId xmlns:a16="http://schemas.microsoft.com/office/drawing/2014/main" id="{AF3B9EC4-F4DB-4547-83AE-BFD8AB93924F}"/>
                      </a:ext>
                    </a:extLst>
                  </p:cNvPr>
                  <p:cNvSpPr>
                    <a:spLocks/>
                  </p:cNvSpPr>
                  <p:nvPr/>
                </p:nvSpPr>
                <p:spPr bwMode="auto">
                  <a:xfrm>
                    <a:off x="1340" y="3036"/>
                    <a:ext cx="78" cy="492"/>
                  </a:xfrm>
                  <a:custGeom>
                    <a:avLst/>
                    <a:gdLst>
                      <a:gd name="T0" fmla="*/ 18 w 78"/>
                      <a:gd name="T1" fmla="*/ 0 h 492"/>
                      <a:gd name="T2" fmla="*/ 72 w 78"/>
                      <a:gd name="T3" fmla="*/ 25 h 492"/>
                      <a:gd name="T4" fmla="*/ 77 w 78"/>
                      <a:gd name="T5" fmla="*/ 31 h 492"/>
                      <a:gd name="T6" fmla="*/ 61 w 78"/>
                      <a:gd name="T7" fmla="*/ 471 h 492"/>
                      <a:gd name="T8" fmla="*/ 53 w 78"/>
                      <a:gd name="T9" fmla="*/ 477 h 492"/>
                      <a:gd name="T10" fmla="*/ 0 w 78"/>
                      <a:gd name="T11" fmla="*/ 491 h 492"/>
                      <a:gd name="T12" fmla="*/ 6 w 78"/>
                      <a:gd name="T13" fmla="*/ 483 h 492"/>
                      <a:gd name="T14" fmla="*/ 7 w 78"/>
                      <a:gd name="T15" fmla="*/ 477 h 492"/>
                      <a:gd name="T16" fmla="*/ 18 w 78"/>
                      <a:gd name="T17" fmla="*/ 0 h 4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8" h="492">
                        <a:moveTo>
                          <a:pt x="18" y="0"/>
                        </a:moveTo>
                        <a:lnTo>
                          <a:pt x="72" y="25"/>
                        </a:lnTo>
                        <a:lnTo>
                          <a:pt x="77" y="31"/>
                        </a:lnTo>
                        <a:lnTo>
                          <a:pt x="61" y="471"/>
                        </a:lnTo>
                        <a:lnTo>
                          <a:pt x="53" y="477"/>
                        </a:lnTo>
                        <a:lnTo>
                          <a:pt x="0" y="491"/>
                        </a:lnTo>
                        <a:lnTo>
                          <a:pt x="6" y="483"/>
                        </a:lnTo>
                        <a:lnTo>
                          <a:pt x="7" y="477"/>
                        </a:lnTo>
                        <a:lnTo>
                          <a:pt x="18" y="0"/>
                        </a:lnTo>
                      </a:path>
                    </a:pathLst>
                  </a:custGeom>
                  <a:solidFill>
                    <a:srgbClr val="BFB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82" name="Arc 195">
                    <a:extLst>
                      <a:ext uri="{FF2B5EF4-FFF2-40B4-BE49-F238E27FC236}">
                        <a16:creationId xmlns:a16="http://schemas.microsoft.com/office/drawing/2014/main" id="{C19FF109-1758-4FEB-AB60-04EA13D740CE}"/>
                      </a:ext>
                    </a:extLst>
                  </p:cNvPr>
                  <p:cNvSpPr>
                    <a:spLocks/>
                  </p:cNvSpPr>
                  <p:nvPr/>
                </p:nvSpPr>
                <p:spPr bwMode="auto">
                  <a:xfrm>
                    <a:off x="1414" y="3061"/>
                    <a:ext cx="4" cy="6"/>
                  </a:xfrm>
                  <a:custGeom>
                    <a:avLst/>
                    <a:gdLst>
                      <a:gd name="T0" fmla="*/ 0 w 21252"/>
                      <a:gd name="T1" fmla="*/ 0 h 21600"/>
                      <a:gd name="T2" fmla="*/ 0 w 21252"/>
                      <a:gd name="T3" fmla="*/ 0 h 21600"/>
                      <a:gd name="T4" fmla="*/ 0 w 21252"/>
                      <a:gd name="T5" fmla="*/ 0 h 21600"/>
                      <a:gd name="T6" fmla="*/ 0 60000 65536"/>
                      <a:gd name="T7" fmla="*/ 0 60000 65536"/>
                      <a:gd name="T8" fmla="*/ 0 60000 65536"/>
                    </a:gdLst>
                    <a:ahLst/>
                    <a:cxnLst>
                      <a:cxn ang="T6">
                        <a:pos x="T0" y="T1"/>
                      </a:cxn>
                      <a:cxn ang="T7">
                        <a:pos x="T2" y="T3"/>
                      </a:cxn>
                      <a:cxn ang="T8">
                        <a:pos x="T4" y="T5"/>
                      </a:cxn>
                    </a:cxnLst>
                    <a:rect l="0" t="0" r="r" b="b"/>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lnTo>
                          <a:pt x="-1" y="0"/>
                        </a:lnTo>
                        <a:close/>
                      </a:path>
                    </a:pathLst>
                  </a:custGeom>
                  <a:solidFill>
                    <a:srgbClr val="B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31776" name="Group 209">
                <a:extLst>
                  <a:ext uri="{FF2B5EF4-FFF2-40B4-BE49-F238E27FC236}">
                    <a16:creationId xmlns:a16="http://schemas.microsoft.com/office/drawing/2014/main" id="{A80B3FF8-37D1-499D-AB39-DCCC02D9E0F8}"/>
                  </a:ext>
                </a:extLst>
              </p:cNvPr>
              <p:cNvGrpSpPr>
                <a:grpSpLocks/>
              </p:cNvGrpSpPr>
              <p:nvPr/>
            </p:nvGrpSpPr>
            <p:grpSpPr bwMode="auto">
              <a:xfrm>
                <a:off x="1373" y="3788"/>
                <a:ext cx="272" cy="101"/>
                <a:chOff x="1373" y="3788"/>
                <a:chExt cx="272" cy="101"/>
              </a:xfrm>
            </p:grpSpPr>
            <p:sp>
              <p:nvSpPr>
                <p:cNvPr id="31868" name="Freeform 198">
                  <a:extLst>
                    <a:ext uri="{FF2B5EF4-FFF2-40B4-BE49-F238E27FC236}">
                      <a16:creationId xmlns:a16="http://schemas.microsoft.com/office/drawing/2014/main" id="{173B0F92-E787-4AB2-B442-1BEEA51C8E5F}"/>
                    </a:ext>
                  </a:extLst>
                </p:cNvPr>
                <p:cNvSpPr>
                  <a:spLocks/>
                </p:cNvSpPr>
                <p:nvPr/>
              </p:nvSpPr>
              <p:spPr bwMode="auto">
                <a:xfrm>
                  <a:off x="1373" y="3788"/>
                  <a:ext cx="272" cy="71"/>
                </a:xfrm>
                <a:custGeom>
                  <a:avLst/>
                  <a:gdLst>
                    <a:gd name="T0" fmla="*/ 0 w 272"/>
                    <a:gd name="T1" fmla="*/ 0 h 71"/>
                    <a:gd name="T2" fmla="*/ 50 w 272"/>
                    <a:gd name="T3" fmla="*/ 3 h 71"/>
                    <a:gd name="T4" fmla="*/ 88 w 272"/>
                    <a:gd name="T5" fmla="*/ 5 h 71"/>
                    <a:gd name="T6" fmla="*/ 121 w 272"/>
                    <a:gd name="T7" fmla="*/ 9 h 71"/>
                    <a:gd name="T8" fmla="*/ 155 w 272"/>
                    <a:gd name="T9" fmla="*/ 13 h 71"/>
                    <a:gd name="T10" fmla="*/ 178 w 272"/>
                    <a:gd name="T11" fmla="*/ 16 h 71"/>
                    <a:gd name="T12" fmla="*/ 207 w 272"/>
                    <a:gd name="T13" fmla="*/ 21 h 71"/>
                    <a:gd name="T14" fmla="*/ 223 w 272"/>
                    <a:gd name="T15" fmla="*/ 24 h 71"/>
                    <a:gd name="T16" fmla="*/ 235 w 272"/>
                    <a:gd name="T17" fmla="*/ 27 h 71"/>
                    <a:gd name="T18" fmla="*/ 242 w 272"/>
                    <a:gd name="T19" fmla="*/ 28 h 71"/>
                    <a:gd name="T20" fmla="*/ 247 w 272"/>
                    <a:gd name="T21" fmla="*/ 30 h 71"/>
                    <a:gd name="T22" fmla="*/ 254 w 272"/>
                    <a:gd name="T23" fmla="*/ 32 h 71"/>
                    <a:gd name="T24" fmla="*/ 261 w 272"/>
                    <a:gd name="T25" fmla="*/ 34 h 71"/>
                    <a:gd name="T26" fmla="*/ 267 w 272"/>
                    <a:gd name="T27" fmla="*/ 38 h 71"/>
                    <a:gd name="T28" fmla="*/ 270 w 272"/>
                    <a:gd name="T29" fmla="*/ 42 h 71"/>
                    <a:gd name="T30" fmla="*/ 271 w 272"/>
                    <a:gd name="T31" fmla="*/ 45 h 71"/>
                    <a:gd name="T32" fmla="*/ 269 w 272"/>
                    <a:gd name="T33" fmla="*/ 49 h 71"/>
                    <a:gd name="T34" fmla="*/ 267 w 272"/>
                    <a:gd name="T35" fmla="*/ 54 h 71"/>
                    <a:gd name="T36" fmla="*/ 264 w 272"/>
                    <a:gd name="T37" fmla="*/ 58 h 71"/>
                    <a:gd name="T38" fmla="*/ 259 w 272"/>
                    <a:gd name="T39" fmla="*/ 61 h 71"/>
                    <a:gd name="T40" fmla="*/ 253 w 272"/>
                    <a:gd name="T41" fmla="*/ 65 h 71"/>
                    <a:gd name="T42" fmla="*/ 247 w 272"/>
                    <a:gd name="T43" fmla="*/ 68 h 71"/>
                    <a:gd name="T44" fmla="*/ 240 w 272"/>
                    <a:gd name="T45" fmla="*/ 69 h 71"/>
                    <a:gd name="T46" fmla="*/ 231 w 272"/>
                    <a:gd name="T47" fmla="*/ 70 h 71"/>
                    <a:gd name="T48" fmla="*/ 222 w 272"/>
                    <a:gd name="T49" fmla="*/ 70 h 71"/>
                    <a:gd name="T50" fmla="*/ 212 w 272"/>
                    <a:gd name="T51" fmla="*/ 70 h 71"/>
                    <a:gd name="T52" fmla="*/ 197 w 272"/>
                    <a:gd name="T53" fmla="*/ 67 h 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2" h="71">
                      <a:moveTo>
                        <a:pt x="0" y="0"/>
                      </a:moveTo>
                      <a:lnTo>
                        <a:pt x="50" y="3"/>
                      </a:lnTo>
                      <a:lnTo>
                        <a:pt x="88" y="5"/>
                      </a:lnTo>
                      <a:lnTo>
                        <a:pt x="121" y="9"/>
                      </a:lnTo>
                      <a:lnTo>
                        <a:pt x="155" y="13"/>
                      </a:lnTo>
                      <a:lnTo>
                        <a:pt x="178" y="16"/>
                      </a:lnTo>
                      <a:lnTo>
                        <a:pt x="207" y="21"/>
                      </a:lnTo>
                      <a:lnTo>
                        <a:pt x="223" y="24"/>
                      </a:lnTo>
                      <a:lnTo>
                        <a:pt x="235" y="27"/>
                      </a:lnTo>
                      <a:lnTo>
                        <a:pt x="242" y="28"/>
                      </a:lnTo>
                      <a:lnTo>
                        <a:pt x="247" y="30"/>
                      </a:lnTo>
                      <a:lnTo>
                        <a:pt x="254" y="32"/>
                      </a:lnTo>
                      <a:lnTo>
                        <a:pt x="261" y="34"/>
                      </a:lnTo>
                      <a:lnTo>
                        <a:pt x="267" y="38"/>
                      </a:lnTo>
                      <a:lnTo>
                        <a:pt x="270" y="42"/>
                      </a:lnTo>
                      <a:lnTo>
                        <a:pt x="271" y="45"/>
                      </a:lnTo>
                      <a:lnTo>
                        <a:pt x="269" y="49"/>
                      </a:lnTo>
                      <a:lnTo>
                        <a:pt x="267" y="54"/>
                      </a:lnTo>
                      <a:lnTo>
                        <a:pt x="264" y="58"/>
                      </a:lnTo>
                      <a:lnTo>
                        <a:pt x="259" y="61"/>
                      </a:lnTo>
                      <a:lnTo>
                        <a:pt x="253" y="65"/>
                      </a:lnTo>
                      <a:lnTo>
                        <a:pt x="247" y="68"/>
                      </a:lnTo>
                      <a:lnTo>
                        <a:pt x="240" y="69"/>
                      </a:lnTo>
                      <a:lnTo>
                        <a:pt x="231" y="70"/>
                      </a:lnTo>
                      <a:lnTo>
                        <a:pt x="222" y="70"/>
                      </a:lnTo>
                      <a:lnTo>
                        <a:pt x="212" y="70"/>
                      </a:lnTo>
                      <a:lnTo>
                        <a:pt x="197" y="67"/>
                      </a:lnTo>
                    </a:path>
                  </a:pathLst>
                </a:custGeom>
                <a:noFill/>
                <a:ln w="12700" cap="rnd" cmpd="sng">
                  <a:solidFill>
                    <a:srgbClr val="C0C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1869" name="Group 208">
                  <a:extLst>
                    <a:ext uri="{FF2B5EF4-FFF2-40B4-BE49-F238E27FC236}">
                      <a16:creationId xmlns:a16="http://schemas.microsoft.com/office/drawing/2014/main" id="{82956DF6-2D37-49E9-AACA-7D6AC3973EF7}"/>
                    </a:ext>
                  </a:extLst>
                </p:cNvPr>
                <p:cNvGrpSpPr>
                  <a:grpSpLocks/>
                </p:cNvGrpSpPr>
                <p:nvPr/>
              </p:nvGrpSpPr>
              <p:grpSpPr bwMode="auto">
                <a:xfrm>
                  <a:off x="1384" y="3823"/>
                  <a:ext cx="189" cy="66"/>
                  <a:chOff x="1384" y="3823"/>
                  <a:chExt cx="189" cy="66"/>
                </a:xfrm>
              </p:grpSpPr>
              <p:grpSp>
                <p:nvGrpSpPr>
                  <p:cNvPr id="31870" name="Group 203">
                    <a:extLst>
                      <a:ext uri="{FF2B5EF4-FFF2-40B4-BE49-F238E27FC236}">
                        <a16:creationId xmlns:a16="http://schemas.microsoft.com/office/drawing/2014/main" id="{3FE634B9-B526-46D5-AB3C-BF518A401F36}"/>
                      </a:ext>
                    </a:extLst>
                  </p:cNvPr>
                  <p:cNvGrpSpPr>
                    <a:grpSpLocks/>
                  </p:cNvGrpSpPr>
                  <p:nvPr/>
                </p:nvGrpSpPr>
                <p:grpSpPr bwMode="auto">
                  <a:xfrm>
                    <a:off x="1384" y="3823"/>
                    <a:ext cx="183" cy="66"/>
                    <a:chOff x="1384" y="3823"/>
                    <a:chExt cx="183" cy="66"/>
                  </a:xfrm>
                </p:grpSpPr>
                <p:sp>
                  <p:nvSpPr>
                    <p:cNvPr id="31875" name="Freeform 199">
                      <a:extLst>
                        <a:ext uri="{FF2B5EF4-FFF2-40B4-BE49-F238E27FC236}">
                          <a16:creationId xmlns:a16="http://schemas.microsoft.com/office/drawing/2014/main" id="{987FFA01-5070-4F7B-BF61-6CF4831E5C7E}"/>
                        </a:ext>
                      </a:extLst>
                    </p:cNvPr>
                    <p:cNvSpPr>
                      <a:spLocks/>
                    </p:cNvSpPr>
                    <p:nvPr/>
                  </p:nvSpPr>
                  <p:spPr bwMode="auto">
                    <a:xfrm>
                      <a:off x="1384" y="3823"/>
                      <a:ext cx="111" cy="40"/>
                    </a:xfrm>
                    <a:custGeom>
                      <a:avLst/>
                      <a:gdLst>
                        <a:gd name="T0" fmla="*/ 0 w 111"/>
                        <a:gd name="T1" fmla="*/ 24 h 40"/>
                        <a:gd name="T2" fmla="*/ 29 w 111"/>
                        <a:gd name="T3" fmla="*/ 0 h 40"/>
                        <a:gd name="T4" fmla="*/ 110 w 111"/>
                        <a:gd name="T5" fmla="*/ 13 h 40"/>
                        <a:gd name="T6" fmla="*/ 78 w 111"/>
                        <a:gd name="T7" fmla="*/ 39 h 40"/>
                        <a:gd name="T8" fmla="*/ 0 w 111"/>
                        <a:gd name="T9" fmla="*/ 24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40">
                          <a:moveTo>
                            <a:pt x="0" y="24"/>
                          </a:moveTo>
                          <a:lnTo>
                            <a:pt x="29" y="0"/>
                          </a:lnTo>
                          <a:lnTo>
                            <a:pt x="110" y="13"/>
                          </a:lnTo>
                          <a:lnTo>
                            <a:pt x="78" y="39"/>
                          </a:lnTo>
                          <a:lnTo>
                            <a:pt x="0" y="24"/>
                          </a:lnTo>
                        </a:path>
                      </a:pathLst>
                    </a:custGeom>
                    <a:solidFill>
                      <a:srgbClr val="DFDF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76" name="Freeform 200">
                      <a:extLst>
                        <a:ext uri="{FF2B5EF4-FFF2-40B4-BE49-F238E27FC236}">
                          <a16:creationId xmlns:a16="http://schemas.microsoft.com/office/drawing/2014/main" id="{95903C09-1E80-40A2-AE70-5B25CE37C924}"/>
                        </a:ext>
                      </a:extLst>
                    </p:cNvPr>
                    <p:cNvSpPr>
                      <a:spLocks/>
                    </p:cNvSpPr>
                    <p:nvPr/>
                  </p:nvSpPr>
                  <p:spPr bwMode="auto">
                    <a:xfrm>
                      <a:off x="1384" y="3852"/>
                      <a:ext cx="77" cy="37"/>
                    </a:xfrm>
                    <a:custGeom>
                      <a:avLst/>
                      <a:gdLst>
                        <a:gd name="T0" fmla="*/ 0 w 77"/>
                        <a:gd name="T1" fmla="*/ 0 h 37"/>
                        <a:gd name="T2" fmla="*/ 0 w 77"/>
                        <a:gd name="T3" fmla="*/ 20 h 37"/>
                        <a:gd name="T4" fmla="*/ 1 w 77"/>
                        <a:gd name="T5" fmla="*/ 20 h 37"/>
                        <a:gd name="T6" fmla="*/ 76 w 77"/>
                        <a:gd name="T7" fmla="*/ 36 h 37"/>
                        <a:gd name="T8" fmla="*/ 76 w 77"/>
                        <a:gd name="T9" fmla="*/ 15 h 37"/>
                        <a:gd name="T10" fmla="*/ 0 w 77"/>
                        <a:gd name="T11" fmla="*/ 0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7">
                          <a:moveTo>
                            <a:pt x="0" y="0"/>
                          </a:moveTo>
                          <a:lnTo>
                            <a:pt x="0" y="20"/>
                          </a:lnTo>
                          <a:lnTo>
                            <a:pt x="1" y="20"/>
                          </a:lnTo>
                          <a:lnTo>
                            <a:pt x="76" y="36"/>
                          </a:lnTo>
                          <a:lnTo>
                            <a:pt x="76" y="15"/>
                          </a:lnTo>
                          <a:lnTo>
                            <a:pt x="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77" name="Freeform 201">
                      <a:extLst>
                        <a:ext uri="{FF2B5EF4-FFF2-40B4-BE49-F238E27FC236}">
                          <a16:creationId xmlns:a16="http://schemas.microsoft.com/office/drawing/2014/main" id="{0174A4CD-437A-45C6-885D-E9E21A0BF82E}"/>
                        </a:ext>
                      </a:extLst>
                    </p:cNvPr>
                    <p:cNvSpPr>
                      <a:spLocks/>
                    </p:cNvSpPr>
                    <p:nvPr/>
                  </p:nvSpPr>
                  <p:spPr bwMode="auto">
                    <a:xfrm>
                      <a:off x="1468" y="3839"/>
                      <a:ext cx="99" cy="50"/>
                    </a:xfrm>
                    <a:custGeom>
                      <a:avLst/>
                      <a:gdLst>
                        <a:gd name="T0" fmla="*/ 0 w 99"/>
                        <a:gd name="T1" fmla="*/ 27 h 50"/>
                        <a:gd name="T2" fmla="*/ 31 w 99"/>
                        <a:gd name="T3" fmla="*/ 0 h 50"/>
                        <a:gd name="T4" fmla="*/ 98 w 99"/>
                        <a:gd name="T5" fmla="*/ 7 h 50"/>
                        <a:gd name="T6" fmla="*/ 98 w 99"/>
                        <a:gd name="T7" fmla="*/ 28 h 50"/>
                        <a:gd name="T8" fmla="*/ 0 w 99"/>
                        <a:gd name="T9" fmla="*/ 49 h 50"/>
                        <a:gd name="T10" fmla="*/ 0 w 99"/>
                        <a:gd name="T11" fmla="*/ 27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 h="50">
                          <a:moveTo>
                            <a:pt x="0" y="27"/>
                          </a:moveTo>
                          <a:lnTo>
                            <a:pt x="31" y="0"/>
                          </a:lnTo>
                          <a:lnTo>
                            <a:pt x="98" y="7"/>
                          </a:lnTo>
                          <a:lnTo>
                            <a:pt x="98" y="28"/>
                          </a:lnTo>
                          <a:lnTo>
                            <a:pt x="0" y="49"/>
                          </a:lnTo>
                          <a:lnTo>
                            <a:pt x="0" y="27"/>
                          </a:lnTo>
                        </a:path>
                      </a:pathLst>
                    </a:custGeom>
                    <a:solidFill>
                      <a:srgbClr val="9F9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78" name="Freeform 202">
                      <a:extLst>
                        <a:ext uri="{FF2B5EF4-FFF2-40B4-BE49-F238E27FC236}">
                          <a16:creationId xmlns:a16="http://schemas.microsoft.com/office/drawing/2014/main" id="{903AC890-7F57-4546-AAF3-3E3FEC0A0FC5}"/>
                        </a:ext>
                      </a:extLst>
                    </p:cNvPr>
                    <p:cNvSpPr>
                      <a:spLocks/>
                    </p:cNvSpPr>
                    <p:nvPr/>
                  </p:nvSpPr>
                  <p:spPr bwMode="auto">
                    <a:xfrm>
                      <a:off x="1415" y="3823"/>
                      <a:ext cx="152" cy="17"/>
                    </a:xfrm>
                    <a:custGeom>
                      <a:avLst/>
                      <a:gdLst>
                        <a:gd name="T0" fmla="*/ 0 w 152"/>
                        <a:gd name="T1" fmla="*/ 0 h 17"/>
                        <a:gd name="T2" fmla="*/ 76 w 152"/>
                        <a:gd name="T3" fmla="*/ 4 h 17"/>
                        <a:gd name="T4" fmla="*/ 151 w 152"/>
                        <a:gd name="T5" fmla="*/ 16 h 17"/>
                        <a:gd name="T6" fmla="*/ 83 w 152"/>
                        <a:gd name="T7" fmla="*/ 11 h 17"/>
                        <a:gd name="T8" fmla="*/ 0 w 152"/>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17">
                          <a:moveTo>
                            <a:pt x="0" y="0"/>
                          </a:moveTo>
                          <a:lnTo>
                            <a:pt x="76" y="4"/>
                          </a:lnTo>
                          <a:lnTo>
                            <a:pt x="151" y="16"/>
                          </a:lnTo>
                          <a:lnTo>
                            <a:pt x="83" y="11"/>
                          </a:lnTo>
                          <a:lnTo>
                            <a:pt x="0" y="0"/>
                          </a:lnTo>
                        </a:path>
                      </a:pathLst>
                    </a:custGeom>
                    <a:solidFill>
                      <a:srgbClr val="7F7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871" name="Group 207">
                    <a:extLst>
                      <a:ext uri="{FF2B5EF4-FFF2-40B4-BE49-F238E27FC236}">
                        <a16:creationId xmlns:a16="http://schemas.microsoft.com/office/drawing/2014/main" id="{D2E79C16-1292-44EB-AB15-199C75345667}"/>
                      </a:ext>
                    </a:extLst>
                  </p:cNvPr>
                  <p:cNvGrpSpPr>
                    <a:grpSpLocks/>
                  </p:cNvGrpSpPr>
                  <p:nvPr/>
                </p:nvGrpSpPr>
                <p:grpSpPr bwMode="auto">
                  <a:xfrm>
                    <a:off x="1385" y="3845"/>
                    <a:ext cx="188" cy="31"/>
                    <a:chOff x="1385" y="3845"/>
                    <a:chExt cx="188" cy="31"/>
                  </a:xfrm>
                </p:grpSpPr>
                <p:sp>
                  <p:nvSpPr>
                    <p:cNvPr id="31872" name="Line 204">
                      <a:extLst>
                        <a:ext uri="{FF2B5EF4-FFF2-40B4-BE49-F238E27FC236}">
                          <a16:creationId xmlns:a16="http://schemas.microsoft.com/office/drawing/2014/main" id="{A8848BA3-26B9-4466-90F0-A4E1EAB01BDE}"/>
                        </a:ext>
                      </a:extLst>
                    </p:cNvPr>
                    <p:cNvSpPr>
                      <a:spLocks noChangeShapeType="1"/>
                    </p:cNvSpPr>
                    <p:nvPr/>
                  </p:nvSpPr>
                  <p:spPr bwMode="auto">
                    <a:xfrm>
                      <a:off x="1385" y="3857"/>
                      <a:ext cx="83" cy="19"/>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73" name="Line 205">
                      <a:extLst>
                        <a:ext uri="{FF2B5EF4-FFF2-40B4-BE49-F238E27FC236}">
                          <a16:creationId xmlns:a16="http://schemas.microsoft.com/office/drawing/2014/main" id="{5756F299-4304-491C-8457-C6F421DF81A1}"/>
                        </a:ext>
                      </a:extLst>
                    </p:cNvPr>
                    <p:cNvSpPr>
                      <a:spLocks noChangeShapeType="1"/>
                    </p:cNvSpPr>
                    <p:nvPr/>
                  </p:nvSpPr>
                  <p:spPr bwMode="auto">
                    <a:xfrm flipV="1">
                      <a:off x="1469" y="3845"/>
                      <a:ext cx="35" cy="31"/>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74" name="Line 206">
                      <a:extLst>
                        <a:ext uri="{FF2B5EF4-FFF2-40B4-BE49-F238E27FC236}">
                          <a16:creationId xmlns:a16="http://schemas.microsoft.com/office/drawing/2014/main" id="{CBB4C66B-AF9E-4F07-9A63-C0DAED9F029D}"/>
                        </a:ext>
                      </a:extLst>
                    </p:cNvPr>
                    <p:cNvSpPr>
                      <a:spLocks noChangeShapeType="1"/>
                    </p:cNvSpPr>
                    <p:nvPr/>
                  </p:nvSpPr>
                  <p:spPr bwMode="auto">
                    <a:xfrm>
                      <a:off x="1504" y="3845"/>
                      <a:ext cx="69" cy="6"/>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31777" name="Freeform 210">
                <a:extLst>
                  <a:ext uri="{FF2B5EF4-FFF2-40B4-BE49-F238E27FC236}">
                    <a16:creationId xmlns:a16="http://schemas.microsoft.com/office/drawing/2014/main" id="{D16EA142-B888-4B5E-A83A-3AD9A0B26D05}"/>
                  </a:ext>
                </a:extLst>
              </p:cNvPr>
              <p:cNvSpPr>
                <a:spLocks/>
              </p:cNvSpPr>
              <p:nvPr/>
            </p:nvSpPr>
            <p:spPr bwMode="auto">
              <a:xfrm>
                <a:off x="1335" y="3654"/>
                <a:ext cx="156" cy="147"/>
              </a:xfrm>
              <a:custGeom>
                <a:avLst/>
                <a:gdLst>
                  <a:gd name="T0" fmla="*/ 0 w 156"/>
                  <a:gd name="T1" fmla="*/ 73 h 147"/>
                  <a:gd name="T2" fmla="*/ 155 w 156"/>
                  <a:gd name="T3" fmla="*/ 0 h 147"/>
                  <a:gd name="T4" fmla="*/ 155 w 156"/>
                  <a:gd name="T5" fmla="*/ 59 h 147"/>
                  <a:gd name="T6" fmla="*/ 0 w 156"/>
                  <a:gd name="T7" fmla="*/ 146 h 147"/>
                  <a:gd name="T8" fmla="*/ 0 w 156"/>
                  <a:gd name="T9" fmla="*/ 73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47">
                    <a:moveTo>
                      <a:pt x="0" y="73"/>
                    </a:moveTo>
                    <a:lnTo>
                      <a:pt x="155" y="0"/>
                    </a:lnTo>
                    <a:lnTo>
                      <a:pt x="155" y="59"/>
                    </a:lnTo>
                    <a:lnTo>
                      <a:pt x="0" y="146"/>
                    </a:lnTo>
                    <a:lnTo>
                      <a:pt x="0" y="73"/>
                    </a:lnTo>
                  </a:path>
                </a:pathLst>
              </a:custGeom>
              <a:solidFill>
                <a:srgbClr val="5F5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78" name="Freeform 211">
                <a:extLst>
                  <a:ext uri="{FF2B5EF4-FFF2-40B4-BE49-F238E27FC236}">
                    <a16:creationId xmlns:a16="http://schemas.microsoft.com/office/drawing/2014/main" id="{2C25946C-8C45-4527-8B83-9B3EF6B86969}"/>
                  </a:ext>
                </a:extLst>
              </p:cNvPr>
              <p:cNvSpPr>
                <a:spLocks/>
              </p:cNvSpPr>
              <p:nvPr/>
            </p:nvSpPr>
            <p:spPr bwMode="auto">
              <a:xfrm>
                <a:off x="1333" y="3510"/>
                <a:ext cx="162" cy="220"/>
              </a:xfrm>
              <a:custGeom>
                <a:avLst/>
                <a:gdLst>
                  <a:gd name="T0" fmla="*/ 0 w 162"/>
                  <a:gd name="T1" fmla="*/ 46 h 220"/>
                  <a:gd name="T2" fmla="*/ 161 w 162"/>
                  <a:gd name="T3" fmla="*/ 0 h 220"/>
                  <a:gd name="T4" fmla="*/ 161 w 162"/>
                  <a:gd name="T5" fmla="*/ 145 h 220"/>
                  <a:gd name="T6" fmla="*/ 0 w 162"/>
                  <a:gd name="T7" fmla="*/ 219 h 220"/>
                  <a:gd name="T8" fmla="*/ 0 w 162"/>
                  <a:gd name="T9" fmla="*/ 46 h 2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2" h="220">
                    <a:moveTo>
                      <a:pt x="0" y="46"/>
                    </a:moveTo>
                    <a:lnTo>
                      <a:pt x="161" y="0"/>
                    </a:lnTo>
                    <a:lnTo>
                      <a:pt x="161" y="145"/>
                    </a:lnTo>
                    <a:lnTo>
                      <a:pt x="0" y="219"/>
                    </a:lnTo>
                    <a:lnTo>
                      <a:pt x="0" y="46"/>
                    </a:lnTo>
                  </a:path>
                </a:pathLst>
              </a:custGeom>
              <a:solidFill>
                <a:srgbClr val="BFB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79" name="Freeform 212">
                <a:extLst>
                  <a:ext uri="{FF2B5EF4-FFF2-40B4-BE49-F238E27FC236}">
                    <a16:creationId xmlns:a16="http://schemas.microsoft.com/office/drawing/2014/main" id="{7207D220-BA6F-4035-A6CF-B55ACE00BC76}"/>
                  </a:ext>
                </a:extLst>
              </p:cNvPr>
              <p:cNvSpPr>
                <a:spLocks/>
              </p:cNvSpPr>
              <p:nvPr/>
            </p:nvSpPr>
            <p:spPr bwMode="auto">
              <a:xfrm>
                <a:off x="875" y="3105"/>
                <a:ext cx="411" cy="340"/>
              </a:xfrm>
              <a:custGeom>
                <a:avLst/>
                <a:gdLst>
                  <a:gd name="T0" fmla="*/ 17 w 411"/>
                  <a:gd name="T1" fmla="*/ 0 h 340"/>
                  <a:gd name="T2" fmla="*/ 410 w 411"/>
                  <a:gd name="T3" fmla="*/ 0 h 340"/>
                  <a:gd name="T4" fmla="*/ 394 w 411"/>
                  <a:gd name="T5" fmla="*/ 339 h 340"/>
                  <a:gd name="T6" fmla="*/ 0 w 411"/>
                  <a:gd name="T7" fmla="*/ 319 h 340"/>
                  <a:gd name="T8" fmla="*/ 17 w 411"/>
                  <a:gd name="T9" fmla="*/ 0 h 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1" h="340">
                    <a:moveTo>
                      <a:pt x="17" y="0"/>
                    </a:moveTo>
                    <a:lnTo>
                      <a:pt x="410" y="0"/>
                    </a:lnTo>
                    <a:lnTo>
                      <a:pt x="394" y="339"/>
                    </a:lnTo>
                    <a:lnTo>
                      <a:pt x="0" y="319"/>
                    </a:lnTo>
                    <a:lnTo>
                      <a:pt x="17"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80" name="Freeform 213">
                <a:extLst>
                  <a:ext uri="{FF2B5EF4-FFF2-40B4-BE49-F238E27FC236}">
                    <a16:creationId xmlns:a16="http://schemas.microsoft.com/office/drawing/2014/main" id="{97BA7957-1BE6-4015-9DD1-2F8FDD947978}"/>
                  </a:ext>
                </a:extLst>
              </p:cNvPr>
              <p:cNvSpPr>
                <a:spLocks/>
              </p:cNvSpPr>
              <p:nvPr/>
            </p:nvSpPr>
            <p:spPr bwMode="auto">
              <a:xfrm>
                <a:off x="603" y="3687"/>
                <a:ext cx="771" cy="152"/>
              </a:xfrm>
              <a:custGeom>
                <a:avLst/>
                <a:gdLst>
                  <a:gd name="T0" fmla="*/ 125 w 771"/>
                  <a:gd name="T1" fmla="*/ 0 h 152"/>
                  <a:gd name="T2" fmla="*/ 770 w 771"/>
                  <a:gd name="T3" fmla="*/ 62 h 152"/>
                  <a:gd name="T4" fmla="*/ 724 w 771"/>
                  <a:gd name="T5" fmla="*/ 117 h 152"/>
                  <a:gd name="T6" fmla="*/ 680 w 771"/>
                  <a:gd name="T7" fmla="*/ 151 h 152"/>
                  <a:gd name="T8" fmla="*/ 0 w 771"/>
                  <a:gd name="T9" fmla="*/ 75 h 152"/>
                  <a:gd name="T10" fmla="*/ 50 w 771"/>
                  <a:gd name="T11" fmla="*/ 54 h 152"/>
                  <a:gd name="T12" fmla="*/ 125 w 771"/>
                  <a:gd name="T13" fmla="*/ 0 h 1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1" h="152">
                    <a:moveTo>
                      <a:pt x="125" y="0"/>
                    </a:moveTo>
                    <a:lnTo>
                      <a:pt x="770" y="62"/>
                    </a:lnTo>
                    <a:lnTo>
                      <a:pt x="724" y="117"/>
                    </a:lnTo>
                    <a:lnTo>
                      <a:pt x="680" y="151"/>
                    </a:lnTo>
                    <a:lnTo>
                      <a:pt x="0" y="75"/>
                    </a:lnTo>
                    <a:lnTo>
                      <a:pt x="50" y="54"/>
                    </a:lnTo>
                    <a:lnTo>
                      <a:pt x="125" y="0"/>
                    </a:lnTo>
                  </a:path>
                </a:pathLst>
              </a:custGeom>
              <a:solidFill>
                <a:srgbClr val="DFDF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1781" name="Group 223">
                <a:extLst>
                  <a:ext uri="{FF2B5EF4-FFF2-40B4-BE49-F238E27FC236}">
                    <a16:creationId xmlns:a16="http://schemas.microsoft.com/office/drawing/2014/main" id="{01D18558-2A2A-4A63-B732-DB14347DB0C4}"/>
                  </a:ext>
                </a:extLst>
              </p:cNvPr>
              <p:cNvGrpSpPr>
                <a:grpSpLocks/>
              </p:cNvGrpSpPr>
              <p:nvPr/>
            </p:nvGrpSpPr>
            <p:grpSpPr bwMode="auto">
              <a:xfrm>
                <a:off x="1333" y="3525"/>
                <a:ext cx="167" cy="198"/>
                <a:chOff x="1333" y="3525"/>
                <a:chExt cx="167" cy="198"/>
              </a:xfrm>
            </p:grpSpPr>
            <p:sp>
              <p:nvSpPr>
                <p:cNvPr id="31859" name="Line 214">
                  <a:extLst>
                    <a:ext uri="{FF2B5EF4-FFF2-40B4-BE49-F238E27FC236}">
                      <a16:creationId xmlns:a16="http://schemas.microsoft.com/office/drawing/2014/main" id="{05FC7210-FC29-4AF7-A541-8C07D338FA5D}"/>
                    </a:ext>
                  </a:extLst>
                </p:cNvPr>
                <p:cNvSpPr>
                  <a:spLocks noChangeShapeType="1"/>
                </p:cNvSpPr>
                <p:nvPr/>
              </p:nvSpPr>
              <p:spPr bwMode="auto">
                <a:xfrm flipV="1">
                  <a:off x="1333" y="3580"/>
                  <a:ext cx="167" cy="61"/>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60" name="Line 215">
                  <a:extLst>
                    <a:ext uri="{FF2B5EF4-FFF2-40B4-BE49-F238E27FC236}">
                      <a16:creationId xmlns:a16="http://schemas.microsoft.com/office/drawing/2014/main" id="{23A5CD7F-3B18-4380-910B-D51844789C59}"/>
                    </a:ext>
                  </a:extLst>
                </p:cNvPr>
                <p:cNvSpPr>
                  <a:spLocks noChangeShapeType="1"/>
                </p:cNvSpPr>
                <p:nvPr/>
              </p:nvSpPr>
              <p:spPr bwMode="auto">
                <a:xfrm flipV="1">
                  <a:off x="1362" y="3598"/>
                  <a:ext cx="137" cy="53"/>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61" name="Line 216">
                  <a:extLst>
                    <a:ext uri="{FF2B5EF4-FFF2-40B4-BE49-F238E27FC236}">
                      <a16:creationId xmlns:a16="http://schemas.microsoft.com/office/drawing/2014/main" id="{364312DE-B983-4C86-916B-E7D281C89193}"/>
                    </a:ext>
                  </a:extLst>
                </p:cNvPr>
                <p:cNvSpPr>
                  <a:spLocks noChangeShapeType="1"/>
                </p:cNvSpPr>
                <p:nvPr/>
              </p:nvSpPr>
              <p:spPr bwMode="auto">
                <a:xfrm flipV="1">
                  <a:off x="1362" y="3614"/>
                  <a:ext cx="137" cy="57"/>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62" name="Line 217">
                  <a:extLst>
                    <a:ext uri="{FF2B5EF4-FFF2-40B4-BE49-F238E27FC236}">
                      <a16:creationId xmlns:a16="http://schemas.microsoft.com/office/drawing/2014/main" id="{59829956-7095-4DBC-A3DA-156CA6A201D4}"/>
                    </a:ext>
                  </a:extLst>
                </p:cNvPr>
                <p:cNvSpPr>
                  <a:spLocks noChangeShapeType="1"/>
                </p:cNvSpPr>
                <p:nvPr/>
              </p:nvSpPr>
              <p:spPr bwMode="auto">
                <a:xfrm flipV="1">
                  <a:off x="1362" y="3631"/>
                  <a:ext cx="138" cy="58"/>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63" name="Line 218">
                  <a:extLst>
                    <a:ext uri="{FF2B5EF4-FFF2-40B4-BE49-F238E27FC236}">
                      <a16:creationId xmlns:a16="http://schemas.microsoft.com/office/drawing/2014/main" id="{37830C16-9489-4A86-86FC-703F83C7D296}"/>
                    </a:ext>
                  </a:extLst>
                </p:cNvPr>
                <p:cNvSpPr>
                  <a:spLocks noChangeShapeType="1"/>
                </p:cNvSpPr>
                <p:nvPr/>
              </p:nvSpPr>
              <p:spPr bwMode="auto">
                <a:xfrm flipV="1">
                  <a:off x="1362" y="3647"/>
                  <a:ext cx="138" cy="62"/>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64" name="Line 219">
                  <a:extLst>
                    <a:ext uri="{FF2B5EF4-FFF2-40B4-BE49-F238E27FC236}">
                      <a16:creationId xmlns:a16="http://schemas.microsoft.com/office/drawing/2014/main" id="{F6864DEC-563A-4CDA-AC9F-1FE548216621}"/>
                    </a:ext>
                  </a:extLst>
                </p:cNvPr>
                <p:cNvSpPr>
                  <a:spLocks noChangeShapeType="1"/>
                </p:cNvSpPr>
                <p:nvPr/>
              </p:nvSpPr>
              <p:spPr bwMode="auto">
                <a:xfrm flipV="1">
                  <a:off x="1362" y="3563"/>
                  <a:ext cx="138" cy="47"/>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65" name="Line 220">
                  <a:extLst>
                    <a:ext uri="{FF2B5EF4-FFF2-40B4-BE49-F238E27FC236}">
                      <a16:creationId xmlns:a16="http://schemas.microsoft.com/office/drawing/2014/main" id="{EDEBC6E9-BBFD-47FA-907E-DB771B38CBCC}"/>
                    </a:ext>
                  </a:extLst>
                </p:cNvPr>
                <p:cNvSpPr>
                  <a:spLocks noChangeShapeType="1"/>
                </p:cNvSpPr>
                <p:nvPr/>
              </p:nvSpPr>
              <p:spPr bwMode="auto">
                <a:xfrm flipV="1">
                  <a:off x="1362" y="3545"/>
                  <a:ext cx="138" cy="43"/>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66" name="Line 221">
                  <a:extLst>
                    <a:ext uri="{FF2B5EF4-FFF2-40B4-BE49-F238E27FC236}">
                      <a16:creationId xmlns:a16="http://schemas.microsoft.com/office/drawing/2014/main" id="{270D39C2-458C-4340-9083-078E66F9EC6E}"/>
                    </a:ext>
                  </a:extLst>
                </p:cNvPr>
                <p:cNvSpPr>
                  <a:spLocks noChangeShapeType="1"/>
                </p:cNvSpPr>
                <p:nvPr/>
              </p:nvSpPr>
              <p:spPr bwMode="auto">
                <a:xfrm flipV="1">
                  <a:off x="1362" y="3525"/>
                  <a:ext cx="137" cy="41"/>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67" name="Line 222">
                  <a:extLst>
                    <a:ext uri="{FF2B5EF4-FFF2-40B4-BE49-F238E27FC236}">
                      <a16:creationId xmlns:a16="http://schemas.microsoft.com/office/drawing/2014/main" id="{9E7FFBA0-09FB-433C-B986-6F968962A5C9}"/>
                    </a:ext>
                  </a:extLst>
                </p:cNvPr>
                <p:cNvSpPr>
                  <a:spLocks noChangeShapeType="1"/>
                </p:cNvSpPr>
                <p:nvPr/>
              </p:nvSpPr>
              <p:spPr bwMode="auto">
                <a:xfrm>
                  <a:off x="1362" y="3552"/>
                  <a:ext cx="0" cy="171"/>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782" name="Group 241">
                <a:extLst>
                  <a:ext uri="{FF2B5EF4-FFF2-40B4-BE49-F238E27FC236}">
                    <a16:creationId xmlns:a16="http://schemas.microsoft.com/office/drawing/2014/main" id="{B1D00144-31F0-49C5-80DE-07730DA2E33F}"/>
                  </a:ext>
                </a:extLst>
              </p:cNvPr>
              <p:cNvGrpSpPr>
                <a:grpSpLocks/>
              </p:cNvGrpSpPr>
              <p:nvPr/>
            </p:nvGrpSpPr>
            <p:grpSpPr bwMode="auto">
              <a:xfrm>
                <a:off x="818" y="3026"/>
                <a:ext cx="543" cy="503"/>
                <a:chOff x="818" y="3026"/>
                <a:chExt cx="543" cy="503"/>
              </a:xfrm>
            </p:grpSpPr>
            <p:grpSp>
              <p:nvGrpSpPr>
                <p:cNvPr id="31842" name="Group 239">
                  <a:extLst>
                    <a:ext uri="{FF2B5EF4-FFF2-40B4-BE49-F238E27FC236}">
                      <a16:creationId xmlns:a16="http://schemas.microsoft.com/office/drawing/2014/main" id="{55A6D628-076A-44FB-9520-F06A435E0283}"/>
                    </a:ext>
                  </a:extLst>
                </p:cNvPr>
                <p:cNvGrpSpPr>
                  <a:grpSpLocks/>
                </p:cNvGrpSpPr>
                <p:nvPr/>
              </p:nvGrpSpPr>
              <p:grpSpPr bwMode="auto">
                <a:xfrm>
                  <a:off x="818" y="3026"/>
                  <a:ext cx="543" cy="503"/>
                  <a:chOff x="818" y="3026"/>
                  <a:chExt cx="543" cy="503"/>
                </a:xfrm>
              </p:grpSpPr>
              <p:grpSp>
                <p:nvGrpSpPr>
                  <p:cNvPr id="31844" name="Group 228">
                    <a:extLst>
                      <a:ext uri="{FF2B5EF4-FFF2-40B4-BE49-F238E27FC236}">
                        <a16:creationId xmlns:a16="http://schemas.microsoft.com/office/drawing/2014/main" id="{3C415030-C76C-4A60-A56C-98938DAE0B7F}"/>
                      </a:ext>
                    </a:extLst>
                  </p:cNvPr>
                  <p:cNvGrpSpPr>
                    <a:grpSpLocks/>
                  </p:cNvGrpSpPr>
                  <p:nvPr/>
                </p:nvGrpSpPr>
                <p:grpSpPr bwMode="auto">
                  <a:xfrm>
                    <a:off x="818" y="3026"/>
                    <a:ext cx="543" cy="503"/>
                    <a:chOff x="818" y="3026"/>
                    <a:chExt cx="543" cy="503"/>
                  </a:xfrm>
                </p:grpSpPr>
                <p:sp>
                  <p:nvSpPr>
                    <p:cNvPr id="31855" name="Freeform 224">
                      <a:extLst>
                        <a:ext uri="{FF2B5EF4-FFF2-40B4-BE49-F238E27FC236}">
                          <a16:creationId xmlns:a16="http://schemas.microsoft.com/office/drawing/2014/main" id="{C01B9E7A-D399-43DC-BC14-23817492958F}"/>
                        </a:ext>
                      </a:extLst>
                    </p:cNvPr>
                    <p:cNvSpPr>
                      <a:spLocks/>
                    </p:cNvSpPr>
                    <p:nvPr/>
                  </p:nvSpPr>
                  <p:spPr bwMode="auto">
                    <a:xfrm>
                      <a:off x="818" y="3026"/>
                      <a:ext cx="543" cy="503"/>
                    </a:xfrm>
                    <a:custGeom>
                      <a:avLst/>
                      <a:gdLst>
                        <a:gd name="T0" fmla="*/ 43 w 543"/>
                        <a:gd name="T1" fmla="*/ 8 h 503"/>
                        <a:gd name="T2" fmla="*/ 90 w 543"/>
                        <a:gd name="T3" fmla="*/ 6 h 503"/>
                        <a:gd name="T4" fmla="*/ 153 w 543"/>
                        <a:gd name="T5" fmla="*/ 1 h 503"/>
                        <a:gd name="T6" fmla="*/ 219 w 543"/>
                        <a:gd name="T7" fmla="*/ 0 h 503"/>
                        <a:gd name="T8" fmla="*/ 296 w 543"/>
                        <a:gd name="T9" fmla="*/ 0 h 503"/>
                        <a:gd name="T10" fmla="*/ 350 w 543"/>
                        <a:gd name="T11" fmla="*/ 1 h 503"/>
                        <a:gd name="T12" fmla="*/ 433 w 543"/>
                        <a:gd name="T13" fmla="*/ 4 h 503"/>
                        <a:gd name="T14" fmla="*/ 512 w 543"/>
                        <a:gd name="T15" fmla="*/ 8 h 503"/>
                        <a:gd name="T16" fmla="*/ 532 w 543"/>
                        <a:gd name="T17" fmla="*/ 9 h 503"/>
                        <a:gd name="T18" fmla="*/ 536 w 543"/>
                        <a:gd name="T19" fmla="*/ 10 h 503"/>
                        <a:gd name="T20" fmla="*/ 539 w 543"/>
                        <a:gd name="T21" fmla="*/ 13 h 503"/>
                        <a:gd name="T22" fmla="*/ 542 w 543"/>
                        <a:gd name="T23" fmla="*/ 16 h 503"/>
                        <a:gd name="T24" fmla="*/ 542 w 543"/>
                        <a:gd name="T25" fmla="*/ 21 h 503"/>
                        <a:gd name="T26" fmla="*/ 521 w 543"/>
                        <a:gd name="T27" fmla="*/ 492 h 503"/>
                        <a:gd name="T28" fmla="*/ 519 w 543"/>
                        <a:gd name="T29" fmla="*/ 499 h 503"/>
                        <a:gd name="T30" fmla="*/ 512 w 543"/>
                        <a:gd name="T31" fmla="*/ 502 h 503"/>
                        <a:gd name="T32" fmla="*/ 338 w 543"/>
                        <a:gd name="T33" fmla="*/ 490 h 503"/>
                        <a:gd name="T34" fmla="*/ 166 w 543"/>
                        <a:gd name="T35" fmla="*/ 477 h 503"/>
                        <a:gd name="T36" fmla="*/ 8 w 543"/>
                        <a:gd name="T37" fmla="*/ 466 h 503"/>
                        <a:gd name="T38" fmla="*/ 0 w 543"/>
                        <a:gd name="T39" fmla="*/ 454 h 503"/>
                        <a:gd name="T40" fmla="*/ 25 w 543"/>
                        <a:gd name="T41" fmla="*/ 24 h 503"/>
                        <a:gd name="T42" fmla="*/ 43 w 543"/>
                        <a:gd name="T43" fmla="*/ 8 h 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43" h="503">
                          <a:moveTo>
                            <a:pt x="43" y="8"/>
                          </a:moveTo>
                          <a:lnTo>
                            <a:pt x="90" y="6"/>
                          </a:lnTo>
                          <a:lnTo>
                            <a:pt x="153" y="1"/>
                          </a:lnTo>
                          <a:lnTo>
                            <a:pt x="219" y="0"/>
                          </a:lnTo>
                          <a:lnTo>
                            <a:pt x="296" y="0"/>
                          </a:lnTo>
                          <a:lnTo>
                            <a:pt x="350" y="1"/>
                          </a:lnTo>
                          <a:lnTo>
                            <a:pt x="433" y="4"/>
                          </a:lnTo>
                          <a:lnTo>
                            <a:pt x="512" y="8"/>
                          </a:lnTo>
                          <a:lnTo>
                            <a:pt x="532" y="9"/>
                          </a:lnTo>
                          <a:lnTo>
                            <a:pt x="536" y="10"/>
                          </a:lnTo>
                          <a:lnTo>
                            <a:pt x="539" y="13"/>
                          </a:lnTo>
                          <a:lnTo>
                            <a:pt x="542" y="16"/>
                          </a:lnTo>
                          <a:lnTo>
                            <a:pt x="542" y="21"/>
                          </a:lnTo>
                          <a:lnTo>
                            <a:pt x="521" y="492"/>
                          </a:lnTo>
                          <a:lnTo>
                            <a:pt x="519" y="499"/>
                          </a:lnTo>
                          <a:lnTo>
                            <a:pt x="512" y="502"/>
                          </a:lnTo>
                          <a:lnTo>
                            <a:pt x="338" y="490"/>
                          </a:lnTo>
                          <a:lnTo>
                            <a:pt x="166" y="477"/>
                          </a:lnTo>
                          <a:lnTo>
                            <a:pt x="8" y="466"/>
                          </a:lnTo>
                          <a:lnTo>
                            <a:pt x="0" y="454"/>
                          </a:lnTo>
                          <a:lnTo>
                            <a:pt x="25" y="24"/>
                          </a:lnTo>
                          <a:lnTo>
                            <a:pt x="43" y="8"/>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56" name="Arc 225">
                      <a:extLst>
                        <a:ext uri="{FF2B5EF4-FFF2-40B4-BE49-F238E27FC236}">
                          <a16:creationId xmlns:a16="http://schemas.microsoft.com/office/drawing/2014/main" id="{23615A14-4C5E-43D0-8983-AE36B3FA2E74}"/>
                        </a:ext>
                      </a:extLst>
                    </p:cNvPr>
                    <p:cNvSpPr>
                      <a:spLocks/>
                    </p:cNvSpPr>
                    <p:nvPr/>
                  </p:nvSpPr>
                  <p:spPr bwMode="auto">
                    <a:xfrm>
                      <a:off x="1349" y="3035"/>
                      <a:ext cx="11" cy="7"/>
                    </a:xfrm>
                    <a:custGeom>
                      <a:avLst/>
                      <a:gdLst>
                        <a:gd name="T0" fmla="*/ 0 w 23482"/>
                        <a:gd name="T1" fmla="*/ 0 h 21600"/>
                        <a:gd name="T2" fmla="*/ 0 w 23482"/>
                        <a:gd name="T3" fmla="*/ 0 h 21600"/>
                        <a:gd name="T4" fmla="*/ 0 w 23482"/>
                        <a:gd name="T5" fmla="*/ 0 h 21600"/>
                        <a:gd name="T6" fmla="*/ 0 60000 65536"/>
                        <a:gd name="T7" fmla="*/ 0 60000 65536"/>
                        <a:gd name="T8" fmla="*/ 0 60000 65536"/>
                      </a:gdLst>
                      <a:ahLst/>
                      <a:cxnLst>
                        <a:cxn ang="T6">
                          <a:pos x="T0" y="T1"/>
                        </a:cxn>
                        <a:cxn ang="T7">
                          <a:pos x="T2" y="T3"/>
                        </a:cxn>
                        <a:cxn ang="T8">
                          <a:pos x="T4" y="T5"/>
                        </a:cxn>
                      </a:cxnLst>
                      <a:rect l="0" t="0" r="r" b="b"/>
                      <a:pathLst>
                        <a:path w="23482" h="21600" fill="none" extrusionOk="0">
                          <a:moveTo>
                            <a:pt x="0" y="107"/>
                          </a:moveTo>
                          <a:cubicBezTo>
                            <a:pt x="714" y="35"/>
                            <a:pt x="1431" y="0"/>
                            <a:pt x="2149" y="0"/>
                          </a:cubicBezTo>
                          <a:cubicBezTo>
                            <a:pt x="12771" y="0"/>
                            <a:pt x="21816" y="7723"/>
                            <a:pt x="23481" y="18214"/>
                          </a:cubicBezTo>
                        </a:path>
                        <a:path w="23482" h="21600" stroke="0" extrusionOk="0">
                          <a:moveTo>
                            <a:pt x="0" y="107"/>
                          </a:moveTo>
                          <a:cubicBezTo>
                            <a:pt x="714" y="35"/>
                            <a:pt x="1431" y="0"/>
                            <a:pt x="2149" y="0"/>
                          </a:cubicBezTo>
                          <a:cubicBezTo>
                            <a:pt x="12771" y="0"/>
                            <a:pt x="21816" y="7723"/>
                            <a:pt x="23481" y="18214"/>
                          </a:cubicBezTo>
                          <a:lnTo>
                            <a:pt x="2149" y="21600"/>
                          </a:lnTo>
                          <a:lnTo>
                            <a:pt x="0" y="107"/>
                          </a:lnTo>
                          <a:close/>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57" name="Arc 226">
                      <a:extLst>
                        <a:ext uri="{FF2B5EF4-FFF2-40B4-BE49-F238E27FC236}">
                          <a16:creationId xmlns:a16="http://schemas.microsoft.com/office/drawing/2014/main" id="{2D9D61E2-CA47-4D9F-9C67-3811EE5C43E8}"/>
                        </a:ext>
                      </a:extLst>
                    </p:cNvPr>
                    <p:cNvSpPr>
                      <a:spLocks/>
                    </p:cNvSpPr>
                    <p:nvPr/>
                  </p:nvSpPr>
                  <p:spPr bwMode="auto">
                    <a:xfrm>
                      <a:off x="842" y="3034"/>
                      <a:ext cx="24" cy="17"/>
                    </a:xfrm>
                    <a:custGeom>
                      <a:avLst/>
                      <a:gdLst>
                        <a:gd name="T0" fmla="*/ 0 w 21600"/>
                        <a:gd name="T1" fmla="*/ 0 h 21580"/>
                        <a:gd name="T2" fmla="*/ 0 w 21600"/>
                        <a:gd name="T3" fmla="*/ 0 h 21580"/>
                        <a:gd name="T4" fmla="*/ 0 w 21600"/>
                        <a:gd name="T5" fmla="*/ 0 h 21580"/>
                        <a:gd name="T6" fmla="*/ 0 60000 65536"/>
                        <a:gd name="T7" fmla="*/ 0 60000 65536"/>
                        <a:gd name="T8" fmla="*/ 0 60000 65536"/>
                      </a:gdLst>
                      <a:ahLst/>
                      <a:cxnLst>
                        <a:cxn ang="T6">
                          <a:pos x="T0" y="T1"/>
                        </a:cxn>
                        <a:cxn ang="T7">
                          <a:pos x="T2" y="T3"/>
                        </a:cxn>
                        <a:cxn ang="T8">
                          <a:pos x="T4" y="T5"/>
                        </a:cxn>
                      </a:cxnLst>
                      <a:rect l="0" t="0" r="r" b="b"/>
                      <a:pathLst>
                        <a:path w="21600" h="21580" fill="none" extrusionOk="0">
                          <a:moveTo>
                            <a:pt x="0" y="21580"/>
                          </a:moveTo>
                          <a:cubicBezTo>
                            <a:pt x="0" y="10007"/>
                            <a:pt x="9120" y="491"/>
                            <a:pt x="20681" y="-1"/>
                          </a:cubicBezTo>
                        </a:path>
                        <a:path w="21600" h="21580" stroke="0" extrusionOk="0">
                          <a:moveTo>
                            <a:pt x="0" y="21580"/>
                          </a:moveTo>
                          <a:cubicBezTo>
                            <a:pt x="0" y="10007"/>
                            <a:pt x="9120" y="491"/>
                            <a:pt x="20681" y="-1"/>
                          </a:cubicBezTo>
                          <a:lnTo>
                            <a:pt x="21600" y="21580"/>
                          </a:lnTo>
                          <a:lnTo>
                            <a:pt x="0" y="21580"/>
                          </a:lnTo>
                          <a:close/>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58" name="Arc 227">
                      <a:extLst>
                        <a:ext uri="{FF2B5EF4-FFF2-40B4-BE49-F238E27FC236}">
                          <a16:creationId xmlns:a16="http://schemas.microsoft.com/office/drawing/2014/main" id="{67B2C1F5-1E4A-4243-B8A7-469D4ED72A38}"/>
                        </a:ext>
                      </a:extLst>
                    </p:cNvPr>
                    <p:cNvSpPr>
                      <a:spLocks/>
                    </p:cNvSpPr>
                    <p:nvPr/>
                  </p:nvSpPr>
                  <p:spPr bwMode="auto">
                    <a:xfrm>
                      <a:off x="818" y="3481"/>
                      <a:ext cx="8" cy="11"/>
                    </a:xfrm>
                    <a:custGeom>
                      <a:avLst/>
                      <a:gdLst>
                        <a:gd name="T0" fmla="*/ 0 w 21600"/>
                        <a:gd name="T1" fmla="*/ 0 h 21411"/>
                        <a:gd name="T2" fmla="*/ 0 w 21600"/>
                        <a:gd name="T3" fmla="*/ 0 h 21411"/>
                        <a:gd name="T4" fmla="*/ 0 w 21600"/>
                        <a:gd name="T5" fmla="*/ 0 h 21411"/>
                        <a:gd name="T6" fmla="*/ 0 60000 65536"/>
                        <a:gd name="T7" fmla="*/ 0 60000 65536"/>
                        <a:gd name="T8" fmla="*/ 0 60000 65536"/>
                      </a:gdLst>
                      <a:ahLst/>
                      <a:cxnLst>
                        <a:cxn ang="T6">
                          <a:pos x="T0" y="T1"/>
                        </a:cxn>
                        <a:cxn ang="T7">
                          <a:pos x="T2" y="T3"/>
                        </a:cxn>
                        <a:cxn ang="T8">
                          <a:pos x="T4" y="T5"/>
                        </a:cxn>
                      </a:cxnLst>
                      <a:rect l="0" t="0" r="r" b="b"/>
                      <a:pathLst>
                        <a:path w="21600" h="21411" fill="none" extrusionOk="0">
                          <a:moveTo>
                            <a:pt x="18745" y="21410"/>
                          </a:moveTo>
                          <a:cubicBezTo>
                            <a:pt x="8014" y="19979"/>
                            <a:pt x="0" y="10825"/>
                            <a:pt x="0" y="0"/>
                          </a:cubicBezTo>
                        </a:path>
                        <a:path w="21600" h="21411" stroke="0" extrusionOk="0">
                          <a:moveTo>
                            <a:pt x="18745" y="21410"/>
                          </a:moveTo>
                          <a:cubicBezTo>
                            <a:pt x="8014" y="19979"/>
                            <a:pt x="0" y="10825"/>
                            <a:pt x="0" y="0"/>
                          </a:cubicBezTo>
                          <a:lnTo>
                            <a:pt x="21600" y="0"/>
                          </a:lnTo>
                          <a:lnTo>
                            <a:pt x="18745" y="21410"/>
                          </a:lnTo>
                          <a:close/>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845" name="Group 238">
                    <a:extLst>
                      <a:ext uri="{FF2B5EF4-FFF2-40B4-BE49-F238E27FC236}">
                        <a16:creationId xmlns:a16="http://schemas.microsoft.com/office/drawing/2014/main" id="{DB55B2DF-0E02-42EB-A3DA-4B67E1B692EE}"/>
                      </a:ext>
                    </a:extLst>
                  </p:cNvPr>
                  <p:cNvGrpSpPr>
                    <a:grpSpLocks/>
                  </p:cNvGrpSpPr>
                  <p:nvPr/>
                </p:nvGrpSpPr>
                <p:grpSpPr bwMode="auto">
                  <a:xfrm>
                    <a:off x="876" y="3104"/>
                    <a:ext cx="411" cy="340"/>
                    <a:chOff x="876" y="3104"/>
                    <a:chExt cx="411" cy="340"/>
                  </a:xfrm>
                </p:grpSpPr>
                <p:grpSp>
                  <p:nvGrpSpPr>
                    <p:cNvPr id="31846" name="Group 233">
                      <a:extLst>
                        <a:ext uri="{FF2B5EF4-FFF2-40B4-BE49-F238E27FC236}">
                          <a16:creationId xmlns:a16="http://schemas.microsoft.com/office/drawing/2014/main" id="{EF87FDA4-DB95-472A-9EE1-810169978D39}"/>
                        </a:ext>
                      </a:extLst>
                    </p:cNvPr>
                    <p:cNvGrpSpPr>
                      <a:grpSpLocks/>
                    </p:cNvGrpSpPr>
                    <p:nvPr/>
                  </p:nvGrpSpPr>
                  <p:grpSpPr bwMode="auto">
                    <a:xfrm>
                      <a:off x="876" y="3104"/>
                      <a:ext cx="411" cy="340"/>
                      <a:chOff x="876" y="3104"/>
                      <a:chExt cx="411" cy="340"/>
                    </a:xfrm>
                  </p:grpSpPr>
                  <p:sp>
                    <p:nvSpPr>
                      <p:cNvPr id="31851" name="Freeform 229">
                        <a:extLst>
                          <a:ext uri="{FF2B5EF4-FFF2-40B4-BE49-F238E27FC236}">
                            <a16:creationId xmlns:a16="http://schemas.microsoft.com/office/drawing/2014/main" id="{C10A598E-BD02-43C5-AAC7-45A3C64B3A87}"/>
                          </a:ext>
                        </a:extLst>
                      </p:cNvPr>
                      <p:cNvSpPr>
                        <a:spLocks/>
                      </p:cNvSpPr>
                      <p:nvPr/>
                    </p:nvSpPr>
                    <p:spPr bwMode="auto">
                      <a:xfrm>
                        <a:off x="892" y="3104"/>
                        <a:ext cx="394" cy="1"/>
                      </a:xfrm>
                      <a:custGeom>
                        <a:avLst/>
                        <a:gdLst>
                          <a:gd name="T0" fmla="*/ 0 w 394"/>
                          <a:gd name="T1" fmla="*/ 0 h 1"/>
                          <a:gd name="T2" fmla="*/ 393 w 394"/>
                          <a:gd name="T3" fmla="*/ 0 h 1"/>
                          <a:gd name="T4" fmla="*/ 384 w 394"/>
                          <a:gd name="T5" fmla="*/ 0 h 1"/>
                          <a:gd name="T6" fmla="*/ 9 w 394"/>
                          <a:gd name="T7" fmla="*/ 0 h 1"/>
                          <a:gd name="T8" fmla="*/ 0 w 394"/>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1">
                            <a:moveTo>
                              <a:pt x="0" y="0"/>
                            </a:moveTo>
                            <a:lnTo>
                              <a:pt x="393" y="0"/>
                            </a:lnTo>
                            <a:lnTo>
                              <a:pt x="384" y="0"/>
                            </a:lnTo>
                            <a:lnTo>
                              <a:pt x="9" y="0"/>
                            </a:lnTo>
                            <a:lnTo>
                              <a:pt x="0"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52" name="Freeform 230">
                        <a:extLst>
                          <a:ext uri="{FF2B5EF4-FFF2-40B4-BE49-F238E27FC236}">
                            <a16:creationId xmlns:a16="http://schemas.microsoft.com/office/drawing/2014/main" id="{089D0D34-2CDE-48E0-80C8-8AB6AC596D21}"/>
                          </a:ext>
                        </a:extLst>
                      </p:cNvPr>
                      <p:cNvSpPr>
                        <a:spLocks/>
                      </p:cNvSpPr>
                      <p:nvPr/>
                    </p:nvSpPr>
                    <p:spPr bwMode="auto">
                      <a:xfrm>
                        <a:off x="1268" y="3104"/>
                        <a:ext cx="19" cy="340"/>
                      </a:xfrm>
                      <a:custGeom>
                        <a:avLst/>
                        <a:gdLst>
                          <a:gd name="T0" fmla="*/ 11 w 19"/>
                          <a:gd name="T1" fmla="*/ 7 h 340"/>
                          <a:gd name="T2" fmla="*/ 18 w 19"/>
                          <a:gd name="T3" fmla="*/ 0 h 340"/>
                          <a:gd name="T4" fmla="*/ 12 w 19"/>
                          <a:gd name="T5" fmla="*/ 185 h 340"/>
                          <a:gd name="T6" fmla="*/ 6 w 19"/>
                          <a:gd name="T7" fmla="*/ 339 h 340"/>
                          <a:gd name="T8" fmla="*/ 0 w 19"/>
                          <a:gd name="T9" fmla="*/ 329 h 340"/>
                          <a:gd name="T10" fmla="*/ 11 w 19"/>
                          <a:gd name="T11" fmla="*/ 7 h 3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340">
                            <a:moveTo>
                              <a:pt x="11" y="7"/>
                            </a:moveTo>
                            <a:lnTo>
                              <a:pt x="18" y="0"/>
                            </a:lnTo>
                            <a:lnTo>
                              <a:pt x="12" y="185"/>
                            </a:lnTo>
                            <a:lnTo>
                              <a:pt x="6" y="339"/>
                            </a:lnTo>
                            <a:lnTo>
                              <a:pt x="0" y="329"/>
                            </a:lnTo>
                            <a:lnTo>
                              <a:pt x="11" y="7"/>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53" name="Freeform 231">
                        <a:extLst>
                          <a:ext uri="{FF2B5EF4-FFF2-40B4-BE49-F238E27FC236}">
                            <a16:creationId xmlns:a16="http://schemas.microsoft.com/office/drawing/2014/main" id="{A60F144E-F32D-4935-BE68-C7C0DA2108C3}"/>
                          </a:ext>
                        </a:extLst>
                      </p:cNvPr>
                      <p:cNvSpPr>
                        <a:spLocks/>
                      </p:cNvSpPr>
                      <p:nvPr/>
                    </p:nvSpPr>
                    <p:spPr bwMode="auto">
                      <a:xfrm>
                        <a:off x="876" y="3423"/>
                        <a:ext cx="394" cy="21"/>
                      </a:xfrm>
                      <a:custGeom>
                        <a:avLst/>
                        <a:gdLst>
                          <a:gd name="T0" fmla="*/ 9 w 394"/>
                          <a:gd name="T1" fmla="*/ 0 h 21"/>
                          <a:gd name="T2" fmla="*/ 0 w 394"/>
                          <a:gd name="T3" fmla="*/ 6 h 21"/>
                          <a:gd name="T4" fmla="*/ 393 w 394"/>
                          <a:gd name="T5" fmla="*/ 20 h 21"/>
                          <a:gd name="T6" fmla="*/ 384 w 394"/>
                          <a:gd name="T7" fmla="*/ 14 h 21"/>
                          <a:gd name="T8" fmla="*/ 9 w 394"/>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21">
                            <a:moveTo>
                              <a:pt x="9" y="0"/>
                            </a:moveTo>
                            <a:lnTo>
                              <a:pt x="0" y="6"/>
                            </a:lnTo>
                            <a:lnTo>
                              <a:pt x="393" y="20"/>
                            </a:lnTo>
                            <a:lnTo>
                              <a:pt x="384" y="14"/>
                            </a:lnTo>
                            <a:lnTo>
                              <a:pt x="9" y="0"/>
                            </a:lnTo>
                          </a:path>
                        </a:pathLst>
                      </a:custGeom>
                      <a:solidFill>
                        <a:srgbClr val="DFDF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54" name="Freeform 232">
                        <a:extLst>
                          <a:ext uri="{FF2B5EF4-FFF2-40B4-BE49-F238E27FC236}">
                            <a16:creationId xmlns:a16="http://schemas.microsoft.com/office/drawing/2014/main" id="{DAE8324C-7980-44B7-A74D-4DAEC24DF7CD}"/>
                          </a:ext>
                        </a:extLst>
                      </p:cNvPr>
                      <p:cNvSpPr>
                        <a:spLocks/>
                      </p:cNvSpPr>
                      <p:nvPr/>
                    </p:nvSpPr>
                    <p:spPr bwMode="auto">
                      <a:xfrm>
                        <a:off x="876" y="3105"/>
                        <a:ext cx="18" cy="320"/>
                      </a:xfrm>
                      <a:custGeom>
                        <a:avLst/>
                        <a:gdLst>
                          <a:gd name="T0" fmla="*/ 11 w 18"/>
                          <a:gd name="T1" fmla="*/ 0 h 320"/>
                          <a:gd name="T2" fmla="*/ 17 w 18"/>
                          <a:gd name="T3" fmla="*/ 7 h 320"/>
                          <a:gd name="T4" fmla="*/ 6 w 18"/>
                          <a:gd name="T5" fmla="*/ 310 h 320"/>
                          <a:gd name="T6" fmla="*/ 0 w 18"/>
                          <a:gd name="T7" fmla="*/ 319 h 320"/>
                          <a:gd name="T8" fmla="*/ 11 w 18"/>
                          <a:gd name="T9" fmla="*/ 0 h 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320">
                            <a:moveTo>
                              <a:pt x="11" y="0"/>
                            </a:moveTo>
                            <a:lnTo>
                              <a:pt x="17" y="7"/>
                            </a:lnTo>
                            <a:lnTo>
                              <a:pt x="6" y="310"/>
                            </a:lnTo>
                            <a:lnTo>
                              <a:pt x="0" y="319"/>
                            </a:lnTo>
                            <a:lnTo>
                              <a:pt x="11" y="0"/>
                            </a:lnTo>
                          </a:path>
                        </a:pathLst>
                      </a:custGeom>
                      <a:solidFill>
                        <a:srgbClr val="BFB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847" name="Group 237">
                      <a:extLst>
                        <a:ext uri="{FF2B5EF4-FFF2-40B4-BE49-F238E27FC236}">
                          <a16:creationId xmlns:a16="http://schemas.microsoft.com/office/drawing/2014/main" id="{D4FEB724-8C36-4CF7-BC77-E5F59B6940EA}"/>
                        </a:ext>
                      </a:extLst>
                    </p:cNvPr>
                    <p:cNvGrpSpPr>
                      <a:grpSpLocks/>
                    </p:cNvGrpSpPr>
                    <p:nvPr/>
                  </p:nvGrpSpPr>
                  <p:grpSpPr bwMode="auto">
                    <a:xfrm>
                      <a:off x="885" y="3112"/>
                      <a:ext cx="392" cy="323"/>
                      <a:chOff x="885" y="3112"/>
                      <a:chExt cx="392" cy="323"/>
                    </a:xfrm>
                  </p:grpSpPr>
                  <p:sp>
                    <p:nvSpPr>
                      <p:cNvPr id="31848" name="Freeform 234">
                        <a:extLst>
                          <a:ext uri="{FF2B5EF4-FFF2-40B4-BE49-F238E27FC236}">
                            <a16:creationId xmlns:a16="http://schemas.microsoft.com/office/drawing/2014/main" id="{FC5F3D0B-94B4-4552-BFC3-70DA24E708CB}"/>
                          </a:ext>
                        </a:extLst>
                      </p:cNvPr>
                      <p:cNvSpPr>
                        <a:spLocks/>
                      </p:cNvSpPr>
                      <p:nvPr/>
                    </p:nvSpPr>
                    <p:spPr bwMode="auto">
                      <a:xfrm>
                        <a:off x="885" y="3112"/>
                        <a:ext cx="392" cy="323"/>
                      </a:xfrm>
                      <a:custGeom>
                        <a:avLst/>
                        <a:gdLst>
                          <a:gd name="T0" fmla="*/ 16 w 392"/>
                          <a:gd name="T1" fmla="*/ 0 h 323"/>
                          <a:gd name="T2" fmla="*/ 391 w 392"/>
                          <a:gd name="T3" fmla="*/ 0 h 323"/>
                          <a:gd name="T4" fmla="*/ 375 w 392"/>
                          <a:gd name="T5" fmla="*/ 322 h 323"/>
                          <a:gd name="T6" fmla="*/ 0 w 392"/>
                          <a:gd name="T7" fmla="*/ 303 h 323"/>
                          <a:gd name="T8" fmla="*/ 16 w 392"/>
                          <a:gd name="T9" fmla="*/ 0 h 3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2" h="323">
                            <a:moveTo>
                              <a:pt x="16" y="0"/>
                            </a:moveTo>
                            <a:lnTo>
                              <a:pt x="391" y="0"/>
                            </a:lnTo>
                            <a:lnTo>
                              <a:pt x="375" y="322"/>
                            </a:lnTo>
                            <a:lnTo>
                              <a:pt x="0" y="303"/>
                            </a:lnTo>
                            <a:lnTo>
                              <a:pt x="1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49" name="Freeform 235">
                        <a:extLst>
                          <a:ext uri="{FF2B5EF4-FFF2-40B4-BE49-F238E27FC236}">
                            <a16:creationId xmlns:a16="http://schemas.microsoft.com/office/drawing/2014/main" id="{4CCAE755-528F-47C0-9550-2995266AB8F1}"/>
                          </a:ext>
                        </a:extLst>
                      </p:cNvPr>
                      <p:cNvSpPr>
                        <a:spLocks/>
                      </p:cNvSpPr>
                      <p:nvPr/>
                    </p:nvSpPr>
                    <p:spPr bwMode="auto">
                      <a:xfrm>
                        <a:off x="898" y="3125"/>
                        <a:ext cx="366" cy="298"/>
                      </a:xfrm>
                      <a:custGeom>
                        <a:avLst/>
                        <a:gdLst>
                          <a:gd name="T0" fmla="*/ 14 w 366"/>
                          <a:gd name="T1" fmla="*/ 0 h 298"/>
                          <a:gd name="T2" fmla="*/ 365 w 366"/>
                          <a:gd name="T3" fmla="*/ 0 h 298"/>
                          <a:gd name="T4" fmla="*/ 349 w 366"/>
                          <a:gd name="T5" fmla="*/ 297 h 298"/>
                          <a:gd name="T6" fmla="*/ 0 w 366"/>
                          <a:gd name="T7" fmla="*/ 281 h 298"/>
                          <a:gd name="T8" fmla="*/ 14 w 366"/>
                          <a:gd name="T9" fmla="*/ 0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298">
                            <a:moveTo>
                              <a:pt x="14" y="0"/>
                            </a:moveTo>
                            <a:lnTo>
                              <a:pt x="365" y="0"/>
                            </a:lnTo>
                            <a:lnTo>
                              <a:pt x="349" y="297"/>
                            </a:lnTo>
                            <a:lnTo>
                              <a:pt x="0" y="281"/>
                            </a:lnTo>
                            <a:lnTo>
                              <a:pt x="14"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50" name="Freeform 236">
                        <a:extLst>
                          <a:ext uri="{FF2B5EF4-FFF2-40B4-BE49-F238E27FC236}">
                            <a16:creationId xmlns:a16="http://schemas.microsoft.com/office/drawing/2014/main" id="{2F1C7AC7-E03F-459C-BC0B-83D4890D075B}"/>
                          </a:ext>
                        </a:extLst>
                      </p:cNvPr>
                      <p:cNvSpPr>
                        <a:spLocks/>
                      </p:cNvSpPr>
                      <p:nvPr/>
                    </p:nvSpPr>
                    <p:spPr bwMode="auto">
                      <a:xfrm>
                        <a:off x="904" y="3143"/>
                        <a:ext cx="345" cy="268"/>
                      </a:xfrm>
                      <a:custGeom>
                        <a:avLst/>
                        <a:gdLst>
                          <a:gd name="T0" fmla="*/ 13 w 345"/>
                          <a:gd name="T1" fmla="*/ 0 h 268"/>
                          <a:gd name="T2" fmla="*/ 344 w 345"/>
                          <a:gd name="T3" fmla="*/ 0 h 268"/>
                          <a:gd name="T4" fmla="*/ 329 w 345"/>
                          <a:gd name="T5" fmla="*/ 267 h 268"/>
                          <a:gd name="T6" fmla="*/ 0 w 345"/>
                          <a:gd name="T7" fmla="*/ 253 h 268"/>
                          <a:gd name="T8" fmla="*/ 13 w 345"/>
                          <a:gd name="T9" fmla="*/ 0 h 2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5" h="268">
                            <a:moveTo>
                              <a:pt x="13" y="0"/>
                            </a:moveTo>
                            <a:lnTo>
                              <a:pt x="344" y="0"/>
                            </a:lnTo>
                            <a:lnTo>
                              <a:pt x="329" y="267"/>
                            </a:lnTo>
                            <a:lnTo>
                              <a:pt x="0" y="253"/>
                            </a:lnTo>
                            <a:lnTo>
                              <a:pt x="13" y="0"/>
                            </a:lnTo>
                          </a:path>
                        </a:pathLst>
                      </a:custGeom>
                      <a:solidFill>
                        <a:srgbClr val="0000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31843" name="Freeform 240">
                  <a:extLst>
                    <a:ext uri="{FF2B5EF4-FFF2-40B4-BE49-F238E27FC236}">
                      <a16:creationId xmlns:a16="http://schemas.microsoft.com/office/drawing/2014/main" id="{8E7ACD0C-6BF0-465E-909C-85BBE07E2BC5}"/>
                    </a:ext>
                  </a:extLst>
                </p:cNvPr>
                <p:cNvSpPr>
                  <a:spLocks/>
                </p:cNvSpPr>
                <p:nvPr/>
              </p:nvSpPr>
              <p:spPr bwMode="auto">
                <a:xfrm>
                  <a:off x="1259" y="3494"/>
                  <a:ext cx="17" cy="1"/>
                </a:xfrm>
                <a:custGeom>
                  <a:avLst/>
                  <a:gdLst>
                    <a:gd name="T0" fmla="*/ 0 w 17"/>
                    <a:gd name="T1" fmla="*/ 0 h 1"/>
                    <a:gd name="T2" fmla="*/ 16 w 17"/>
                    <a:gd name="T3" fmla="*/ 0 h 1"/>
                    <a:gd name="T4" fmla="*/ 16 w 17"/>
                    <a:gd name="T5" fmla="*/ 0 h 1"/>
                    <a:gd name="T6" fmla="*/ 0 w 17"/>
                    <a:gd name="T7" fmla="*/ 0 h 1"/>
                    <a:gd name="T8" fmla="*/ 0 w 17"/>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
                      <a:moveTo>
                        <a:pt x="0" y="0"/>
                      </a:moveTo>
                      <a:lnTo>
                        <a:pt x="16" y="0"/>
                      </a:lnTo>
                      <a:lnTo>
                        <a:pt x="0" y="0"/>
                      </a:lnTo>
                    </a:path>
                  </a:pathLst>
                </a:custGeom>
                <a:solidFill>
                  <a:srgbClr val="0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783" name="Group 300">
                <a:extLst>
                  <a:ext uri="{FF2B5EF4-FFF2-40B4-BE49-F238E27FC236}">
                    <a16:creationId xmlns:a16="http://schemas.microsoft.com/office/drawing/2014/main" id="{D236FD72-03D6-4A06-9036-A414D089A265}"/>
                  </a:ext>
                </a:extLst>
              </p:cNvPr>
              <p:cNvGrpSpPr>
                <a:grpSpLocks/>
              </p:cNvGrpSpPr>
              <p:nvPr/>
            </p:nvGrpSpPr>
            <p:grpSpPr bwMode="auto">
              <a:xfrm>
                <a:off x="603" y="3697"/>
                <a:ext cx="777" cy="169"/>
                <a:chOff x="603" y="3697"/>
                <a:chExt cx="777" cy="169"/>
              </a:xfrm>
            </p:grpSpPr>
            <p:sp>
              <p:nvSpPr>
                <p:cNvPr id="31784" name="Freeform 242">
                  <a:extLst>
                    <a:ext uri="{FF2B5EF4-FFF2-40B4-BE49-F238E27FC236}">
                      <a16:creationId xmlns:a16="http://schemas.microsoft.com/office/drawing/2014/main" id="{1AD32058-92CA-4D54-AC10-9CF09843461F}"/>
                    </a:ext>
                  </a:extLst>
                </p:cNvPr>
                <p:cNvSpPr>
                  <a:spLocks/>
                </p:cNvSpPr>
                <p:nvPr/>
              </p:nvSpPr>
              <p:spPr bwMode="auto">
                <a:xfrm>
                  <a:off x="1139" y="3750"/>
                  <a:ext cx="180" cy="70"/>
                </a:xfrm>
                <a:custGeom>
                  <a:avLst/>
                  <a:gdLst>
                    <a:gd name="T0" fmla="*/ 69 w 180"/>
                    <a:gd name="T1" fmla="*/ 0 h 70"/>
                    <a:gd name="T2" fmla="*/ 28 w 180"/>
                    <a:gd name="T3" fmla="*/ 40 h 70"/>
                    <a:gd name="T4" fmla="*/ 0 w 180"/>
                    <a:gd name="T5" fmla="*/ 57 h 70"/>
                    <a:gd name="T6" fmla="*/ 118 w 180"/>
                    <a:gd name="T7" fmla="*/ 69 h 70"/>
                    <a:gd name="T8" fmla="*/ 145 w 180"/>
                    <a:gd name="T9" fmla="*/ 47 h 70"/>
                    <a:gd name="T10" fmla="*/ 179 w 180"/>
                    <a:gd name="T11" fmla="*/ 9 h 70"/>
                    <a:gd name="T12" fmla="*/ 69 w 180"/>
                    <a:gd name="T13" fmla="*/ 0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0" h="70">
                      <a:moveTo>
                        <a:pt x="69" y="0"/>
                      </a:moveTo>
                      <a:lnTo>
                        <a:pt x="28" y="40"/>
                      </a:lnTo>
                      <a:lnTo>
                        <a:pt x="0" y="57"/>
                      </a:lnTo>
                      <a:lnTo>
                        <a:pt x="118" y="69"/>
                      </a:lnTo>
                      <a:lnTo>
                        <a:pt x="145" y="47"/>
                      </a:lnTo>
                      <a:lnTo>
                        <a:pt x="179" y="9"/>
                      </a:lnTo>
                      <a:lnTo>
                        <a:pt x="69"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1785" name="Group 299">
                  <a:extLst>
                    <a:ext uri="{FF2B5EF4-FFF2-40B4-BE49-F238E27FC236}">
                      <a16:creationId xmlns:a16="http://schemas.microsoft.com/office/drawing/2014/main" id="{7E5C5ACB-4088-4E97-AB48-2FEB8B1B72BD}"/>
                    </a:ext>
                  </a:extLst>
                </p:cNvPr>
                <p:cNvGrpSpPr>
                  <a:grpSpLocks/>
                </p:cNvGrpSpPr>
                <p:nvPr/>
              </p:nvGrpSpPr>
              <p:grpSpPr bwMode="auto">
                <a:xfrm>
                  <a:off x="603" y="3697"/>
                  <a:ext cx="777" cy="169"/>
                  <a:chOff x="603" y="3697"/>
                  <a:chExt cx="777" cy="169"/>
                </a:xfrm>
              </p:grpSpPr>
              <p:sp>
                <p:nvSpPr>
                  <p:cNvPr id="31786" name="Freeform 243">
                    <a:extLst>
                      <a:ext uri="{FF2B5EF4-FFF2-40B4-BE49-F238E27FC236}">
                        <a16:creationId xmlns:a16="http://schemas.microsoft.com/office/drawing/2014/main" id="{F56D70C2-9E7E-468E-BE6D-E7C0BB893144}"/>
                      </a:ext>
                    </a:extLst>
                  </p:cNvPr>
                  <p:cNvSpPr>
                    <a:spLocks/>
                  </p:cNvSpPr>
                  <p:nvPr/>
                </p:nvSpPr>
                <p:spPr bwMode="auto">
                  <a:xfrm>
                    <a:off x="603" y="3766"/>
                    <a:ext cx="681" cy="100"/>
                  </a:xfrm>
                  <a:custGeom>
                    <a:avLst/>
                    <a:gdLst>
                      <a:gd name="T0" fmla="*/ 0 w 681"/>
                      <a:gd name="T1" fmla="*/ 0 h 100"/>
                      <a:gd name="T2" fmla="*/ 0 w 681"/>
                      <a:gd name="T3" fmla="*/ 26 h 100"/>
                      <a:gd name="T4" fmla="*/ 680 w 681"/>
                      <a:gd name="T5" fmla="*/ 99 h 100"/>
                      <a:gd name="T6" fmla="*/ 679 w 681"/>
                      <a:gd name="T7" fmla="*/ 73 h 100"/>
                      <a:gd name="T8" fmla="*/ 0 w 681"/>
                      <a:gd name="T9" fmla="*/ 0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1" h="100">
                        <a:moveTo>
                          <a:pt x="0" y="0"/>
                        </a:moveTo>
                        <a:lnTo>
                          <a:pt x="0" y="26"/>
                        </a:lnTo>
                        <a:lnTo>
                          <a:pt x="680" y="99"/>
                        </a:lnTo>
                        <a:lnTo>
                          <a:pt x="679" y="73"/>
                        </a:lnTo>
                        <a:lnTo>
                          <a:pt x="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87" name="Freeform 244">
                    <a:extLst>
                      <a:ext uri="{FF2B5EF4-FFF2-40B4-BE49-F238E27FC236}">
                        <a16:creationId xmlns:a16="http://schemas.microsoft.com/office/drawing/2014/main" id="{E1002024-E5AC-4E96-9B4A-B0F90640E303}"/>
                      </a:ext>
                    </a:extLst>
                  </p:cNvPr>
                  <p:cNvSpPr>
                    <a:spLocks/>
                  </p:cNvSpPr>
                  <p:nvPr/>
                </p:nvSpPr>
                <p:spPr bwMode="auto">
                  <a:xfrm>
                    <a:off x="1290" y="3752"/>
                    <a:ext cx="84" cy="114"/>
                  </a:xfrm>
                  <a:custGeom>
                    <a:avLst/>
                    <a:gdLst>
                      <a:gd name="T0" fmla="*/ 0 w 84"/>
                      <a:gd name="T1" fmla="*/ 88 h 114"/>
                      <a:gd name="T2" fmla="*/ 0 w 84"/>
                      <a:gd name="T3" fmla="*/ 113 h 114"/>
                      <a:gd name="T4" fmla="*/ 36 w 84"/>
                      <a:gd name="T5" fmla="*/ 87 h 114"/>
                      <a:gd name="T6" fmla="*/ 51 w 84"/>
                      <a:gd name="T7" fmla="*/ 72 h 114"/>
                      <a:gd name="T8" fmla="*/ 83 w 84"/>
                      <a:gd name="T9" fmla="*/ 32 h 114"/>
                      <a:gd name="T10" fmla="*/ 83 w 84"/>
                      <a:gd name="T11" fmla="*/ 0 h 114"/>
                      <a:gd name="T12" fmla="*/ 41 w 84"/>
                      <a:gd name="T13" fmla="*/ 53 h 114"/>
                      <a:gd name="T14" fmla="*/ 0 w 84"/>
                      <a:gd name="T15" fmla="*/ 88 h 1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4" h="114">
                        <a:moveTo>
                          <a:pt x="0" y="88"/>
                        </a:moveTo>
                        <a:lnTo>
                          <a:pt x="0" y="113"/>
                        </a:lnTo>
                        <a:lnTo>
                          <a:pt x="36" y="87"/>
                        </a:lnTo>
                        <a:lnTo>
                          <a:pt x="51" y="72"/>
                        </a:lnTo>
                        <a:lnTo>
                          <a:pt x="83" y="32"/>
                        </a:lnTo>
                        <a:lnTo>
                          <a:pt x="83" y="0"/>
                        </a:lnTo>
                        <a:lnTo>
                          <a:pt x="41" y="53"/>
                        </a:lnTo>
                        <a:lnTo>
                          <a:pt x="0" y="88"/>
                        </a:lnTo>
                      </a:path>
                    </a:pathLst>
                  </a:custGeom>
                  <a:solidFill>
                    <a:srgbClr val="5F5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88" name="Line 245">
                    <a:extLst>
                      <a:ext uri="{FF2B5EF4-FFF2-40B4-BE49-F238E27FC236}">
                        <a16:creationId xmlns:a16="http://schemas.microsoft.com/office/drawing/2014/main" id="{84B93047-01CA-49C0-8E99-C5097E56A24F}"/>
                      </a:ext>
                    </a:extLst>
                  </p:cNvPr>
                  <p:cNvSpPr>
                    <a:spLocks noChangeShapeType="1"/>
                  </p:cNvSpPr>
                  <p:nvPr/>
                </p:nvSpPr>
                <p:spPr bwMode="auto">
                  <a:xfrm>
                    <a:off x="604" y="3775"/>
                    <a:ext cx="688" cy="77"/>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1789" name="Group 295">
                    <a:extLst>
                      <a:ext uri="{FF2B5EF4-FFF2-40B4-BE49-F238E27FC236}">
                        <a16:creationId xmlns:a16="http://schemas.microsoft.com/office/drawing/2014/main" id="{52E27917-E707-4126-BFF3-F95086A28158}"/>
                      </a:ext>
                    </a:extLst>
                  </p:cNvPr>
                  <p:cNvGrpSpPr>
                    <a:grpSpLocks/>
                  </p:cNvGrpSpPr>
                  <p:nvPr/>
                </p:nvGrpSpPr>
                <p:grpSpPr bwMode="auto">
                  <a:xfrm>
                    <a:off x="648" y="3697"/>
                    <a:ext cx="662" cy="131"/>
                    <a:chOff x="648" y="3697"/>
                    <a:chExt cx="662" cy="131"/>
                  </a:xfrm>
                </p:grpSpPr>
                <p:sp>
                  <p:nvSpPr>
                    <p:cNvPr id="31793" name="Freeform 246">
                      <a:extLst>
                        <a:ext uri="{FF2B5EF4-FFF2-40B4-BE49-F238E27FC236}">
                          <a16:creationId xmlns:a16="http://schemas.microsoft.com/office/drawing/2014/main" id="{9562F425-7EF6-442C-84F8-AD0D05C40828}"/>
                        </a:ext>
                      </a:extLst>
                    </p:cNvPr>
                    <p:cNvSpPr>
                      <a:spLocks/>
                    </p:cNvSpPr>
                    <p:nvPr/>
                  </p:nvSpPr>
                  <p:spPr bwMode="auto">
                    <a:xfrm>
                      <a:off x="648" y="3702"/>
                      <a:ext cx="502" cy="99"/>
                    </a:xfrm>
                    <a:custGeom>
                      <a:avLst/>
                      <a:gdLst>
                        <a:gd name="T0" fmla="*/ 87 w 502"/>
                        <a:gd name="T1" fmla="*/ 0 h 99"/>
                        <a:gd name="T2" fmla="*/ 27 w 502"/>
                        <a:gd name="T3" fmla="*/ 43 h 99"/>
                        <a:gd name="T4" fmla="*/ 0 w 502"/>
                        <a:gd name="T5" fmla="*/ 56 h 99"/>
                        <a:gd name="T6" fmla="*/ 425 w 502"/>
                        <a:gd name="T7" fmla="*/ 98 h 99"/>
                        <a:gd name="T8" fmla="*/ 456 w 502"/>
                        <a:gd name="T9" fmla="*/ 79 h 99"/>
                        <a:gd name="T10" fmla="*/ 501 w 502"/>
                        <a:gd name="T11" fmla="*/ 40 h 99"/>
                        <a:gd name="T12" fmla="*/ 87 w 502"/>
                        <a:gd name="T13" fmla="*/ 0 h 9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2" h="99">
                          <a:moveTo>
                            <a:pt x="87" y="0"/>
                          </a:moveTo>
                          <a:lnTo>
                            <a:pt x="27" y="43"/>
                          </a:lnTo>
                          <a:lnTo>
                            <a:pt x="0" y="56"/>
                          </a:lnTo>
                          <a:lnTo>
                            <a:pt x="425" y="98"/>
                          </a:lnTo>
                          <a:lnTo>
                            <a:pt x="456" y="79"/>
                          </a:lnTo>
                          <a:lnTo>
                            <a:pt x="501" y="40"/>
                          </a:lnTo>
                          <a:lnTo>
                            <a:pt x="87"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1794" name="Group 294">
                      <a:extLst>
                        <a:ext uri="{FF2B5EF4-FFF2-40B4-BE49-F238E27FC236}">
                          <a16:creationId xmlns:a16="http://schemas.microsoft.com/office/drawing/2014/main" id="{4277D7D3-40C8-4652-8F99-CF27C6525156}"/>
                        </a:ext>
                      </a:extLst>
                    </p:cNvPr>
                    <p:cNvGrpSpPr>
                      <a:grpSpLocks/>
                    </p:cNvGrpSpPr>
                    <p:nvPr/>
                  </p:nvGrpSpPr>
                  <p:grpSpPr bwMode="auto">
                    <a:xfrm>
                      <a:off x="661" y="3697"/>
                      <a:ext cx="649" cy="131"/>
                      <a:chOff x="661" y="3697"/>
                      <a:chExt cx="649" cy="131"/>
                    </a:xfrm>
                  </p:grpSpPr>
                  <p:grpSp>
                    <p:nvGrpSpPr>
                      <p:cNvPr id="31795" name="Group 280">
                        <a:extLst>
                          <a:ext uri="{FF2B5EF4-FFF2-40B4-BE49-F238E27FC236}">
                            <a16:creationId xmlns:a16="http://schemas.microsoft.com/office/drawing/2014/main" id="{D0EA3739-A360-4312-8B11-6B27389AD322}"/>
                          </a:ext>
                        </a:extLst>
                      </p:cNvPr>
                      <p:cNvGrpSpPr>
                        <a:grpSpLocks/>
                      </p:cNvGrpSpPr>
                      <p:nvPr/>
                    </p:nvGrpSpPr>
                    <p:grpSpPr bwMode="auto">
                      <a:xfrm>
                        <a:off x="671" y="3697"/>
                        <a:ext cx="475" cy="108"/>
                        <a:chOff x="671" y="3697"/>
                        <a:chExt cx="475" cy="108"/>
                      </a:xfrm>
                    </p:grpSpPr>
                    <p:grpSp>
                      <p:nvGrpSpPr>
                        <p:cNvPr id="31809" name="Group 249">
                          <a:extLst>
                            <a:ext uri="{FF2B5EF4-FFF2-40B4-BE49-F238E27FC236}">
                              <a16:creationId xmlns:a16="http://schemas.microsoft.com/office/drawing/2014/main" id="{6D0C1FAC-016A-4B25-A7D9-F9941EF78181}"/>
                            </a:ext>
                          </a:extLst>
                        </p:cNvPr>
                        <p:cNvGrpSpPr>
                          <a:grpSpLocks/>
                        </p:cNvGrpSpPr>
                        <p:nvPr/>
                      </p:nvGrpSpPr>
                      <p:grpSpPr bwMode="auto">
                        <a:xfrm>
                          <a:off x="671" y="3697"/>
                          <a:ext cx="100" cy="72"/>
                          <a:chOff x="671" y="3697"/>
                          <a:chExt cx="100" cy="72"/>
                        </a:xfrm>
                      </p:grpSpPr>
                      <p:sp>
                        <p:nvSpPr>
                          <p:cNvPr id="31840" name="Line 247">
                            <a:extLst>
                              <a:ext uri="{FF2B5EF4-FFF2-40B4-BE49-F238E27FC236}">
                                <a16:creationId xmlns:a16="http://schemas.microsoft.com/office/drawing/2014/main" id="{8A02ECE4-379E-44DA-A2E6-04DFAF961482}"/>
                              </a:ext>
                            </a:extLst>
                          </p:cNvPr>
                          <p:cNvSpPr>
                            <a:spLocks noChangeShapeType="1"/>
                          </p:cNvSpPr>
                          <p:nvPr/>
                        </p:nvSpPr>
                        <p:spPr bwMode="auto">
                          <a:xfrm flipV="1">
                            <a:off x="671" y="3752"/>
                            <a:ext cx="33"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41" name="Line 248">
                            <a:extLst>
                              <a:ext uri="{FF2B5EF4-FFF2-40B4-BE49-F238E27FC236}">
                                <a16:creationId xmlns:a16="http://schemas.microsoft.com/office/drawing/2014/main" id="{65F9C4B6-75B6-486C-8B4B-6E1C95887691}"/>
                              </a:ext>
                            </a:extLst>
                          </p:cNvPr>
                          <p:cNvSpPr>
                            <a:spLocks noChangeShapeType="1"/>
                          </p:cNvSpPr>
                          <p:nvPr/>
                        </p:nvSpPr>
                        <p:spPr bwMode="auto">
                          <a:xfrm flipV="1">
                            <a:off x="704" y="3697"/>
                            <a:ext cx="67" cy="5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810" name="Group 252">
                          <a:extLst>
                            <a:ext uri="{FF2B5EF4-FFF2-40B4-BE49-F238E27FC236}">
                              <a16:creationId xmlns:a16="http://schemas.microsoft.com/office/drawing/2014/main" id="{9B914DC6-7282-4DC9-A496-E134A34BA18E}"/>
                            </a:ext>
                          </a:extLst>
                        </p:cNvPr>
                        <p:cNvGrpSpPr>
                          <a:grpSpLocks/>
                        </p:cNvGrpSpPr>
                        <p:nvPr/>
                      </p:nvGrpSpPr>
                      <p:grpSpPr bwMode="auto">
                        <a:xfrm>
                          <a:off x="710" y="3701"/>
                          <a:ext cx="100" cy="72"/>
                          <a:chOff x="710" y="3701"/>
                          <a:chExt cx="100" cy="72"/>
                        </a:xfrm>
                      </p:grpSpPr>
                      <p:sp>
                        <p:nvSpPr>
                          <p:cNvPr id="31838" name="Line 250">
                            <a:extLst>
                              <a:ext uri="{FF2B5EF4-FFF2-40B4-BE49-F238E27FC236}">
                                <a16:creationId xmlns:a16="http://schemas.microsoft.com/office/drawing/2014/main" id="{D3E3EF22-0A5A-454E-8771-50286D4D6ECB}"/>
                              </a:ext>
                            </a:extLst>
                          </p:cNvPr>
                          <p:cNvSpPr>
                            <a:spLocks noChangeShapeType="1"/>
                          </p:cNvSpPr>
                          <p:nvPr/>
                        </p:nvSpPr>
                        <p:spPr bwMode="auto">
                          <a:xfrm flipV="1">
                            <a:off x="710" y="3756"/>
                            <a:ext cx="32"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39" name="Line 251">
                            <a:extLst>
                              <a:ext uri="{FF2B5EF4-FFF2-40B4-BE49-F238E27FC236}">
                                <a16:creationId xmlns:a16="http://schemas.microsoft.com/office/drawing/2014/main" id="{C132A086-253D-4D72-8126-160D17B119AE}"/>
                              </a:ext>
                            </a:extLst>
                          </p:cNvPr>
                          <p:cNvSpPr>
                            <a:spLocks noChangeShapeType="1"/>
                          </p:cNvSpPr>
                          <p:nvPr/>
                        </p:nvSpPr>
                        <p:spPr bwMode="auto">
                          <a:xfrm flipV="1">
                            <a:off x="742" y="3701"/>
                            <a:ext cx="68" cy="5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811" name="Group 255">
                          <a:extLst>
                            <a:ext uri="{FF2B5EF4-FFF2-40B4-BE49-F238E27FC236}">
                              <a16:creationId xmlns:a16="http://schemas.microsoft.com/office/drawing/2014/main" id="{566BD771-721F-4145-8DF0-64C3D2D91982}"/>
                            </a:ext>
                          </a:extLst>
                        </p:cNvPr>
                        <p:cNvGrpSpPr>
                          <a:grpSpLocks/>
                        </p:cNvGrpSpPr>
                        <p:nvPr/>
                      </p:nvGrpSpPr>
                      <p:grpSpPr bwMode="auto">
                        <a:xfrm>
                          <a:off x="750" y="3703"/>
                          <a:ext cx="99" cy="72"/>
                          <a:chOff x="750" y="3703"/>
                          <a:chExt cx="99" cy="72"/>
                        </a:xfrm>
                      </p:grpSpPr>
                      <p:sp>
                        <p:nvSpPr>
                          <p:cNvPr id="31836" name="Line 253">
                            <a:extLst>
                              <a:ext uri="{FF2B5EF4-FFF2-40B4-BE49-F238E27FC236}">
                                <a16:creationId xmlns:a16="http://schemas.microsoft.com/office/drawing/2014/main" id="{1BFA1397-A2B7-4235-A013-CE10B7C5393C}"/>
                              </a:ext>
                            </a:extLst>
                          </p:cNvPr>
                          <p:cNvSpPr>
                            <a:spLocks noChangeShapeType="1"/>
                          </p:cNvSpPr>
                          <p:nvPr/>
                        </p:nvSpPr>
                        <p:spPr bwMode="auto">
                          <a:xfrm flipV="1">
                            <a:off x="750" y="3759"/>
                            <a:ext cx="32" cy="1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37" name="Line 254">
                            <a:extLst>
                              <a:ext uri="{FF2B5EF4-FFF2-40B4-BE49-F238E27FC236}">
                                <a16:creationId xmlns:a16="http://schemas.microsoft.com/office/drawing/2014/main" id="{0164C4F5-FAA8-4D66-9584-46B293363965}"/>
                              </a:ext>
                            </a:extLst>
                          </p:cNvPr>
                          <p:cNvSpPr>
                            <a:spLocks noChangeShapeType="1"/>
                          </p:cNvSpPr>
                          <p:nvPr/>
                        </p:nvSpPr>
                        <p:spPr bwMode="auto">
                          <a:xfrm flipV="1">
                            <a:off x="782" y="3703"/>
                            <a:ext cx="67" cy="5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812" name="Group 258">
                          <a:extLst>
                            <a:ext uri="{FF2B5EF4-FFF2-40B4-BE49-F238E27FC236}">
                              <a16:creationId xmlns:a16="http://schemas.microsoft.com/office/drawing/2014/main" id="{C907B3FD-7FAE-4529-98F5-9F0472D325D1}"/>
                            </a:ext>
                          </a:extLst>
                        </p:cNvPr>
                        <p:cNvGrpSpPr>
                          <a:grpSpLocks/>
                        </p:cNvGrpSpPr>
                        <p:nvPr/>
                      </p:nvGrpSpPr>
                      <p:grpSpPr bwMode="auto">
                        <a:xfrm>
                          <a:off x="786" y="3708"/>
                          <a:ext cx="100" cy="73"/>
                          <a:chOff x="786" y="3708"/>
                          <a:chExt cx="100" cy="73"/>
                        </a:xfrm>
                      </p:grpSpPr>
                      <p:sp>
                        <p:nvSpPr>
                          <p:cNvPr id="31834" name="Line 256">
                            <a:extLst>
                              <a:ext uri="{FF2B5EF4-FFF2-40B4-BE49-F238E27FC236}">
                                <a16:creationId xmlns:a16="http://schemas.microsoft.com/office/drawing/2014/main" id="{5C6D5042-3AE1-4F4E-82CA-25A77D25BD67}"/>
                              </a:ext>
                            </a:extLst>
                          </p:cNvPr>
                          <p:cNvSpPr>
                            <a:spLocks noChangeShapeType="1"/>
                          </p:cNvSpPr>
                          <p:nvPr/>
                        </p:nvSpPr>
                        <p:spPr bwMode="auto">
                          <a:xfrm flipV="1">
                            <a:off x="786" y="3764"/>
                            <a:ext cx="33"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35" name="Line 257">
                            <a:extLst>
                              <a:ext uri="{FF2B5EF4-FFF2-40B4-BE49-F238E27FC236}">
                                <a16:creationId xmlns:a16="http://schemas.microsoft.com/office/drawing/2014/main" id="{165767D1-9B16-4964-86A4-6FF9BDA4026A}"/>
                              </a:ext>
                            </a:extLst>
                          </p:cNvPr>
                          <p:cNvSpPr>
                            <a:spLocks noChangeShapeType="1"/>
                          </p:cNvSpPr>
                          <p:nvPr/>
                        </p:nvSpPr>
                        <p:spPr bwMode="auto">
                          <a:xfrm flipV="1">
                            <a:off x="819" y="3708"/>
                            <a:ext cx="67" cy="5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813" name="Group 261">
                          <a:extLst>
                            <a:ext uri="{FF2B5EF4-FFF2-40B4-BE49-F238E27FC236}">
                              <a16:creationId xmlns:a16="http://schemas.microsoft.com/office/drawing/2014/main" id="{CBFBFE88-60EA-48A0-B17F-94FB50CBD980}"/>
                            </a:ext>
                          </a:extLst>
                        </p:cNvPr>
                        <p:cNvGrpSpPr>
                          <a:grpSpLocks/>
                        </p:cNvGrpSpPr>
                        <p:nvPr/>
                      </p:nvGrpSpPr>
                      <p:grpSpPr bwMode="auto">
                        <a:xfrm>
                          <a:off x="826" y="3711"/>
                          <a:ext cx="99" cy="72"/>
                          <a:chOff x="826" y="3711"/>
                          <a:chExt cx="99" cy="72"/>
                        </a:xfrm>
                      </p:grpSpPr>
                      <p:sp>
                        <p:nvSpPr>
                          <p:cNvPr id="31832" name="Line 259">
                            <a:extLst>
                              <a:ext uri="{FF2B5EF4-FFF2-40B4-BE49-F238E27FC236}">
                                <a16:creationId xmlns:a16="http://schemas.microsoft.com/office/drawing/2014/main" id="{FDE708C8-6512-4EA6-A836-D7711F6E51CD}"/>
                              </a:ext>
                            </a:extLst>
                          </p:cNvPr>
                          <p:cNvSpPr>
                            <a:spLocks noChangeShapeType="1"/>
                          </p:cNvSpPr>
                          <p:nvPr/>
                        </p:nvSpPr>
                        <p:spPr bwMode="auto">
                          <a:xfrm flipV="1">
                            <a:off x="826" y="3766"/>
                            <a:ext cx="33"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33" name="Line 260">
                            <a:extLst>
                              <a:ext uri="{FF2B5EF4-FFF2-40B4-BE49-F238E27FC236}">
                                <a16:creationId xmlns:a16="http://schemas.microsoft.com/office/drawing/2014/main" id="{B47FF0BC-9F33-4B2E-BC6D-D2986A820929}"/>
                              </a:ext>
                            </a:extLst>
                          </p:cNvPr>
                          <p:cNvSpPr>
                            <a:spLocks noChangeShapeType="1"/>
                          </p:cNvSpPr>
                          <p:nvPr/>
                        </p:nvSpPr>
                        <p:spPr bwMode="auto">
                          <a:xfrm flipV="1">
                            <a:off x="859" y="3711"/>
                            <a:ext cx="66" cy="5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814" name="Group 264">
                          <a:extLst>
                            <a:ext uri="{FF2B5EF4-FFF2-40B4-BE49-F238E27FC236}">
                              <a16:creationId xmlns:a16="http://schemas.microsoft.com/office/drawing/2014/main" id="{8C457F05-68BD-43FE-9B04-85835D650689}"/>
                            </a:ext>
                          </a:extLst>
                        </p:cNvPr>
                        <p:cNvGrpSpPr>
                          <a:grpSpLocks/>
                        </p:cNvGrpSpPr>
                        <p:nvPr/>
                      </p:nvGrpSpPr>
                      <p:grpSpPr bwMode="auto">
                        <a:xfrm>
                          <a:off x="864" y="3714"/>
                          <a:ext cx="99" cy="72"/>
                          <a:chOff x="864" y="3714"/>
                          <a:chExt cx="99" cy="72"/>
                        </a:xfrm>
                      </p:grpSpPr>
                      <p:sp>
                        <p:nvSpPr>
                          <p:cNvPr id="31830" name="Line 262">
                            <a:extLst>
                              <a:ext uri="{FF2B5EF4-FFF2-40B4-BE49-F238E27FC236}">
                                <a16:creationId xmlns:a16="http://schemas.microsoft.com/office/drawing/2014/main" id="{C8B741F6-C687-48A0-9439-704E3B976195}"/>
                              </a:ext>
                            </a:extLst>
                          </p:cNvPr>
                          <p:cNvSpPr>
                            <a:spLocks noChangeShapeType="1"/>
                          </p:cNvSpPr>
                          <p:nvPr/>
                        </p:nvSpPr>
                        <p:spPr bwMode="auto">
                          <a:xfrm flipV="1">
                            <a:off x="864" y="3769"/>
                            <a:ext cx="32"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31" name="Line 263">
                            <a:extLst>
                              <a:ext uri="{FF2B5EF4-FFF2-40B4-BE49-F238E27FC236}">
                                <a16:creationId xmlns:a16="http://schemas.microsoft.com/office/drawing/2014/main" id="{0C3F5137-2CBC-4453-BDA6-EF54868D9259}"/>
                              </a:ext>
                            </a:extLst>
                          </p:cNvPr>
                          <p:cNvSpPr>
                            <a:spLocks noChangeShapeType="1"/>
                          </p:cNvSpPr>
                          <p:nvPr/>
                        </p:nvSpPr>
                        <p:spPr bwMode="auto">
                          <a:xfrm flipV="1">
                            <a:off x="896" y="3714"/>
                            <a:ext cx="67" cy="5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815" name="Group 267">
                          <a:extLst>
                            <a:ext uri="{FF2B5EF4-FFF2-40B4-BE49-F238E27FC236}">
                              <a16:creationId xmlns:a16="http://schemas.microsoft.com/office/drawing/2014/main" id="{4C4E994C-7BCA-4A2F-8636-1B75C01BDD77}"/>
                            </a:ext>
                          </a:extLst>
                        </p:cNvPr>
                        <p:cNvGrpSpPr>
                          <a:grpSpLocks/>
                        </p:cNvGrpSpPr>
                        <p:nvPr/>
                      </p:nvGrpSpPr>
                      <p:grpSpPr bwMode="auto">
                        <a:xfrm>
                          <a:off x="901" y="3717"/>
                          <a:ext cx="99" cy="73"/>
                          <a:chOff x="901" y="3717"/>
                          <a:chExt cx="99" cy="73"/>
                        </a:xfrm>
                      </p:grpSpPr>
                      <p:sp>
                        <p:nvSpPr>
                          <p:cNvPr id="31828" name="Line 265">
                            <a:extLst>
                              <a:ext uri="{FF2B5EF4-FFF2-40B4-BE49-F238E27FC236}">
                                <a16:creationId xmlns:a16="http://schemas.microsoft.com/office/drawing/2014/main" id="{266944B7-34F9-4868-AF78-97B59BFC357E}"/>
                              </a:ext>
                            </a:extLst>
                          </p:cNvPr>
                          <p:cNvSpPr>
                            <a:spLocks noChangeShapeType="1"/>
                          </p:cNvSpPr>
                          <p:nvPr/>
                        </p:nvSpPr>
                        <p:spPr bwMode="auto">
                          <a:xfrm flipV="1">
                            <a:off x="901" y="3773"/>
                            <a:ext cx="32"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29" name="Line 266">
                            <a:extLst>
                              <a:ext uri="{FF2B5EF4-FFF2-40B4-BE49-F238E27FC236}">
                                <a16:creationId xmlns:a16="http://schemas.microsoft.com/office/drawing/2014/main" id="{AEF8809E-BEFE-488C-B4A2-3A39E6E1E6D8}"/>
                              </a:ext>
                            </a:extLst>
                          </p:cNvPr>
                          <p:cNvSpPr>
                            <a:spLocks noChangeShapeType="1"/>
                          </p:cNvSpPr>
                          <p:nvPr/>
                        </p:nvSpPr>
                        <p:spPr bwMode="auto">
                          <a:xfrm flipV="1">
                            <a:off x="933" y="3717"/>
                            <a:ext cx="67" cy="5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816" name="Group 270">
                          <a:extLst>
                            <a:ext uri="{FF2B5EF4-FFF2-40B4-BE49-F238E27FC236}">
                              <a16:creationId xmlns:a16="http://schemas.microsoft.com/office/drawing/2014/main" id="{A67365F2-8734-4CBB-B0AA-FB726A627596}"/>
                            </a:ext>
                          </a:extLst>
                        </p:cNvPr>
                        <p:cNvGrpSpPr>
                          <a:grpSpLocks/>
                        </p:cNvGrpSpPr>
                        <p:nvPr/>
                      </p:nvGrpSpPr>
                      <p:grpSpPr bwMode="auto">
                        <a:xfrm>
                          <a:off x="936" y="3723"/>
                          <a:ext cx="99" cy="72"/>
                          <a:chOff x="936" y="3723"/>
                          <a:chExt cx="99" cy="72"/>
                        </a:xfrm>
                      </p:grpSpPr>
                      <p:sp>
                        <p:nvSpPr>
                          <p:cNvPr id="31826" name="Line 268">
                            <a:extLst>
                              <a:ext uri="{FF2B5EF4-FFF2-40B4-BE49-F238E27FC236}">
                                <a16:creationId xmlns:a16="http://schemas.microsoft.com/office/drawing/2014/main" id="{CAC37B17-467B-43BD-A73A-4C7E8BBB6633}"/>
                              </a:ext>
                            </a:extLst>
                          </p:cNvPr>
                          <p:cNvSpPr>
                            <a:spLocks noChangeShapeType="1"/>
                          </p:cNvSpPr>
                          <p:nvPr/>
                        </p:nvSpPr>
                        <p:spPr bwMode="auto">
                          <a:xfrm flipV="1">
                            <a:off x="936" y="3778"/>
                            <a:ext cx="32"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27" name="Line 269">
                            <a:extLst>
                              <a:ext uri="{FF2B5EF4-FFF2-40B4-BE49-F238E27FC236}">
                                <a16:creationId xmlns:a16="http://schemas.microsoft.com/office/drawing/2014/main" id="{18D91408-E928-478F-B18A-24F1C0CD682D}"/>
                              </a:ext>
                            </a:extLst>
                          </p:cNvPr>
                          <p:cNvSpPr>
                            <a:spLocks noChangeShapeType="1"/>
                          </p:cNvSpPr>
                          <p:nvPr/>
                        </p:nvSpPr>
                        <p:spPr bwMode="auto">
                          <a:xfrm flipV="1">
                            <a:off x="968" y="3723"/>
                            <a:ext cx="67" cy="5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817" name="Group 273">
                          <a:extLst>
                            <a:ext uri="{FF2B5EF4-FFF2-40B4-BE49-F238E27FC236}">
                              <a16:creationId xmlns:a16="http://schemas.microsoft.com/office/drawing/2014/main" id="{426846F1-9924-4A06-A056-401B67440CCF}"/>
                            </a:ext>
                          </a:extLst>
                        </p:cNvPr>
                        <p:cNvGrpSpPr>
                          <a:grpSpLocks/>
                        </p:cNvGrpSpPr>
                        <p:nvPr/>
                      </p:nvGrpSpPr>
                      <p:grpSpPr bwMode="auto">
                        <a:xfrm>
                          <a:off x="973" y="3728"/>
                          <a:ext cx="99" cy="72"/>
                          <a:chOff x="973" y="3728"/>
                          <a:chExt cx="99" cy="72"/>
                        </a:xfrm>
                      </p:grpSpPr>
                      <p:sp>
                        <p:nvSpPr>
                          <p:cNvPr id="31824" name="Line 271">
                            <a:extLst>
                              <a:ext uri="{FF2B5EF4-FFF2-40B4-BE49-F238E27FC236}">
                                <a16:creationId xmlns:a16="http://schemas.microsoft.com/office/drawing/2014/main" id="{62DACF99-A842-4C42-ABE4-8D883FCD281A}"/>
                              </a:ext>
                            </a:extLst>
                          </p:cNvPr>
                          <p:cNvSpPr>
                            <a:spLocks noChangeShapeType="1"/>
                          </p:cNvSpPr>
                          <p:nvPr/>
                        </p:nvSpPr>
                        <p:spPr bwMode="auto">
                          <a:xfrm flipV="1">
                            <a:off x="973" y="3783"/>
                            <a:ext cx="32"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25" name="Line 272">
                            <a:extLst>
                              <a:ext uri="{FF2B5EF4-FFF2-40B4-BE49-F238E27FC236}">
                                <a16:creationId xmlns:a16="http://schemas.microsoft.com/office/drawing/2014/main" id="{128665CE-8B9A-4D6D-9B1E-1D74E2552608}"/>
                              </a:ext>
                            </a:extLst>
                          </p:cNvPr>
                          <p:cNvSpPr>
                            <a:spLocks noChangeShapeType="1"/>
                          </p:cNvSpPr>
                          <p:nvPr/>
                        </p:nvSpPr>
                        <p:spPr bwMode="auto">
                          <a:xfrm flipV="1">
                            <a:off x="1005" y="3728"/>
                            <a:ext cx="67" cy="5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818" name="Group 276">
                          <a:extLst>
                            <a:ext uri="{FF2B5EF4-FFF2-40B4-BE49-F238E27FC236}">
                              <a16:creationId xmlns:a16="http://schemas.microsoft.com/office/drawing/2014/main" id="{6A379478-DEEC-4D6E-98F2-0A130C362EEC}"/>
                            </a:ext>
                          </a:extLst>
                        </p:cNvPr>
                        <p:cNvGrpSpPr>
                          <a:grpSpLocks/>
                        </p:cNvGrpSpPr>
                        <p:nvPr/>
                      </p:nvGrpSpPr>
                      <p:grpSpPr bwMode="auto">
                        <a:xfrm>
                          <a:off x="1010" y="3730"/>
                          <a:ext cx="100" cy="73"/>
                          <a:chOff x="1010" y="3730"/>
                          <a:chExt cx="100" cy="73"/>
                        </a:xfrm>
                      </p:grpSpPr>
                      <p:sp>
                        <p:nvSpPr>
                          <p:cNvPr id="31822" name="Line 274">
                            <a:extLst>
                              <a:ext uri="{FF2B5EF4-FFF2-40B4-BE49-F238E27FC236}">
                                <a16:creationId xmlns:a16="http://schemas.microsoft.com/office/drawing/2014/main" id="{EE909B77-4BF6-46C3-950F-8D8C35139DCD}"/>
                              </a:ext>
                            </a:extLst>
                          </p:cNvPr>
                          <p:cNvSpPr>
                            <a:spLocks noChangeShapeType="1"/>
                          </p:cNvSpPr>
                          <p:nvPr/>
                        </p:nvSpPr>
                        <p:spPr bwMode="auto">
                          <a:xfrm flipV="1">
                            <a:off x="1010" y="3786"/>
                            <a:ext cx="33"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23" name="Line 275">
                            <a:extLst>
                              <a:ext uri="{FF2B5EF4-FFF2-40B4-BE49-F238E27FC236}">
                                <a16:creationId xmlns:a16="http://schemas.microsoft.com/office/drawing/2014/main" id="{AA8C78A3-22F6-4D1B-BD28-284B7AE913AB}"/>
                              </a:ext>
                            </a:extLst>
                          </p:cNvPr>
                          <p:cNvSpPr>
                            <a:spLocks noChangeShapeType="1"/>
                          </p:cNvSpPr>
                          <p:nvPr/>
                        </p:nvSpPr>
                        <p:spPr bwMode="auto">
                          <a:xfrm flipV="1">
                            <a:off x="1043" y="3730"/>
                            <a:ext cx="67" cy="5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819" name="Group 279">
                          <a:extLst>
                            <a:ext uri="{FF2B5EF4-FFF2-40B4-BE49-F238E27FC236}">
                              <a16:creationId xmlns:a16="http://schemas.microsoft.com/office/drawing/2014/main" id="{17096A59-3BE1-47C2-AF33-0782BB26F5DA}"/>
                            </a:ext>
                          </a:extLst>
                        </p:cNvPr>
                        <p:cNvGrpSpPr>
                          <a:grpSpLocks/>
                        </p:cNvGrpSpPr>
                        <p:nvPr/>
                      </p:nvGrpSpPr>
                      <p:grpSpPr bwMode="auto">
                        <a:xfrm>
                          <a:off x="1047" y="3733"/>
                          <a:ext cx="99" cy="72"/>
                          <a:chOff x="1047" y="3733"/>
                          <a:chExt cx="99" cy="72"/>
                        </a:xfrm>
                      </p:grpSpPr>
                      <p:sp>
                        <p:nvSpPr>
                          <p:cNvPr id="31820" name="Line 277">
                            <a:extLst>
                              <a:ext uri="{FF2B5EF4-FFF2-40B4-BE49-F238E27FC236}">
                                <a16:creationId xmlns:a16="http://schemas.microsoft.com/office/drawing/2014/main" id="{48CD56EC-FE93-4F14-8847-03D769F00AFA}"/>
                              </a:ext>
                            </a:extLst>
                          </p:cNvPr>
                          <p:cNvSpPr>
                            <a:spLocks noChangeShapeType="1"/>
                          </p:cNvSpPr>
                          <p:nvPr/>
                        </p:nvSpPr>
                        <p:spPr bwMode="auto">
                          <a:xfrm flipV="1">
                            <a:off x="1047" y="3788"/>
                            <a:ext cx="32"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21" name="Line 278">
                            <a:extLst>
                              <a:ext uri="{FF2B5EF4-FFF2-40B4-BE49-F238E27FC236}">
                                <a16:creationId xmlns:a16="http://schemas.microsoft.com/office/drawing/2014/main" id="{1B6F4E16-364F-42CA-934D-E86360B3A07E}"/>
                              </a:ext>
                            </a:extLst>
                          </p:cNvPr>
                          <p:cNvSpPr>
                            <a:spLocks noChangeShapeType="1"/>
                          </p:cNvSpPr>
                          <p:nvPr/>
                        </p:nvSpPr>
                        <p:spPr bwMode="auto">
                          <a:xfrm flipV="1">
                            <a:off x="1079" y="3733"/>
                            <a:ext cx="67" cy="5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31796" name="Group 290">
                        <a:extLst>
                          <a:ext uri="{FF2B5EF4-FFF2-40B4-BE49-F238E27FC236}">
                            <a16:creationId xmlns:a16="http://schemas.microsoft.com/office/drawing/2014/main" id="{9141A639-1FBC-435C-8EC7-C3CAB463DA89}"/>
                          </a:ext>
                        </a:extLst>
                      </p:cNvPr>
                      <p:cNvGrpSpPr>
                        <a:grpSpLocks/>
                      </p:cNvGrpSpPr>
                      <p:nvPr/>
                    </p:nvGrpSpPr>
                    <p:grpSpPr bwMode="auto">
                      <a:xfrm>
                        <a:off x="1162" y="3745"/>
                        <a:ext cx="143" cy="83"/>
                        <a:chOff x="1162" y="3745"/>
                        <a:chExt cx="143" cy="83"/>
                      </a:xfrm>
                    </p:grpSpPr>
                    <p:grpSp>
                      <p:nvGrpSpPr>
                        <p:cNvPr id="31800" name="Group 283">
                          <a:extLst>
                            <a:ext uri="{FF2B5EF4-FFF2-40B4-BE49-F238E27FC236}">
                              <a16:creationId xmlns:a16="http://schemas.microsoft.com/office/drawing/2014/main" id="{05ED1626-FDD7-407C-9968-43505096B57C}"/>
                            </a:ext>
                          </a:extLst>
                        </p:cNvPr>
                        <p:cNvGrpSpPr>
                          <a:grpSpLocks/>
                        </p:cNvGrpSpPr>
                        <p:nvPr/>
                      </p:nvGrpSpPr>
                      <p:grpSpPr bwMode="auto">
                        <a:xfrm>
                          <a:off x="1222" y="3750"/>
                          <a:ext cx="83" cy="78"/>
                          <a:chOff x="1222" y="3750"/>
                          <a:chExt cx="83" cy="78"/>
                        </a:xfrm>
                      </p:grpSpPr>
                      <p:sp>
                        <p:nvSpPr>
                          <p:cNvPr id="31807" name="Line 281">
                            <a:extLst>
                              <a:ext uri="{FF2B5EF4-FFF2-40B4-BE49-F238E27FC236}">
                                <a16:creationId xmlns:a16="http://schemas.microsoft.com/office/drawing/2014/main" id="{E84D8FF7-7EC8-4F8D-B310-9B5C35EB7D2F}"/>
                              </a:ext>
                            </a:extLst>
                          </p:cNvPr>
                          <p:cNvSpPr>
                            <a:spLocks noChangeShapeType="1"/>
                          </p:cNvSpPr>
                          <p:nvPr/>
                        </p:nvSpPr>
                        <p:spPr bwMode="auto">
                          <a:xfrm flipV="1">
                            <a:off x="1222" y="3808"/>
                            <a:ext cx="28" cy="20"/>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08" name="Line 282">
                            <a:extLst>
                              <a:ext uri="{FF2B5EF4-FFF2-40B4-BE49-F238E27FC236}">
                                <a16:creationId xmlns:a16="http://schemas.microsoft.com/office/drawing/2014/main" id="{620B6CC1-25EF-4799-87A1-DB4D39F98E35}"/>
                              </a:ext>
                            </a:extLst>
                          </p:cNvPr>
                          <p:cNvSpPr>
                            <a:spLocks noChangeShapeType="1"/>
                          </p:cNvSpPr>
                          <p:nvPr/>
                        </p:nvSpPr>
                        <p:spPr bwMode="auto">
                          <a:xfrm flipV="1">
                            <a:off x="1250" y="3750"/>
                            <a:ext cx="55" cy="58"/>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801" name="Group 286">
                          <a:extLst>
                            <a:ext uri="{FF2B5EF4-FFF2-40B4-BE49-F238E27FC236}">
                              <a16:creationId xmlns:a16="http://schemas.microsoft.com/office/drawing/2014/main" id="{595970C5-EB20-4221-AAB2-F8911843789B}"/>
                            </a:ext>
                          </a:extLst>
                        </p:cNvPr>
                        <p:cNvGrpSpPr>
                          <a:grpSpLocks/>
                        </p:cNvGrpSpPr>
                        <p:nvPr/>
                      </p:nvGrpSpPr>
                      <p:grpSpPr bwMode="auto">
                        <a:xfrm>
                          <a:off x="1192" y="3746"/>
                          <a:ext cx="85" cy="80"/>
                          <a:chOff x="1192" y="3746"/>
                          <a:chExt cx="85" cy="80"/>
                        </a:xfrm>
                      </p:grpSpPr>
                      <p:sp>
                        <p:nvSpPr>
                          <p:cNvPr id="31805" name="Line 284">
                            <a:extLst>
                              <a:ext uri="{FF2B5EF4-FFF2-40B4-BE49-F238E27FC236}">
                                <a16:creationId xmlns:a16="http://schemas.microsoft.com/office/drawing/2014/main" id="{64E0E5F4-F402-417F-89E6-945BE283ACB7}"/>
                              </a:ext>
                            </a:extLst>
                          </p:cNvPr>
                          <p:cNvSpPr>
                            <a:spLocks noChangeShapeType="1"/>
                          </p:cNvSpPr>
                          <p:nvPr/>
                        </p:nvSpPr>
                        <p:spPr bwMode="auto">
                          <a:xfrm flipV="1">
                            <a:off x="1192" y="3805"/>
                            <a:ext cx="28" cy="21"/>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06" name="Line 285">
                            <a:extLst>
                              <a:ext uri="{FF2B5EF4-FFF2-40B4-BE49-F238E27FC236}">
                                <a16:creationId xmlns:a16="http://schemas.microsoft.com/office/drawing/2014/main" id="{2EAEA700-7216-4F1C-A975-5BC28D146FE4}"/>
                              </a:ext>
                            </a:extLst>
                          </p:cNvPr>
                          <p:cNvSpPr>
                            <a:spLocks noChangeShapeType="1"/>
                          </p:cNvSpPr>
                          <p:nvPr/>
                        </p:nvSpPr>
                        <p:spPr bwMode="auto">
                          <a:xfrm flipV="1">
                            <a:off x="1220" y="3746"/>
                            <a:ext cx="57" cy="59"/>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1802" name="Group 289">
                          <a:extLst>
                            <a:ext uri="{FF2B5EF4-FFF2-40B4-BE49-F238E27FC236}">
                              <a16:creationId xmlns:a16="http://schemas.microsoft.com/office/drawing/2014/main" id="{0FEDF6FB-8F95-4F34-91A2-F0E879CDE24F}"/>
                            </a:ext>
                          </a:extLst>
                        </p:cNvPr>
                        <p:cNvGrpSpPr>
                          <a:grpSpLocks/>
                        </p:cNvGrpSpPr>
                        <p:nvPr/>
                      </p:nvGrpSpPr>
                      <p:grpSpPr bwMode="auto">
                        <a:xfrm>
                          <a:off x="1162" y="3745"/>
                          <a:ext cx="83" cy="77"/>
                          <a:chOff x="1162" y="3745"/>
                          <a:chExt cx="83" cy="77"/>
                        </a:xfrm>
                      </p:grpSpPr>
                      <p:sp>
                        <p:nvSpPr>
                          <p:cNvPr id="31803" name="Line 287">
                            <a:extLst>
                              <a:ext uri="{FF2B5EF4-FFF2-40B4-BE49-F238E27FC236}">
                                <a16:creationId xmlns:a16="http://schemas.microsoft.com/office/drawing/2014/main" id="{C4D023D0-1154-42DE-8F8A-AE7C789A4E24}"/>
                              </a:ext>
                            </a:extLst>
                          </p:cNvPr>
                          <p:cNvSpPr>
                            <a:spLocks noChangeShapeType="1"/>
                          </p:cNvSpPr>
                          <p:nvPr/>
                        </p:nvSpPr>
                        <p:spPr bwMode="auto">
                          <a:xfrm flipV="1">
                            <a:off x="1162" y="3801"/>
                            <a:ext cx="29" cy="21"/>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04" name="Line 288">
                            <a:extLst>
                              <a:ext uri="{FF2B5EF4-FFF2-40B4-BE49-F238E27FC236}">
                                <a16:creationId xmlns:a16="http://schemas.microsoft.com/office/drawing/2014/main" id="{1FFD3517-218F-402A-A548-6D7C532BB245}"/>
                              </a:ext>
                            </a:extLst>
                          </p:cNvPr>
                          <p:cNvSpPr>
                            <a:spLocks noChangeShapeType="1"/>
                          </p:cNvSpPr>
                          <p:nvPr/>
                        </p:nvSpPr>
                        <p:spPr bwMode="auto">
                          <a:xfrm flipV="1">
                            <a:off x="1191" y="3745"/>
                            <a:ext cx="54" cy="5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31797" name="Line 291">
                        <a:extLst>
                          <a:ext uri="{FF2B5EF4-FFF2-40B4-BE49-F238E27FC236}">
                            <a16:creationId xmlns:a16="http://schemas.microsoft.com/office/drawing/2014/main" id="{E0E73200-F7FD-4F50-9E61-840EAE7E8F2C}"/>
                          </a:ext>
                        </a:extLst>
                      </p:cNvPr>
                      <p:cNvSpPr>
                        <a:spLocks noChangeShapeType="1"/>
                      </p:cNvSpPr>
                      <p:nvPr/>
                    </p:nvSpPr>
                    <p:spPr bwMode="auto">
                      <a:xfrm>
                        <a:off x="706" y="3719"/>
                        <a:ext cx="604" cy="58"/>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98" name="Line 292">
                        <a:extLst>
                          <a:ext uri="{FF2B5EF4-FFF2-40B4-BE49-F238E27FC236}">
                            <a16:creationId xmlns:a16="http://schemas.microsoft.com/office/drawing/2014/main" id="{4257BD07-8961-4206-9648-5E1740693D6B}"/>
                          </a:ext>
                        </a:extLst>
                      </p:cNvPr>
                      <p:cNvSpPr>
                        <a:spLocks noChangeShapeType="1"/>
                      </p:cNvSpPr>
                      <p:nvPr/>
                    </p:nvSpPr>
                    <p:spPr bwMode="auto">
                      <a:xfrm>
                        <a:off x="684" y="3734"/>
                        <a:ext cx="616" cy="60"/>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99" name="Line 293">
                        <a:extLst>
                          <a:ext uri="{FF2B5EF4-FFF2-40B4-BE49-F238E27FC236}">
                            <a16:creationId xmlns:a16="http://schemas.microsoft.com/office/drawing/2014/main" id="{190257A3-55C9-4A77-AA42-9CAD15294C3E}"/>
                          </a:ext>
                        </a:extLst>
                      </p:cNvPr>
                      <p:cNvSpPr>
                        <a:spLocks noChangeShapeType="1"/>
                      </p:cNvSpPr>
                      <p:nvPr/>
                    </p:nvSpPr>
                    <p:spPr bwMode="auto">
                      <a:xfrm>
                        <a:off x="661" y="3750"/>
                        <a:ext cx="622" cy="64"/>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31790" name="Group 298">
                    <a:extLst>
                      <a:ext uri="{FF2B5EF4-FFF2-40B4-BE49-F238E27FC236}">
                        <a16:creationId xmlns:a16="http://schemas.microsoft.com/office/drawing/2014/main" id="{8B7B6B16-964D-4FF7-AA6F-9965D51D5BAF}"/>
                      </a:ext>
                    </a:extLst>
                  </p:cNvPr>
                  <p:cNvGrpSpPr>
                    <a:grpSpLocks/>
                  </p:cNvGrpSpPr>
                  <p:nvPr/>
                </p:nvGrpSpPr>
                <p:grpSpPr bwMode="auto">
                  <a:xfrm>
                    <a:off x="1291" y="3762"/>
                    <a:ext cx="89" cy="91"/>
                    <a:chOff x="1291" y="3762"/>
                    <a:chExt cx="89" cy="91"/>
                  </a:xfrm>
                </p:grpSpPr>
                <p:sp>
                  <p:nvSpPr>
                    <p:cNvPr id="31791" name="Line 296">
                      <a:extLst>
                        <a:ext uri="{FF2B5EF4-FFF2-40B4-BE49-F238E27FC236}">
                          <a16:creationId xmlns:a16="http://schemas.microsoft.com/office/drawing/2014/main" id="{E0953C56-2E54-4332-8CB9-EA8062A8CC13}"/>
                        </a:ext>
                      </a:extLst>
                    </p:cNvPr>
                    <p:cNvSpPr>
                      <a:spLocks noChangeShapeType="1"/>
                    </p:cNvSpPr>
                    <p:nvPr/>
                  </p:nvSpPr>
                  <p:spPr bwMode="auto">
                    <a:xfrm flipV="1">
                      <a:off x="1291" y="3814"/>
                      <a:ext cx="47" cy="39"/>
                    </a:xfrm>
                    <a:prstGeom prst="line">
                      <a:avLst/>
                    </a:prstGeom>
                    <a:noFill/>
                    <a:ln w="12700">
                      <a:solidFill>
                        <a:srgbClr val="3F3F3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92" name="Line 297">
                      <a:extLst>
                        <a:ext uri="{FF2B5EF4-FFF2-40B4-BE49-F238E27FC236}">
                          <a16:creationId xmlns:a16="http://schemas.microsoft.com/office/drawing/2014/main" id="{2F8DEEC7-0174-4170-9B13-C8DDE5CEDE7C}"/>
                        </a:ext>
                      </a:extLst>
                    </p:cNvPr>
                    <p:cNvSpPr>
                      <a:spLocks noChangeShapeType="1"/>
                    </p:cNvSpPr>
                    <p:nvPr/>
                  </p:nvSpPr>
                  <p:spPr bwMode="auto">
                    <a:xfrm flipV="1">
                      <a:off x="1338" y="3762"/>
                      <a:ext cx="42" cy="52"/>
                    </a:xfrm>
                    <a:prstGeom prst="line">
                      <a:avLst/>
                    </a:prstGeom>
                    <a:noFill/>
                    <a:ln w="12700">
                      <a:solidFill>
                        <a:srgbClr val="3F3F3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graphicFrame>
          <p:nvGraphicFramePr>
            <p:cNvPr id="31755" name="Object 302">
              <a:extLst>
                <a:ext uri="{FF2B5EF4-FFF2-40B4-BE49-F238E27FC236}">
                  <a16:creationId xmlns:a16="http://schemas.microsoft.com/office/drawing/2014/main" id="{16F508D4-1AD5-45D8-AC32-D9D3985F4D4D}"/>
                </a:ext>
              </a:extLst>
            </p:cNvPr>
            <p:cNvGraphicFramePr>
              <a:graphicFrameLocks/>
            </p:cNvGraphicFramePr>
            <p:nvPr/>
          </p:nvGraphicFramePr>
          <p:xfrm>
            <a:off x="6934200" y="4240213"/>
            <a:ext cx="1498600" cy="1339850"/>
          </p:xfrm>
          <a:graphic>
            <a:graphicData uri="http://schemas.openxmlformats.org/presentationml/2006/ole">
              <mc:AlternateContent xmlns:mc="http://schemas.openxmlformats.org/markup-compatibility/2006">
                <mc:Choice xmlns:v="urn:schemas-microsoft-com:vml" Requires="v">
                  <p:oleObj spid="_x0000_s32079" name="Microsoft ClipArt Gallery" r:id="rId5" imgW="3475038" imgH="3108325" progId="MS_ClipArt_Gallery">
                    <p:embed/>
                  </p:oleObj>
                </mc:Choice>
                <mc:Fallback>
                  <p:oleObj name="Microsoft ClipArt Gallery" r:id="rId5" imgW="3475038" imgH="3108325" progId="MS_ClipArt_Gallery">
                    <p:embed/>
                    <p:pic>
                      <p:nvPicPr>
                        <p:cNvPr id="0" name="Object 30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4240213"/>
                          <a:ext cx="1498600" cy="133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6" name="Line 303">
              <a:extLst>
                <a:ext uri="{FF2B5EF4-FFF2-40B4-BE49-F238E27FC236}">
                  <a16:creationId xmlns:a16="http://schemas.microsoft.com/office/drawing/2014/main" id="{D50AC84C-1970-43CB-943B-65E4EB0A4DCC}"/>
                </a:ext>
              </a:extLst>
            </p:cNvPr>
            <p:cNvSpPr>
              <a:spLocks noChangeShapeType="1"/>
            </p:cNvSpPr>
            <p:nvPr/>
          </p:nvSpPr>
          <p:spPr bwMode="auto">
            <a:xfrm flipV="1">
              <a:off x="1371600" y="1898650"/>
              <a:ext cx="381000" cy="24384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57" name="Line 304">
              <a:extLst>
                <a:ext uri="{FF2B5EF4-FFF2-40B4-BE49-F238E27FC236}">
                  <a16:creationId xmlns:a16="http://schemas.microsoft.com/office/drawing/2014/main" id="{B09BF125-7990-4AFF-A8FD-65DB7CF20A04}"/>
                </a:ext>
              </a:extLst>
            </p:cNvPr>
            <p:cNvSpPr>
              <a:spLocks noChangeShapeType="1"/>
            </p:cNvSpPr>
            <p:nvPr/>
          </p:nvSpPr>
          <p:spPr bwMode="auto">
            <a:xfrm flipH="1">
              <a:off x="2209800" y="3117850"/>
              <a:ext cx="533400" cy="12192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58" name="Line 305">
              <a:extLst>
                <a:ext uri="{FF2B5EF4-FFF2-40B4-BE49-F238E27FC236}">
                  <a16:creationId xmlns:a16="http://schemas.microsoft.com/office/drawing/2014/main" id="{47EEAAAF-5D58-4DE9-A18F-85000A85F756}"/>
                </a:ext>
              </a:extLst>
            </p:cNvPr>
            <p:cNvSpPr>
              <a:spLocks noChangeShapeType="1"/>
            </p:cNvSpPr>
            <p:nvPr/>
          </p:nvSpPr>
          <p:spPr bwMode="auto">
            <a:xfrm>
              <a:off x="2743200" y="3117850"/>
              <a:ext cx="381000" cy="1524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59" name="Line 306">
              <a:extLst>
                <a:ext uri="{FF2B5EF4-FFF2-40B4-BE49-F238E27FC236}">
                  <a16:creationId xmlns:a16="http://schemas.microsoft.com/office/drawing/2014/main" id="{26433A74-47A2-4A4E-8FE4-E90576CB1976}"/>
                </a:ext>
              </a:extLst>
            </p:cNvPr>
            <p:cNvSpPr>
              <a:spLocks noChangeShapeType="1"/>
            </p:cNvSpPr>
            <p:nvPr/>
          </p:nvSpPr>
          <p:spPr bwMode="auto">
            <a:xfrm flipV="1">
              <a:off x="3886200" y="3270250"/>
              <a:ext cx="609600" cy="13716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60" name="Line 307">
              <a:extLst>
                <a:ext uri="{FF2B5EF4-FFF2-40B4-BE49-F238E27FC236}">
                  <a16:creationId xmlns:a16="http://schemas.microsoft.com/office/drawing/2014/main" id="{FA4032DF-AF62-4DAB-B3B6-418F7E231B27}"/>
                </a:ext>
              </a:extLst>
            </p:cNvPr>
            <p:cNvSpPr>
              <a:spLocks noChangeShapeType="1"/>
            </p:cNvSpPr>
            <p:nvPr/>
          </p:nvSpPr>
          <p:spPr bwMode="auto">
            <a:xfrm>
              <a:off x="4495800" y="3270250"/>
              <a:ext cx="762000" cy="12954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61" name="Line 308">
              <a:extLst>
                <a:ext uri="{FF2B5EF4-FFF2-40B4-BE49-F238E27FC236}">
                  <a16:creationId xmlns:a16="http://schemas.microsoft.com/office/drawing/2014/main" id="{1F3B10E9-349D-468B-A94E-98F8924F73B0}"/>
                </a:ext>
              </a:extLst>
            </p:cNvPr>
            <p:cNvSpPr>
              <a:spLocks noChangeShapeType="1"/>
            </p:cNvSpPr>
            <p:nvPr/>
          </p:nvSpPr>
          <p:spPr bwMode="auto">
            <a:xfrm flipV="1">
              <a:off x="6096000" y="3194050"/>
              <a:ext cx="457200" cy="13716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62" name="Line 309">
              <a:extLst>
                <a:ext uri="{FF2B5EF4-FFF2-40B4-BE49-F238E27FC236}">
                  <a16:creationId xmlns:a16="http://schemas.microsoft.com/office/drawing/2014/main" id="{F6868CDF-8BF4-4E9E-8320-3412A9F64AF3}"/>
                </a:ext>
              </a:extLst>
            </p:cNvPr>
            <p:cNvSpPr>
              <a:spLocks noChangeShapeType="1"/>
            </p:cNvSpPr>
            <p:nvPr/>
          </p:nvSpPr>
          <p:spPr bwMode="auto">
            <a:xfrm>
              <a:off x="6477000" y="3270250"/>
              <a:ext cx="685800" cy="12192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63" name="Line 310">
              <a:extLst>
                <a:ext uri="{FF2B5EF4-FFF2-40B4-BE49-F238E27FC236}">
                  <a16:creationId xmlns:a16="http://schemas.microsoft.com/office/drawing/2014/main" id="{4AC6DCF6-8EA7-4B12-80F0-E76DF19FAA9C}"/>
                </a:ext>
              </a:extLst>
            </p:cNvPr>
            <p:cNvSpPr>
              <a:spLocks noChangeShapeType="1"/>
            </p:cNvSpPr>
            <p:nvPr/>
          </p:nvSpPr>
          <p:spPr bwMode="auto">
            <a:xfrm>
              <a:off x="7543800" y="1898650"/>
              <a:ext cx="609600" cy="24384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863" name="Rectangle 311">
              <a:extLst>
                <a:ext uri="{FF2B5EF4-FFF2-40B4-BE49-F238E27FC236}">
                  <a16:creationId xmlns:a16="http://schemas.microsoft.com/office/drawing/2014/main" id="{C4CDFCC0-0BA6-4F0B-906B-D7131D0EC795}"/>
                </a:ext>
              </a:extLst>
            </p:cNvPr>
            <p:cNvSpPr>
              <a:spLocks noChangeArrowheads="1"/>
            </p:cNvSpPr>
            <p:nvPr/>
          </p:nvSpPr>
          <p:spPr bwMode="auto">
            <a:xfrm>
              <a:off x="2574925" y="3316288"/>
              <a:ext cx="4305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en-US" altLang="en-US" sz="3200" b="1">
                  <a:solidFill>
                    <a:schemeClr val="hlink"/>
                  </a:solidFill>
                  <a:effectLst>
                    <a:outerShdw blurRad="38100" dist="38100" dir="2700000" algn="tl">
                      <a:srgbClr val="C0C0C0"/>
                    </a:outerShdw>
                  </a:effectLst>
                  <a:latin typeface="Times New Roman" panose="02020603050405020304" pitchFamily="18" charset="0"/>
                </a:rPr>
                <a:t>JAVA INTERPRETER</a:t>
              </a:r>
            </a:p>
          </p:txBody>
        </p:sp>
        <p:sp>
          <p:nvSpPr>
            <p:cNvPr id="31765" name="Rectangle 312">
              <a:extLst>
                <a:ext uri="{FF2B5EF4-FFF2-40B4-BE49-F238E27FC236}">
                  <a16:creationId xmlns:a16="http://schemas.microsoft.com/office/drawing/2014/main" id="{82EA3CAA-7FC1-434E-B84B-917D19D9D89C}"/>
                </a:ext>
              </a:extLst>
            </p:cNvPr>
            <p:cNvSpPr>
              <a:spLocks noChangeArrowheads="1"/>
            </p:cNvSpPr>
            <p:nvPr/>
          </p:nvSpPr>
          <p:spPr bwMode="auto">
            <a:xfrm>
              <a:off x="746125" y="5768975"/>
              <a:ext cx="1730375" cy="454025"/>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latin typeface="Times New Roman" panose="02020603050405020304" pitchFamily="18" charset="0"/>
                </a:rPr>
                <a:t>Windows 95</a:t>
              </a:r>
            </a:p>
          </p:txBody>
        </p:sp>
        <p:sp>
          <p:nvSpPr>
            <p:cNvPr id="31766" name="Rectangle 313">
              <a:extLst>
                <a:ext uri="{FF2B5EF4-FFF2-40B4-BE49-F238E27FC236}">
                  <a16:creationId xmlns:a16="http://schemas.microsoft.com/office/drawing/2014/main" id="{9ED458D6-24D0-4E92-A987-02B9668BFF8A}"/>
                </a:ext>
              </a:extLst>
            </p:cNvPr>
            <p:cNvSpPr>
              <a:spLocks noChangeArrowheads="1"/>
            </p:cNvSpPr>
            <p:nvPr/>
          </p:nvSpPr>
          <p:spPr bwMode="auto">
            <a:xfrm>
              <a:off x="3032125" y="5768975"/>
              <a:ext cx="1466850" cy="454025"/>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latin typeface="Times New Roman" panose="02020603050405020304" pitchFamily="18" charset="0"/>
                </a:rPr>
                <a:t>Macintosh</a:t>
              </a:r>
            </a:p>
          </p:txBody>
        </p:sp>
        <p:sp>
          <p:nvSpPr>
            <p:cNvPr id="31767" name="Rectangle 314">
              <a:extLst>
                <a:ext uri="{FF2B5EF4-FFF2-40B4-BE49-F238E27FC236}">
                  <a16:creationId xmlns:a16="http://schemas.microsoft.com/office/drawing/2014/main" id="{E6F36AC2-2BE1-4F18-8EDE-F61C3FCD9587}"/>
                </a:ext>
              </a:extLst>
            </p:cNvPr>
            <p:cNvSpPr>
              <a:spLocks noChangeArrowheads="1"/>
            </p:cNvSpPr>
            <p:nvPr/>
          </p:nvSpPr>
          <p:spPr bwMode="auto">
            <a:xfrm>
              <a:off x="5165725" y="5768975"/>
              <a:ext cx="1027113" cy="454025"/>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latin typeface="Times New Roman" panose="02020603050405020304" pitchFamily="18" charset="0"/>
                </a:rPr>
                <a:t>Solaris</a:t>
              </a:r>
            </a:p>
          </p:txBody>
        </p:sp>
        <p:sp>
          <p:nvSpPr>
            <p:cNvPr id="31768" name="Rectangle 315">
              <a:extLst>
                <a:ext uri="{FF2B5EF4-FFF2-40B4-BE49-F238E27FC236}">
                  <a16:creationId xmlns:a16="http://schemas.microsoft.com/office/drawing/2014/main" id="{09BFA928-271B-4CFA-8055-2FAF31A98D05}"/>
                </a:ext>
              </a:extLst>
            </p:cNvPr>
            <p:cNvSpPr>
              <a:spLocks noChangeArrowheads="1"/>
            </p:cNvSpPr>
            <p:nvPr/>
          </p:nvSpPr>
          <p:spPr bwMode="auto">
            <a:xfrm>
              <a:off x="6842125" y="5768975"/>
              <a:ext cx="1831975" cy="454025"/>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latin typeface="Times New Roman" panose="02020603050405020304" pitchFamily="18" charset="0"/>
                </a:rPr>
                <a:t>Windows NT</a:t>
              </a:r>
            </a:p>
          </p:txBody>
        </p:sp>
        <p:sp>
          <p:nvSpPr>
            <p:cNvPr id="31769" name="Rectangle 316">
              <a:extLst>
                <a:ext uri="{FF2B5EF4-FFF2-40B4-BE49-F238E27FC236}">
                  <a16:creationId xmlns:a16="http://schemas.microsoft.com/office/drawing/2014/main" id="{4D8AEB99-FB4A-4FBD-9C45-3313B8EB4E46}"/>
                </a:ext>
              </a:extLst>
            </p:cNvPr>
            <p:cNvSpPr>
              <a:spLocks noChangeArrowheads="1"/>
            </p:cNvSpPr>
            <p:nvPr/>
          </p:nvSpPr>
          <p:spPr bwMode="auto">
            <a:xfrm>
              <a:off x="4098925" y="1570038"/>
              <a:ext cx="1314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solidFill>
                    <a:schemeClr val="bg1"/>
                  </a:solidFill>
                  <a:latin typeface="Times New Roman" panose="02020603050405020304" pitchFamily="18" charset="0"/>
                </a:rPr>
                <a:t>(translator)</a:t>
              </a:r>
            </a:p>
          </p:txBody>
        </p:sp>
        <p:sp>
          <p:nvSpPr>
            <p:cNvPr id="31770" name="Rectangle 317">
              <a:extLst>
                <a:ext uri="{FF2B5EF4-FFF2-40B4-BE49-F238E27FC236}">
                  <a16:creationId xmlns:a16="http://schemas.microsoft.com/office/drawing/2014/main" id="{648FAA97-491F-441A-A64B-6C6CC73677D6}"/>
                </a:ext>
              </a:extLst>
            </p:cNvPr>
            <p:cNvSpPr>
              <a:spLocks noChangeArrowheads="1"/>
            </p:cNvSpPr>
            <p:nvPr/>
          </p:nvSpPr>
          <p:spPr bwMode="auto">
            <a:xfrm>
              <a:off x="3641725" y="2865438"/>
              <a:ext cx="248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solidFill>
                    <a:srgbClr val="FAFD00"/>
                  </a:solidFill>
                  <a:latin typeface="Times New Roman" panose="02020603050405020304" pitchFamily="18" charset="0"/>
                </a:rPr>
                <a:t>(same for all platforms)</a:t>
              </a:r>
            </a:p>
          </p:txBody>
        </p:sp>
        <p:sp>
          <p:nvSpPr>
            <p:cNvPr id="31771" name="Rectangle 318">
              <a:extLst>
                <a:ext uri="{FF2B5EF4-FFF2-40B4-BE49-F238E27FC236}">
                  <a16:creationId xmlns:a16="http://schemas.microsoft.com/office/drawing/2014/main" id="{22438091-ABFE-406B-87B9-1E4DFE6809B7}"/>
                </a:ext>
              </a:extLst>
            </p:cNvPr>
            <p:cNvSpPr>
              <a:spLocks noChangeArrowheads="1"/>
            </p:cNvSpPr>
            <p:nvPr/>
          </p:nvSpPr>
          <p:spPr bwMode="auto">
            <a:xfrm>
              <a:off x="3108325" y="3757613"/>
              <a:ext cx="3484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solidFill>
                    <a:schemeClr val="hlink"/>
                  </a:solidFill>
                  <a:latin typeface="Times New Roman" panose="02020603050405020304" pitchFamily="18" charset="0"/>
                </a:rPr>
                <a:t>(one for each different system)</a:t>
              </a:r>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9D1FFD0-77F0-460D-BE29-ED3CC87899E1}"/>
              </a:ext>
            </a:extLst>
          </p:cNvPr>
          <p:cNvSpPr>
            <a:spLocks noGrp="1" noChangeArrowheads="1"/>
          </p:cNvSpPr>
          <p:nvPr>
            <p:ph type="title"/>
          </p:nvPr>
        </p:nvSpPr>
        <p:spPr>
          <a:xfrm>
            <a:off x="457200" y="76200"/>
            <a:ext cx="8229600" cy="792163"/>
          </a:xfrm>
        </p:spPr>
        <p:txBody>
          <a:bodyPr rtlCol="0">
            <a:normAutofit/>
          </a:bodyPr>
          <a:lstStyle/>
          <a:p>
            <a:pPr eaLnBrk="1" fontAlgn="auto" hangingPunct="1">
              <a:spcAft>
                <a:spcPts val="0"/>
              </a:spcAft>
              <a:defRPr/>
            </a:pPr>
            <a:r>
              <a:rPr lang="en-US" altLang="zh-TW" dirty="0">
                <a:effectLst>
                  <a:outerShdw blurRad="38100" dist="38100" dir="2700000" algn="tl">
                    <a:srgbClr val="000000">
                      <a:alpha val="43137"/>
                    </a:srgbClr>
                  </a:outerShdw>
                </a:effectLst>
              </a:rPr>
              <a:t>Write Once, Run Anywhere</a:t>
            </a:r>
          </a:p>
        </p:txBody>
      </p:sp>
      <p:pic>
        <p:nvPicPr>
          <p:cNvPr id="32771" name="Picture 3" descr="2comp">
            <a:extLst>
              <a:ext uri="{FF2B5EF4-FFF2-40B4-BE49-F238E27FC236}">
                <a16:creationId xmlns:a16="http://schemas.microsoft.com/office/drawing/2014/main" id="{6D66AF77-1386-489A-8EE3-18E42B85C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458200" cy="408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09D279D-0554-4EAF-AA8D-DF5BDABA14FB}"/>
              </a:ext>
            </a:extLst>
          </p:cNvPr>
          <p:cNvSpPr>
            <a:spLocks noGrp="1" noChangeArrowheads="1"/>
          </p:cNvSpPr>
          <p:nvPr>
            <p:ph type="title"/>
          </p:nvPr>
        </p:nvSpPr>
        <p:spPr>
          <a:xfrm>
            <a:off x="457200" y="274638"/>
            <a:ext cx="8229600" cy="868362"/>
          </a:xfrm>
        </p:spPr>
        <p:txBody>
          <a:bodyPr rtlCol="0">
            <a:normAutofit/>
          </a:bodyPr>
          <a:lstStyle/>
          <a:p>
            <a:pPr eaLnBrk="1" fontAlgn="auto" hangingPunct="1">
              <a:spcAft>
                <a:spcPts val="0"/>
              </a:spcAft>
              <a:defRPr/>
            </a:pPr>
            <a:r>
              <a:rPr lang="en-US" altLang="en-US" dirty="0" err="1">
                <a:effectLst>
                  <a:outerShdw blurRad="38100" dist="38100" dir="2700000" algn="tl">
                    <a:srgbClr val="000000">
                      <a:alpha val="43137"/>
                    </a:srgbClr>
                  </a:outerShdw>
                </a:effectLst>
              </a:rPr>
              <a:t>ByteCode</a:t>
            </a:r>
            <a:r>
              <a:rPr lang="en-US" altLang="en-US" dirty="0">
                <a:effectLst>
                  <a:outerShdw blurRad="38100" dist="38100" dir="2700000" algn="tl">
                    <a:srgbClr val="000000">
                      <a:alpha val="43137"/>
                    </a:srgbClr>
                  </a:outerShdw>
                </a:effectLst>
              </a:rPr>
              <a:t>:  Food for the VM</a:t>
            </a:r>
          </a:p>
        </p:txBody>
      </p:sp>
      <p:sp>
        <p:nvSpPr>
          <p:cNvPr id="33795" name="Rectangle 3">
            <a:extLst>
              <a:ext uri="{FF2B5EF4-FFF2-40B4-BE49-F238E27FC236}">
                <a16:creationId xmlns:a16="http://schemas.microsoft.com/office/drawing/2014/main" id="{4A3DDFDC-96F5-4376-AD75-AFE4D868B4CE}"/>
              </a:ext>
            </a:extLst>
          </p:cNvPr>
          <p:cNvSpPr>
            <a:spLocks noGrp="1" noChangeArrowheads="1"/>
          </p:cNvSpPr>
          <p:nvPr>
            <p:ph idx="1"/>
          </p:nvPr>
        </p:nvSpPr>
        <p:spPr>
          <a:xfrm>
            <a:off x="152400" y="1219200"/>
            <a:ext cx="8839200" cy="4953000"/>
          </a:xfrm>
        </p:spPr>
        <p:txBody>
          <a:bodyPr/>
          <a:lstStyle/>
          <a:p>
            <a:pPr eaLnBrk="1" hangingPunct="1">
              <a:lnSpc>
                <a:spcPct val="90000"/>
              </a:lnSpc>
              <a:buFont typeface="Wingdings" panose="05000000000000000000" pitchFamily="2" charset="2"/>
              <a:buChar char="Ø"/>
            </a:pPr>
            <a:r>
              <a:rPr lang="en-US" altLang="en-US" dirty="0"/>
              <a:t>For most languages, compilation produces machine code</a:t>
            </a:r>
          </a:p>
          <a:p>
            <a:pPr eaLnBrk="1" hangingPunct="1">
              <a:lnSpc>
                <a:spcPct val="90000"/>
              </a:lnSpc>
              <a:buFont typeface="Wingdings" panose="05000000000000000000" pitchFamily="2" charset="2"/>
              <a:buChar char="Ø"/>
            </a:pPr>
            <a:r>
              <a:rPr lang="en-US" altLang="en-US" dirty="0"/>
              <a:t>Java compilation produces “bytecode”</a:t>
            </a:r>
          </a:p>
          <a:p>
            <a:pPr lvl="1" eaLnBrk="1" hangingPunct="1">
              <a:lnSpc>
                <a:spcPct val="90000"/>
              </a:lnSpc>
              <a:buFont typeface="Wingdings" panose="05000000000000000000" pitchFamily="2" charset="2"/>
              <a:buChar char="ü"/>
            </a:pPr>
            <a:r>
              <a:rPr lang="en-US" altLang="en-US" dirty="0"/>
              <a:t>Intermediate code readable by the VM</a:t>
            </a:r>
          </a:p>
          <a:p>
            <a:pPr lvl="1" eaLnBrk="1" hangingPunct="1">
              <a:lnSpc>
                <a:spcPct val="90000"/>
              </a:lnSpc>
              <a:buFont typeface="Wingdings" panose="05000000000000000000" pitchFamily="2" charset="2"/>
              <a:buChar char="ü"/>
            </a:pPr>
            <a:r>
              <a:rPr lang="en-US" altLang="en-US" dirty="0"/>
              <a:t>Transferable across the Internet as </a:t>
            </a:r>
            <a:r>
              <a:rPr lang="en-US" altLang="en-US" i="1" dirty="0"/>
              <a:t>applets</a:t>
            </a:r>
          </a:p>
          <a:p>
            <a:pPr eaLnBrk="1" hangingPunct="1">
              <a:lnSpc>
                <a:spcPct val="90000"/>
              </a:lnSpc>
              <a:buFont typeface="Wingdings" panose="05000000000000000000" pitchFamily="2" charset="2"/>
              <a:buChar char="Ø"/>
            </a:pPr>
            <a:r>
              <a:rPr lang="en-US" altLang="en-US" dirty="0"/>
              <a:t>VM interprets BC into instructions</a:t>
            </a:r>
          </a:p>
          <a:p>
            <a:pPr lvl="1" eaLnBrk="1" hangingPunct="1">
              <a:lnSpc>
                <a:spcPct val="90000"/>
              </a:lnSpc>
              <a:buFont typeface="Wingdings" panose="05000000000000000000" pitchFamily="2" charset="2"/>
              <a:buChar char="ü"/>
            </a:pPr>
            <a:r>
              <a:rPr lang="en-US" altLang="en-US" dirty="0"/>
              <a:t>Partly responsible for performance lag</a:t>
            </a:r>
          </a:p>
          <a:p>
            <a:pPr eaLnBrk="1" hangingPunct="1">
              <a:lnSpc>
                <a:spcPct val="90000"/>
              </a:lnSpc>
              <a:buFont typeface="Wingdings" panose="05000000000000000000" pitchFamily="2" charset="2"/>
              <a:buChar char="Ø"/>
            </a:pPr>
            <a:r>
              <a:rPr lang="en-US" altLang="en-US" dirty="0" err="1"/>
              <a:t>ByteCode</a:t>
            </a:r>
            <a:r>
              <a:rPr lang="en-US" altLang="en-US" dirty="0"/>
              <a:t> produced on any platform may be executed on any other platform which supports a VM</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1" name="Rectangle 5">
            <a:extLst>
              <a:ext uri="{FF2B5EF4-FFF2-40B4-BE49-F238E27FC236}">
                <a16:creationId xmlns:a16="http://schemas.microsoft.com/office/drawing/2014/main" id="{70428BC6-0E22-48AE-A2AF-8A4293FAC5D7}"/>
              </a:ext>
            </a:extLst>
          </p:cNvPr>
          <p:cNvSpPr>
            <a:spLocks noGrp="1" noChangeArrowheads="1"/>
          </p:cNvSpPr>
          <p:nvPr>
            <p:ph type="title"/>
          </p:nvPr>
        </p:nvSpPr>
        <p:spPr>
          <a:xfrm>
            <a:off x="457200" y="152400"/>
            <a:ext cx="8229600" cy="762000"/>
          </a:xfrm>
        </p:spPr>
        <p:txBody>
          <a:bodyPr rtlCol="0">
            <a:normAutofit/>
          </a:bodyPr>
          <a:lstStyle/>
          <a:p>
            <a:pPr eaLnBrk="1" fontAlgn="auto" hangingPunct="1">
              <a:spcAft>
                <a:spcPts val="0"/>
              </a:spcAft>
              <a:defRPr/>
            </a:pPr>
            <a:r>
              <a:rPr lang="en-US" altLang="ja-JP" dirty="0">
                <a:effectLst>
                  <a:outerShdw blurRad="38100" dist="38100" dir="2700000" algn="tl">
                    <a:srgbClr val="000000">
                      <a:alpha val="43137"/>
                    </a:srgbClr>
                  </a:outerShdw>
                </a:effectLst>
              </a:rPr>
              <a:t>Execution Model of Java</a:t>
            </a:r>
          </a:p>
        </p:txBody>
      </p:sp>
      <p:grpSp>
        <p:nvGrpSpPr>
          <p:cNvPr id="34819" name="Group 1">
            <a:extLst>
              <a:ext uri="{FF2B5EF4-FFF2-40B4-BE49-F238E27FC236}">
                <a16:creationId xmlns:a16="http://schemas.microsoft.com/office/drawing/2014/main" id="{AE71A7E4-3FD5-498D-BE52-5067284A389B}"/>
              </a:ext>
            </a:extLst>
          </p:cNvPr>
          <p:cNvGrpSpPr>
            <a:grpSpLocks/>
          </p:cNvGrpSpPr>
          <p:nvPr/>
        </p:nvGrpSpPr>
        <p:grpSpPr bwMode="auto">
          <a:xfrm>
            <a:off x="914400" y="1143000"/>
            <a:ext cx="7620000" cy="5029200"/>
            <a:chOff x="914400" y="1524000"/>
            <a:chExt cx="7620000" cy="5029200"/>
          </a:xfrm>
        </p:grpSpPr>
        <p:sp>
          <p:nvSpPr>
            <p:cNvPr id="34820" name="AutoShape 2">
              <a:extLst>
                <a:ext uri="{FF2B5EF4-FFF2-40B4-BE49-F238E27FC236}">
                  <a16:creationId xmlns:a16="http://schemas.microsoft.com/office/drawing/2014/main" id="{9ABAABC0-AC2D-4FE6-A466-A02ED9E77519}"/>
                </a:ext>
              </a:extLst>
            </p:cNvPr>
            <p:cNvSpPr>
              <a:spLocks noChangeArrowheads="1"/>
            </p:cNvSpPr>
            <p:nvPr/>
          </p:nvSpPr>
          <p:spPr bwMode="auto">
            <a:xfrm>
              <a:off x="3657600" y="1524000"/>
              <a:ext cx="2133600" cy="1524000"/>
            </a:xfrm>
            <a:prstGeom prst="can">
              <a:avLst>
                <a:gd name="adj" fmla="val 25000"/>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600">
                <a:latin typeface="Arial" panose="020B0604020202020204" pitchFamily="34" charset="0"/>
                <a:cs typeface="Arial" panose="020B0604020202020204" pitchFamily="34" charset="0"/>
              </a:endParaRPr>
            </a:p>
          </p:txBody>
        </p:sp>
        <p:sp>
          <p:nvSpPr>
            <p:cNvPr id="34821" name="AutoShape 3">
              <a:extLst>
                <a:ext uri="{FF2B5EF4-FFF2-40B4-BE49-F238E27FC236}">
                  <a16:creationId xmlns:a16="http://schemas.microsoft.com/office/drawing/2014/main" id="{8B58D9DC-ACEA-4AD6-8422-7A47E28F5383}"/>
                </a:ext>
              </a:extLst>
            </p:cNvPr>
            <p:cNvSpPr>
              <a:spLocks noChangeArrowheads="1"/>
            </p:cNvSpPr>
            <p:nvPr/>
          </p:nvSpPr>
          <p:spPr bwMode="auto">
            <a:xfrm>
              <a:off x="1066800" y="3352800"/>
              <a:ext cx="7467600" cy="2286000"/>
            </a:xfrm>
            <a:prstGeom prst="cube">
              <a:avLst>
                <a:gd name="adj" fmla="val 25000"/>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ja-JP" sz="2000">
                  <a:latin typeface="Arial" panose="020B0604020202020204" pitchFamily="34" charset="0"/>
                  <a:ea typeface="MS PGothic" panose="020B0600070205080204" pitchFamily="34" charset="-128"/>
                  <a:cs typeface="Arial" panose="020B0604020202020204" pitchFamily="34" charset="0"/>
                </a:rPr>
                <a:t>virtual machine</a:t>
              </a:r>
            </a:p>
          </p:txBody>
        </p:sp>
        <p:sp>
          <p:nvSpPr>
            <p:cNvPr id="34822" name="Rectangle 4">
              <a:extLst>
                <a:ext uri="{FF2B5EF4-FFF2-40B4-BE49-F238E27FC236}">
                  <a16:creationId xmlns:a16="http://schemas.microsoft.com/office/drawing/2014/main" id="{F1F85594-B1DD-43DE-B042-4B17E790AAB1}"/>
                </a:ext>
              </a:extLst>
            </p:cNvPr>
            <p:cNvSpPr>
              <a:spLocks noChangeArrowheads="1"/>
            </p:cNvSpPr>
            <p:nvPr/>
          </p:nvSpPr>
          <p:spPr bwMode="auto">
            <a:xfrm>
              <a:off x="1905000" y="2308225"/>
              <a:ext cx="14478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600">
                <a:latin typeface="Arial" panose="020B0604020202020204" pitchFamily="34" charset="0"/>
                <a:cs typeface="Arial" panose="020B0604020202020204" pitchFamily="34" charset="0"/>
              </a:endParaRPr>
            </a:p>
          </p:txBody>
        </p:sp>
        <p:sp>
          <p:nvSpPr>
            <p:cNvPr id="34823" name="AutoShape 6">
              <a:extLst>
                <a:ext uri="{FF2B5EF4-FFF2-40B4-BE49-F238E27FC236}">
                  <a16:creationId xmlns:a16="http://schemas.microsoft.com/office/drawing/2014/main" id="{ACF366E4-F908-4FE0-B15A-A37EADA84A67}"/>
                </a:ext>
              </a:extLst>
            </p:cNvPr>
            <p:cNvSpPr>
              <a:spLocks noChangeArrowheads="1"/>
            </p:cNvSpPr>
            <p:nvPr/>
          </p:nvSpPr>
          <p:spPr bwMode="auto">
            <a:xfrm>
              <a:off x="914400" y="1981200"/>
              <a:ext cx="914400" cy="914400"/>
            </a:xfrm>
            <a:prstGeom prst="foldedCorner">
              <a:avLst>
                <a:gd name="adj" fmla="val 12500"/>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ja-JP" sz="2000">
                  <a:latin typeface="Arial" panose="020B0604020202020204" pitchFamily="34" charset="0"/>
                  <a:ea typeface="MS PGothic" panose="020B0600070205080204" pitchFamily="34" charset="-128"/>
                  <a:cs typeface="Arial" panose="020B0604020202020204" pitchFamily="34" charset="0"/>
                </a:rPr>
                <a:t>source</a:t>
              </a:r>
            </a:p>
            <a:p>
              <a:pPr algn="ctr" eaLnBrk="1" hangingPunct="1">
                <a:spcBef>
                  <a:spcPct val="0"/>
                </a:spcBef>
                <a:buFontTx/>
                <a:buNone/>
              </a:pPr>
              <a:r>
                <a:rPr kumimoji="1" lang="en-US" altLang="ja-JP" sz="2000">
                  <a:latin typeface="Arial" panose="020B0604020202020204" pitchFamily="34" charset="0"/>
                  <a:ea typeface="MS PGothic" panose="020B0600070205080204" pitchFamily="34" charset="-128"/>
                  <a:cs typeface="Arial" panose="020B0604020202020204" pitchFamily="34" charset="0"/>
                </a:rPr>
                <a:t>(text)</a:t>
              </a:r>
            </a:p>
          </p:txBody>
        </p:sp>
        <p:sp>
          <p:nvSpPr>
            <p:cNvPr id="34824" name="AutoShape 7">
              <a:extLst>
                <a:ext uri="{FF2B5EF4-FFF2-40B4-BE49-F238E27FC236}">
                  <a16:creationId xmlns:a16="http://schemas.microsoft.com/office/drawing/2014/main" id="{8747BFC3-772A-4386-A302-A7DD08AA44AC}"/>
                </a:ext>
              </a:extLst>
            </p:cNvPr>
            <p:cNvSpPr>
              <a:spLocks noChangeArrowheads="1"/>
            </p:cNvSpPr>
            <p:nvPr/>
          </p:nvSpPr>
          <p:spPr bwMode="auto">
            <a:xfrm rot="5400000">
              <a:off x="2283619" y="1754981"/>
              <a:ext cx="914400" cy="1366838"/>
            </a:xfrm>
            <a:prstGeom prst="can">
              <a:avLst>
                <a:gd name="adj" fmla="val 37370"/>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ja-JP" sz="2000">
                  <a:latin typeface="Arial" panose="020B0604020202020204" pitchFamily="34" charset="0"/>
                  <a:ea typeface="MS PGothic" panose="020B0600070205080204" pitchFamily="34" charset="-128"/>
                  <a:cs typeface="Arial" panose="020B0604020202020204" pitchFamily="34" charset="0"/>
                </a:rPr>
                <a:t>compiler</a:t>
              </a:r>
            </a:p>
          </p:txBody>
        </p:sp>
        <p:sp>
          <p:nvSpPr>
            <p:cNvPr id="34825" name="AutoShape 8">
              <a:extLst>
                <a:ext uri="{FF2B5EF4-FFF2-40B4-BE49-F238E27FC236}">
                  <a16:creationId xmlns:a16="http://schemas.microsoft.com/office/drawing/2014/main" id="{E37E519E-5097-4FFB-BC79-CFDDF666E4D0}"/>
                </a:ext>
              </a:extLst>
            </p:cNvPr>
            <p:cNvSpPr>
              <a:spLocks noChangeArrowheads="1"/>
            </p:cNvSpPr>
            <p:nvPr/>
          </p:nvSpPr>
          <p:spPr bwMode="auto">
            <a:xfrm>
              <a:off x="3200400" y="2209800"/>
              <a:ext cx="533400" cy="381000"/>
            </a:xfrm>
            <a:prstGeom prst="rightArrow">
              <a:avLst>
                <a:gd name="adj1" fmla="val 44167"/>
                <a:gd name="adj2" fmla="val 19146"/>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600">
                <a:latin typeface="Arial" panose="020B0604020202020204" pitchFamily="34" charset="0"/>
                <a:cs typeface="Arial" panose="020B0604020202020204" pitchFamily="34" charset="0"/>
              </a:endParaRPr>
            </a:p>
          </p:txBody>
        </p:sp>
        <p:sp>
          <p:nvSpPr>
            <p:cNvPr id="34826" name="AutoShape 9">
              <a:extLst>
                <a:ext uri="{FF2B5EF4-FFF2-40B4-BE49-F238E27FC236}">
                  <a16:creationId xmlns:a16="http://schemas.microsoft.com/office/drawing/2014/main" id="{06FF9226-C4DE-4AB1-9304-C803DC92514D}"/>
                </a:ext>
              </a:extLst>
            </p:cNvPr>
            <p:cNvSpPr>
              <a:spLocks noChangeArrowheads="1"/>
            </p:cNvSpPr>
            <p:nvPr/>
          </p:nvSpPr>
          <p:spPr bwMode="auto">
            <a:xfrm>
              <a:off x="1981200" y="5791200"/>
              <a:ext cx="5867400" cy="762000"/>
            </a:xfrm>
            <a:prstGeom prst="bevel">
              <a:avLst>
                <a:gd name="adj" fmla="val 12500"/>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ja-JP" sz="2000">
                  <a:latin typeface="Arial" panose="020B0604020202020204" pitchFamily="34" charset="0"/>
                  <a:ea typeface="MS PGothic" panose="020B0600070205080204" pitchFamily="34" charset="-128"/>
                  <a:cs typeface="Arial" panose="020B0604020202020204" pitchFamily="34" charset="0"/>
                </a:rPr>
                <a:t>CPU</a:t>
              </a:r>
            </a:p>
          </p:txBody>
        </p:sp>
        <p:sp>
          <p:nvSpPr>
            <p:cNvPr id="34827" name="AutoShape 10">
              <a:extLst>
                <a:ext uri="{FF2B5EF4-FFF2-40B4-BE49-F238E27FC236}">
                  <a16:creationId xmlns:a16="http://schemas.microsoft.com/office/drawing/2014/main" id="{2C0FC3BA-EF9D-4060-AC2A-2C9D9BC7CE54}"/>
                </a:ext>
              </a:extLst>
            </p:cNvPr>
            <p:cNvSpPr>
              <a:spLocks noChangeArrowheads="1"/>
            </p:cNvSpPr>
            <p:nvPr/>
          </p:nvSpPr>
          <p:spPr bwMode="auto">
            <a:xfrm>
              <a:off x="2409825" y="4876800"/>
              <a:ext cx="485775" cy="976313"/>
            </a:xfrm>
            <a:prstGeom prst="downArrow">
              <a:avLst>
                <a:gd name="adj1" fmla="val 50000"/>
                <a:gd name="adj2" fmla="val 50245"/>
              </a:avLst>
            </a:prstGeom>
            <a:solidFill>
              <a:srgbClr val="99FF33"/>
            </a:solidFill>
            <a:ln w="1905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600">
                <a:latin typeface="Arial" panose="020B0604020202020204" pitchFamily="34" charset="0"/>
                <a:cs typeface="Arial" panose="020B0604020202020204" pitchFamily="34" charset="0"/>
              </a:endParaRPr>
            </a:p>
          </p:txBody>
        </p:sp>
        <p:sp>
          <p:nvSpPr>
            <p:cNvPr id="34828" name="AutoShape 11">
              <a:extLst>
                <a:ext uri="{FF2B5EF4-FFF2-40B4-BE49-F238E27FC236}">
                  <a16:creationId xmlns:a16="http://schemas.microsoft.com/office/drawing/2014/main" id="{7B2B1C05-B1C6-41A5-A6DA-5ACA4129A4ED}"/>
                </a:ext>
              </a:extLst>
            </p:cNvPr>
            <p:cNvSpPr>
              <a:spLocks noChangeArrowheads="1"/>
            </p:cNvSpPr>
            <p:nvPr/>
          </p:nvSpPr>
          <p:spPr bwMode="auto">
            <a:xfrm>
              <a:off x="1905000" y="4419600"/>
              <a:ext cx="1671638" cy="1062038"/>
            </a:xfrm>
            <a:prstGeom prst="cube">
              <a:avLst>
                <a:gd name="adj" fmla="val 25000"/>
              </a:avLst>
            </a:prstGeom>
            <a:solidFill>
              <a:srgbClr val="99FF33"/>
            </a:solidFill>
            <a:ln w="1905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ja-JP" sz="2000">
                  <a:latin typeface="Arial" panose="020B0604020202020204" pitchFamily="34" charset="0"/>
                  <a:ea typeface="MS PGothic" panose="020B0600070205080204" pitchFamily="34" charset="-128"/>
                  <a:cs typeface="Arial" panose="020B0604020202020204" pitchFamily="34" charset="0"/>
                </a:rPr>
                <a:t>bytecode</a:t>
              </a:r>
            </a:p>
            <a:p>
              <a:pPr algn="ctr" eaLnBrk="1" hangingPunct="1">
                <a:spcBef>
                  <a:spcPct val="0"/>
                </a:spcBef>
                <a:buFontTx/>
                <a:buNone/>
              </a:pPr>
              <a:r>
                <a:rPr kumimoji="1" lang="en-US" altLang="ja-JP" sz="2000">
                  <a:latin typeface="Arial" panose="020B0604020202020204" pitchFamily="34" charset="0"/>
                  <a:ea typeface="MS PGothic" panose="020B0600070205080204" pitchFamily="34" charset="-128"/>
                  <a:cs typeface="Arial" panose="020B0604020202020204" pitchFamily="34" charset="0"/>
                </a:rPr>
                <a:t>interpreter</a:t>
              </a:r>
            </a:p>
          </p:txBody>
        </p:sp>
        <p:sp>
          <p:nvSpPr>
            <p:cNvPr id="34829" name="AutoShape 12">
              <a:extLst>
                <a:ext uri="{FF2B5EF4-FFF2-40B4-BE49-F238E27FC236}">
                  <a16:creationId xmlns:a16="http://schemas.microsoft.com/office/drawing/2014/main" id="{C3CDC361-6195-4884-ADA7-75773DBCE05F}"/>
                </a:ext>
              </a:extLst>
            </p:cNvPr>
            <p:cNvSpPr>
              <a:spLocks noChangeArrowheads="1"/>
            </p:cNvSpPr>
            <p:nvPr/>
          </p:nvSpPr>
          <p:spPr bwMode="auto">
            <a:xfrm rot="10800000">
              <a:off x="3429000" y="4038600"/>
              <a:ext cx="762000" cy="13716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4150 h 21600"/>
                <a:gd name="T14" fmla="*/ 19823 w 21600"/>
                <a:gd name="T15" fmla="*/ 8008 h 21600"/>
              </a:gdLst>
              <a:ahLst/>
              <a:cxnLst>
                <a:cxn ang="T8">
                  <a:pos x="T0" y="T1"/>
                </a:cxn>
                <a:cxn ang="T9">
                  <a:pos x="T2" y="T3"/>
                </a:cxn>
                <a:cxn ang="T10">
                  <a:pos x="T4" y="T5"/>
                </a:cxn>
                <a:cxn ang="T11">
                  <a:pos x="T6" y="T7"/>
                </a:cxn>
              </a:cxnLst>
              <a:rect l="T12" t="T13" r="T14" b="T15"/>
              <a:pathLst>
                <a:path w="21600" h="21600">
                  <a:moveTo>
                    <a:pt x="21600" y="6079"/>
                  </a:moveTo>
                  <a:lnTo>
                    <a:pt x="16000" y="0"/>
                  </a:lnTo>
                  <a:lnTo>
                    <a:pt x="16000" y="4150"/>
                  </a:lnTo>
                  <a:lnTo>
                    <a:pt x="12427" y="4150"/>
                  </a:lnTo>
                  <a:cubicBezTo>
                    <a:pt x="5564" y="4150"/>
                    <a:pt x="0" y="7735"/>
                    <a:pt x="0" y="12158"/>
                  </a:cubicBezTo>
                  <a:lnTo>
                    <a:pt x="0" y="21600"/>
                  </a:lnTo>
                  <a:lnTo>
                    <a:pt x="3943" y="21600"/>
                  </a:lnTo>
                  <a:lnTo>
                    <a:pt x="3943" y="12158"/>
                  </a:lnTo>
                  <a:cubicBezTo>
                    <a:pt x="3943" y="9866"/>
                    <a:pt x="7741" y="8008"/>
                    <a:pt x="12427" y="8008"/>
                  </a:cubicBezTo>
                  <a:lnTo>
                    <a:pt x="16000" y="8008"/>
                  </a:lnTo>
                  <a:lnTo>
                    <a:pt x="16000" y="12158"/>
                  </a:lnTo>
                  <a:lnTo>
                    <a:pt x="21600" y="6079"/>
                  </a:lnTo>
                  <a:close/>
                </a:path>
              </a:pathLst>
            </a:custGeom>
            <a:solidFill>
              <a:srgbClr val="99FF33"/>
            </a:solidFill>
            <a:ln w="19050">
              <a:solidFill>
                <a:schemeClr val="tx1"/>
              </a:solidFill>
              <a:miter lim="800000"/>
              <a:headEnd/>
              <a:tailEnd/>
            </a:ln>
            <a:effectLst>
              <a:outerShdw dist="35921" dir="2700000" algn="ctr" rotWithShape="0">
                <a:schemeClr val="bg2"/>
              </a:outerShdw>
            </a:effectLst>
          </p:spPr>
          <p:txBody>
            <a:bodyPr rot="10800000" wrap="none" anchor="ctr"/>
            <a:lstStyle/>
            <a:p>
              <a:endParaRPr lang="en-IN"/>
            </a:p>
          </p:txBody>
        </p:sp>
        <p:sp>
          <p:nvSpPr>
            <p:cNvPr id="34830" name="Line 13">
              <a:extLst>
                <a:ext uri="{FF2B5EF4-FFF2-40B4-BE49-F238E27FC236}">
                  <a16:creationId xmlns:a16="http://schemas.microsoft.com/office/drawing/2014/main" id="{43C6503E-A633-43F3-86F3-BD3FF74B015C}"/>
                </a:ext>
              </a:extLst>
            </p:cNvPr>
            <p:cNvSpPr>
              <a:spLocks noChangeShapeType="1"/>
            </p:cNvSpPr>
            <p:nvPr/>
          </p:nvSpPr>
          <p:spPr bwMode="auto">
            <a:xfrm flipV="1">
              <a:off x="4648200" y="3124200"/>
              <a:ext cx="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31" name="Text Box 14">
              <a:extLst>
                <a:ext uri="{FF2B5EF4-FFF2-40B4-BE49-F238E27FC236}">
                  <a16:creationId xmlns:a16="http://schemas.microsoft.com/office/drawing/2014/main" id="{B62AE2ED-8FC0-4451-A6B4-8F7DAD218448}"/>
                </a:ext>
              </a:extLst>
            </p:cNvPr>
            <p:cNvSpPr txBox="1">
              <a:spLocks noChangeArrowheads="1"/>
            </p:cNvSpPr>
            <p:nvPr/>
          </p:nvSpPr>
          <p:spPr bwMode="auto">
            <a:xfrm>
              <a:off x="4660900" y="2971800"/>
              <a:ext cx="113030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ja-JP" sz="2000">
                  <a:latin typeface="Arial" panose="020B0604020202020204" pitchFamily="34" charset="0"/>
                  <a:ea typeface="MS PGothic" panose="020B0600070205080204" pitchFamily="34" charset="-128"/>
                  <a:cs typeface="Arial" panose="020B0604020202020204" pitchFamily="34" charset="0"/>
                </a:rPr>
                <a:t>dynamic</a:t>
              </a:r>
            </a:p>
            <a:p>
              <a:pPr eaLnBrk="1" hangingPunct="1">
                <a:spcBef>
                  <a:spcPct val="0"/>
                </a:spcBef>
                <a:buFontTx/>
                <a:buNone/>
              </a:pPr>
              <a:r>
                <a:rPr kumimoji="1" lang="en-US" altLang="ja-JP" sz="2000">
                  <a:latin typeface="Arial" panose="020B0604020202020204" pitchFamily="34" charset="0"/>
                  <a:ea typeface="MS PGothic" panose="020B0600070205080204" pitchFamily="34" charset="-128"/>
                  <a:cs typeface="Arial" panose="020B0604020202020204" pitchFamily="34" charset="0"/>
                </a:rPr>
                <a:t>loading</a:t>
              </a:r>
            </a:p>
          </p:txBody>
        </p:sp>
        <p:grpSp>
          <p:nvGrpSpPr>
            <p:cNvPr id="34832" name="Group 15">
              <a:extLst>
                <a:ext uri="{FF2B5EF4-FFF2-40B4-BE49-F238E27FC236}">
                  <a16:creationId xmlns:a16="http://schemas.microsoft.com/office/drawing/2014/main" id="{AEE23F5C-3060-479F-BE20-0DC6B0FF222C}"/>
                </a:ext>
              </a:extLst>
            </p:cNvPr>
            <p:cNvGrpSpPr>
              <a:grpSpLocks/>
            </p:cNvGrpSpPr>
            <p:nvPr/>
          </p:nvGrpSpPr>
          <p:grpSpPr bwMode="auto">
            <a:xfrm>
              <a:off x="4038600" y="4038600"/>
              <a:ext cx="3576638" cy="1752600"/>
              <a:chOff x="2544" y="2544"/>
              <a:chExt cx="2253" cy="1104"/>
            </a:xfrm>
          </p:grpSpPr>
          <p:sp>
            <p:nvSpPr>
              <p:cNvPr id="34838" name="AutoShape 16">
                <a:extLst>
                  <a:ext uri="{FF2B5EF4-FFF2-40B4-BE49-F238E27FC236}">
                    <a16:creationId xmlns:a16="http://schemas.microsoft.com/office/drawing/2014/main" id="{162E69E3-BF3E-4BDB-8E98-F0261CAE931A}"/>
                  </a:ext>
                </a:extLst>
              </p:cNvPr>
              <p:cNvSpPr>
                <a:spLocks noChangeArrowheads="1"/>
              </p:cNvSpPr>
              <p:nvPr/>
            </p:nvSpPr>
            <p:spPr bwMode="auto">
              <a:xfrm rot="10800000" flipH="1">
                <a:off x="2544" y="2544"/>
                <a:ext cx="480" cy="86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0 w 21600"/>
                  <a:gd name="T13" fmla="*/ 4150 h 21600"/>
                  <a:gd name="T14" fmla="*/ 19845 w 21600"/>
                  <a:gd name="T15" fmla="*/ 8000 h 21600"/>
                </a:gdLst>
                <a:ahLst/>
                <a:cxnLst>
                  <a:cxn ang="T8">
                    <a:pos x="T0" y="T1"/>
                  </a:cxn>
                  <a:cxn ang="T9">
                    <a:pos x="T2" y="T3"/>
                  </a:cxn>
                  <a:cxn ang="T10">
                    <a:pos x="T4" y="T5"/>
                  </a:cxn>
                  <a:cxn ang="T11">
                    <a:pos x="T6" y="T7"/>
                  </a:cxn>
                </a:cxnLst>
                <a:rect l="T12" t="T13" r="T14" b="T15"/>
                <a:pathLst>
                  <a:path w="21600" h="21600">
                    <a:moveTo>
                      <a:pt x="21600" y="6079"/>
                    </a:moveTo>
                    <a:lnTo>
                      <a:pt x="16000" y="0"/>
                    </a:lnTo>
                    <a:lnTo>
                      <a:pt x="16000" y="4150"/>
                    </a:lnTo>
                    <a:lnTo>
                      <a:pt x="12427" y="4150"/>
                    </a:lnTo>
                    <a:cubicBezTo>
                      <a:pt x="5564" y="4150"/>
                      <a:pt x="0" y="7735"/>
                      <a:pt x="0" y="12158"/>
                    </a:cubicBezTo>
                    <a:lnTo>
                      <a:pt x="0" y="21600"/>
                    </a:lnTo>
                    <a:lnTo>
                      <a:pt x="3943" y="21600"/>
                    </a:lnTo>
                    <a:lnTo>
                      <a:pt x="3943" y="12158"/>
                    </a:lnTo>
                    <a:cubicBezTo>
                      <a:pt x="3943" y="9866"/>
                      <a:pt x="7741" y="8008"/>
                      <a:pt x="12427" y="8008"/>
                    </a:cubicBezTo>
                    <a:lnTo>
                      <a:pt x="16000" y="8008"/>
                    </a:lnTo>
                    <a:lnTo>
                      <a:pt x="16000" y="12158"/>
                    </a:lnTo>
                    <a:lnTo>
                      <a:pt x="21600" y="6079"/>
                    </a:lnTo>
                    <a:close/>
                  </a:path>
                </a:pathLst>
              </a:custGeom>
              <a:solidFill>
                <a:schemeClr val="hlink"/>
              </a:solidFill>
              <a:ln w="19050">
                <a:solidFill>
                  <a:schemeClr val="tx1"/>
                </a:solidFill>
                <a:miter lim="800000"/>
                <a:headEnd/>
                <a:tailEnd/>
              </a:ln>
              <a:effectLst>
                <a:outerShdw dist="35921" dir="2700000" algn="ctr" rotWithShape="0">
                  <a:schemeClr val="bg2"/>
                </a:outerShdw>
              </a:effectLst>
            </p:spPr>
            <p:txBody>
              <a:bodyPr rot="10800000" wrap="none" anchor="ctr"/>
              <a:lstStyle/>
              <a:p>
                <a:endParaRPr lang="en-IN"/>
              </a:p>
            </p:txBody>
          </p:sp>
          <p:sp>
            <p:nvSpPr>
              <p:cNvPr id="34839" name="AutoShape 17">
                <a:extLst>
                  <a:ext uri="{FF2B5EF4-FFF2-40B4-BE49-F238E27FC236}">
                    <a16:creationId xmlns:a16="http://schemas.microsoft.com/office/drawing/2014/main" id="{A61FD392-5A27-4B9C-93B0-CA5D66F9D5E8}"/>
                  </a:ext>
                </a:extLst>
              </p:cNvPr>
              <p:cNvSpPr>
                <a:spLocks noChangeArrowheads="1"/>
              </p:cNvSpPr>
              <p:nvPr/>
            </p:nvSpPr>
            <p:spPr bwMode="auto">
              <a:xfrm rot="5400000">
                <a:off x="3119" y="2689"/>
                <a:ext cx="576" cy="861"/>
              </a:xfrm>
              <a:prstGeom prst="can">
                <a:avLst>
                  <a:gd name="adj" fmla="val 37370"/>
                </a:avLst>
              </a:prstGeom>
              <a:solidFill>
                <a:schemeClr val="hlink"/>
              </a:solidFill>
              <a:ln w="19050">
                <a:solidFill>
                  <a:schemeClr val="tx1"/>
                </a:solidFill>
                <a:round/>
                <a:headEnd/>
                <a:tailEnd/>
              </a:ln>
              <a:effectLst>
                <a:outerShdw dist="35921" dir="2700000" algn="ctr" rotWithShape="0">
                  <a:schemeClr val="bg2"/>
                </a:outerShdw>
              </a:effectLst>
            </p:spPr>
            <p:txBody>
              <a:bodyPr rot="10800000"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ja-JP" sz="2000">
                    <a:latin typeface="Arial" panose="020B0604020202020204" pitchFamily="34" charset="0"/>
                    <a:ea typeface="MS PGothic" panose="020B0600070205080204" pitchFamily="34" charset="-128"/>
                    <a:cs typeface="Arial" panose="020B0604020202020204" pitchFamily="34" charset="0"/>
                  </a:rPr>
                  <a:t>JIT</a:t>
                </a:r>
              </a:p>
              <a:p>
                <a:pPr algn="ctr" eaLnBrk="1" hangingPunct="1">
                  <a:spcBef>
                    <a:spcPct val="0"/>
                  </a:spcBef>
                  <a:buFontTx/>
                  <a:buNone/>
                </a:pPr>
                <a:r>
                  <a:rPr kumimoji="1" lang="en-US" altLang="ja-JP" sz="2000">
                    <a:latin typeface="Arial" panose="020B0604020202020204" pitchFamily="34" charset="0"/>
                    <a:ea typeface="MS PGothic" panose="020B0600070205080204" pitchFamily="34" charset="-128"/>
                    <a:cs typeface="Arial" panose="020B0604020202020204" pitchFamily="34" charset="0"/>
                  </a:rPr>
                  <a:t>compiler</a:t>
                </a:r>
              </a:p>
            </p:txBody>
          </p:sp>
          <p:sp>
            <p:nvSpPr>
              <p:cNvPr id="34840" name="AutoShape 18">
                <a:extLst>
                  <a:ext uri="{FF2B5EF4-FFF2-40B4-BE49-F238E27FC236}">
                    <a16:creationId xmlns:a16="http://schemas.microsoft.com/office/drawing/2014/main" id="{CC5ED816-8E8B-42D4-8EB7-6526A330540D}"/>
                  </a:ext>
                </a:extLst>
              </p:cNvPr>
              <p:cNvSpPr>
                <a:spLocks noChangeArrowheads="1"/>
              </p:cNvSpPr>
              <p:nvPr/>
            </p:nvSpPr>
            <p:spPr bwMode="auto">
              <a:xfrm>
                <a:off x="4203" y="3033"/>
                <a:ext cx="306" cy="615"/>
              </a:xfrm>
              <a:prstGeom prst="downArrow">
                <a:avLst>
                  <a:gd name="adj1" fmla="val 50000"/>
                  <a:gd name="adj2" fmla="val 50245"/>
                </a:avLst>
              </a:prstGeom>
              <a:solidFill>
                <a:schemeClr val="hlink"/>
              </a:solidFill>
              <a:ln w="1905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600">
                  <a:latin typeface="Arial" panose="020B0604020202020204" pitchFamily="34" charset="0"/>
                  <a:cs typeface="Arial" panose="020B0604020202020204" pitchFamily="34" charset="0"/>
                </a:endParaRPr>
              </a:p>
            </p:txBody>
          </p:sp>
          <p:sp>
            <p:nvSpPr>
              <p:cNvPr id="34841" name="AutoShape 19">
                <a:extLst>
                  <a:ext uri="{FF2B5EF4-FFF2-40B4-BE49-F238E27FC236}">
                    <a16:creationId xmlns:a16="http://schemas.microsoft.com/office/drawing/2014/main" id="{0C3BD3E1-FD6A-4A65-963F-06847ABBFB51}"/>
                  </a:ext>
                </a:extLst>
              </p:cNvPr>
              <p:cNvSpPr>
                <a:spLocks noChangeArrowheads="1"/>
              </p:cNvSpPr>
              <p:nvPr/>
            </p:nvSpPr>
            <p:spPr bwMode="auto">
              <a:xfrm>
                <a:off x="3744" y="3024"/>
                <a:ext cx="243" cy="240"/>
              </a:xfrm>
              <a:prstGeom prst="rightArrow">
                <a:avLst>
                  <a:gd name="adj1" fmla="val 50000"/>
                  <a:gd name="adj2" fmla="val 54000"/>
                </a:avLst>
              </a:prstGeom>
              <a:solidFill>
                <a:schemeClr val="hlink"/>
              </a:solidFill>
              <a:ln w="1905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600">
                  <a:latin typeface="Arial" panose="020B0604020202020204" pitchFamily="34" charset="0"/>
                  <a:cs typeface="Arial" panose="020B0604020202020204" pitchFamily="34" charset="0"/>
                </a:endParaRPr>
              </a:p>
            </p:txBody>
          </p:sp>
          <p:sp>
            <p:nvSpPr>
              <p:cNvPr id="34842" name="AutoShape 20">
                <a:extLst>
                  <a:ext uri="{FF2B5EF4-FFF2-40B4-BE49-F238E27FC236}">
                    <a16:creationId xmlns:a16="http://schemas.microsoft.com/office/drawing/2014/main" id="{7B511BC4-0B1A-4CC7-BED1-F2CF5786D8AC}"/>
                  </a:ext>
                </a:extLst>
              </p:cNvPr>
              <p:cNvSpPr>
                <a:spLocks noChangeArrowheads="1"/>
              </p:cNvSpPr>
              <p:nvPr/>
            </p:nvSpPr>
            <p:spPr bwMode="auto">
              <a:xfrm>
                <a:off x="3984" y="2832"/>
                <a:ext cx="813" cy="525"/>
              </a:xfrm>
              <a:prstGeom prst="foldedCorner">
                <a:avLst>
                  <a:gd name="adj" fmla="val 12500"/>
                </a:avLst>
              </a:prstGeom>
              <a:solidFill>
                <a:schemeClr val="hlink"/>
              </a:solidFill>
              <a:ln w="19050">
                <a:solidFill>
                  <a:schemeClr val="tx1"/>
                </a:solidFill>
                <a:round/>
                <a:headEnd/>
                <a:tailEnd/>
              </a:ln>
              <a:effectLst>
                <a:outerShdw dist="35921"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ja-JP" sz="2000">
                    <a:latin typeface="Arial" panose="020B0604020202020204" pitchFamily="34" charset="0"/>
                    <a:ea typeface="MS PGothic" panose="020B0600070205080204" pitchFamily="34" charset="-128"/>
                    <a:cs typeface="Arial" panose="020B0604020202020204" pitchFamily="34" charset="0"/>
                  </a:rPr>
                  <a:t>compiled</a:t>
                </a:r>
              </a:p>
              <a:p>
                <a:pPr algn="ctr" eaLnBrk="1" hangingPunct="1">
                  <a:spcBef>
                    <a:spcPct val="0"/>
                  </a:spcBef>
                  <a:buFontTx/>
                  <a:buNone/>
                </a:pPr>
                <a:r>
                  <a:rPr kumimoji="1" lang="en-US" altLang="ja-JP" sz="2000">
                    <a:latin typeface="Arial" panose="020B0604020202020204" pitchFamily="34" charset="0"/>
                    <a:ea typeface="MS PGothic" panose="020B0600070205080204" pitchFamily="34" charset="-128"/>
                    <a:cs typeface="Arial" panose="020B0604020202020204" pitchFamily="34" charset="0"/>
                  </a:rPr>
                  <a:t>code</a:t>
                </a:r>
              </a:p>
            </p:txBody>
          </p:sp>
        </p:grpSp>
        <p:sp>
          <p:nvSpPr>
            <p:cNvPr id="34833" name="Oval 21">
              <a:extLst>
                <a:ext uri="{FF2B5EF4-FFF2-40B4-BE49-F238E27FC236}">
                  <a16:creationId xmlns:a16="http://schemas.microsoft.com/office/drawing/2014/main" id="{BBB9086B-A512-4205-980A-EA05EC1D413E}"/>
                </a:ext>
              </a:extLst>
            </p:cNvPr>
            <p:cNvSpPr>
              <a:spLocks noChangeArrowheads="1"/>
            </p:cNvSpPr>
            <p:nvPr/>
          </p:nvSpPr>
          <p:spPr bwMode="auto">
            <a:xfrm>
              <a:off x="6096000" y="2667000"/>
              <a:ext cx="914400" cy="533400"/>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ja-JP" sz="2000">
                  <a:latin typeface="Arial" panose="020B0604020202020204" pitchFamily="34" charset="0"/>
                  <a:ea typeface="MS PGothic" panose="020B0600070205080204" pitchFamily="34" charset="-128"/>
                  <a:cs typeface="Arial" panose="020B0604020202020204" pitchFamily="34" charset="0"/>
                </a:rPr>
                <a:t>JVML</a:t>
              </a:r>
            </a:p>
          </p:txBody>
        </p:sp>
        <p:sp>
          <p:nvSpPr>
            <p:cNvPr id="34834" name="Freeform 22">
              <a:extLst>
                <a:ext uri="{FF2B5EF4-FFF2-40B4-BE49-F238E27FC236}">
                  <a16:creationId xmlns:a16="http://schemas.microsoft.com/office/drawing/2014/main" id="{F595956F-1756-4BD1-B827-CB8E5D175529}"/>
                </a:ext>
              </a:extLst>
            </p:cNvPr>
            <p:cNvSpPr>
              <a:spLocks/>
            </p:cNvSpPr>
            <p:nvPr/>
          </p:nvSpPr>
          <p:spPr bwMode="auto">
            <a:xfrm>
              <a:off x="4119563" y="3090863"/>
              <a:ext cx="2181225" cy="1395412"/>
            </a:xfrm>
            <a:custGeom>
              <a:avLst/>
              <a:gdLst>
                <a:gd name="T0" fmla="*/ 2147483646 w 1374"/>
                <a:gd name="T1" fmla="*/ 0 h 879"/>
                <a:gd name="T2" fmla="*/ 0 w 1374"/>
                <a:gd name="T3" fmla="*/ 2147483646 h 879"/>
                <a:gd name="T4" fmla="*/ 0 60000 65536"/>
                <a:gd name="T5" fmla="*/ 0 60000 65536"/>
              </a:gdLst>
              <a:ahLst/>
              <a:cxnLst>
                <a:cxn ang="T4">
                  <a:pos x="T0" y="T1"/>
                </a:cxn>
                <a:cxn ang="T5">
                  <a:pos x="T2" y="T3"/>
                </a:cxn>
              </a:cxnLst>
              <a:rect l="0" t="0" r="r" b="b"/>
              <a:pathLst>
                <a:path w="1374" h="879">
                  <a:moveTo>
                    <a:pt x="1374" y="0"/>
                  </a:moveTo>
                  <a:cubicBezTo>
                    <a:pt x="1321" y="404"/>
                    <a:pt x="642" y="725"/>
                    <a:pt x="0" y="879"/>
                  </a:cubicBezTo>
                </a:path>
              </a:pathLst>
            </a:custGeom>
            <a:noFill/>
            <a:ln w="1905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35" name="AutoShape 23">
              <a:extLst>
                <a:ext uri="{FF2B5EF4-FFF2-40B4-BE49-F238E27FC236}">
                  <a16:creationId xmlns:a16="http://schemas.microsoft.com/office/drawing/2014/main" id="{046A8E70-6D41-41B9-8016-D715D326BA3D}"/>
                </a:ext>
              </a:extLst>
            </p:cNvPr>
            <p:cNvSpPr>
              <a:spLocks noChangeArrowheads="1"/>
            </p:cNvSpPr>
            <p:nvPr/>
          </p:nvSpPr>
          <p:spPr bwMode="auto">
            <a:xfrm>
              <a:off x="3657600" y="3738563"/>
              <a:ext cx="914400" cy="452437"/>
            </a:xfrm>
            <a:prstGeom prst="can">
              <a:avLst>
                <a:gd name="adj" fmla="val 25000"/>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ja-JP" sz="2000">
                  <a:latin typeface="Arial" panose="020B0604020202020204" pitchFamily="34" charset="0"/>
                  <a:ea typeface="MS PGothic" panose="020B0600070205080204" pitchFamily="34" charset="-128"/>
                  <a:cs typeface="Arial" panose="020B0604020202020204" pitchFamily="34" charset="0"/>
                </a:rPr>
                <a:t>verifier</a:t>
              </a:r>
            </a:p>
          </p:txBody>
        </p:sp>
        <p:sp>
          <p:nvSpPr>
            <p:cNvPr id="34836" name="AutoShape 24">
              <a:extLst>
                <a:ext uri="{FF2B5EF4-FFF2-40B4-BE49-F238E27FC236}">
                  <a16:creationId xmlns:a16="http://schemas.microsoft.com/office/drawing/2014/main" id="{F20AD4FF-ED62-4CED-B9A5-A46C5CBFD9DE}"/>
                </a:ext>
              </a:extLst>
            </p:cNvPr>
            <p:cNvSpPr>
              <a:spLocks noChangeArrowheads="1"/>
            </p:cNvSpPr>
            <p:nvPr/>
          </p:nvSpPr>
          <p:spPr bwMode="auto">
            <a:xfrm>
              <a:off x="3886200" y="2819400"/>
              <a:ext cx="485775" cy="976313"/>
            </a:xfrm>
            <a:prstGeom prst="downArrow">
              <a:avLst>
                <a:gd name="adj1" fmla="val 50000"/>
                <a:gd name="adj2" fmla="val 50245"/>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600">
                <a:latin typeface="Arial" panose="020B0604020202020204" pitchFamily="34" charset="0"/>
                <a:cs typeface="Arial" panose="020B0604020202020204" pitchFamily="34" charset="0"/>
              </a:endParaRPr>
            </a:p>
          </p:txBody>
        </p:sp>
        <p:sp>
          <p:nvSpPr>
            <p:cNvPr id="34837" name="AutoShape 25">
              <a:extLst>
                <a:ext uri="{FF2B5EF4-FFF2-40B4-BE49-F238E27FC236}">
                  <a16:creationId xmlns:a16="http://schemas.microsoft.com/office/drawing/2014/main" id="{887D5CE5-7843-4F70-BBD9-4A5DC8F3CC60}"/>
                </a:ext>
              </a:extLst>
            </p:cNvPr>
            <p:cNvSpPr>
              <a:spLocks noChangeArrowheads="1"/>
            </p:cNvSpPr>
            <p:nvPr/>
          </p:nvSpPr>
          <p:spPr bwMode="auto">
            <a:xfrm>
              <a:off x="3810000" y="1981200"/>
              <a:ext cx="1828800" cy="914400"/>
            </a:xfrm>
            <a:prstGeom prst="foldedCorner">
              <a:avLst>
                <a:gd name="adj" fmla="val 12500"/>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ja-JP" sz="2000">
                  <a:latin typeface="Arial" panose="020B0604020202020204" pitchFamily="34" charset="0"/>
                  <a:ea typeface="MS PGothic" panose="020B0600070205080204" pitchFamily="34" charset="-128"/>
                  <a:cs typeface="Arial" panose="020B0604020202020204" pitchFamily="34" charset="0"/>
                </a:rPr>
                <a:t>bytecode</a:t>
              </a:r>
            </a:p>
            <a:p>
              <a:pPr algn="ctr" eaLnBrk="1" hangingPunct="1">
                <a:spcBef>
                  <a:spcPct val="0"/>
                </a:spcBef>
                <a:buFontTx/>
                <a:buNone/>
              </a:pPr>
              <a:r>
                <a:rPr kumimoji="1" lang="en-US" altLang="ja-JP" sz="2000">
                  <a:latin typeface="Arial" panose="020B0604020202020204" pitchFamily="34" charset="0"/>
                  <a:ea typeface="MS PGothic" panose="020B0600070205080204" pitchFamily="34" charset="-128"/>
                  <a:cs typeface="Arial" panose="020B0604020202020204" pitchFamily="34" charset="0"/>
                </a:rPr>
                <a:t>(aka. class file)</a:t>
              </a: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1B8E-31B0-4348-9795-B1CA7F18900A}"/>
              </a:ext>
            </a:extLst>
          </p:cNvPr>
          <p:cNvSpPr>
            <a:spLocks noGrp="1"/>
          </p:cNvSpPr>
          <p:nvPr>
            <p:ph type="title"/>
          </p:nvPr>
        </p:nvSpPr>
        <p:spPr>
          <a:xfrm>
            <a:off x="628650" y="365125"/>
            <a:ext cx="7886700" cy="549275"/>
          </a:xfrm>
        </p:spPr>
        <p:txBody>
          <a:bodyPr/>
          <a:lstStyle/>
          <a:p>
            <a:r>
              <a:rPr lang="en-IN" sz="2800" b="1" i="0" u="none" strike="noStrike" baseline="0" dirty="0">
                <a:latin typeface="+mn-lt"/>
              </a:rPr>
              <a:t>ETCS-307 JAVA PROGRAMMING</a:t>
            </a:r>
            <a:endParaRPr lang="en-IN" sz="4400" dirty="0">
              <a:latin typeface="+mn-lt"/>
            </a:endParaRPr>
          </a:p>
        </p:txBody>
      </p:sp>
      <p:sp>
        <p:nvSpPr>
          <p:cNvPr id="3" name="Content Placeholder 2">
            <a:extLst>
              <a:ext uri="{FF2B5EF4-FFF2-40B4-BE49-F238E27FC236}">
                <a16:creationId xmlns:a16="http://schemas.microsoft.com/office/drawing/2014/main" id="{D67BC70C-68DF-40EE-AD99-7A813D1D3BB7}"/>
              </a:ext>
            </a:extLst>
          </p:cNvPr>
          <p:cNvSpPr>
            <a:spLocks noGrp="1"/>
          </p:cNvSpPr>
          <p:nvPr>
            <p:ph idx="1"/>
          </p:nvPr>
        </p:nvSpPr>
        <p:spPr>
          <a:xfrm>
            <a:off x="612551" y="1066800"/>
            <a:ext cx="7886700" cy="4351338"/>
          </a:xfrm>
        </p:spPr>
        <p:txBody>
          <a:bodyPr>
            <a:normAutofit fontScale="92500" lnSpcReduction="10000"/>
          </a:bodyPr>
          <a:lstStyle/>
          <a:p>
            <a:pPr algn="just"/>
            <a:r>
              <a:rPr lang="en-US" sz="2000" b="1" i="0" u="none" strike="noStrike" baseline="0" dirty="0"/>
              <a:t>UNIT III</a:t>
            </a:r>
          </a:p>
          <a:p>
            <a:pPr marL="0" indent="0" algn="just">
              <a:buNone/>
            </a:pPr>
            <a:r>
              <a:rPr lang="en-US" sz="2000" i="0" u="none" strike="noStrike" baseline="0" dirty="0"/>
              <a:t>Threads: Creating Threads, Thread Priority, Blocked States, Extending Thread Class, Runnable Interface, Starting Threads, Thread Synchronization, Synchronize Threads, Sync Code Block, Overriding Synced Methods, Thread Communication, wait, notify and notify all. AWT Components, Component Class, Container Class, Layout Manager Interface Default Layouts, Insets and Dimensions, Border Layout, Flow Layout, Grid Layout, Card Layout Grid Bag Layout AWT Events, Event Models, Listeners, Class Listener, Adapters, Action Event Methods Focus Event Key Event, Mouse Events, Window Event</a:t>
            </a:r>
          </a:p>
          <a:p>
            <a:pPr algn="just"/>
            <a:r>
              <a:rPr lang="en-IN" sz="2000" b="1" i="0" u="none" strike="noStrike" baseline="0" dirty="0"/>
              <a:t>UNIT IV</a:t>
            </a:r>
          </a:p>
          <a:p>
            <a:pPr marL="0" indent="0" algn="just">
              <a:buNone/>
            </a:pPr>
            <a:r>
              <a:rPr lang="en-US" sz="2000" b="0" i="0" u="none" strike="noStrike" baseline="0" dirty="0" err="1"/>
              <a:t>Input/Output</a:t>
            </a:r>
            <a:r>
              <a:rPr lang="en-US" sz="2000" b="0" i="0" u="none" strike="noStrike" baseline="0" dirty="0"/>
              <a:t> Stream, Stream Filters, Buffered Streams, Data input and Output Stream, Print Stream Random Access File, JDBC (Database connectivity with MS-Access, Oracle, MS-SQL Server), Object serialization, Sockets, development of client Server applications, design of multithreaded server. Remote Method invocation, Java Native interfaces, Development of a JNI based application. </a:t>
            </a:r>
            <a:r>
              <a:rPr lang="en-IN" sz="2000" b="0" i="0" u="none" strike="noStrike" baseline="0" dirty="0"/>
              <a:t>Collection API Interfaces, Vector, stack, </a:t>
            </a:r>
            <a:r>
              <a:rPr lang="en-IN" sz="2000" b="0" i="0" u="none" strike="noStrike" baseline="0" dirty="0" err="1"/>
              <a:t>Hashtable</a:t>
            </a:r>
            <a:r>
              <a:rPr lang="en-IN" sz="2000" b="0" i="0" u="none" strike="noStrike" baseline="0" dirty="0"/>
              <a:t> classes, enumerations, set, List, Map, Iterators.</a:t>
            </a:r>
            <a:endParaRPr lang="en-IN" sz="2000" dirty="0"/>
          </a:p>
        </p:txBody>
      </p:sp>
    </p:spTree>
    <p:extLst>
      <p:ext uri="{BB962C8B-B14F-4D97-AF65-F5344CB8AC3E}">
        <p14:creationId xmlns:p14="http://schemas.microsoft.com/office/powerpoint/2010/main" val="3518398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93CCFB5-B5B3-44A8-B08F-D78CB2B2A5A3}"/>
              </a:ext>
            </a:extLst>
          </p:cNvPr>
          <p:cNvSpPr>
            <a:spLocks noGrp="1" noChangeArrowheads="1"/>
          </p:cNvSpPr>
          <p:nvPr>
            <p:ph type="title"/>
          </p:nvPr>
        </p:nvSpPr>
        <p:spPr>
          <a:xfrm>
            <a:off x="457200" y="76200"/>
            <a:ext cx="8229600" cy="914400"/>
          </a:xfrm>
        </p:spPr>
        <p:txBody>
          <a:bodyPr rtlCol="0">
            <a:normAutofit/>
          </a:bodyPr>
          <a:lstStyle/>
          <a:p>
            <a:pPr eaLnBrk="1" fontAlgn="auto" hangingPunct="1">
              <a:spcAft>
                <a:spcPts val="0"/>
              </a:spcAft>
              <a:defRPr/>
            </a:pPr>
            <a:r>
              <a:rPr lang="en-US" altLang="en-US" b="1" dirty="0">
                <a:effectLst>
                  <a:outerShdw blurRad="38100" dist="38100" dir="2700000" algn="tl">
                    <a:srgbClr val="000000">
                      <a:alpha val="43137"/>
                    </a:srgbClr>
                  </a:outerShdw>
                </a:effectLst>
              </a:rPr>
              <a:t>The JIT</a:t>
            </a:r>
          </a:p>
        </p:txBody>
      </p:sp>
      <p:sp>
        <p:nvSpPr>
          <p:cNvPr id="35843" name="Rectangle 3">
            <a:extLst>
              <a:ext uri="{FF2B5EF4-FFF2-40B4-BE49-F238E27FC236}">
                <a16:creationId xmlns:a16="http://schemas.microsoft.com/office/drawing/2014/main" id="{070CD3DE-B889-4D70-8486-AE078F3CC326}"/>
              </a:ext>
            </a:extLst>
          </p:cNvPr>
          <p:cNvSpPr>
            <a:spLocks noGrp="1" noChangeArrowheads="1"/>
          </p:cNvSpPr>
          <p:nvPr>
            <p:ph idx="1"/>
          </p:nvPr>
        </p:nvSpPr>
        <p:spPr>
          <a:xfrm>
            <a:off x="228600" y="990600"/>
            <a:ext cx="8839200" cy="4953000"/>
          </a:xfrm>
        </p:spPr>
        <p:txBody>
          <a:bodyPr/>
          <a:lstStyle/>
          <a:p>
            <a:pPr eaLnBrk="1" hangingPunct="1">
              <a:buFont typeface="Wingdings" panose="05000000000000000000" pitchFamily="2" charset="2"/>
              <a:buChar char="Ø"/>
            </a:pPr>
            <a:r>
              <a:rPr lang="en-US" altLang="en-US" i="1"/>
              <a:t>Just-In-Time</a:t>
            </a:r>
            <a:r>
              <a:rPr lang="en-US" altLang="en-US"/>
              <a:t> compiler</a:t>
            </a:r>
          </a:p>
          <a:p>
            <a:pPr eaLnBrk="1" hangingPunct="1">
              <a:buFont typeface="Wingdings" panose="05000000000000000000" pitchFamily="2" charset="2"/>
              <a:buChar char="Ø"/>
            </a:pPr>
            <a:r>
              <a:rPr lang="en-US" altLang="en-US">
                <a:solidFill>
                  <a:srgbClr val="438E00"/>
                </a:solidFill>
              </a:rPr>
              <a:t>Translates bytecode into machine code at runtime</a:t>
            </a:r>
          </a:p>
          <a:p>
            <a:pPr lvl="1" eaLnBrk="1" hangingPunct="1">
              <a:buFont typeface="Wingdings" panose="05000000000000000000" pitchFamily="2" charset="2"/>
              <a:buChar char="ü"/>
            </a:pPr>
            <a:r>
              <a:rPr lang="en-US" altLang="en-US"/>
              <a:t>1-time overhead when run initiated</a:t>
            </a:r>
          </a:p>
          <a:p>
            <a:pPr lvl="1" eaLnBrk="1" hangingPunct="1">
              <a:buFont typeface="Wingdings" panose="05000000000000000000" pitchFamily="2" charset="2"/>
              <a:buChar char="ü"/>
            </a:pPr>
            <a:r>
              <a:rPr lang="en-US" altLang="en-US"/>
              <a:t>Performance increase 10-30 times</a:t>
            </a:r>
          </a:p>
          <a:p>
            <a:pPr eaLnBrk="1" hangingPunct="1">
              <a:buFont typeface="Wingdings" panose="05000000000000000000" pitchFamily="2" charset="2"/>
              <a:buChar char="Ø"/>
            </a:pPr>
            <a:r>
              <a:rPr lang="en-US" altLang="en-US">
                <a:solidFill>
                  <a:srgbClr val="438E00"/>
                </a:solidFill>
              </a:rPr>
              <a:t>Now the default for most JVM’s</a:t>
            </a:r>
          </a:p>
          <a:p>
            <a:pPr lvl="1" eaLnBrk="1" hangingPunct="1">
              <a:buFont typeface="Wingdings" panose="05000000000000000000" pitchFamily="2" charset="2"/>
              <a:buChar char="ü"/>
            </a:pPr>
            <a:r>
              <a:rPr lang="en-US" altLang="en-US"/>
              <a:t>Can be turned off if desired</a:t>
            </a:r>
          </a:p>
          <a:p>
            <a:pPr lvl="1" eaLnBrk="1" hangingPunct="1">
              <a:buFont typeface="Wingdings" panose="05000000000000000000" pitchFamily="2" charset="2"/>
              <a:buChar char="ü"/>
            </a:pPr>
            <a:r>
              <a:rPr lang="en-US" altLang="en-US"/>
              <a:t>JIT can apply statistical optimizations based on runtime usage profile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234AAC7-5634-46F9-BE63-69FC2985C8E1}"/>
              </a:ext>
            </a:extLst>
          </p:cNvPr>
          <p:cNvSpPr>
            <a:spLocks noGrp="1" noChangeArrowheads="1"/>
          </p:cNvSpPr>
          <p:nvPr>
            <p:ph type="title"/>
          </p:nvPr>
        </p:nvSpPr>
        <p:spPr>
          <a:xfrm>
            <a:off x="457200" y="0"/>
            <a:ext cx="8229600" cy="914400"/>
          </a:xfrm>
        </p:spPr>
        <p:txBody>
          <a:bodyPr rtlCol="0">
            <a:normAutofit/>
          </a:bodyPr>
          <a:lstStyle/>
          <a:p>
            <a:pPr eaLnBrk="1" fontAlgn="auto" hangingPunct="1">
              <a:spcAft>
                <a:spcPts val="0"/>
              </a:spcAft>
              <a:defRPr/>
            </a:pPr>
            <a:r>
              <a:rPr lang="en-US" altLang="zh-TW" b="1" dirty="0">
                <a:effectLst>
                  <a:outerShdw blurRad="38100" dist="38100" dir="2700000" algn="tl">
                    <a:srgbClr val="000000">
                      <a:alpha val="43137"/>
                    </a:srgbClr>
                  </a:outerShdw>
                </a:effectLst>
              </a:rPr>
              <a:t>Not just </a:t>
            </a:r>
            <a:r>
              <a:rPr lang="en-US" altLang="zh-TW" b="1" u="sng" dirty="0">
                <a:effectLst>
                  <a:outerShdw blurRad="38100" dist="38100" dir="2700000" algn="tl">
                    <a:srgbClr val="000000">
                      <a:alpha val="43137"/>
                    </a:srgbClr>
                  </a:outerShdw>
                </a:effectLst>
              </a:rPr>
              <a:t>one</a:t>
            </a:r>
            <a:r>
              <a:rPr lang="en-US" altLang="zh-TW" b="1" dirty="0">
                <a:effectLst>
                  <a:outerShdw blurRad="38100" dist="38100" dir="2700000" algn="tl">
                    <a:srgbClr val="000000">
                      <a:alpha val="43137"/>
                    </a:srgbClr>
                  </a:outerShdw>
                </a:effectLst>
              </a:rPr>
              <a:t> JVM, but a whole family</a:t>
            </a:r>
            <a:endParaRPr lang="en-US" altLang="zh-TW" b="1" u="sng" dirty="0">
              <a:effectLst>
                <a:outerShdw blurRad="38100" dist="38100" dir="2700000" algn="tl">
                  <a:srgbClr val="000000">
                    <a:alpha val="43137"/>
                  </a:srgbClr>
                </a:outerShdw>
              </a:effectLst>
            </a:endParaRPr>
          </a:p>
        </p:txBody>
      </p:sp>
      <p:sp>
        <p:nvSpPr>
          <p:cNvPr id="31747" name="Rectangle 3">
            <a:extLst>
              <a:ext uri="{FF2B5EF4-FFF2-40B4-BE49-F238E27FC236}">
                <a16:creationId xmlns:a16="http://schemas.microsoft.com/office/drawing/2014/main" id="{14222FE9-5A9E-40F4-8430-A5FF0904A1E2}"/>
              </a:ext>
            </a:extLst>
          </p:cNvPr>
          <p:cNvSpPr>
            <a:spLocks noGrp="1" noChangeArrowheads="1"/>
          </p:cNvSpPr>
          <p:nvPr>
            <p:ph idx="1"/>
          </p:nvPr>
        </p:nvSpPr>
        <p:spPr>
          <a:xfrm>
            <a:off x="381000" y="1219200"/>
            <a:ext cx="8229600" cy="4525963"/>
          </a:xfrm>
        </p:spPr>
        <p:txBody>
          <a:bodyPr rtlCol="0">
            <a:normAutofit/>
          </a:bodyPr>
          <a:lstStyle/>
          <a:p>
            <a:pPr eaLnBrk="1" fontAlgn="auto" hangingPunct="1">
              <a:lnSpc>
                <a:spcPct val="90000"/>
              </a:lnSpc>
              <a:spcAft>
                <a:spcPts val="0"/>
              </a:spcAft>
              <a:buFont typeface="Wingdings" panose="05000000000000000000" pitchFamily="2" charset="2"/>
              <a:buChar char="Ø"/>
              <a:defRPr/>
            </a:pPr>
            <a:r>
              <a:rPr lang="en-US" altLang="zh-TW" dirty="0"/>
              <a:t>JVM (J2EE &amp; J2SE)</a:t>
            </a:r>
          </a:p>
          <a:p>
            <a:pPr lvl="1" eaLnBrk="1" fontAlgn="auto" hangingPunct="1">
              <a:lnSpc>
                <a:spcPct val="90000"/>
              </a:lnSpc>
              <a:spcAft>
                <a:spcPts val="0"/>
              </a:spcAft>
              <a:buFont typeface="Wingdings" panose="05000000000000000000" pitchFamily="2" charset="2"/>
              <a:buChar char="ü"/>
              <a:defRPr/>
            </a:pPr>
            <a:r>
              <a:rPr lang="en-US" altLang="zh-TW" dirty="0"/>
              <a:t>Well-known Java Virtual Machine.</a:t>
            </a:r>
          </a:p>
          <a:p>
            <a:pPr eaLnBrk="1" fontAlgn="auto" hangingPunct="1">
              <a:lnSpc>
                <a:spcPct val="90000"/>
              </a:lnSpc>
              <a:spcAft>
                <a:spcPts val="0"/>
              </a:spcAft>
              <a:buFont typeface="Wingdings" panose="05000000000000000000" pitchFamily="2" charset="2"/>
              <a:buChar char="Ø"/>
              <a:defRPr/>
            </a:pPr>
            <a:r>
              <a:rPr lang="en-US" altLang="zh-TW" dirty="0"/>
              <a:t>CVM , KVM (J2ME)</a:t>
            </a:r>
          </a:p>
          <a:p>
            <a:pPr lvl="1" eaLnBrk="1" fontAlgn="auto" hangingPunct="1">
              <a:lnSpc>
                <a:spcPct val="90000"/>
              </a:lnSpc>
              <a:spcAft>
                <a:spcPts val="0"/>
              </a:spcAft>
              <a:buFont typeface="Wingdings" panose="05000000000000000000" pitchFamily="2" charset="2"/>
              <a:buChar char="ü"/>
              <a:defRPr/>
            </a:pPr>
            <a:r>
              <a:rPr lang="en-US" altLang="zh-TW" dirty="0"/>
              <a:t>Small devices.</a:t>
            </a:r>
          </a:p>
          <a:p>
            <a:pPr lvl="1" eaLnBrk="1" fontAlgn="auto" hangingPunct="1">
              <a:lnSpc>
                <a:spcPct val="90000"/>
              </a:lnSpc>
              <a:spcAft>
                <a:spcPts val="0"/>
              </a:spcAft>
              <a:buFont typeface="Wingdings" panose="05000000000000000000" pitchFamily="2" charset="2"/>
              <a:buChar char="ü"/>
              <a:defRPr/>
            </a:pPr>
            <a:r>
              <a:rPr lang="en-US" altLang="zh-TW" dirty="0"/>
              <a:t>Reduces some VM features to fit resource-constrained devices.</a:t>
            </a:r>
          </a:p>
          <a:p>
            <a:pPr eaLnBrk="1" fontAlgn="auto" hangingPunct="1">
              <a:lnSpc>
                <a:spcPct val="90000"/>
              </a:lnSpc>
              <a:spcAft>
                <a:spcPts val="0"/>
              </a:spcAft>
              <a:buFont typeface="Wingdings" panose="05000000000000000000" pitchFamily="2" charset="2"/>
              <a:buChar char="Ø"/>
              <a:defRPr/>
            </a:pPr>
            <a:r>
              <a:rPr lang="en-US" altLang="zh-TW" dirty="0"/>
              <a:t>JCVM (Java Card)</a:t>
            </a:r>
          </a:p>
          <a:p>
            <a:pPr lvl="1" eaLnBrk="1" fontAlgn="auto" hangingPunct="1">
              <a:lnSpc>
                <a:spcPct val="90000"/>
              </a:lnSpc>
              <a:spcAft>
                <a:spcPts val="0"/>
              </a:spcAft>
              <a:buFont typeface="Wingdings" panose="05000000000000000000" pitchFamily="2" charset="2"/>
              <a:buChar char="ü"/>
              <a:defRPr/>
            </a:pPr>
            <a:r>
              <a:rPr lang="en-US" altLang="zh-TW" dirty="0"/>
              <a:t>Smart cards.</a:t>
            </a:r>
          </a:p>
          <a:p>
            <a:pPr lvl="1" eaLnBrk="1" fontAlgn="auto" hangingPunct="1">
              <a:lnSpc>
                <a:spcPct val="90000"/>
              </a:lnSpc>
              <a:spcAft>
                <a:spcPts val="0"/>
              </a:spcAft>
              <a:buFont typeface="Wingdings" panose="05000000000000000000" pitchFamily="2" charset="2"/>
              <a:buChar char="ü"/>
              <a:defRPr/>
            </a:pPr>
            <a:r>
              <a:rPr lang="en-US" altLang="zh-TW" dirty="0"/>
              <a:t>It has least VM features.</a:t>
            </a:r>
          </a:p>
          <a:p>
            <a:pPr marL="0" indent="0" eaLnBrk="1" fontAlgn="auto" hangingPunct="1">
              <a:lnSpc>
                <a:spcPct val="90000"/>
              </a:lnSpc>
              <a:spcAft>
                <a:spcPts val="0"/>
              </a:spcAft>
              <a:buFont typeface="Arial" panose="020B0604020202020204" pitchFamily="34" charset="0"/>
              <a:buNone/>
              <a:defRPr/>
            </a:pPr>
            <a:r>
              <a:rPr lang="en-US" altLang="zh-TW" dirty="0"/>
              <a:t>and there are also lots of other JVMs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D2866839-3696-41D1-BFDA-D8E63C0A6D68}"/>
              </a:ext>
            </a:extLst>
          </p:cNvPr>
          <p:cNvSpPr>
            <a:spLocks noGrp="1" noChangeArrowheads="1"/>
          </p:cNvSpPr>
          <p:nvPr>
            <p:ph type="ctrTitle"/>
          </p:nvPr>
        </p:nvSpPr>
        <p:spPr/>
        <p:txBody>
          <a:bodyPr rtlCol="0">
            <a:normAutofit/>
          </a:bodyPr>
          <a:lstStyle/>
          <a:p>
            <a:pPr eaLnBrk="1" fontAlgn="auto" hangingPunct="1">
              <a:spcAft>
                <a:spcPts val="0"/>
              </a:spcAft>
              <a:defRPr/>
            </a:pPr>
            <a:r>
              <a:rPr lang="en-US" altLang="en-US" sz="4000" b="1" dirty="0">
                <a:effectLst>
                  <a:outerShdw blurRad="38100" dist="38100" dir="2700000" algn="tl">
                    <a:srgbClr val="000000">
                      <a:alpha val="43137"/>
                    </a:srgbClr>
                  </a:outerShdw>
                </a:effectLst>
              </a:rPr>
              <a:t>How Does Java Compares to C++ and Other OO Languages</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69C575DF-6051-4A41-A344-99D5811558C1}"/>
              </a:ext>
            </a:extLst>
          </p:cNvPr>
          <p:cNvSpPr>
            <a:spLocks noGrp="1" noChangeArrowheads="1"/>
          </p:cNvSpPr>
          <p:nvPr>
            <p:ph type="title"/>
          </p:nvPr>
        </p:nvSpPr>
        <p:spPr/>
        <p:txBody>
          <a:bodyPr rtlCol="0">
            <a:normAutofit/>
          </a:bodyPr>
          <a:lstStyle/>
          <a:p>
            <a:pPr eaLnBrk="1" fontAlgn="auto" hangingPunct="1">
              <a:spcAft>
                <a:spcPts val="0"/>
              </a:spcAft>
              <a:defRPr/>
            </a:pPr>
            <a:r>
              <a:rPr lang="en-US" altLang="en-US" b="1" dirty="0">
                <a:effectLst>
                  <a:outerShdw blurRad="38100" dist="38100" dir="2700000" algn="tl">
                    <a:srgbClr val="000000">
                      <a:alpha val="43137"/>
                    </a:srgbClr>
                  </a:outerShdw>
                </a:effectLst>
              </a:rPr>
              <a:t>Overlap of C, C++, and Java</a:t>
            </a:r>
          </a:p>
        </p:txBody>
      </p:sp>
      <p:grpSp>
        <p:nvGrpSpPr>
          <p:cNvPr id="38915" name="Group 1">
            <a:extLst>
              <a:ext uri="{FF2B5EF4-FFF2-40B4-BE49-F238E27FC236}">
                <a16:creationId xmlns:a16="http://schemas.microsoft.com/office/drawing/2014/main" id="{B102194B-DAA9-48C6-AA08-ABA9112A5E83}"/>
              </a:ext>
            </a:extLst>
          </p:cNvPr>
          <p:cNvGrpSpPr>
            <a:grpSpLocks/>
          </p:cNvGrpSpPr>
          <p:nvPr/>
        </p:nvGrpSpPr>
        <p:grpSpPr bwMode="auto">
          <a:xfrm>
            <a:off x="1752600" y="1752600"/>
            <a:ext cx="5486400" cy="3657600"/>
            <a:chOff x="1143000" y="2286000"/>
            <a:chExt cx="5486400" cy="3657600"/>
          </a:xfrm>
        </p:grpSpPr>
        <p:sp>
          <p:nvSpPr>
            <p:cNvPr id="38916" name="Oval 5">
              <a:extLst>
                <a:ext uri="{FF2B5EF4-FFF2-40B4-BE49-F238E27FC236}">
                  <a16:creationId xmlns:a16="http://schemas.microsoft.com/office/drawing/2014/main" id="{14934F87-39E5-4154-8B8A-A1C6AA1DD217}"/>
                </a:ext>
              </a:extLst>
            </p:cNvPr>
            <p:cNvSpPr>
              <a:spLocks noChangeArrowheads="1"/>
            </p:cNvSpPr>
            <p:nvPr/>
          </p:nvSpPr>
          <p:spPr bwMode="auto">
            <a:xfrm>
              <a:off x="1143000" y="2286000"/>
              <a:ext cx="3505200" cy="3657600"/>
            </a:xfrm>
            <a:prstGeom prst="ellipse">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38917" name="Oval 6">
              <a:extLst>
                <a:ext uri="{FF2B5EF4-FFF2-40B4-BE49-F238E27FC236}">
                  <a16:creationId xmlns:a16="http://schemas.microsoft.com/office/drawing/2014/main" id="{72FD7B3E-D8ED-4940-BCBC-25B5534C371B}"/>
                </a:ext>
              </a:extLst>
            </p:cNvPr>
            <p:cNvSpPr>
              <a:spLocks noChangeArrowheads="1"/>
            </p:cNvSpPr>
            <p:nvPr/>
          </p:nvSpPr>
          <p:spPr bwMode="auto">
            <a:xfrm>
              <a:off x="1981200" y="3124200"/>
              <a:ext cx="1828800" cy="1905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C</a:t>
              </a:r>
            </a:p>
          </p:txBody>
        </p:sp>
        <p:sp>
          <p:nvSpPr>
            <p:cNvPr id="38918" name="Text Box 9">
              <a:extLst>
                <a:ext uri="{FF2B5EF4-FFF2-40B4-BE49-F238E27FC236}">
                  <a16:creationId xmlns:a16="http://schemas.microsoft.com/office/drawing/2014/main" id="{5F5E531E-3567-43F8-9A0F-9D79DB82BE52}"/>
                </a:ext>
              </a:extLst>
            </p:cNvPr>
            <p:cNvSpPr txBox="1">
              <a:spLocks noChangeArrowheads="1"/>
            </p:cNvSpPr>
            <p:nvPr/>
          </p:nvSpPr>
          <p:spPr bwMode="auto">
            <a:xfrm>
              <a:off x="1905000" y="2971800"/>
              <a:ext cx="60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C++</a:t>
              </a:r>
            </a:p>
          </p:txBody>
        </p:sp>
        <p:sp>
          <p:nvSpPr>
            <p:cNvPr id="38919" name="Oval 10">
              <a:extLst>
                <a:ext uri="{FF2B5EF4-FFF2-40B4-BE49-F238E27FC236}">
                  <a16:creationId xmlns:a16="http://schemas.microsoft.com/office/drawing/2014/main" id="{81415C34-1FAD-4FEE-977B-90CE6987BEBC}"/>
                </a:ext>
              </a:extLst>
            </p:cNvPr>
            <p:cNvSpPr>
              <a:spLocks noChangeArrowheads="1"/>
            </p:cNvSpPr>
            <p:nvPr/>
          </p:nvSpPr>
          <p:spPr bwMode="auto">
            <a:xfrm>
              <a:off x="3352800" y="2286000"/>
              <a:ext cx="3276600" cy="3581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alpha val="2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38920" name="Text Box 11">
              <a:extLst>
                <a:ext uri="{FF2B5EF4-FFF2-40B4-BE49-F238E27FC236}">
                  <a16:creationId xmlns:a16="http://schemas.microsoft.com/office/drawing/2014/main" id="{4967A441-2917-4E54-B00E-8C95BB68CFE4}"/>
                </a:ext>
              </a:extLst>
            </p:cNvPr>
            <p:cNvSpPr txBox="1">
              <a:spLocks noChangeArrowheads="1"/>
            </p:cNvSpPr>
            <p:nvPr/>
          </p:nvSpPr>
          <p:spPr bwMode="auto">
            <a:xfrm>
              <a:off x="5149850" y="3810000"/>
              <a:ext cx="647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a:latin typeface="Tahoma" panose="020B0604030504040204" pitchFamily="34" charset="0"/>
                </a:rPr>
                <a:t>Java</a:t>
              </a:r>
            </a:p>
          </p:txBody>
        </p:sp>
      </p:gr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D2FFEEC-E361-44D8-97CC-41048B6526E2}"/>
              </a:ext>
            </a:extLst>
          </p:cNvPr>
          <p:cNvSpPr>
            <a:spLocks noGrp="1" noChangeArrowheads="1"/>
          </p:cNvSpPr>
          <p:nvPr>
            <p:ph type="title"/>
          </p:nvPr>
        </p:nvSpPr>
        <p:spPr>
          <a:xfrm>
            <a:off x="457200" y="0"/>
            <a:ext cx="8229600" cy="685800"/>
          </a:xfrm>
        </p:spPr>
        <p:txBody>
          <a:bodyPr rtlCol="0">
            <a:normAutofit/>
          </a:bodyPr>
          <a:lstStyle/>
          <a:p>
            <a:pPr eaLnBrk="1" fontAlgn="auto" hangingPunct="1">
              <a:spcAft>
                <a:spcPts val="0"/>
              </a:spcAft>
              <a:defRPr/>
            </a:pPr>
            <a:r>
              <a:rPr lang="en-US" altLang="zh-CN" sz="3600" b="1" dirty="0">
                <a:effectLst>
                  <a:outerShdw blurRad="38100" dist="38100" dir="2700000" algn="tl">
                    <a:srgbClr val="000000">
                      <a:alpha val="43137"/>
                    </a:srgbClr>
                  </a:outerShdw>
                </a:effectLst>
              </a:rPr>
              <a:t>Difference between Java, C and C++</a:t>
            </a:r>
          </a:p>
        </p:txBody>
      </p:sp>
      <p:sp>
        <p:nvSpPr>
          <p:cNvPr id="34819" name="Rectangle 3">
            <a:extLst>
              <a:ext uri="{FF2B5EF4-FFF2-40B4-BE49-F238E27FC236}">
                <a16:creationId xmlns:a16="http://schemas.microsoft.com/office/drawing/2014/main" id="{D75F236C-EA85-4F31-8EE1-2D2E419CCEC8}"/>
              </a:ext>
            </a:extLst>
          </p:cNvPr>
          <p:cNvSpPr>
            <a:spLocks noGrp="1" noChangeArrowheads="1"/>
          </p:cNvSpPr>
          <p:nvPr>
            <p:ph idx="1"/>
          </p:nvPr>
        </p:nvSpPr>
        <p:spPr>
          <a:xfrm>
            <a:off x="228600" y="685800"/>
            <a:ext cx="8763000" cy="5486400"/>
          </a:xfrm>
        </p:spPr>
        <p:txBody>
          <a:bodyPr rtlCol="0">
            <a:normAutofit/>
          </a:bodyPr>
          <a:lstStyle/>
          <a:p>
            <a:pPr marL="0" lvl="1" indent="0" algn="just" eaLnBrk="1" fontAlgn="auto" hangingPunct="1">
              <a:spcAft>
                <a:spcPts val="0"/>
              </a:spcAft>
              <a:buFont typeface="Wingdings" pitchFamily="2" charset="2"/>
              <a:buNone/>
              <a:defRPr/>
            </a:pPr>
            <a:r>
              <a:rPr lang="en-US" altLang="en-US" sz="2100" dirty="0"/>
              <a:t>In a first contact, Java seems like C++, and it's logical because Java takes the C and C++ syntax. But Java has some important differences with C++. For instance, you can't use pointers in Java, neither operators overload, neither multiple inheritance, neither predefined types. These features of C++ that Java doesn't has, make it a simplest and more robust language. Interpreted Java is furthermore slower than C++ (even 20 to 50 times slower than C in the original Java interpreters).</a:t>
            </a:r>
          </a:p>
          <a:p>
            <a:pPr marL="0" lvl="1" indent="0" algn="just" eaLnBrk="1" fontAlgn="auto" hangingPunct="1">
              <a:spcAft>
                <a:spcPts val="0"/>
              </a:spcAft>
              <a:buFont typeface="Wingdings" pitchFamily="2" charset="2"/>
              <a:buNone/>
              <a:defRPr/>
            </a:pPr>
            <a:endParaRPr lang="en-US" altLang="en-US" sz="2100" dirty="0"/>
          </a:p>
          <a:p>
            <a:pPr marL="0" lvl="1" indent="0" algn="just" eaLnBrk="1" fontAlgn="auto" hangingPunct="1">
              <a:spcAft>
                <a:spcPts val="0"/>
              </a:spcAft>
              <a:buFont typeface="Wingdings" pitchFamily="2" charset="2"/>
              <a:buNone/>
              <a:defRPr/>
            </a:pPr>
            <a:r>
              <a:rPr lang="en-US" altLang="en-US" sz="2100" dirty="0">
                <a:effectLst>
                  <a:outerShdw blurRad="38100" dist="38100" dir="2700000" algn="tl">
                    <a:srgbClr val="000000">
                      <a:alpha val="43137"/>
                    </a:srgbClr>
                  </a:outerShdw>
                </a:effectLst>
              </a:rPr>
              <a:t>Memory administration: </a:t>
            </a:r>
            <a:r>
              <a:rPr lang="en-US" altLang="en-US" sz="2100" dirty="0"/>
              <a:t>Java memory administration is automatic; memory is assigned automatically when you create an object, and also a garbage collector frees the memory when that object is not used.</a:t>
            </a:r>
            <a:br>
              <a:rPr lang="en-US" altLang="en-US" sz="2100" dirty="0"/>
            </a:br>
            <a:r>
              <a:rPr lang="en-US" altLang="en-US" sz="2100" dirty="0"/>
              <a:t>Functions </a:t>
            </a:r>
            <a:r>
              <a:rPr lang="en-US" altLang="en-US" sz="2100" dirty="0" err="1"/>
              <a:t>malloc</a:t>
            </a:r>
            <a:r>
              <a:rPr lang="en-US" altLang="en-US" sz="2100" dirty="0"/>
              <a:t>() and free() don't exist in Java.</a:t>
            </a:r>
          </a:p>
          <a:p>
            <a:pPr marL="0" lvl="1" indent="0" algn="just" eaLnBrk="1" fontAlgn="auto" hangingPunct="1">
              <a:spcAft>
                <a:spcPts val="0"/>
              </a:spcAft>
              <a:buFont typeface="Wingdings" pitchFamily="2" charset="2"/>
              <a:buNone/>
              <a:defRPr/>
            </a:pPr>
            <a:endParaRPr lang="en-US" altLang="en-US" sz="2100" dirty="0"/>
          </a:p>
          <a:p>
            <a:pPr marL="0" lvl="1" indent="0" algn="just" eaLnBrk="1" fontAlgn="auto" hangingPunct="1">
              <a:spcAft>
                <a:spcPts val="0"/>
              </a:spcAft>
              <a:buFont typeface="Wingdings" pitchFamily="2" charset="2"/>
              <a:buNone/>
              <a:defRPr/>
            </a:pPr>
            <a:r>
              <a:rPr lang="en-US" altLang="en-US" sz="2100" dirty="0">
                <a:effectLst>
                  <a:outerShdw blurRad="38100" dist="38100" dir="2700000" algn="tl">
                    <a:srgbClr val="000000">
                      <a:alpha val="43137"/>
                    </a:srgbClr>
                  </a:outerShdw>
                </a:effectLst>
              </a:rPr>
              <a:t>Type of data</a:t>
            </a:r>
            <a:r>
              <a:rPr lang="en-US" altLang="en-US" sz="2100" dirty="0"/>
              <a:t>: In Java, Primitive data types (like char, </a:t>
            </a:r>
            <a:r>
              <a:rPr lang="en-US" altLang="en-US" sz="2100" dirty="0" err="1"/>
              <a:t>int</a:t>
            </a:r>
            <a:r>
              <a:rPr lang="en-US" altLang="en-US" sz="2100" dirty="0"/>
              <a:t>, long...) have sizes and behaviors which may be different in some platforms and operative systems. In Java language, unsigned data don't exist. The </a:t>
            </a:r>
            <a:r>
              <a:rPr lang="en-US" altLang="en-US" sz="2100" dirty="0" err="1"/>
              <a:t>boolean</a:t>
            </a:r>
            <a:r>
              <a:rPr lang="en-US" altLang="en-US" sz="2100" dirty="0"/>
              <a:t> data has two values in Java : true and false. So it isn't an integer type</a:t>
            </a:r>
            <a:r>
              <a:rPr lang="en-US" altLang="en-US" sz="2000" dirty="0"/>
              <a:t>, but you can force "0" and "1" (which are integers) to be </a:t>
            </a:r>
            <a:r>
              <a:rPr lang="en-US" altLang="en-US" sz="2000" dirty="0" err="1"/>
              <a:t>booleans</a:t>
            </a:r>
            <a:r>
              <a:rPr lang="en-US" altLang="en-US" sz="2000" dirty="0"/>
              <a:t>.</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97F2038-B6CF-4304-A96E-26C6E3713B09}"/>
              </a:ext>
            </a:extLst>
          </p:cNvPr>
          <p:cNvSpPr>
            <a:spLocks noGrp="1" noChangeArrowheads="1"/>
          </p:cNvSpPr>
          <p:nvPr>
            <p:ph type="title"/>
          </p:nvPr>
        </p:nvSpPr>
        <p:spPr>
          <a:xfrm>
            <a:off x="457200" y="76200"/>
            <a:ext cx="8229600" cy="685800"/>
          </a:xfrm>
        </p:spPr>
        <p:txBody>
          <a:bodyPr rtlCol="0">
            <a:normAutofit/>
          </a:bodyPr>
          <a:lstStyle/>
          <a:p>
            <a:pPr eaLnBrk="1" fontAlgn="auto" hangingPunct="1">
              <a:spcAft>
                <a:spcPts val="0"/>
              </a:spcAft>
              <a:defRPr/>
            </a:pPr>
            <a:r>
              <a:rPr lang="en-US" altLang="zh-CN" sz="3600" b="1" dirty="0">
                <a:effectLst>
                  <a:outerShdw blurRad="38100" dist="38100" dir="2700000" algn="tl">
                    <a:srgbClr val="000000">
                      <a:alpha val="43137"/>
                    </a:srgbClr>
                  </a:outerShdw>
                </a:effectLst>
              </a:rPr>
              <a:t>Difference between Java, C and C++</a:t>
            </a:r>
          </a:p>
        </p:txBody>
      </p:sp>
      <p:sp>
        <p:nvSpPr>
          <p:cNvPr id="35843" name="Rectangle 3">
            <a:extLst>
              <a:ext uri="{FF2B5EF4-FFF2-40B4-BE49-F238E27FC236}">
                <a16:creationId xmlns:a16="http://schemas.microsoft.com/office/drawing/2014/main" id="{831B49A0-9EC6-42C4-AB47-9636C0293FDE}"/>
              </a:ext>
            </a:extLst>
          </p:cNvPr>
          <p:cNvSpPr>
            <a:spLocks noGrp="1" noChangeArrowheads="1"/>
          </p:cNvSpPr>
          <p:nvPr>
            <p:ph idx="1"/>
          </p:nvPr>
        </p:nvSpPr>
        <p:spPr>
          <a:xfrm>
            <a:off x="228600" y="1295400"/>
            <a:ext cx="8763000" cy="4343400"/>
          </a:xfrm>
        </p:spPr>
        <p:txBody>
          <a:bodyPr rtlCol="0">
            <a:normAutofit/>
          </a:bodyPr>
          <a:lstStyle/>
          <a:p>
            <a:pPr marL="457200" lvl="1" indent="0" algn="just" eaLnBrk="1" fontAlgn="auto" hangingPunct="1">
              <a:spcAft>
                <a:spcPts val="0"/>
              </a:spcAft>
              <a:buFont typeface="Wingdings" pitchFamily="2" charset="2"/>
              <a:buNone/>
              <a:defRPr/>
            </a:pPr>
            <a:endParaRPr lang="en-US" altLang="en-US" sz="2000" dirty="0"/>
          </a:p>
          <a:p>
            <a:pPr marL="0" lvl="1" indent="0" algn="just" eaLnBrk="1" fontAlgn="auto" hangingPunct="1">
              <a:spcAft>
                <a:spcPts val="0"/>
              </a:spcAft>
              <a:buFont typeface="Wingdings" pitchFamily="2" charset="2"/>
              <a:buNone/>
              <a:defRPr/>
            </a:pPr>
            <a:r>
              <a:rPr lang="en-US" altLang="en-US" sz="2000" dirty="0">
                <a:effectLst>
                  <a:outerShdw blurRad="38100" dist="38100" dir="2700000" algn="tl">
                    <a:srgbClr val="000000">
                      <a:alpha val="43137"/>
                    </a:srgbClr>
                  </a:outerShdw>
                </a:effectLst>
              </a:rPr>
              <a:t>Operators: </a:t>
            </a:r>
            <a:r>
              <a:rPr lang="en-US" altLang="en-US" sz="2000" dirty="0"/>
              <a:t>The execution order of the operators in Java is same as in C. </a:t>
            </a:r>
          </a:p>
          <a:p>
            <a:pPr marL="0" lvl="1" indent="0" algn="just" eaLnBrk="1" fontAlgn="auto" hangingPunct="1">
              <a:spcAft>
                <a:spcPts val="0"/>
              </a:spcAft>
              <a:buFont typeface="Wingdings" pitchFamily="2" charset="2"/>
              <a:buNone/>
              <a:defRPr/>
            </a:pPr>
            <a:endParaRPr lang="en-US" altLang="en-US" sz="2000" dirty="0"/>
          </a:p>
          <a:p>
            <a:pPr marL="0" lvl="1" indent="0" algn="just" eaLnBrk="1" fontAlgn="auto" hangingPunct="1">
              <a:spcAft>
                <a:spcPts val="0"/>
              </a:spcAft>
              <a:buFont typeface="Wingdings" pitchFamily="2" charset="2"/>
              <a:buNone/>
              <a:defRPr/>
            </a:pPr>
            <a:r>
              <a:rPr lang="en-US" altLang="en-US" sz="2000" dirty="0">
                <a:effectLst>
                  <a:outerShdw blurRad="38100" dist="38100" dir="2700000" algn="tl">
                    <a:srgbClr val="000000">
                      <a:alpha val="43137"/>
                    </a:srgbClr>
                  </a:outerShdw>
                </a:effectLst>
              </a:rPr>
              <a:t>Flux Control: </a:t>
            </a:r>
            <a:r>
              <a:rPr lang="en-US" altLang="en-US" sz="2000" dirty="0"/>
              <a:t>The syntax of the following statements if, while, for and do is the same as in C and C++. But there is an important difference : the proof expression for each flux construction should return a </a:t>
            </a:r>
            <a:r>
              <a:rPr lang="en-US" altLang="en-US" sz="2000" dirty="0" err="1"/>
              <a:t>boolean</a:t>
            </a:r>
            <a:r>
              <a:rPr lang="en-US" altLang="en-US" sz="2000" dirty="0"/>
              <a:t> value (true or false). In C and C++, the expression can return an integer.</a:t>
            </a:r>
          </a:p>
          <a:p>
            <a:pPr marL="0" lvl="1" indent="0" algn="just" eaLnBrk="1" fontAlgn="auto" hangingPunct="1">
              <a:spcAft>
                <a:spcPts val="0"/>
              </a:spcAft>
              <a:buFont typeface="Wingdings" pitchFamily="2" charset="2"/>
              <a:buNone/>
              <a:defRPr/>
            </a:pPr>
            <a:endParaRPr lang="en-US" altLang="en-US" sz="2000" dirty="0"/>
          </a:p>
          <a:p>
            <a:pPr marL="0" lvl="1" indent="0" algn="just" eaLnBrk="1" fontAlgn="auto" hangingPunct="1">
              <a:spcAft>
                <a:spcPts val="0"/>
              </a:spcAft>
              <a:buFont typeface="Wingdings" pitchFamily="2" charset="2"/>
              <a:buNone/>
              <a:defRPr/>
            </a:pPr>
            <a:r>
              <a:rPr lang="en-US" altLang="en-US" sz="2000" dirty="0">
                <a:effectLst>
                  <a:outerShdw blurRad="38100" dist="38100" dir="2700000" algn="tl">
                    <a:srgbClr val="000000">
                      <a:alpha val="43137"/>
                    </a:srgbClr>
                  </a:outerShdw>
                </a:effectLst>
              </a:rPr>
              <a:t>Arguments: </a:t>
            </a:r>
            <a:r>
              <a:rPr lang="en-US" altLang="en-US" sz="2000" dirty="0"/>
              <a:t>In Java all method definitions have to have an specific number of arguments. The arguments in the command line have a different behavior than in C and C++. So, in these languages </a:t>
            </a:r>
            <a:r>
              <a:rPr lang="en-US" altLang="en-US" sz="2000" dirty="0" err="1"/>
              <a:t>argv</a:t>
            </a:r>
            <a:r>
              <a:rPr lang="en-US" altLang="en-US" sz="2000" dirty="0"/>
              <a:t>[0] is the name of the program but in Java this is the first of additional arguments.</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D496039-DA36-4402-BA86-A8A508D2CCDC}"/>
              </a:ext>
            </a:extLst>
          </p:cNvPr>
          <p:cNvSpPr>
            <a:spLocks noGrp="1" noChangeArrowheads="1"/>
          </p:cNvSpPr>
          <p:nvPr>
            <p:ph type="title"/>
          </p:nvPr>
        </p:nvSpPr>
        <p:spPr>
          <a:xfrm>
            <a:off x="457200" y="274638"/>
            <a:ext cx="8229600" cy="792162"/>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rtlCol="0" anchor="t">
            <a:normAutofit/>
          </a:bodyPr>
          <a:lstStyle/>
          <a:p>
            <a:pPr eaLnBrk="1" fontAlgn="auto" hangingPunct="1">
              <a:spcAft>
                <a:spcPts val="0"/>
              </a:spcAft>
              <a:defRPr/>
            </a:pPr>
            <a:r>
              <a:rPr lang="en-US" altLang="en-AU" b="1" dirty="0">
                <a:effectLst>
                  <a:outerShdw blurRad="38100" dist="38100" dir="2700000" algn="tl">
                    <a:srgbClr val="000000">
                      <a:alpha val="43137"/>
                    </a:srgbClr>
                  </a:outerShdw>
                </a:effectLst>
              </a:rPr>
              <a:t>Java better than C++ ?</a:t>
            </a:r>
          </a:p>
        </p:txBody>
      </p:sp>
      <p:sp>
        <p:nvSpPr>
          <p:cNvPr id="36867" name="Rectangle 3">
            <a:extLst>
              <a:ext uri="{FF2B5EF4-FFF2-40B4-BE49-F238E27FC236}">
                <a16:creationId xmlns:a16="http://schemas.microsoft.com/office/drawing/2014/main" id="{36104770-3E46-44FB-88D8-29BEFD5CEA42}"/>
              </a:ext>
            </a:extLst>
          </p:cNvPr>
          <p:cNvSpPr>
            <a:spLocks noGrp="1" noChangeArrowheads="1"/>
          </p:cNvSpPr>
          <p:nvPr>
            <p:ph idx="1"/>
          </p:nvPr>
        </p:nvSpPr>
        <p:spPr>
          <a:xfrm>
            <a:off x="457200" y="1371600"/>
            <a:ext cx="8229600" cy="4525963"/>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rtlCol="0">
            <a:normAutofit/>
          </a:bodyPr>
          <a:lstStyle/>
          <a:p>
            <a:pPr eaLnBrk="1" fontAlgn="auto" hangingPunct="1">
              <a:spcAft>
                <a:spcPts val="0"/>
              </a:spcAft>
              <a:buFont typeface="Wingdings" panose="05000000000000000000" pitchFamily="2" charset="2"/>
              <a:buChar char="Ø"/>
              <a:defRPr/>
            </a:pPr>
            <a:r>
              <a:rPr lang="en-US" altLang="en-AU" sz="2800" dirty="0"/>
              <a:t>No </a:t>
            </a:r>
            <a:r>
              <a:rPr lang="en-US" altLang="en-AU" sz="2800" dirty="0" err="1"/>
              <a:t>Typedefs</a:t>
            </a:r>
            <a:r>
              <a:rPr lang="en-US" altLang="en-AU" sz="2800" dirty="0"/>
              <a:t>, Defines, or Preprocessor</a:t>
            </a:r>
          </a:p>
          <a:p>
            <a:pPr eaLnBrk="1" fontAlgn="auto" hangingPunct="1">
              <a:spcAft>
                <a:spcPts val="0"/>
              </a:spcAft>
              <a:buFont typeface="Wingdings" panose="05000000000000000000" pitchFamily="2" charset="2"/>
              <a:buChar char="Ø"/>
              <a:defRPr/>
            </a:pPr>
            <a:r>
              <a:rPr lang="en-US" altLang="en-AU" sz="2800" dirty="0"/>
              <a:t>No  Global Variables</a:t>
            </a:r>
          </a:p>
          <a:p>
            <a:pPr eaLnBrk="1" fontAlgn="auto" hangingPunct="1">
              <a:spcAft>
                <a:spcPts val="0"/>
              </a:spcAft>
              <a:buFont typeface="Wingdings" panose="05000000000000000000" pitchFamily="2" charset="2"/>
              <a:buChar char="Ø"/>
              <a:defRPr/>
            </a:pPr>
            <a:r>
              <a:rPr lang="en-US" altLang="en-AU" sz="2800" dirty="0"/>
              <a:t>No </a:t>
            </a:r>
            <a:r>
              <a:rPr lang="en-US" altLang="en-AU" sz="2800" dirty="0" err="1"/>
              <a:t>Goto</a:t>
            </a:r>
            <a:r>
              <a:rPr lang="en-US" altLang="en-AU" sz="2800" dirty="0"/>
              <a:t> statements</a:t>
            </a:r>
          </a:p>
          <a:p>
            <a:pPr eaLnBrk="1" fontAlgn="auto" hangingPunct="1">
              <a:spcAft>
                <a:spcPts val="0"/>
              </a:spcAft>
              <a:buFont typeface="Wingdings" panose="05000000000000000000" pitchFamily="2" charset="2"/>
              <a:buChar char="Ø"/>
              <a:defRPr/>
            </a:pPr>
            <a:r>
              <a:rPr lang="en-US" altLang="en-AU" sz="2800" dirty="0"/>
              <a:t>No Pointers</a:t>
            </a:r>
          </a:p>
          <a:p>
            <a:pPr eaLnBrk="1" fontAlgn="auto" hangingPunct="1">
              <a:spcAft>
                <a:spcPts val="0"/>
              </a:spcAft>
              <a:buFont typeface="Wingdings" panose="05000000000000000000" pitchFamily="2" charset="2"/>
              <a:buChar char="Ø"/>
              <a:defRPr/>
            </a:pPr>
            <a:r>
              <a:rPr lang="en-US" altLang="en-AU" sz="2800" dirty="0"/>
              <a:t>No Unsafe Structures</a:t>
            </a:r>
          </a:p>
          <a:p>
            <a:pPr eaLnBrk="1" fontAlgn="auto" hangingPunct="1">
              <a:spcAft>
                <a:spcPts val="0"/>
              </a:spcAft>
              <a:buFont typeface="Wingdings" panose="05000000000000000000" pitchFamily="2" charset="2"/>
              <a:buChar char="Ø"/>
              <a:defRPr/>
            </a:pPr>
            <a:r>
              <a:rPr lang="en-US" altLang="en-AU" sz="2800" dirty="0"/>
              <a:t>No Multiple Inheritance</a:t>
            </a:r>
          </a:p>
          <a:p>
            <a:pPr eaLnBrk="1" fontAlgn="auto" hangingPunct="1">
              <a:spcAft>
                <a:spcPts val="0"/>
              </a:spcAft>
              <a:buFont typeface="Wingdings" panose="05000000000000000000" pitchFamily="2" charset="2"/>
              <a:buChar char="Ø"/>
              <a:defRPr/>
            </a:pPr>
            <a:r>
              <a:rPr lang="en-US" altLang="en-AU" sz="2800" dirty="0"/>
              <a:t>No Operator Overloading</a:t>
            </a:r>
          </a:p>
          <a:p>
            <a:pPr eaLnBrk="1" fontAlgn="auto" hangingPunct="1">
              <a:spcAft>
                <a:spcPts val="0"/>
              </a:spcAft>
              <a:buFont typeface="Wingdings" panose="05000000000000000000" pitchFamily="2" charset="2"/>
              <a:buChar char="Ø"/>
              <a:defRPr/>
            </a:pPr>
            <a:r>
              <a:rPr lang="en-US" altLang="en-AU" sz="2800" dirty="0"/>
              <a:t>No Automatic Coercions</a:t>
            </a:r>
          </a:p>
          <a:p>
            <a:pPr eaLnBrk="1" fontAlgn="auto" hangingPunct="1">
              <a:spcAft>
                <a:spcPts val="0"/>
              </a:spcAft>
              <a:buFont typeface="Wingdings" panose="05000000000000000000" pitchFamily="2" charset="2"/>
              <a:buChar char="Ø"/>
              <a:defRPr/>
            </a:pPr>
            <a:r>
              <a:rPr lang="en-US" altLang="en-AU" sz="2800" dirty="0"/>
              <a:t>No Fragile Data Types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D8B7DAE-3206-4D3A-BAE6-8AEDD8EBE205}"/>
              </a:ext>
            </a:extLst>
          </p:cNvPr>
          <p:cNvSpPr>
            <a:spLocks noChangeArrowheads="1"/>
          </p:cNvSpPr>
          <p:nvPr/>
        </p:nvSpPr>
        <p:spPr bwMode="auto">
          <a:xfrm>
            <a:off x="7256463" y="1066800"/>
            <a:ext cx="1206500" cy="48641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43011" name="Rectangle 3">
            <a:extLst>
              <a:ext uri="{FF2B5EF4-FFF2-40B4-BE49-F238E27FC236}">
                <a16:creationId xmlns:a16="http://schemas.microsoft.com/office/drawing/2014/main" id="{4A45F217-7937-477B-8810-BEB480BECA2D}"/>
              </a:ext>
            </a:extLst>
          </p:cNvPr>
          <p:cNvSpPr>
            <a:spLocks noChangeArrowheads="1"/>
          </p:cNvSpPr>
          <p:nvPr/>
        </p:nvSpPr>
        <p:spPr bwMode="auto">
          <a:xfrm>
            <a:off x="5961063" y="1066800"/>
            <a:ext cx="1282700" cy="4864100"/>
          </a:xfrm>
          <a:prstGeom prst="rect">
            <a:avLst/>
          </a:prstGeom>
          <a:solidFill>
            <a:srgbClr val="CF0E3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43012" name="Rectangle 4">
            <a:extLst>
              <a:ext uri="{FF2B5EF4-FFF2-40B4-BE49-F238E27FC236}">
                <a16:creationId xmlns:a16="http://schemas.microsoft.com/office/drawing/2014/main" id="{3102B661-F0B6-4180-A562-EC1CF8BBEAEA}"/>
              </a:ext>
            </a:extLst>
          </p:cNvPr>
          <p:cNvSpPr>
            <a:spLocks noChangeArrowheads="1"/>
          </p:cNvSpPr>
          <p:nvPr/>
        </p:nvSpPr>
        <p:spPr bwMode="auto">
          <a:xfrm>
            <a:off x="3065463" y="1066800"/>
            <a:ext cx="1282700" cy="4864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43013" name="Rectangle 5">
            <a:extLst>
              <a:ext uri="{FF2B5EF4-FFF2-40B4-BE49-F238E27FC236}">
                <a16:creationId xmlns:a16="http://schemas.microsoft.com/office/drawing/2014/main" id="{61050481-227D-43D1-A408-C42063437992}"/>
              </a:ext>
            </a:extLst>
          </p:cNvPr>
          <p:cNvSpPr>
            <a:spLocks noChangeArrowheads="1"/>
          </p:cNvSpPr>
          <p:nvPr/>
        </p:nvSpPr>
        <p:spPr bwMode="auto">
          <a:xfrm>
            <a:off x="4360863" y="1066800"/>
            <a:ext cx="1587500" cy="4864100"/>
          </a:xfrm>
          <a:prstGeom prst="rect">
            <a:avLst/>
          </a:prstGeom>
          <a:solidFill>
            <a:srgbClr val="438E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43014" name="Rectangle 6">
            <a:extLst>
              <a:ext uri="{FF2B5EF4-FFF2-40B4-BE49-F238E27FC236}">
                <a16:creationId xmlns:a16="http://schemas.microsoft.com/office/drawing/2014/main" id="{FE47FD31-EC6F-4D1E-B1FD-F6149D524432}"/>
              </a:ext>
            </a:extLst>
          </p:cNvPr>
          <p:cNvSpPr>
            <a:spLocks noChangeArrowheads="1"/>
          </p:cNvSpPr>
          <p:nvPr/>
        </p:nvSpPr>
        <p:spPr bwMode="auto">
          <a:xfrm>
            <a:off x="627063" y="1066800"/>
            <a:ext cx="2425700" cy="48641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37895" name="Rectangle 7">
            <a:extLst>
              <a:ext uri="{FF2B5EF4-FFF2-40B4-BE49-F238E27FC236}">
                <a16:creationId xmlns:a16="http://schemas.microsoft.com/office/drawing/2014/main" id="{6490B448-EFD2-42A3-A0F3-5CA5A5FA4DBC}"/>
              </a:ext>
            </a:extLst>
          </p:cNvPr>
          <p:cNvSpPr>
            <a:spLocks noGrp="1" noChangeArrowheads="1"/>
          </p:cNvSpPr>
          <p:nvPr>
            <p:ph type="title"/>
          </p:nvPr>
        </p:nvSpPr>
        <p:spPr>
          <a:xfrm>
            <a:off x="152400" y="152400"/>
            <a:ext cx="8791575" cy="8382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rtlCol="0">
            <a:normAutofit/>
          </a:bodyPr>
          <a:lstStyle/>
          <a:p>
            <a:pPr eaLnBrk="1" fontAlgn="auto" hangingPunct="1">
              <a:spcAft>
                <a:spcPts val="0"/>
              </a:spcAft>
              <a:defRPr/>
            </a:pPr>
            <a:r>
              <a:rPr lang="en-US" altLang="en-AU" sz="3600" b="1" dirty="0">
                <a:effectLst>
                  <a:outerShdw blurRad="38100" dist="38100" dir="2700000" algn="tl">
                    <a:srgbClr val="000000">
                      <a:alpha val="43137"/>
                    </a:srgbClr>
                  </a:outerShdw>
                </a:effectLst>
              </a:rPr>
              <a:t>Object Oriented Languages -A Comparison</a:t>
            </a:r>
          </a:p>
        </p:txBody>
      </p:sp>
      <p:graphicFrame>
        <p:nvGraphicFramePr>
          <p:cNvPr id="43016" name="Object 8">
            <a:extLst>
              <a:ext uri="{FF2B5EF4-FFF2-40B4-BE49-F238E27FC236}">
                <a16:creationId xmlns:a16="http://schemas.microsoft.com/office/drawing/2014/main" id="{3F13646F-1090-4E8A-B2E1-088EAABCFDB3}"/>
              </a:ext>
            </a:extLst>
          </p:cNvPr>
          <p:cNvGraphicFramePr>
            <a:graphicFrameLocks noGrp="1"/>
          </p:cNvGraphicFramePr>
          <p:nvPr>
            <p:ph type="tbl" idx="1"/>
          </p:nvPr>
        </p:nvGraphicFramePr>
        <p:xfrm>
          <a:off x="812800" y="1087438"/>
          <a:ext cx="7950200" cy="4848225"/>
        </p:xfrm>
        <a:graphic>
          <a:graphicData uri="http://schemas.openxmlformats.org/presentationml/2006/ole">
            <mc:AlternateContent xmlns:mc="http://schemas.openxmlformats.org/markup-compatibility/2006">
              <mc:Choice xmlns:v="urn:schemas-microsoft-com:vml" Requires="v">
                <p:oleObj spid="_x0000_s43025" name="Document" r:id="rId3" imgW="7810377" imgH="4762664" progId="Word.Document.8">
                  <p:embed/>
                </p:oleObj>
              </mc:Choice>
              <mc:Fallback>
                <p:oleObj name="Document" r:id="rId3" imgW="7810377" imgH="4762664" progId="Word.Document.8">
                  <p:embed/>
                  <p:pic>
                    <p:nvPicPr>
                      <p:cNvPr id="0" name="Object 8"/>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1087438"/>
                        <a:ext cx="795020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7" name="Line 9">
            <a:extLst>
              <a:ext uri="{FF2B5EF4-FFF2-40B4-BE49-F238E27FC236}">
                <a16:creationId xmlns:a16="http://schemas.microsoft.com/office/drawing/2014/main" id="{A91CEE75-E4EA-4326-B57F-0F90B36D477C}"/>
              </a:ext>
            </a:extLst>
          </p:cNvPr>
          <p:cNvSpPr>
            <a:spLocks noChangeShapeType="1"/>
          </p:cNvSpPr>
          <p:nvPr/>
        </p:nvSpPr>
        <p:spPr bwMode="auto">
          <a:xfrm>
            <a:off x="620713" y="1670050"/>
            <a:ext cx="784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5" name="Rectangle 4">
            <a:extLst>
              <a:ext uri="{FF2B5EF4-FFF2-40B4-BE49-F238E27FC236}">
                <a16:creationId xmlns:a16="http://schemas.microsoft.com/office/drawing/2014/main" id="{BE0F004E-C0E6-4919-974A-E805FC0B4EA4}"/>
              </a:ext>
            </a:extLst>
          </p:cNvPr>
          <p:cNvSpPr>
            <a:spLocks noGrp="1" noChangeArrowheads="1"/>
          </p:cNvSpPr>
          <p:nvPr>
            <p:ph idx="1"/>
          </p:nvPr>
        </p:nvSpPr>
        <p:spPr>
          <a:xfrm>
            <a:off x="566738" y="1962150"/>
            <a:ext cx="8120062" cy="291465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rtlCol="0">
            <a:normAutofit fontScale="92500"/>
          </a:bodyPr>
          <a:lstStyle/>
          <a:p>
            <a:pPr algn="ctr" eaLnBrk="1" fontAlgn="auto" hangingPunct="1">
              <a:spcAft>
                <a:spcPts val="0"/>
              </a:spcAft>
              <a:buFont typeface="Wingdings" pitchFamily="2" charset="2"/>
              <a:buNone/>
              <a:defRPr/>
            </a:pPr>
            <a:r>
              <a:rPr lang="en-US" altLang="en-AU" sz="4400" b="1" dirty="0">
                <a:effectLst>
                  <a:outerShdw blurRad="38100" dist="38100" dir="2700000" algn="tl">
                    <a:srgbClr val="000000">
                      <a:alpha val="43137"/>
                    </a:srgbClr>
                  </a:outerShdw>
                </a:effectLst>
              </a:rPr>
              <a:t>Java Integrates </a:t>
            </a:r>
          </a:p>
          <a:p>
            <a:pPr algn="ctr" eaLnBrk="1" fontAlgn="auto" hangingPunct="1">
              <a:spcAft>
                <a:spcPts val="0"/>
              </a:spcAft>
              <a:buFont typeface="Wingdings" pitchFamily="2" charset="2"/>
              <a:buNone/>
              <a:defRPr/>
            </a:pPr>
            <a:r>
              <a:rPr lang="en-US" altLang="en-AU" sz="4400" b="1" dirty="0">
                <a:effectLst>
                  <a:outerShdw blurRad="38100" dist="38100" dir="2700000" algn="tl">
                    <a:srgbClr val="000000">
                      <a:alpha val="43137"/>
                    </a:srgbClr>
                  </a:outerShdw>
                </a:effectLst>
              </a:rPr>
              <a:t>Power of Compiled Languages</a:t>
            </a:r>
          </a:p>
          <a:p>
            <a:pPr algn="ctr" eaLnBrk="1" fontAlgn="auto" hangingPunct="1">
              <a:spcAft>
                <a:spcPts val="0"/>
              </a:spcAft>
              <a:buFont typeface="Wingdings" pitchFamily="2" charset="2"/>
              <a:buNone/>
              <a:defRPr/>
            </a:pPr>
            <a:r>
              <a:rPr lang="en-US" altLang="en-AU" sz="4400" b="1" dirty="0">
                <a:effectLst>
                  <a:outerShdw blurRad="38100" dist="38100" dir="2700000" algn="tl">
                    <a:srgbClr val="000000">
                      <a:alpha val="43137"/>
                    </a:srgbClr>
                  </a:outerShdw>
                </a:effectLst>
              </a:rPr>
              <a:t>and </a:t>
            </a:r>
          </a:p>
          <a:p>
            <a:pPr algn="ctr" eaLnBrk="1" fontAlgn="auto" hangingPunct="1">
              <a:spcAft>
                <a:spcPts val="0"/>
              </a:spcAft>
              <a:buFont typeface="Wingdings" pitchFamily="2" charset="2"/>
              <a:buNone/>
              <a:defRPr/>
            </a:pPr>
            <a:r>
              <a:rPr lang="en-US" altLang="en-AU" sz="4400" b="1" dirty="0">
                <a:effectLst>
                  <a:outerShdw blurRad="38100" dist="38100" dir="2700000" algn="tl">
                    <a:srgbClr val="000000">
                      <a:alpha val="43137"/>
                    </a:srgbClr>
                  </a:outerShdw>
                </a:effectLst>
              </a:rPr>
              <a:t>Flexibility of Interpreted Languages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BDB663A-A766-41F8-8C9E-9DAFCD395EE5}"/>
              </a:ext>
            </a:extLst>
          </p:cNvPr>
          <p:cNvSpPr>
            <a:spLocks noGrp="1" noChangeArrowheads="1"/>
          </p:cNvSpPr>
          <p:nvPr>
            <p:ph type="title"/>
          </p:nvPr>
        </p:nvSpPr>
        <p:spPr>
          <a:xfrm>
            <a:off x="457200" y="76200"/>
            <a:ext cx="8229600" cy="792163"/>
          </a:xfrm>
        </p:spPr>
        <p:txBody>
          <a:bodyPr rtlCol="0">
            <a:normAutofit/>
          </a:bodyPr>
          <a:lstStyle/>
          <a:p>
            <a:pPr eaLnBrk="1" fontAlgn="auto" hangingPunct="1">
              <a:spcAft>
                <a:spcPts val="0"/>
              </a:spcAft>
              <a:defRPr/>
            </a:pPr>
            <a:r>
              <a:rPr lang="en-US" altLang="en-US" b="1" dirty="0">
                <a:effectLst>
                  <a:outerShdw blurRad="38100" dist="38100" dir="2700000" algn="tl">
                    <a:srgbClr val="000000">
                      <a:alpha val="43137"/>
                    </a:srgbClr>
                  </a:outerShdw>
                </a:effectLst>
              </a:rPr>
              <a:t>Java Applications</a:t>
            </a:r>
          </a:p>
        </p:txBody>
      </p:sp>
      <p:sp>
        <p:nvSpPr>
          <p:cNvPr id="45059" name="Rectangle 3">
            <a:extLst>
              <a:ext uri="{FF2B5EF4-FFF2-40B4-BE49-F238E27FC236}">
                <a16:creationId xmlns:a16="http://schemas.microsoft.com/office/drawing/2014/main" id="{27BDCD52-A6C7-4378-89A6-7E13D3489683}"/>
              </a:ext>
            </a:extLst>
          </p:cNvPr>
          <p:cNvSpPr>
            <a:spLocks noGrp="1" noChangeArrowheads="1"/>
          </p:cNvSpPr>
          <p:nvPr>
            <p:ph idx="1"/>
          </p:nvPr>
        </p:nvSpPr>
        <p:spPr>
          <a:xfrm>
            <a:off x="381000" y="1219200"/>
            <a:ext cx="8229600" cy="4525963"/>
          </a:xfrm>
        </p:spPr>
        <p:txBody>
          <a:bodyPr>
            <a:normAutofit/>
          </a:bodyPr>
          <a:lstStyle/>
          <a:p>
            <a:pPr eaLnBrk="1" hangingPunct="1">
              <a:buFont typeface="Wingdings" panose="05000000000000000000" pitchFamily="2" charset="2"/>
              <a:buChar char="Ø"/>
            </a:pPr>
            <a:r>
              <a:rPr lang="en-US" altLang="en-US" sz="2800" dirty="0"/>
              <a:t>We can develop two types of Java programs:</a:t>
            </a:r>
          </a:p>
          <a:p>
            <a:pPr lvl="1" eaLnBrk="1" hangingPunct="1">
              <a:buFont typeface="Wingdings" panose="05000000000000000000" pitchFamily="2" charset="2"/>
              <a:buChar char="ü"/>
            </a:pPr>
            <a:r>
              <a:rPr lang="en-US" altLang="en-US" sz="2400" dirty="0"/>
              <a:t>Stand-alone applications</a:t>
            </a:r>
          </a:p>
          <a:p>
            <a:pPr lvl="1" eaLnBrk="1" hangingPunct="1">
              <a:buFont typeface="Wingdings" panose="05000000000000000000" pitchFamily="2" charset="2"/>
              <a:buChar char="ü"/>
            </a:pPr>
            <a:r>
              <a:rPr lang="en-US" altLang="en-US" sz="2400" dirty="0"/>
              <a:t>Web applications (applets)</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1B8E-31B0-4348-9795-B1CA7F18900A}"/>
              </a:ext>
            </a:extLst>
          </p:cNvPr>
          <p:cNvSpPr>
            <a:spLocks noGrp="1"/>
          </p:cNvSpPr>
          <p:nvPr>
            <p:ph type="title"/>
          </p:nvPr>
        </p:nvSpPr>
        <p:spPr>
          <a:xfrm>
            <a:off x="628650" y="365125"/>
            <a:ext cx="7886700" cy="549275"/>
          </a:xfrm>
        </p:spPr>
        <p:txBody>
          <a:bodyPr/>
          <a:lstStyle/>
          <a:p>
            <a:r>
              <a:rPr lang="en-IN" sz="2800" b="1" i="0" u="none" strike="noStrike" baseline="0" dirty="0">
                <a:latin typeface="+mn-lt"/>
              </a:rPr>
              <a:t>ETCS-307 JAVA PROGRAMMING</a:t>
            </a:r>
            <a:endParaRPr lang="en-IN" sz="4400" dirty="0">
              <a:latin typeface="+mn-lt"/>
            </a:endParaRPr>
          </a:p>
        </p:txBody>
      </p:sp>
      <p:sp>
        <p:nvSpPr>
          <p:cNvPr id="3" name="Content Placeholder 2">
            <a:extLst>
              <a:ext uri="{FF2B5EF4-FFF2-40B4-BE49-F238E27FC236}">
                <a16:creationId xmlns:a16="http://schemas.microsoft.com/office/drawing/2014/main" id="{D67BC70C-68DF-40EE-AD99-7A813D1D3BB7}"/>
              </a:ext>
            </a:extLst>
          </p:cNvPr>
          <p:cNvSpPr>
            <a:spLocks noGrp="1"/>
          </p:cNvSpPr>
          <p:nvPr>
            <p:ph idx="1"/>
          </p:nvPr>
        </p:nvSpPr>
        <p:spPr>
          <a:xfrm>
            <a:off x="612550" y="1066800"/>
            <a:ext cx="8150449" cy="4351338"/>
          </a:xfrm>
        </p:spPr>
        <p:txBody>
          <a:bodyPr/>
          <a:lstStyle/>
          <a:p>
            <a:pPr algn="just"/>
            <a:r>
              <a:rPr lang="en-IN" sz="2400" b="1" i="0" u="none" strike="noStrike" baseline="0" dirty="0"/>
              <a:t>Text Books:</a:t>
            </a:r>
          </a:p>
          <a:p>
            <a:pPr marL="0" indent="0" algn="just">
              <a:buNone/>
            </a:pPr>
            <a:r>
              <a:rPr lang="en-US" sz="2000" b="0" i="0" u="none" strike="noStrike" baseline="0" dirty="0"/>
              <a:t>[T1] Patrick Naughton and </a:t>
            </a:r>
            <a:r>
              <a:rPr lang="en-US" sz="2000" b="0" i="0" u="none" strike="noStrike" baseline="0" dirty="0" err="1"/>
              <a:t>Herbertz</a:t>
            </a:r>
            <a:r>
              <a:rPr lang="en-US" sz="2000" b="0" i="0" u="none" strike="noStrike" baseline="0" dirty="0"/>
              <a:t> </a:t>
            </a:r>
            <a:r>
              <a:rPr lang="en-US" sz="2000" b="0" i="0" u="none" strike="noStrike" baseline="0" dirty="0" err="1"/>
              <a:t>Schidt</a:t>
            </a:r>
            <a:r>
              <a:rPr lang="en-US" sz="2000" b="0" i="0" u="none" strike="noStrike" baseline="0" dirty="0"/>
              <a:t>, “Java-2 the complete Reference”, TMH</a:t>
            </a:r>
          </a:p>
          <a:p>
            <a:pPr marL="0" indent="0" algn="just">
              <a:buNone/>
            </a:pPr>
            <a:r>
              <a:rPr lang="en-US" sz="2000" b="0" i="0" u="none" strike="noStrike" baseline="0" dirty="0"/>
              <a:t>[T2] Sierra &amp; bates, “Head First Java”, O’Reilly</a:t>
            </a:r>
          </a:p>
          <a:p>
            <a:pPr algn="just"/>
            <a:r>
              <a:rPr lang="en-IN" sz="2400" b="1" i="0" u="none" strike="noStrike" baseline="0" dirty="0"/>
              <a:t>Reference Books:</a:t>
            </a:r>
          </a:p>
          <a:p>
            <a:pPr marL="0" indent="0" algn="just">
              <a:buNone/>
            </a:pPr>
            <a:r>
              <a:rPr lang="en-IN" sz="2000" b="0" i="0" u="none" strike="noStrike" baseline="0" dirty="0"/>
              <a:t>[R1] E. </a:t>
            </a:r>
            <a:r>
              <a:rPr lang="en-IN" sz="2000" b="0" i="0" u="none" strike="noStrike" baseline="0" dirty="0" err="1"/>
              <a:t>Balaguruswamy</a:t>
            </a:r>
            <a:r>
              <a:rPr lang="en-IN" sz="2000" b="0" i="0" u="none" strike="noStrike" baseline="0" dirty="0"/>
              <a:t>, “Programming with Java”, TMH</a:t>
            </a:r>
          </a:p>
          <a:p>
            <a:pPr marL="0" indent="0" algn="just">
              <a:buNone/>
            </a:pPr>
            <a:r>
              <a:rPr lang="en-US" sz="2000" b="0" i="0" u="none" strike="noStrike" baseline="0" dirty="0"/>
              <a:t>[R2] </a:t>
            </a:r>
            <a:r>
              <a:rPr lang="en-US" sz="2000" b="0" i="0" u="none" strike="noStrike" baseline="0" dirty="0" err="1"/>
              <a:t>Horstmann</a:t>
            </a:r>
            <a:r>
              <a:rPr lang="en-US" sz="2000" b="0" i="0" u="none" strike="noStrike" baseline="0" dirty="0"/>
              <a:t>, “Computing Concepts with Java 2 Essentials”, John Wiley.</a:t>
            </a:r>
          </a:p>
          <a:p>
            <a:pPr marL="0" indent="0" algn="just">
              <a:buNone/>
            </a:pPr>
            <a:r>
              <a:rPr lang="en-US" sz="2000" b="0" i="0" u="none" strike="noStrike" baseline="0" dirty="0"/>
              <a:t>[R3] Decker &amp; </a:t>
            </a:r>
            <a:r>
              <a:rPr lang="en-US" sz="2000" b="0" i="0" u="none" strike="noStrike" baseline="0" dirty="0" err="1"/>
              <a:t>Hirshfield</a:t>
            </a:r>
            <a:r>
              <a:rPr lang="en-US" sz="2000" b="0" i="0" u="none" strike="noStrike" baseline="0" dirty="0"/>
              <a:t>, “</a:t>
            </a:r>
            <a:r>
              <a:rPr lang="en-US" sz="2000" b="0" i="0" u="none" strike="noStrike" baseline="0" dirty="0" err="1"/>
              <a:t>Programming.Java</a:t>
            </a:r>
            <a:r>
              <a:rPr lang="en-US" sz="2000" b="0" i="0" u="none" strike="noStrike" baseline="0" dirty="0"/>
              <a:t>”, Vikas Publication.</a:t>
            </a:r>
            <a:endParaRPr lang="en-IN" sz="2400" dirty="0"/>
          </a:p>
        </p:txBody>
      </p:sp>
    </p:spTree>
    <p:extLst>
      <p:ext uri="{BB962C8B-B14F-4D97-AF65-F5344CB8AC3E}">
        <p14:creationId xmlns:p14="http://schemas.microsoft.com/office/powerpoint/2010/main" val="1392548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2E60047-8267-44B1-A5E9-0A4AF4BCBEAA}"/>
              </a:ext>
            </a:extLst>
          </p:cNvPr>
          <p:cNvSpPr>
            <a:spLocks noGrp="1" noChangeArrowheads="1"/>
          </p:cNvSpPr>
          <p:nvPr>
            <p:ph type="title"/>
          </p:nvPr>
        </p:nvSpPr>
        <p:spPr>
          <a:xfrm>
            <a:off x="457200" y="46038"/>
            <a:ext cx="8229600" cy="868362"/>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rtlCol="0" anchor="t">
            <a:normAutofit/>
          </a:bodyPr>
          <a:lstStyle/>
          <a:p>
            <a:pPr eaLnBrk="1" fontAlgn="auto" hangingPunct="1">
              <a:spcAft>
                <a:spcPts val="0"/>
              </a:spcAft>
              <a:defRPr/>
            </a:pPr>
            <a:r>
              <a:rPr lang="en-US" altLang="en-AU" b="1" dirty="0">
                <a:effectLst>
                  <a:outerShdw blurRad="38100" dist="38100" dir="2700000" algn="tl">
                    <a:srgbClr val="000000">
                      <a:alpha val="43137"/>
                    </a:srgbClr>
                  </a:outerShdw>
                </a:effectLst>
              </a:rPr>
              <a:t>Applications </a:t>
            </a:r>
            <a:r>
              <a:rPr lang="en-AU" altLang="en-AU" b="1" dirty="0">
                <a:effectLst>
                  <a:outerShdw blurRad="38100" dist="38100" dir="2700000" algn="tl">
                    <a:srgbClr val="000000">
                      <a:alpha val="43137"/>
                    </a:srgbClr>
                  </a:outerShdw>
                </a:effectLst>
              </a:rPr>
              <a:t>v/s Applets</a:t>
            </a:r>
            <a:endParaRPr lang="en-US" altLang="en-AU" b="1" dirty="0">
              <a:effectLst>
                <a:outerShdw blurRad="38100" dist="38100" dir="2700000" algn="tl">
                  <a:srgbClr val="000000">
                    <a:alpha val="43137"/>
                  </a:srgbClr>
                </a:outerShdw>
              </a:effectLst>
            </a:endParaRPr>
          </a:p>
        </p:txBody>
      </p:sp>
      <p:sp>
        <p:nvSpPr>
          <p:cNvPr id="111619" name="Rectangle 3">
            <a:extLst>
              <a:ext uri="{FF2B5EF4-FFF2-40B4-BE49-F238E27FC236}">
                <a16:creationId xmlns:a16="http://schemas.microsoft.com/office/drawing/2014/main" id="{EF70D4B9-4CE3-4109-8582-3A8392465CC1}"/>
              </a:ext>
            </a:extLst>
          </p:cNvPr>
          <p:cNvSpPr>
            <a:spLocks noGrp="1" noChangeArrowheads="1"/>
          </p:cNvSpPr>
          <p:nvPr>
            <p:ph idx="1"/>
          </p:nvPr>
        </p:nvSpPr>
        <p:spPr>
          <a:xfrm>
            <a:off x="228600" y="1143000"/>
            <a:ext cx="8763000" cy="4525963"/>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rtlCol="0">
            <a:normAutofit/>
          </a:bodyPr>
          <a:lstStyle/>
          <a:p>
            <a:pPr marL="0" indent="0" eaLnBrk="1" fontAlgn="auto" hangingPunct="1">
              <a:spcAft>
                <a:spcPts val="0"/>
              </a:spcAft>
              <a:buFont typeface="Arial" panose="020B0604020202020204" pitchFamily="34" charset="0"/>
              <a:buNone/>
              <a:defRPr/>
            </a:pPr>
            <a:r>
              <a:rPr lang="en-US" altLang="en-AU" dirty="0"/>
              <a:t>Different ways to run a Java executable are:</a:t>
            </a:r>
          </a:p>
          <a:p>
            <a:pPr marL="342900" lvl="1" algn="just" eaLnBrk="1" fontAlgn="auto" hangingPunct="1">
              <a:lnSpc>
                <a:spcPct val="90000"/>
              </a:lnSpc>
              <a:spcBef>
                <a:spcPct val="30000"/>
              </a:spcBef>
              <a:spcAft>
                <a:spcPts val="0"/>
              </a:spcAft>
              <a:buFont typeface="Wingdings" pitchFamily="2" charset="2"/>
              <a:buNone/>
              <a:defRPr/>
            </a:pPr>
            <a:r>
              <a:rPr lang="en-US" altLang="en-AU" sz="2400" b="1" u="sng" dirty="0">
                <a:latin typeface="Century Gothic" panose="020B0502020202020204" pitchFamily="34" charset="0"/>
              </a:rPr>
              <a:t>Application</a:t>
            </a:r>
            <a:r>
              <a:rPr lang="en-US" altLang="en-AU" sz="2400" b="1" dirty="0">
                <a:latin typeface="Century Gothic" panose="020B0502020202020204" pitchFamily="34" charset="0"/>
              </a:rPr>
              <a:t>- A stand-alone program that can be invoked from command line . A program that has a “</a:t>
            </a:r>
            <a:r>
              <a:rPr lang="en-US" altLang="en-AU" sz="2400" b="1" dirty="0">
                <a:effectLst>
                  <a:outerShdw blurRad="38100" dist="38100" dir="2700000" algn="tl">
                    <a:srgbClr val="C0C0C0"/>
                  </a:outerShdw>
                </a:effectLst>
                <a:latin typeface="Century Gothic" panose="020B0502020202020204" pitchFamily="34" charset="0"/>
              </a:rPr>
              <a:t>main</a:t>
            </a:r>
            <a:r>
              <a:rPr lang="en-US" altLang="en-AU" sz="2400" b="1" dirty="0">
                <a:latin typeface="Century Gothic" panose="020B0502020202020204" pitchFamily="34" charset="0"/>
              </a:rPr>
              <a:t>” method</a:t>
            </a:r>
          </a:p>
          <a:p>
            <a:pPr lvl="1" eaLnBrk="1" fontAlgn="auto" hangingPunct="1">
              <a:lnSpc>
                <a:spcPct val="90000"/>
              </a:lnSpc>
              <a:spcBef>
                <a:spcPct val="30000"/>
              </a:spcBef>
              <a:spcAft>
                <a:spcPts val="0"/>
              </a:spcAft>
              <a:buFont typeface="Wingdings" pitchFamily="2" charset="2"/>
              <a:buNone/>
              <a:defRPr/>
            </a:pPr>
            <a:endParaRPr lang="en-US" altLang="en-AU" sz="2400" b="1" dirty="0">
              <a:latin typeface="Century Gothic" panose="020B0502020202020204" pitchFamily="34" charset="0"/>
            </a:endParaRPr>
          </a:p>
          <a:p>
            <a:pPr marL="285750" lvl="1" algn="just" eaLnBrk="1" fontAlgn="auto" hangingPunct="1">
              <a:lnSpc>
                <a:spcPct val="90000"/>
              </a:lnSpc>
              <a:spcBef>
                <a:spcPct val="30000"/>
              </a:spcBef>
              <a:spcAft>
                <a:spcPts val="0"/>
              </a:spcAft>
              <a:buFont typeface="Wingdings" pitchFamily="2" charset="2"/>
              <a:buNone/>
              <a:defRPr/>
            </a:pPr>
            <a:r>
              <a:rPr lang="en-US" altLang="en-AU" sz="2400" b="1" u="sng" dirty="0">
                <a:latin typeface="Century Gothic" panose="020B0502020202020204" pitchFamily="34" charset="0"/>
              </a:rPr>
              <a:t>Applet</a:t>
            </a:r>
            <a:r>
              <a:rPr lang="en-US" altLang="en-AU" sz="2400" b="1" dirty="0">
                <a:latin typeface="Century Gothic" panose="020B0502020202020204" pitchFamily="34" charset="0"/>
              </a:rPr>
              <a:t>- A program embedded in a web page , to be run when the page is browsed . A program that contains no “main” method</a:t>
            </a:r>
          </a:p>
          <a:p>
            <a:pPr eaLnBrk="1" fontAlgn="auto" hangingPunct="1">
              <a:spcAft>
                <a:spcPts val="0"/>
              </a:spcAft>
              <a:defRPr/>
            </a:pPr>
            <a:r>
              <a:rPr lang="en-US" altLang="en-AU" dirty="0"/>
              <a:t>Application –Executed by the Java interpreter. </a:t>
            </a:r>
          </a:p>
          <a:p>
            <a:pPr eaLnBrk="1" fontAlgn="auto" hangingPunct="1">
              <a:spcAft>
                <a:spcPts val="0"/>
              </a:spcAft>
              <a:defRPr/>
            </a:pPr>
            <a:r>
              <a:rPr lang="en-US" altLang="en-AU" dirty="0"/>
              <a:t>Applet- Java enabled web browser.</a:t>
            </a:r>
          </a:p>
          <a:p>
            <a:pPr marL="285750" lvl="1" algn="just" eaLnBrk="1" fontAlgn="auto" hangingPunct="1">
              <a:lnSpc>
                <a:spcPct val="90000"/>
              </a:lnSpc>
              <a:spcBef>
                <a:spcPct val="30000"/>
              </a:spcBef>
              <a:spcAft>
                <a:spcPts val="0"/>
              </a:spcAft>
              <a:buFont typeface="Wingdings" pitchFamily="2" charset="2"/>
              <a:buNone/>
              <a:defRPr/>
            </a:pPr>
            <a:endParaRPr lang="en-US" altLang="en-AU" sz="2400" b="1" dirty="0">
              <a:latin typeface="Century Gothic" panose="020B0502020202020204" pitchFamily="34"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BDA867D3-AD02-4594-A12E-DE5A9A72D01E}"/>
              </a:ext>
            </a:extLst>
          </p:cNvPr>
          <p:cNvSpPr>
            <a:spLocks noGrp="1" noChangeArrowheads="1"/>
          </p:cNvSpPr>
          <p:nvPr>
            <p:ph type="ctrTitle"/>
          </p:nvPr>
        </p:nvSpPr>
        <p:spPr/>
        <p:txBody>
          <a:bodyPr rtlCol="0">
            <a:normAutofit/>
          </a:bodyPr>
          <a:lstStyle/>
          <a:p>
            <a:pPr eaLnBrk="1" fontAlgn="auto" hangingPunct="1">
              <a:spcAft>
                <a:spcPts val="0"/>
              </a:spcAft>
              <a:defRPr/>
            </a:pPr>
            <a:r>
              <a:rPr lang="en-US" altLang="en-US" b="1" dirty="0">
                <a:effectLst>
                  <a:outerShdw blurRad="38100" dist="38100" dir="2700000" algn="tl">
                    <a:srgbClr val="000000">
                      <a:alpha val="43137"/>
                    </a:srgbClr>
                  </a:outerShdw>
                </a:effectLst>
              </a:rPr>
              <a:t>Java and World Wide Web</a:t>
            </a:r>
          </a:p>
        </p:txBody>
      </p:sp>
      <p:sp>
        <p:nvSpPr>
          <p:cNvPr id="47107" name="Rectangle 5">
            <a:extLst>
              <a:ext uri="{FF2B5EF4-FFF2-40B4-BE49-F238E27FC236}">
                <a16:creationId xmlns:a16="http://schemas.microsoft.com/office/drawing/2014/main" id="{D618CBD6-7B02-4AF1-A84C-A011E3CC15A2}"/>
              </a:ext>
            </a:extLst>
          </p:cNvPr>
          <p:cNvSpPr>
            <a:spLocks noGrp="1" noChangeArrowheads="1"/>
          </p:cNvSpPr>
          <p:nvPr>
            <p:ph type="subTitle" idx="1"/>
          </p:nvPr>
        </p:nvSpPr>
        <p:spPr>
          <a:xfrm>
            <a:off x="1371600" y="3886200"/>
            <a:ext cx="6400800" cy="1066800"/>
          </a:xfrm>
        </p:spPr>
        <p:txBody>
          <a:bodyPr/>
          <a:lstStyle/>
          <a:p>
            <a:pPr eaLnBrk="1" hangingPunct="1"/>
            <a:r>
              <a:rPr lang="en-US" altLang="en-US" dirty="0"/>
              <a:t>Turning the Web into an Interactive and Application Delivery Platform</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4BEFF9C-504D-4677-BDDE-D021677EB3B9}"/>
              </a:ext>
            </a:extLst>
          </p:cNvPr>
          <p:cNvSpPr>
            <a:spLocks noGrp="1" noChangeArrowheads="1"/>
          </p:cNvSpPr>
          <p:nvPr>
            <p:ph type="title"/>
          </p:nvPr>
        </p:nvSpPr>
        <p:spPr>
          <a:xfrm>
            <a:off x="457200" y="152400"/>
            <a:ext cx="8229600" cy="792163"/>
          </a:xfrm>
        </p:spPr>
        <p:txBody>
          <a:bodyPr rtlCol="0">
            <a:normAutofit/>
          </a:bodyPr>
          <a:lstStyle/>
          <a:p>
            <a:pPr eaLnBrk="1" fontAlgn="auto" hangingPunct="1">
              <a:spcAft>
                <a:spcPts val="0"/>
              </a:spcAft>
              <a:defRPr/>
            </a:pPr>
            <a:r>
              <a:rPr lang="en-US" altLang="en-US" b="1" dirty="0">
                <a:effectLst>
                  <a:outerShdw blurRad="38100" dist="38100" dir="2700000" algn="tl">
                    <a:srgbClr val="000000">
                      <a:alpha val="43137"/>
                    </a:srgbClr>
                  </a:outerShdw>
                </a:effectLst>
              </a:rPr>
              <a:t>What is World Wide Web ?</a:t>
            </a:r>
          </a:p>
        </p:txBody>
      </p:sp>
      <p:sp>
        <p:nvSpPr>
          <p:cNvPr id="48131" name="Rectangle 3">
            <a:extLst>
              <a:ext uri="{FF2B5EF4-FFF2-40B4-BE49-F238E27FC236}">
                <a16:creationId xmlns:a16="http://schemas.microsoft.com/office/drawing/2014/main" id="{2FA17D1E-171C-4E19-AA95-531CDF36719D}"/>
              </a:ext>
            </a:extLst>
          </p:cNvPr>
          <p:cNvSpPr>
            <a:spLocks noGrp="1" noChangeArrowheads="1"/>
          </p:cNvSpPr>
          <p:nvPr>
            <p:ph idx="1"/>
          </p:nvPr>
        </p:nvSpPr>
        <p:spPr>
          <a:xfrm>
            <a:off x="228600" y="1295400"/>
            <a:ext cx="8763000" cy="4525963"/>
          </a:xfrm>
        </p:spPr>
        <p:txBody>
          <a:bodyPr/>
          <a:lstStyle/>
          <a:p>
            <a:pPr algn="just" eaLnBrk="1" hangingPunct="1">
              <a:lnSpc>
                <a:spcPct val="90000"/>
              </a:lnSpc>
              <a:buFont typeface="Wingdings" panose="05000000000000000000" pitchFamily="2" charset="2"/>
              <a:buChar char="Ø"/>
            </a:pPr>
            <a:r>
              <a:rPr lang="en-US" altLang="en-US" sz="2800" dirty="0"/>
              <a:t>Web is an open-ended information retrieval system designed to be used in the Internet wide distributed system.</a:t>
            </a:r>
          </a:p>
          <a:p>
            <a:pPr algn="just" eaLnBrk="1" hangingPunct="1">
              <a:lnSpc>
                <a:spcPct val="90000"/>
              </a:lnSpc>
              <a:buFont typeface="Wingdings" panose="05000000000000000000" pitchFamily="2" charset="2"/>
              <a:buChar char="Ø"/>
            </a:pPr>
            <a:r>
              <a:rPr lang="en-US" altLang="en-US" sz="2800" dirty="0"/>
              <a:t>It contains Web pages (created using HTML) that provide both information and controls.</a:t>
            </a:r>
          </a:p>
          <a:p>
            <a:pPr algn="just" eaLnBrk="1" hangingPunct="1">
              <a:lnSpc>
                <a:spcPct val="90000"/>
              </a:lnSpc>
              <a:buFont typeface="Wingdings" panose="05000000000000000000" pitchFamily="2" charset="2"/>
              <a:buChar char="Ø"/>
            </a:pPr>
            <a:r>
              <a:rPr lang="en-US" altLang="en-US" sz="2800" dirty="0"/>
              <a:t>Unlike a menu driven system--where we are guided through a particular direction using a decision tree, the web system is open ended and we can navigate to a new document in any direction.</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AEB2274-DAA4-4FC1-BD97-9B7E47B24183}"/>
              </a:ext>
            </a:extLst>
          </p:cNvPr>
          <p:cNvSpPr>
            <a:spLocks noGrp="1" noChangeArrowheads="1"/>
          </p:cNvSpPr>
          <p:nvPr>
            <p:ph type="title"/>
          </p:nvPr>
        </p:nvSpPr>
        <p:spPr/>
        <p:txBody>
          <a:bodyPr rtlCol="0">
            <a:normAutofit/>
          </a:bodyPr>
          <a:lstStyle/>
          <a:p>
            <a:pPr eaLnBrk="1" fontAlgn="auto" hangingPunct="1">
              <a:spcAft>
                <a:spcPts val="0"/>
              </a:spcAft>
              <a:defRPr/>
            </a:pPr>
            <a:r>
              <a:rPr lang="en-US" altLang="en-US" sz="4000" b="1" dirty="0">
                <a:effectLst>
                  <a:outerShdw blurRad="38100" dist="38100" dir="2700000" algn="tl">
                    <a:srgbClr val="000000">
                      <a:alpha val="43137"/>
                    </a:srgbClr>
                  </a:outerShdw>
                </a:effectLst>
              </a:rPr>
              <a:t>Web Structure of Information Search/Navigation</a:t>
            </a:r>
          </a:p>
        </p:txBody>
      </p:sp>
      <p:sp>
        <p:nvSpPr>
          <p:cNvPr id="49155" name="AutoShape 6">
            <a:extLst>
              <a:ext uri="{FF2B5EF4-FFF2-40B4-BE49-F238E27FC236}">
                <a16:creationId xmlns:a16="http://schemas.microsoft.com/office/drawing/2014/main" id="{32786B62-A465-4446-B1B3-A28E93830AA7}"/>
              </a:ext>
            </a:extLst>
          </p:cNvPr>
          <p:cNvSpPr>
            <a:spLocks noChangeArrowheads="1"/>
          </p:cNvSpPr>
          <p:nvPr/>
        </p:nvSpPr>
        <p:spPr bwMode="auto">
          <a:xfrm>
            <a:off x="1676400" y="3200400"/>
            <a:ext cx="1447800" cy="1447800"/>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49156" name="AutoShape 7">
            <a:extLst>
              <a:ext uri="{FF2B5EF4-FFF2-40B4-BE49-F238E27FC236}">
                <a16:creationId xmlns:a16="http://schemas.microsoft.com/office/drawing/2014/main" id="{B21B2131-8BBF-4232-9B6E-D16A7B541D20}"/>
              </a:ext>
            </a:extLst>
          </p:cNvPr>
          <p:cNvSpPr>
            <a:spLocks noChangeArrowheads="1"/>
          </p:cNvSpPr>
          <p:nvPr/>
        </p:nvSpPr>
        <p:spPr bwMode="auto">
          <a:xfrm>
            <a:off x="3810000" y="3200400"/>
            <a:ext cx="1447800" cy="1447800"/>
          </a:xfrm>
          <a:prstGeom prst="octagon">
            <a:avLst>
              <a:gd name="adj" fmla="val 2928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49157" name="Line 8">
            <a:extLst>
              <a:ext uri="{FF2B5EF4-FFF2-40B4-BE49-F238E27FC236}">
                <a16:creationId xmlns:a16="http://schemas.microsoft.com/office/drawing/2014/main" id="{0D97F45A-DC25-44D3-95EC-7B61EB4B0A96}"/>
              </a:ext>
            </a:extLst>
          </p:cNvPr>
          <p:cNvSpPr>
            <a:spLocks noChangeShapeType="1"/>
          </p:cNvSpPr>
          <p:nvPr/>
        </p:nvSpPr>
        <p:spPr bwMode="auto">
          <a:xfrm>
            <a:off x="3124200" y="3657600"/>
            <a:ext cx="685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58" name="Line 9">
            <a:extLst>
              <a:ext uri="{FF2B5EF4-FFF2-40B4-BE49-F238E27FC236}">
                <a16:creationId xmlns:a16="http://schemas.microsoft.com/office/drawing/2014/main" id="{A66EF4A6-DD70-401D-B74C-8808AF0C6F56}"/>
              </a:ext>
            </a:extLst>
          </p:cNvPr>
          <p:cNvSpPr>
            <a:spLocks noChangeShapeType="1"/>
          </p:cNvSpPr>
          <p:nvPr/>
        </p:nvSpPr>
        <p:spPr bwMode="auto">
          <a:xfrm>
            <a:off x="3124200" y="4191000"/>
            <a:ext cx="685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59" name="Line 10">
            <a:extLst>
              <a:ext uri="{FF2B5EF4-FFF2-40B4-BE49-F238E27FC236}">
                <a16:creationId xmlns:a16="http://schemas.microsoft.com/office/drawing/2014/main" id="{603A3E28-AFC6-423E-B999-58451A07FB50}"/>
              </a:ext>
            </a:extLst>
          </p:cNvPr>
          <p:cNvSpPr>
            <a:spLocks noChangeShapeType="1"/>
          </p:cNvSpPr>
          <p:nvPr/>
        </p:nvSpPr>
        <p:spPr bwMode="auto">
          <a:xfrm>
            <a:off x="5257800" y="3657600"/>
            <a:ext cx="685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60" name="Line 11">
            <a:extLst>
              <a:ext uri="{FF2B5EF4-FFF2-40B4-BE49-F238E27FC236}">
                <a16:creationId xmlns:a16="http://schemas.microsoft.com/office/drawing/2014/main" id="{16F6F71C-B158-47E6-8DDA-D38D2E4A7349}"/>
              </a:ext>
            </a:extLst>
          </p:cNvPr>
          <p:cNvSpPr>
            <a:spLocks noChangeShapeType="1"/>
          </p:cNvSpPr>
          <p:nvPr/>
        </p:nvSpPr>
        <p:spPr bwMode="auto">
          <a:xfrm>
            <a:off x="5257800" y="4191000"/>
            <a:ext cx="685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61" name="AutoShape 12">
            <a:extLst>
              <a:ext uri="{FF2B5EF4-FFF2-40B4-BE49-F238E27FC236}">
                <a16:creationId xmlns:a16="http://schemas.microsoft.com/office/drawing/2014/main" id="{028DEC73-7ABF-4C01-A84F-F08350B84092}"/>
              </a:ext>
            </a:extLst>
          </p:cNvPr>
          <p:cNvSpPr>
            <a:spLocks noChangeArrowheads="1"/>
          </p:cNvSpPr>
          <p:nvPr/>
        </p:nvSpPr>
        <p:spPr bwMode="auto">
          <a:xfrm>
            <a:off x="5943600" y="3200400"/>
            <a:ext cx="1447800" cy="1447800"/>
          </a:xfrm>
          <a:prstGeom prst="octagon">
            <a:avLst>
              <a:gd name="adj" fmla="val 2928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49162" name="Rectangle 14">
            <a:extLst>
              <a:ext uri="{FF2B5EF4-FFF2-40B4-BE49-F238E27FC236}">
                <a16:creationId xmlns:a16="http://schemas.microsoft.com/office/drawing/2014/main" id="{6F3D3D1F-526F-489B-B21A-1AC2A2817A15}"/>
              </a:ext>
            </a:extLst>
          </p:cNvPr>
          <p:cNvSpPr>
            <a:spLocks noChangeArrowheads="1"/>
          </p:cNvSpPr>
          <p:nvPr/>
        </p:nvSpPr>
        <p:spPr bwMode="auto">
          <a:xfrm>
            <a:off x="4191000" y="2133600"/>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49163" name="Line 15">
            <a:extLst>
              <a:ext uri="{FF2B5EF4-FFF2-40B4-BE49-F238E27FC236}">
                <a16:creationId xmlns:a16="http://schemas.microsoft.com/office/drawing/2014/main" id="{F0E64DAD-2F4A-4F6A-B86D-01D779CE3561}"/>
              </a:ext>
            </a:extLst>
          </p:cNvPr>
          <p:cNvSpPr>
            <a:spLocks noChangeShapeType="1"/>
          </p:cNvSpPr>
          <p:nvPr/>
        </p:nvSpPr>
        <p:spPr bwMode="auto">
          <a:xfrm flipV="1">
            <a:off x="4267200" y="2590800"/>
            <a:ext cx="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64" name="Line 16">
            <a:extLst>
              <a:ext uri="{FF2B5EF4-FFF2-40B4-BE49-F238E27FC236}">
                <a16:creationId xmlns:a16="http://schemas.microsoft.com/office/drawing/2014/main" id="{9D0D1F62-9ECD-4FC3-9598-05BCEB4ED0DB}"/>
              </a:ext>
            </a:extLst>
          </p:cNvPr>
          <p:cNvSpPr>
            <a:spLocks noChangeShapeType="1"/>
          </p:cNvSpPr>
          <p:nvPr/>
        </p:nvSpPr>
        <p:spPr bwMode="auto">
          <a:xfrm flipV="1">
            <a:off x="4876800" y="2590800"/>
            <a:ext cx="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65" name="Rectangle 18">
            <a:extLst>
              <a:ext uri="{FF2B5EF4-FFF2-40B4-BE49-F238E27FC236}">
                <a16:creationId xmlns:a16="http://schemas.microsoft.com/office/drawing/2014/main" id="{9394BF3B-9FEF-4748-9327-074FACD4F983}"/>
              </a:ext>
            </a:extLst>
          </p:cNvPr>
          <p:cNvSpPr>
            <a:spLocks noChangeArrowheads="1"/>
          </p:cNvSpPr>
          <p:nvPr/>
        </p:nvSpPr>
        <p:spPr bwMode="auto">
          <a:xfrm>
            <a:off x="4114800" y="5257800"/>
            <a:ext cx="762000" cy="457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49166" name="Line 19">
            <a:extLst>
              <a:ext uri="{FF2B5EF4-FFF2-40B4-BE49-F238E27FC236}">
                <a16:creationId xmlns:a16="http://schemas.microsoft.com/office/drawing/2014/main" id="{0C150123-4DEC-4AF9-8E63-2A596FF61D69}"/>
              </a:ext>
            </a:extLst>
          </p:cNvPr>
          <p:cNvSpPr>
            <a:spLocks noChangeShapeType="1"/>
          </p:cNvSpPr>
          <p:nvPr/>
        </p:nvSpPr>
        <p:spPr bwMode="auto">
          <a:xfrm flipV="1">
            <a:off x="4191000" y="4648200"/>
            <a:ext cx="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67" name="Line 20">
            <a:extLst>
              <a:ext uri="{FF2B5EF4-FFF2-40B4-BE49-F238E27FC236}">
                <a16:creationId xmlns:a16="http://schemas.microsoft.com/office/drawing/2014/main" id="{22ECFDAC-5CCF-4CEE-BCA3-03C82856FC59}"/>
              </a:ext>
            </a:extLst>
          </p:cNvPr>
          <p:cNvSpPr>
            <a:spLocks noChangeShapeType="1"/>
          </p:cNvSpPr>
          <p:nvPr/>
        </p:nvSpPr>
        <p:spPr bwMode="auto">
          <a:xfrm flipV="1">
            <a:off x="4800600" y="4648200"/>
            <a:ext cx="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68" name="Rectangle 26">
            <a:extLst>
              <a:ext uri="{FF2B5EF4-FFF2-40B4-BE49-F238E27FC236}">
                <a16:creationId xmlns:a16="http://schemas.microsoft.com/office/drawing/2014/main" id="{D743C44A-24B8-418F-9120-43C77CA45DD0}"/>
              </a:ext>
            </a:extLst>
          </p:cNvPr>
          <p:cNvSpPr>
            <a:spLocks noChangeArrowheads="1"/>
          </p:cNvSpPr>
          <p:nvPr/>
        </p:nvSpPr>
        <p:spPr bwMode="auto">
          <a:xfrm>
            <a:off x="7391400" y="3657600"/>
            <a:ext cx="8382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49169" name="Rectangle 27">
            <a:extLst>
              <a:ext uri="{FF2B5EF4-FFF2-40B4-BE49-F238E27FC236}">
                <a16:creationId xmlns:a16="http://schemas.microsoft.com/office/drawing/2014/main" id="{A99BF01F-6854-41AE-91AE-052B6170B636}"/>
              </a:ext>
            </a:extLst>
          </p:cNvPr>
          <p:cNvSpPr>
            <a:spLocks noChangeArrowheads="1"/>
          </p:cNvSpPr>
          <p:nvPr/>
        </p:nvSpPr>
        <p:spPr bwMode="auto">
          <a:xfrm>
            <a:off x="838200" y="3657600"/>
            <a:ext cx="8382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49170" name="Line 28">
            <a:extLst>
              <a:ext uri="{FF2B5EF4-FFF2-40B4-BE49-F238E27FC236}">
                <a16:creationId xmlns:a16="http://schemas.microsoft.com/office/drawing/2014/main" id="{AFDCFA67-E371-424D-AE0C-C91755353FA1}"/>
              </a:ext>
            </a:extLst>
          </p:cNvPr>
          <p:cNvSpPr>
            <a:spLocks noChangeShapeType="1"/>
          </p:cNvSpPr>
          <p:nvPr/>
        </p:nvSpPr>
        <p:spPr bwMode="auto">
          <a:xfrm flipV="1">
            <a:off x="8229600" y="3352800"/>
            <a:ext cx="3048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71" name="Line 29">
            <a:extLst>
              <a:ext uri="{FF2B5EF4-FFF2-40B4-BE49-F238E27FC236}">
                <a16:creationId xmlns:a16="http://schemas.microsoft.com/office/drawing/2014/main" id="{49F20714-975D-4EFB-B1FA-2C01709F5D4F}"/>
              </a:ext>
            </a:extLst>
          </p:cNvPr>
          <p:cNvSpPr>
            <a:spLocks noChangeShapeType="1"/>
          </p:cNvSpPr>
          <p:nvPr/>
        </p:nvSpPr>
        <p:spPr bwMode="auto">
          <a:xfrm>
            <a:off x="8229600" y="4191000"/>
            <a:ext cx="152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72" name="Line 30">
            <a:extLst>
              <a:ext uri="{FF2B5EF4-FFF2-40B4-BE49-F238E27FC236}">
                <a16:creationId xmlns:a16="http://schemas.microsoft.com/office/drawing/2014/main" id="{057A7022-0A83-4C5C-A3CD-8B8C57CEE6BF}"/>
              </a:ext>
            </a:extLst>
          </p:cNvPr>
          <p:cNvSpPr>
            <a:spLocks noChangeShapeType="1"/>
          </p:cNvSpPr>
          <p:nvPr/>
        </p:nvSpPr>
        <p:spPr bwMode="auto">
          <a:xfrm flipH="1">
            <a:off x="685800" y="4191000"/>
            <a:ext cx="1524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73" name="Line 31">
            <a:extLst>
              <a:ext uri="{FF2B5EF4-FFF2-40B4-BE49-F238E27FC236}">
                <a16:creationId xmlns:a16="http://schemas.microsoft.com/office/drawing/2014/main" id="{ABD19C66-2244-4C01-B697-69094D9C682D}"/>
              </a:ext>
            </a:extLst>
          </p:cNvPr>
          <p:cNvSpPr>
            <a:spLocks noChangeShapeType="1"/>
          </p:cNvSpPr>
          <p:nvPr/>
        </p:nvSpPr>
        <p:spPr bwMode="auto">
          <a:xfrm flipH="1" flipV="1">
            <a:off x="685800" y="3352800"/>
            <a:ext cx="1524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74" name="Line 32">
            <a:extLst>
              <a:ext uri="{FF2B5EF4-FFF2-40B4-BE49-F238E27FC236}">
                <a16:creationId xmlns:a16="http://schemas.microsoft.com/office/drawing/2014/main" id="{914DF39C-1DD7-4D7E-B478-E1176D60CBFE}"/>
              </a:ext>
            </a:extLst>
          </p:cNvPr>
          <p:cNvSpPr>
            <a:spLocks noChangeShapeType="1"/>
          </p:cNvSpPr>
          <p:nvPr/>
        </p:nvSpPr>
        <p:spPr bwMode="auto">
          <a:xfrm flipV="1">
            <a:off x="4953000" y="1905000"/>
            <a:ext cx="304800" cy="228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75" name="Line 34">
            <a:extLst>
              <a:ext uri="{FF2B5EF4-FFF2-40B4-BE49-F238E27FC236}">
                <a16:creationId xmlns:a16="http://schemas.microsoft.com/office/drawing/2014/main" id="{E09F803D-526A-468A-9263-E87CE141C5B2}"/>
              </a:ext>
            </a:extLst>
          </p:cNvPr>
          <p:cNvSpPr>
            <a:spLocks noChangeShapeType="1"/>
          </p:cNvSpPr>
          <p:nvPr/>
        </p:nvSpPr>
        <p:spPr bwMode="auto">
          <a:xfrm flipH="1" flipV="1">
            <a:off x="3886200" y="1905000"/>
            <a:ext cx="304800" cy="228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76" name="Line 35">
            <a:extLst>
              <a:ext uri="{FF2B5EF4-FFF2-40B4-BE49-F238E27FC236}">
                <a16:creationId xmlns:a16="http://schemas.microsoft.com/office/drawing/2014/main" id="{49E1BB4B-4D23-444D-8E9D-8155E5BEF96B}"/>
              </a:ext>
            </a:extLst>
          </p:cNvPr>
          <p:cNvSpPr>
            <a:spLocks noChangeShapeType="1"/>
          </p:cNvSpPr>
          <p:nvPr/>
        </p:nvSpPr>
        <p:spPr bwMode="auto">
          <a:xfrm>
            <a:off x="4876800" y="5715000"/>
            <a:ext cx="3048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77" name="Line 36">
            <a:extLst>
              <a:ext uri="{FF2B5EF4-FFF2-40B4-BE49-F238E27FC236}">
                <a16:creationId xmlns:a16="http://schemas.microsoft.com/office/drawing/2014/main" id="{8264B2CF-08A2-4AB5-A4A2-B7E5EBAE0A28}"/>
              </a:ext>
            </a:extLst>
          </p:cNvPr>
          <p:cNvSpPr>
            <a:spLocks noChangeShapeType="1"/>
          </p:cNvSpPr>
          <p:nvPr/>
        </p:nvSpPr>
        <p:spPr bwMode="auto">
          <a:xfrm flipH="1">
            <a:off x="3733800" y="5715000"/>
            <a:ext cx="3810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78" name="Rectangle 37">
            <a:extLst>
              <a:ext uri="{FF2B5EF4-FFF2-40B4-BE49-F238E27FC236}">
                <a16:creationId xmlns:a16="http://schemas.microsoft.com/office/drawing/2014/main" id="{29D385B5-5033-4ED3-A84D-929E0591DD73}"/>
              </a:ext>
            </a:extLst>
          </p:cNvPr>
          <p:cNvSpPr>
            <a:spLocks noChangeArrowheads="1"/>
          </p:cNvSpPr>
          <p:nvPr/>
        </p:nvSpPr>
        <p:spPr bwMode="auto">
          <a:xfrm>
            <a:off x="6248400" y="5257800"/>
            <a:ext cx="762000" cy="457200"/>
          </a:xfrm>
          <a:prstGeom prst="rect">
            <a:avLst/>
          </a:prstGeom>
          <a:solidFill>
            <a:srgbClr val="438E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49179" name="Line 38">
            <a:extLst>
              <a:ext uri="{FF2B5EF4-FFF2-40B4-BE49-F238E27FC236}">
                <a16:creationId xmlns:a16="http://schemas.microsoft.com/office/drawing/2014/main" id="{4E027C00-700E-4B03-9889-067F466C35CF}"/>
              </a:ext>
            </a:extLst>
          </p:cNvPr>
          <p:cNvSpPr>
            <a:spLocks noChangeShapeType="1"/>
          </p:cNvSpPr>
          <p:nvPr/>
        </p:nvSpPr>
        <p:spPr bwMode="auto">
          <a:xfrm flipV="1">
            <a:off x="6324600" y="4648200"/>
            <a:ext cx="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80" name="Line 39">
            <a:extLst>
              <a:ext uri="{FF2B5EF4-FFF2-40B4-BE49-F238E27FC236}">
                <a16:creationId xmlns:a16="http://schemas.microsoft.com/office/drawing/2014/main" id="{78354F7F-33A2-4B30-80A7-B4A738CA29EC}"/>
              </a:ext>
            </a:extLst>
          </p:cNvPr>
          <p:cNvSpPr>
            <a:spLocks noChangeShapeType="1"/>
          </p:cNvSpPr>
          <p:nvPr/>
        </p:nvSpPr>
        <p:spPr bwMode="auto">
          <a:xfrm flipV="1">
            <a:off x="6934200" y="4648200"/>
            <a:ext cx="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81" name="Line 40">
            <a:extLst>
              <a:ext uri="{FF2B5EF4-FFF2-40B4-BE49-F238E27FC236}">
                <a16:creationId xmlns:a16="http://schemas.microsoft.com/office/drawing/2014/main" id="{F2150A57-4DA3-485B-9904-BD4413E6BD05}"/>
              </a:ext>
            </a:extLst>
          </p:cNvPr>
          <p:cNvSpPr>
            <a:spLocks noChangeShapeType="1"/>
          </p:cNvSpPr>
          <p:nvPr/>
        </p:nvSpPr>
        <p:spPr bwMode="auto">
          <a:xfrm>
            <a:off x="7010400" y="5715000"/>
            <a:ext cx="3048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82" name="Line 41">
            <a:extLst>
              <a:ext uri="{FF2B5EF4-FFF2-40B4-BE49-F238E27FC236}">
                <a16:creationId xmlns:a16="http://schemas.microsoft.com/office/drawing/2014/main" id="{96891557-A031-4F50-A1BB-79A1C82D3A87}"/>
              </a:ext>
            </a:extLst>
          </p:cNvPr>
          <p:cNvSpPr>
            <a:spLocks noChangeShapeType="1"/>
          </p:cNvSpPr>
          <p:nvPr/>
        </p:nvSpPr>
        <p:spPr bwMode="auto">
          <a:xfrm flipH="1">
            <a:off x="5867400" y="5715000"/>
            <a:ext cx="3810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83" name="Rectangle 42">
            <a:extLst>
              <a:ext uri="{FF2B5EF4-FFF2-40B4-BE49-F238E27FC236}">
                <a16:creationId xmlns:a16="http://schemas.microsoft.com/office/drawing/2014/main" id="{27C87132-BC23-4146-853B-1F6384DE0CF8}"/>
              </a:ext>
            </a:extLst>
          </p:cNvPr>
          <p:cNvSpPr>
            <a:spLocks noChangeArrowheads="1"/>
          </p:cNvSpPr>
          <p:nvPr/>
        </p:nvSpPr>
        <p:spPr bwMode="auto">
          <a:xfrm>
            <a:off x="1981200" y="5257800"/>
            <a:ext cx="762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438E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49184" name="Line 43">
            <a:extLst>
              <a:ext uri="{FF2B5EF4-FFF2-40B4-BE49-F238E27FC236}">
                <a16:creationId xmlns:a16="http://schemas.microsoft.com/office/drawing/2014/main" id="{503C9298-2C68-4F9D-96D5-021FEBEEC383}"/>
              </a:ext>
            </a:extLst>
          </p:cNvPr>
          <p:cNvSpPr>
            <a:spLocks noChangeShapeType="1"/>
          </p:cNvSpPr>
          <p:nvPr/>
        </p:nvSpPr>
        <p:spPr bwMode="auto">
          <a:xfrm flipV="1">
            <a:off x="2057400" y="4648200"/>
            <a:ext cx="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85" name="Line 44">
            <a:extLst>
              <a:ext uri="{FF2B5EF4-FFF2-40B4-BE49-F238E27FC236}">
                <a16:creationId xmlns:a16="http://schemas.microsoft.com/office/drawing/2014/main" id="{5786DF54-4E20-4C83-8BF6-D2BF0881E729}"/>
              </a:ext>
            </a:extLst>
          </p:cNvPr>
          <p:cNvSpPr>
            <a:spLocks noChangeShapeType="1"/>
          </p:cNvSpPr>
          <p:nvPr/>
        </p:nvSpPr>
        <p:spPr bwMode="auto">
          <a:xfrm flipV="1">
            <a:off x="2667000" y="4648200"/>
            <a:ext cx="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86" name="Line 45">
            <a:extLst>
              <a:ext uri="{FF2B5EF4-FFF2-40B4-BE49-F238E27FC236}">
                <a16:creationId xmlns:a16="http://schemas.microsoft.com/office/drawing/2014/main" id="{0787F263-3F9F-43FC-8851-F355DC6E3091}"/>
              </a:ext>
            </a:extLst>
          </p:cNvPr>
          <p:cNvSpPr>
            <a:spLocks noChangeShapeType="1"/>
          </p:cNvSpPr>
          <p:nvPr/>
        </p:nvSpPr>
        <p:spPr bwMode="auto">
          <a:xfrm>
            <a:off x="2743200" y="5715000"/>
            <a:ext cx="3048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87" name="Line 46">
            <a:extLst>
              <a:ext uri="{FF2B5EF4-FFF2-40B4-BE49-F238E27FC236}">
                <a16:creationId xmlns:a16="http://schemas.microsoft.com/office/drawing/2014/main" id="{534BBCE4-5FA5-4BE1-B389-99A0E4873357}"/>
              </a:ext>
            </a:extLst>
          </p:cNvPr>
          <p:cNvSpPr>
            <a:spLocks noChangeShapeType="1"/>
          </p:cNvSpPr>
          <p:nvPr/>
        </p:nvSpPr>
        <p:spPr bwMode="auto">
          <a:xfrm flipH="1">
            <a:off x="1600200" y="5715000"/>
            <a:ext cx="3810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88" name="Rectangle 47">
            <a:extLst>
              <a:ext uri="{FF2B5EF4-FFF2-40B4-BE49-F238E27FC236}">
                <a16:creationId xmlns:a16="http://schemas.microsoft.com/office/drawing/2014/main" id="{52BEEDAA-BD7A-42B5-BDBD-6C9A8E56123D}"/>
              </a:ext>
            </a:extLst>
          </p:cNvPr>
          <p:cNvSpPr>
            <a:spLocks noChangeArrowheads="1"/>
          </p:cNvSpPr>
          <p:nvPr/>
        </p:nvSpPr>
        <p:spPr bwMode="auto">
          <a:xfrm>
            <a:off x="6324600" y="2133600"/>
            <a:ext cx="762000" cy="457200"/>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49189" name="Line 48">
            <a:extLst>
              <a:ext uri="{FF2B5EF4-FFF2-40B4-BE49-F238E27FC236}">
                <a16:creationId xmlns:a16="http://schemas.microsoft.com/office/drawing/2014/main" id="{AD20CF56-CBCE-44DC-9449-E051633AC938}"/>
              </a:ext>
            </a:extLst>
          </p:cNvPr>
          <p:cNvSpPr>
            <a:spLocks noChangeShapeType="1"/>
          </p:cNvSpPr>
          <p:nvPr/>
        </p:nvSpPr>
        <p:spPr bwMode="auto">
          <a:xfrm flipV="1">
            <a:off x="6400800" y="2590800"/>
            <a:ext cx="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90" name="Line 49">
            <a:extLst>
              <a:ext uri="{FF2B5EF4-FFF2-40B4-BE49-F238E27FC236}">
                <a16:creationId xmlns:a16="http://schemas.microsoft.com/office/drawing/2014/main" id="{95F03F33-385F-470A-9324-2A618C83131B}"/>
              </a:ext>
            </a:extLst>
          </p:cNvPr>
          <p:cNvSpPr>
            <a:spLocks noChangeShapeType="1"/>
          </p:cNvSpPr>
          <p:nvPr/>
        </p:nvSpPr>
        <p:spPr bwMode="auto">
          <a:xfrm flipV="1">
            <a:off x="7010400" y="2590800"/>
            <a:ext cx="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91" name="Line 50">
            <a:extLst>
              <a:ext uri="{FF2B5EF4-FFF2-40B4-BE49-F238E27FC236}">
                <a16:creationId xmlns:a16="http://schemas.microsoft.com/office/drawing/2014/main" id="{1B8254A9-C07F-4393-BB1F-76F5B94A6BD1}"/>
              </a:ext>
            </a:extLst>
          </p:cNvPr>
          <p:cNvSpPr>
            <a:spLocks noChangeShapeType="1"/>
          </p:cNvSpPr>
          <p:nvPr/>
        </p:nvSpPr>
        <p:spPr bwMode="auto">
          <a:xfrm flipV="1">
            <a:off x="7086600" y="1905000"/>
            <a:ext cx="304800" cy="228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92" name="Line 51">
            <a:extLst>
              <a:ext uri="{FF2B5EF4-FFF2-40B4-BE49-F238E27FC236}">
                <a16:creationId xmlns:a16="http://schemas.microsoft.com/office/drawing/2014/main" id="{5BD9B75E-C6F6-4E42-BC96-5D857206CC5A}"/>
              </a:ext>
            </a:extLst>
          </p:cNvPr>
          <p:cNvSpPr>
            <a:spLocks noChangeShapeType="1"/>
          </p:cNvSpPr>
          <p:nvPr/>
        </p:nvSpPr>
        <p:spPr bwMode="auto">
          <a:xfrm flipH="1" flipV="1">
            <a:off x="6019800" y="1905000"/>
            <a:ext cx="304800" cy="228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93" name="Rectangle 52">
            <a:extLst>
              <a:ext uri="{FF2B5EF4-FFF2-40B4-BE49-F238E27FC236}">
                <a16:creationId xmlns:a16="http://schemas.microsoft.com/office/drawing/2014/main" id="{4AC909BB-3384-430A-992C-81AB2CA74521}"/>
              </a:ext>
            </a:extLst>
          </p:cNvPr>
          <p:cNvSpPr>
            <a:spLocks noChangeArrowheads="1"/>
          </p:cNvSpPr>
          <p:nvPr/>
        </p:nvSpPr>
        <p:spPr bwMode="auto">
          <a:xfrm>
            <a:off x="1981200" y="2133600"/>
            <a:ext cx="762000" cy="457200"/>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49194" name="Line 53">
            <a:extLst>
              <a:ext uri="{FF2B5EF4-FFF2-40B4-BE49-F238E27FC236}">
                <a16:creationId xmlns:a16="http://schemas.microsoft.com/office/drawing/2014/main" id="{2124267F-A709-44B4-845F-88EE591ED0ED}"/>
              </a:ext>
            </a:extLst>
          </p:cNvPr>
          <p:cNvSpPr>
            <a:spLocks noChangeShapeType="1"/>
          </p:cNvSpPr>
          <p:nvPr/>
        </p:nvSpPr>
        <p:spPr bwMode="auto">
          <a:xfrm flipV="1">
            <a:off x="2057400" y="2590800"/>
            <a:ext cx="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95" name="Line 54">
            <a:extLst>
              <a:ext uri="{FF2B5EF4-FFF2-40B4-BE49-F238E27FC236}">
                <a16:creationId xmlns:a16="http://schemas.microsoft.com/office/drawing/2014/main" id="{93502D1D-9976-4481-A89D-EA099F1062D5}"/>
              </a:ext>
            </a:extLst>
          </p:cNvPr>
          <p:cNvSpPr>
            <a:spLocks noChangeShapeType="1"/>
          </p:cNvSpPr>
          <p:nvPr/>
        </p:nvSpPr>
        <p:spPr bwMode="auto">
          <a:xfrm flipV="1">
            <a:off x="2667000" y="2590800"/>
            <a:ext cx="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96" name="Line 55">
            <a:extLst>
              <a:ext uri="{FF2B5EF4-FFF2-40B4-BE49-F238E27FC236}">
                <a16:creationId xmlns:a16="http://schemas.microsoft.com/office/drawing/2014/main" id="{719752F7-1596-4EBF-886C-5914275E50A0}"/>
              </a:ext>
            </a:extLst>
          </p:cNvPr>
          <p:cNvSpPr>
            <a:spLocks noChangeShapeType="1"/>
          </p:cNvSpPr>
          <p:nvPr/>
        </p:nvSpPr>
        <p:spPr bwMode="auto">
          <a:xfrm flipV="1">
            <a:off x="2743200" y="1905000"/>
            <a:ext cx="304800" cy="228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197" name="Line 56">
            <a:extLst>
              <a:ext uri="{FF2B5EF4-FFF2-40B4-BE49-F238E27FC236}">
                <a16:creationId xmlns:a16="http://schemas.microsoft.com/office/drawing/2014/main" id="{602348DC-420A-43B1-A7CD-A086B855D982}"/>
              </a:ext>
            </a:extLst>
          </p:cNvPr>
          <p:cNvSpPr>
            <a:spLocks noChangeShapeType="1"/>
          </p:cNvSpPr>
          <p:nvPr/>
        </p:nvSpPr>
        <p:spPr bwMode="auto">
          <a:xfrm flipH="1" flipV="1">
            <a:off x="1676400" y="1905000"/>
            <a:ext cx="304800" cy="228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96CC376-12A7-4334-8588-A38544F8CCFD}"/>
              </a:ext>
            </a:extLst>
          </p:cNvPr>
          <p:cNvSpPr>
            <a:spLocks noGrp="1" noChangeArrowheads="1"/>
          </p:cNvSpPr>
          <p:nvPr>
            <p:ph type="title"/>
          </p:nvPr>
        </p:nvSpPr>
        <p:spPr>
          <a:xfrm>
            <a:off x="228600" y="152400"/>
            <a:ext cx="8915400" cy="7620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rtlCol="0">
            <a:normAutofit/>
          </a:bodyPr>
          <a:lstStyle/>
          <a:p>
            <a:pPr eaLnBrk="1" fontAlgn="auto" hangingPunct="1">
              <a:spcAft>
                <a:spcPts val="0"/>
              </a:spcAft>
              <a:defRPr/>
            </a:pPr>
            <a:r>
              <a:rPr lang="en-US" altLang="en-US" b="1" dirty="0">
                <a:effectLst>
                  <a:outerShdw blurRad="38100" dist="38100" dir="2700000" algn="tl">
                    <a:srgbClr val="000000">
                      <a:alpha val="43137"/>
                    </a:srgbClr>
                  </a:outerShdw>
                </a:effectLst>
              </a:rPr>
              <a:t>Web as a delivery Vehicle</a:t>
            </a:r>
          </a:p>
        </p:txBody>
      </p:sp>
      <p:pic>
        <p:nvPicPr>
          <p:cNvPr id="50179" name="Picture 3">
            <a:extLst>
              <a:ext uri="{FF2B5EF4-FFF2-40B4-BE49-F238E27FC236}">
                <a16:creationId xmlns:a16="http://schemas.microsoft.com/office/drawing/2014/main" id="{5B623107-0B53-47E8-A0BC-AE6D342CBA6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709025" cy="509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7DCE82B-A162-424B-B30E-6A0BA2F61FA5}"/>
              </a:ext>
            </a:extLst>
          </p:cNvPr>
          <p:cNvSpPr>
            <a:spLocks noGrp="1" noChangeArrowheads="1"/>
          </p:cNvSpPr>
          <p:nvPr>
            <p:ph type="title"/>
          </p:nvPr>
        </p:nvSpPr>
        <p:spPr>
          <a:xfrm>
            <a:off x="457200" y="76200"/>
            <a:ext cx="8229600" cy="715963"/>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rtlCol="0" anchor="t">
            <a:normAutofit/>
          </a:bodyPr>
          <a:lstStyle/>
          <a:p>
            <a:pPr eaLnBrk="1" fontAlgn="auto" hangingPunct="1">
              <a:spcAft>
                <a:spcPts val="0"/>
              </a:spcAft>
              <a:defRPr/>
            </a:pPr>
            <a:r>
              <a:rPr lang="en-US" altLang="en-AU" b="1" dirty="0">
                <a:effectLst>
                  <a:outerShdw blurRad="38100" dist="38100" dir="2700000" algn="tl">
                    <a:srgbClr val="000000">
                      <a:alpha val="43137"/>
                    </a:srgbClr>
                  </a:outerShdw>
                </a:effectLst>
              </a:rPr>
              <a:t>Execution of Applets</a:t>
            </a:r>
          </a:p>
        </p:txBody>
      </p:sp>
      <p:grpSp>
        <p:nvGrpSpPr>
          <p:cNvPr id="51203" name="Group 1">
            <a:extLst>
              <a:ext uri="{FF2B5EF4-FFF2-40B4-BE49-F238E27FC236}">
                <a16:creationId xmlns:a16="http://schemas.microsoft.com/office/drawing/2014/main" id="{7C79A613-3691-4C94-8EDF-BF9CDE23B295}"/>
              </a:ext>
            </a:extLst>
          </p:cNvPr>
          <p:cNvGrpSpPr>
            <a:grpSpLocks/>
          </p:cNvGrpSpPr>
          <p:nvPr/>
        </p:nvGrpSpPr>
        <p:grpSpPr bwMode="auto">
          <a:xfrm>
            <a:off x="76200" y="1690688"/>
            <a:ext cx="8920163" cy="4254500"/>
            <a:chOff x="76200" y="1690688"/>
            <a:chExt cx="8920163" cy="4254500"/>
          </a:xfrm>
        </p:grpSpPr>
        <p:sp>
          <p:nvSpPr>
            <p:cNvPr id="51204" name="AutoShape 3">
              <a:extLst>
                <a:ext uri="{FF2B5EF4-FFF2-40B4-BE49-F238E27FC236}">
                  <a16:creationId xmlns:a16="http://schemas.microsoft.com/office/drawing/2014/main" id="{A50EE4DD-5614-4FD1-A536-0C2C4B9EC514}"/>
                </a:ext>
              </a:extLst>
            </p:cNvPr>
            <p:cNvSpPr>
              <a:spLocks noChangeArrowheads="1"/>
            </p:cNvSpPr>
            <p:nvPr/>
          </p:nvSpPr>
          <p:spPr bwMode="auto">
            <a:xfrm>
              <a:off x="5568950" y="4654550"/>
              <a:ext cx="749300" cy="368300"/>
            </a:xfrm>
            <a:prstGeom prst="rightArrow">
              <a:avLst>
                <a:gd name="adj1" fmla="val 50000"/>
                <a:gd name="adj2" fmla="val 101734"/>
              </a:avLst>
            </a:prstGeom>
            <a:solidFill>
              <a:srgbClr val="CF0E3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grpSp>
          <p:nvGrpSpPr>
            <p:cNvPr id="51205" name="Group 17">
              <a:extLst>
                <a:ext uri="{FF2B5EF4-FFF2-40B4-BE49-F238E27FC236}">
                  <a16:creationId xmlns:a16="http://schemas.microsoft.com/office/drawing/2014/main" id="{95035908-8EBF-42BB-BBE7-F18A4FBE7253}"/>
                </a:ext>
              </a:extLst>
            </p:cNvPr>
            <p:cNvGrpSpPr>
              <a:grpSpLocks/>
            </p:cNvGrpSpPr>
            <p:nvPr/>
          </p:nvGrpSpPr>
          <p:grpSpPr bwMode="auto">
            <a:xfrm>
              <a:off x="4578350" y="4730750"/>
              <a:ext cx="1282700" cy="749300"/>
              <a:chOff x="2884" y="2980"/>
              <a:chExt cx="808" cy="472"/>
            </a:xfrm>
          </p:grpSpPr>
          <p:sp>
            <p:nvSpPr>
              <p:cNvPr id="51281" name="Freeform 4">
                <a:extLst>
                  <a:ext uri="{FF2B5EF4-FFF2-40B4-BE49-F238E27FC236}">
                    <a16:creationId xmlns:a16="http://schemas.microsoft.com/office/drawing/2014/main" id="{E887766A-295A-42D9-99D8-DF3C286C09FE}"/>
                  </a:ext>
                </a:extLst>
              </p:cNvPr>
              <p:cNvSpPr>
                <a:spLocks/>
              </p:cNvSpPr>
              <p:nvPr/>
            </p:nvSpPr>
            <p:spPr bwMode="auto">
              <a:xfrm>
                <a:off x="2941" y="3055"/>
                <a:ext cx="48" cy="42"/>
              </a:xfrm>
              <a:custGeom>
                <a:avLst/>
                <a:gdLst>
                  <a:gd name="T0" fmla="*/ 0 w 48"/>
                  <a:gd name="T1" fmla="*/ 22 h 42"/>
                  <a:gd name="T2" fmla="*/ 20 w 48"/>
                  <a:gd name="T3" fmla="*/ 0 h 42"/>
                  <a:gd name="T4" fmla="*/ 47 w 48"/>
                  <a:gd name="T5" fmla="*/ 22 h 42"/>
                  <a:gd name="T6" fmla="*/ 24 w 48"/>
                  <a:gd name="T7" fmla="*/ 41 h 42"/>
                  <a:gd name="T8" fmla="*/ 0 w 48"/>
                  <a:gd name="T9" fmla="*/ 2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42">
                    <a:moveTo>
                      <a:pt x="0" y="22"/>
                    </a:moveTo>
                    <a:lnTo>
                      <a:pt x="20" y="0"/>
                    </a:lnTo>
                    <a:lnTo>
                      <a:pt x="47" y="22"/>
                    </a:lnTo>
                    <a:lnTo>
                      <a:pt x="24" y="41"/>
                    </a:lnTo>
                    <a:lnTo>
                      <a:pt x="0" y="22"/>
                    </a:lnTo>
                  </a:path>
                </a:pathLst>
              </a:custGeom>
              <a:solidFill>
                <a:srgbClr val="438E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82" name="Oval 5">
                <a:extLst>
                  <a:ext uri="{FF2B5EF4-FFF2-40B4-BE49-F238E27FC236}">
                    <a16:creationId xmlns:a16="http://schemas.microsoft.com/office/drawing/2014/main" id="{46655B73-C60A-48AE-BA6E-2B68E341497C}"/>
                  </a:ext>
                </a:extLst>
              </p:cNvPr>
              <p:cNvSpPr>
                <a:spLocks noChangeArrowheads="1"/>
              </p:cNvSpPr>
              <p:nvPr/>
            </p:nvSpPr>
            <p:spPr bwMode="auto">
              <a:xfrm>
                <a:off x="3138" y="2995"/>
                <a:ext cx="190" cy="151"/>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51283" name="Oval 6">
                <a:extLst>
                  <a:ext uri="{FF2B5EF4-FFF2-40B4-BE49-F238E27FC236}">
                    <a16:creationId xmlns:a16="http://schemas.microsoft.com/office/drawing/2014/main" id="{018AA43F-3BB7-479D-9AF8-63A3708A3B47}"/>
                  </a:ext>
                </a:extLst>
              </p:cNvPr>
              <p:cNvSpPr>
                <a:spLocks noChangeArrowheads="1"/>
              </p:cNvSpPr>
              <p:nvPr/>
            </p:nvSpPr>
            <p:spPr bwMode="auto">
              <a:xfrm>
                <a:off x="3302" y="2980"/>
                <a:ext cx="153" cy="121"/>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51284" name="Oval 7">
                <a:extLst>
                  <a:ext uri="{FF2B5EF4-FFF2-40B4-BE49-F238E27FC236}">
                    <a16:creationId xmlns:a16="http://schemas.microsoft.com/office/drawing/2014/main" id="{36A8A01F-252F-4F03-92BE-65EF7D513472}"/>
                  </a:ext>
                </a:extLst>
              </p:cNvPr>
              <p:cNvSpPr>
                <a:spLocks noChangeArrowheads="1"/>
              </p:cNvSpPr>
              <p:nvPr/>
            </p:nvSpPr>
            <p:spPr bwMode="auto">
              <a:xfrm>
                <a:off x="3448" y="3112"/>
                <a:ext cx="244" cy="195"/>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51285" name="Oval 8">
                <a:extLst>
                  <a:ext uri="{FF2B5EF4-FFF2-40B4-BE49-F238E27FC236}">
                    <a16:creationId xmlns:a16="http://schemas.microsoft.com/office/drawing/2014/main" id="{A1BE2D0F-4F75-4B33-82B6-68EBA7763AF6}"/>
                  </a:ext>
                </a:extLst>
              </p:cNvPr>
              <p:cNvSpPr>
                <a:spLocks noChangeArrowheads="1"/>
              </p:cNvSpPr>
              <p:nvPr/>
            </p:nvSpPr>
            <p:spPr bwMode="auto">
              <a:xfrm>
                <a:off x="2975" y="3199"/>
                <a:ext cx="321" cy="234"/>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51286" name="Oval 9">
                <a:extLst>
                  <a:ext uri="{FF2B5EF4-FFF2-40B4-BE49-F238E27FC236}">
                    <a16:creationId xmlns:a16="http://schemas.microsoft.com/office/drawing/2014/main" id="{20D13E10-85DC-4DCB-974F-AAAAEE380817}"/>
                  </a:ext>
                </a:extLst>
              </p:cNvPr>
              <p:cNvSpPr>
                <a:spLocks noChangeArrowheads="1"/>
              </p:cNvSpPr>
              <p:nvPr/>
            </p:nvSpPr>
            <p:spPr bwMode="auto">
              <a:xfrm>
                <a:off x="3375" y="3228"/>
                <a:ext cx="207" cy="166"/>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51287" name="Oval 10">
                <a:extLst>
                  <a:ext uri="{FF2B5EF4-FFF2-40B4-BE49-F238E27FC236}">
                    <a16:creationId xmlns:a16="http://schemas.microsoft.com/office/drawing/2014/main" id="{1A44D858-F30F-4EAB-BBB8-62EF5F162BB5}"/>
                  </a:ext>
                </a:extLst>
              </p:cNvPr>
              <p:cNvSpPr>
                <a:spLocks noChangeArrowheads="1"/>
              </p:cNvSpPr>
              <p:nvPr/>
            </p:nvSpPr>
            <p:spPr bwMode="auto">
              <a:xfrm>
                <a:off x="2902" y="3244"/>
                <a:ext cx="153" cy="120"/>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51288" name="Oval 11">
                <a:extLst>
                  <a:ext uri="{FF2B5EF4-FFF2-40B4-BE49-F238E27FC236}">
                    <a16:creationId xmlns:a16="http://schemas.microsoft.com/office/drawing/2014/main" id="{69DA2049-BBF2-4AC1-816C-DB3584F94471}"/>
                  </a:ext>
                </a:extLst>
              </p:cNvPr>
              <p:cNvSpPr>
                <a:spLocks noChangeArrowheads="1"/>
              </p:cNvSpPr>
              <p:nvPr/>
            </p:nvSpPr>
            <p:spPr bwMode="auto">
              <a:xfrm>
                <a:off x="2884" y="3141"/>
                <a:ext cx="153" cy="121"/>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51289" name="Oval 12">
                <a:extLst>
                  <a:ext uri="{FF2B5EF4-FFF2-40B4-BE49-F238E27FC236}">
                    <a16:creationId xmlns:a16="http://schemas.microsoft.com/office/drawing/2014/main" id="{1D5DC13A-5490-4F6D-AE10-1595D87A1EBD}"/>
                  </a:ext>
                </a:extLst>
              </p:cNvPr>
              <p:cNvSpPr>
                <a:spLocks noChangeArrowheads="1"/>
              </p:cNvSpPr>
              <p:nvPr/>
            </p:nvSpPr>
            <p:spPr bwMode="auto">
              <a:xfrm>
                <a:off x="2957" y="3025"/>
                <a:ext cx="244" cy="193"/>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51290" name="Oval 13">
                <a:extLst>
                  <a:ext uri="{FF2B5EF4-FFF2-40B4-BE49-F238E27FC236}">
                    <a16:creationId xmlns:a16="http://schemas.microsoft.com/office/drawing/2014/main" id="{EB305CD7-1039-4DD4-AE00-CA526FA1DBC4}"/>
                  </a:ext>
                </a:extLst>
              </p:cNvPr>
              <p:cNvSpPr>
                <a:spLocks noChangeArrowheads="1"/>
              </p:cNvSpPr>
              <p:nvPr/>
            </p:nvSpPr>
            <p:spPr bwMode="auto">
              <a:xfrm>
                <a:off x="3175" y="3258"/>
                <a:ext cx="244" cy="194"/>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51291" name="Oval 14">
                <a:extLst>
                  <a:ext uri="{FF2B5EF4-FFF2-40B4-BE49-F238E27FC236}">
                    <a16:creationId xmlns:a16="http://schemas.microsoft.com/office/drawing/2014/main" id="{B3DB1CF1-8EA7-4467-98F1-5AFBE449D16E}"/>
                  </a:ext>
                </a:extLst>
              </p:cNvPr>
              <p:cNvSpPr>
                <a:spLocks noChangeArrowheads="1"/>
              </p:cNvSpPr>
              <p:nvPr/>
            </p:nvSpPr>
            <p:spPr bwMode="auto">
              <a:xfrm>
                <a:off x="3484" y="3038"/>
                <a:ext cx="189" cy="151"/>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51292" name="Oval 15">
                <a:extLst>
                  <a:ext uri="{FF2B5EF4-FFF2-40B4-BE49-F238E27FC236}">
                    <a16:creationId xmlns:a16="http://schemas.microsoft.com/office/drawing/2014/main" id="{CDE0AFCB-EBD2-4A06-9AB5-DFC8A46C251E}"/>
                  </a:ext>
                </a:extLst>
              </p:cNvPr>
              <p:cNvSpPr>
                <a:spLocks noChangeArrowheads="1"/>
              </p:cNvSpPr>
              <p:nvPr/>
            </p:nvSpPr>
            <p:spPr bwMode="auto">
              <a:xfrm>
                <a:off x="3429" y="2980"/>
                <a:ext cx="171" cy="137"/>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51293" name="Freeform 16">
                <a:extLst>
                  <a:ext uri="{FF2B5EF4-FFF2-40B4-BE49-F238E27FC236}">
                    <a16:creationId xmlns:a16="http://schemas.microsoft.com/office/drawing/2014/main" id="{63421776-979F-4921-A043-465E51AB7C83}"/>
                  </a:ext>
                </a:extLst>
              </p:cNvPr>
              <p:cNvSpPr>
                <a:spLocks/>
              </p:cNvSpPr>
              <p:nvPr/>
            </p:nvSpPr>
            <p:spPr bwMode="auto">
              <a:xfrm>
                <a:off x="2975" y="3038"/>
                <a:ext cx="702" cy="377"/>
              </a:xfrm>
              <a:custGeom>
                <a:avLst/>
                <a:gdLst>
                  <a:gd name="T0" fmla="*/ 216 w 702"/>
                  <a:gd name="T1" fmla="*/ 38 h 377"/>
                  <a:gd name="T2" fmla="*/ 246 w 702"/>
                  <a:gd name="T3" fmla="*/ 11 h 377"/>
                  <a:gd name="T4" fmla="*/ 377 w 702"/>
                  <a:gd name="T5" fmla="*/ 13 h 377"/>
                  <a:gd name="T6" fmla="*/ 469 w 702"/>
                  <a:gd name="T7" fmla="*/ 0 h 377"/>
                  <a:gd name="T8" fmla="*/ 586 w 702"/>
                  <a:gd name="T9" fmla="*/ 45 h 377"/>
                  <a:gd name="T10" fmla="*/ 644 w 702"/>
                  <a:gd name="T11" fmla="*/ 32 h 377"/>
                  <a:gd name="T12" fmla="*/ 676 w 702"/>
                  <a:gd name="T13" fmla="*/ 38 h 377"/>
                  <a:gd name="T14" fmla="*/ 683 w 702"/>
                  <a:gd name="T15" fmla="*/ 149 h 377"/>
                  <a:gd name="T16" fmla="*/ 701 w 702"/>
                  <a:gd name="T17" fmla="*/ 167 h 377"/>
                  <a:gd name="T18" fmla="*/ 647 w 702"/>
                  <a:gd name="T19" fmla="*/ 254 h 377"/>
                  <a:gd name="T20" fmla="*/ 588 w 702"/>
                  <a:gd name="T21" fmla="*/ 195 h 377"/>
                  <a:gd name="T22" fmla="*/ 572 w 702"/>
                  <a:gd name="T23" fmla="*/ 225 h 377"/>
                  <a:gd name="T24" fmla="*/ 489 w 702"/>
                  <a:gd name="T25" fmla="*/ 344 h 377"/>
                  <a:gd name="T26" fmla="*/ 211 w 702"/>
                  <a:gd name="T27" fmla="*/ 376 h 377"/>
                  <a:gd name="T28" fmla="*/ 67 w 702"/>
                  <a:gd name="T29" fmla="*/ 353 h 377"/>
                  <a:gd name="T30" fmla="*/ 22 w 702"/>
                  <a:gd name="T31" fmla="*/ 279 h 377"/>
                  <a:gd name="T32" fmla="*/ 22 w 702"/>
                  <a:gd name="T33" fmla="*/ 204 h 377"/>
                  <a:gd name="T34" fmla="*/ 0 w 702"/>
                  <a:gd name="T35" fmla="*/ 141 h 377"/>
                  <a:gd name="T36" fmla="*/ 216 w 702"/>
                  <a:gd name="T37" fmla="*/ 38 h 3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02" h="377">
                    <a:moveTo>
                      <a:pt x="216" y="38"/>
                    </a:moveTo>
                    <a:lnTo>
                      <a:pt x="246" y="11"/>
                    </a:lnTo>
                    <a:lnTo>
                      <a:pt x="377" y="13"/>
                    </a:lnTo>
                    <a:lnTo>
                      <a:pt x="469" y="0"/>
                    </a:lnTo>
                    <a:lnTo>
                      <a:pt x="586" y="45"/>
                    </a:lnTo>
                    <a:lnTo>
                      <a:pt x="644" y="32"/>
                    </a:lnTo>
                    <a:lnTo>
                      <a:pt x="676" y="38"/>
                    </a:lnTo>
                    <a:lnTo>
                      <a:pt x="683" y="149"/>
                    </a:lnTo>
                    <a:lnTo>
                      <a:pt x="701" y="167"/>
                    </a:lnTo>
                    <a:lnTo>
                      <a:pt x="647" y="254"/>
                    </a:lnTo>
                    <a:lnTo>
                      <a:pt x="588" y="195"/>
                    </a:lnTo>
                    <a:lnTo>
                      <a:pt x="572" y="225"/>
                    </a:lnTo>
                    <a:lnTo>
                      <a:pt x="489" y="344"/>
                    </a:lnTo>
                    <a:lnTo>
                      <a:pt x="211" y="376"/>
                    </a:lnTo>
                    <a:lnTo>
                      <a:pt x="67" y="353"/>
                    </a:lnTo>
                    <a:lnTo>
                      <a:pt x="22" y="279"/>
                    </a:lnTo>
                    <a:lnTo>
                      <a:pt x="22" y="204"/>
                    </a:lnTo>
                    <a:lnTo>
                      <a:pt x="0" y="141"/>
                    </a:lnTo>
                    <a:lnTo>
                      <a:pt x="216" y="38"/>
                    </a:lnTo>
                  </a:path>
                </a:pathLst>
              </a:custGeom>
              <a:solidFill>
                <a:srgbClr val="438E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aphicFrame>
          <p:nvGraphicFramePr>
            <p:cNvPr id="51206" name="Object 19">
              <a:extLst>
                <a:ext uri="{FF2B5EF4-FFF2-40B4-BE49-F238E27FC236}">
                  <a16:creationId xmlns:a16="http://schemas.microsoft.com/office/drawing/2014/main" id="{3F4A029C-0FAB-4E19-98A4-E36BF9D8FF49}"/>
                </a:ext>
              </a:extLst>
            </p:cNvPr>
            <p:cNvGraphicFramePr>
              <a:graphicFrameLocks/>
            </p:cNvGraphicFramePr>
            <p:nvPr/>
          </p:nvGraphicFramePr>
          <p:xfrm>
            <a:off x="5827713" y="4648200"/>
            <a:ext cx="1587500" cy="1220788"/>
          </p:xfrm>
          <a:graphic>
            <a:graphicData uri="http://schemas.openxmlformats.org/presentationml/2006/ole">
              <mc:AlternateContent xmlns:mc="http://schemas.openxmlformats.org/markup-compatibility/2006">
                <mc:Choice xmlns:v="urn:schemas-microsoft-com:vml" Requires="v">
                  <p:oleObj spid="_x0000_s51315" name="Microsoft ClipArt Gallery" r:id="rId3" imgW="4183063" imgH="3216275" progId="MS_ClipArt_Gallery">
                    <p:embed/>
                  </p:oleObj>
                </mc:Choice>
                <mc:Fallback>
                  <p:oleObj name="Microsoft ClipArt Gallery" r:id="rId3" imgW="4183063" imgH="3216275" progId="MS_ClipArt_Gallery">
                    <p:embed/>
                    <p:pic>
                      <p:nvPicPr>
                        <p:cNvPr id="0" name="Object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7713" y="4648200"/>
                          <a:ext cx="1587500"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7" name="Object 20">
              <a:extLst>
                <a:ext uri="{FF2B5EF4-FFF2-40B4-BE49-F238E27FC236}">
                  <a16:creationId xmlns:a16="http://schemas.microsoft.com/office/drawing/2014/main" id="{E7AC73DC-9EF7-4415-B452-267EEB8E6CA1}"/>
                </a:ext>
              </a:extLst>
            </p:cNvPr>
            <p:cNvGraphicFramePr>
              <a:graphicFrameLocks/>
            </p:cNvGraphicFramePr>
            <p:nvPr/>
          </p:nvGraphicFramePr>
          <p:xfrm>
            <a:off x="2438400" y="4419600"/>
            <a:ext cx="609600" cy="1525588"/>
          </p:xfrm>
          <a:graphic>
            <a:graphicData uri="http://schemas.openxmlformats.org/presentationml/2006/ole">
              <mc:AlternateContent xmlns:mc="http://schemas.openxmlformats.org/markup-compatibility/2006">
                <mc:Choice xmlns:v="urn:schemas-microsoft-com:vml" Requires="v">
                  <p:oleObj spid="_x0000_s51316" name="Microsoft ClipArt Gallery" r:id="rId5" imgW="2735263" imgH="3825875" progId="MS_ClipArt_Gallery">
                    <p:embed/>
                  </p:oleObj>
                </mc:Choice>
                <mc:Fallback>
                  <p:oleObj name="Microsoft ClipArt Gallery" r:id="rId5" imgW="2735263" imgH="3825875" progId="MS_ClipArt_Gallery">
                    <p:embed/>
                    <p:pic>
                      <p:nvPicPr>
                        <p:cNvPr id="0" name="Object 2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419600"/>
                          <a:ext cx="609600" cy="152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8" name="Object 21">
              <a:extLst>
                <a:ext uri="{FF2B5EF4-FFF2-40B4-BE49-F238E27FC236}">
                  <a16:creationId xmlns:a16="http://schemas.microsoft.com/office/drawing/2014/main" id="{ACF1B8D4-BC4F-47EC-BCD5-EBC5E91D3F47}"/>
                </a:ext>
              </a:extLst>
            </p:cNvPr>
            <p:cNvGraphicFramePr>
              <a:graphicFrameLocks/>
            </p:cNvGraphicFramePr>
            <p:nvPr/>
          </p:nvGraphicFramePr>
          <p:xfrm>
            <a:off x="76200" y="4310063"/>
            <a:ext cx="2133600" cy="1482725"/>
          </p:xfrm>
          <a:graphic>
            <a:graphicData uri="http://schemas.openxmlformats.org/presentationml/2006/ole">
              <mc:AlternateContent xmlns:mc="http://schemas.openxmlformats.org/markup-compatibility/2006">
                <mc:Choice xmlns:v="urn:schemas-microsoft-com:vml" Requires="v">
                  <p:oleObj spid="_x0000_s51317" name="Microsoft ClipArt Gallery" r:id="rId7" imgW="4183063" imgH="3216275" progId="MS_ClipArt_Gallery">
                    <p:embed/>
                  </p:oleObj>
                </mc:Choice>
                <mc:Fallback>
                  <p:oleObj name="Microsoft ClipArt Gallery" r:id="rId7" imgW="4183063" imgH="3216275" progId="MS_ClipArt_Gallery">
                    <p:embed/>
                    <p:pic>
                      <p:nvPicPr>
                        <p:cNvPr id="0" name="Object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4310063"/>
                          <a:ext cx="2133600" cy="148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9" name="AutoShape 22">
              <a:extLst>
                <a:ext uri="{FF2B5EF4-FFF2-40B4-BE49-F238E27FC236}">
                  <a16:creationId xmlns:a16="http://schemas.microsoft.com/office/drawing/2014/main" id="{0379FE76-0CC2-47E9-8CF3-78351FF16ED4}"/>
                </a:ext>
              </a:extLst>
            </p:cNvPr>
            <p:cNvSpPr>
              <a:spLocks noChangeArrowheads="1"/>
            </p:cNvSpPr>
            <p:nvPr/>
          </p:nvSpPr>
          <p:spPr bwMode="auto">
            <a:xfrm>
              <a:off x="4044950" y="4959350"/>
              <a:ext cx="749300" cy="368300"/>
            </a:xfrm>
            <a:prstGeom prst="rightArrow">
              <a:avLst>
                <a:gd name="adj1" fmla="val 50000"/>
                <a:gd name="adj2" fmla="val 101734"/>
              </a:avLst>
            </a:prstGeom>
            <a:solidFill>
              <a:srgbClr val="CF0E3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51210" name="AutoShape 23">
              <a:extLst>
                <a:ext uri="{FF2B5EF4-FFF2-40B4-BE49-F238E27FC236}">
                  <a16:creationId xmlns:a16="http://schemas.microsoft.com/office/drawing/2014/main" id="{B3809AF3-226F-4AA3-98FD-231A50651CE3}"/>
                </a:ext>
              </a:extLst>
            </p:cNvPr>
            <p:cNvSpPr>
              <a:spLocks noChangeArrowheads="1"/>
            </p:cNvSpPr>
            <p:nvPr/>
          </p:nvSpPr>
          <p:spPr bwMode="auto">
            <a:xfrm>
              <a:off x="1758950" y="4883150"/>
              <a:ext cx="749300" cy="368300"/>
            </a:xfrm>
            <a:prstGeom prst="rightArrow">
              <a:avLst>
                <a:gd name="adj1" fmla="val 50000"/>
                <a:gd name="adj2" fmla="val 101734"/>
              </a:avLst>
            </a:prstGeom>
            <a:solidFill>
              <a:srgbClr val="CF0E3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grpSp>
          <p:nvGrpSpPr>
            <p:cNvPr id="51211" name="Group 75">
              <a:extLst>
                <a:ext uri="{FF2B5EF4-FFF2-40B4-BE49-F238E27FC236}">
                  <a16:creationId xmlns:a16="http://schemas.microsoft.com/office/drawing/2014/main" id="{8056D5F5-462D-4C66-8180-808A2474C6B4}"/>
                </a:ext>
              </a:extLst>
            </p:cNvPr>
            <p:cNvGrpSpPr>
              <a:grpSpLocks/>
            </p:cNvGrpSpPr>
            <p:nvPr/>
          </p:nvGrpSpPr>
          <p:grpSpPr bwMode="auto">
            <a:xfrm>
              <a:off x="2971800" y="4578350"/>
              <a:ext cx="1677988" cy="1358900"/>
              <a:chOff x="1872" y="2884"/>
              <a:chExt cx="1057" cy="856"/>
            </a:xfrm>
          </p:grpSpPr>
          <p:grpSp>
            <p:nvGrpSpPr>
              <p:cNvPr id="51230" name="Group 63">
                <a:extLst>
                  <a:ext uri="{FF2B5EF4-FFF2-40B4-BE49-F238E27FC236}">
                    <a16:creationId xmlns:a16="http://schemas.microsoft.com/office/drawing/2014/main" id="{81AF7709-D7BF-4F3B-8D69-5CBC7375293C}"/>
                  </a:ext>
                </a:extLst>
              </p:cNvPr>
              <p:cNvGrpSpPr>
                <a:grpSpLocks/>
              </p:cNvGrpSpPr>
              <p:nvPr/>
            </p:nvGrpSpPr>
            <p:grpSpPr bwMode="auto">
              <a:xfrm>
                <a:off x="1872" y="3554"/>
                <a:ext cx="1057" cy="186"/>
                <a:chOff x="1872" y="3554"/>
                <a:chExt cx="1057" cy="186"/>
              </a:xfrm>
            </p:grpSpPr>
            <p:grpSp>
              <p:nvGrpSpPr>
                <p:cNvPr id="51242" name="Group 27">
                  <a:extLst>
                    <a:ext uri="{FF2B5EF4-FFF2-40B4-BE49-F238E27FC236}">
                      <a16:creationId xmlns:a16="http://schemas.microsoft.com/office/drawing/2014/main" id="{254A5465-0DD4-49A1-BA75-664051572F0D}"/>
                    </a:ext>
                  </a:extLst>
                </p:cNvPr>
                <p:cNvGrpSpPr>
                  <a:grpSpLocks/>
                </p:cNvGrpSpPr>
                <p:nvPr/>
              </p:nvGrpSpPr>
              <p:grpSpPr bwMode="auto">
                <a:xfrm>
                  <a:off x="1872" y="3554"/>
                  <a:ext cx="1057" cy="186"/>
                  <a:chOff x="1872" y="3554"/>
                  <a:chExt cx="1057" cy="186"/>
                </a:xfrm>
              </p:grpSpPr>
              <p:sp>
                <p:nvSpPr>
                  <p:cNvPr id="51278" name="Rectangle 24">
                    <a:extLst>
                      <a:ext uri="{FF2B5EF4-FFF2-40B4-BE49-F238E27FC236}">
                        <a16:creationId xmlns:a16="http://schemas.microsoft.com/office/drawing/2014/main" id="{2693E041-283C-4782-9B0C-A231BEFC3A95}"/>
                      </a:ext>
                    </a:extLst>
                  </p:cNvPr>
                  <p:cNvSpPr>
                    <a:spLocks noChangeArrowheads="1"/>
                  </p:cNvSpPr>
                  <p:nvPr/>
                </p:nvSpPr>
                <p:spPr bwMode="auto">
                  <a:xfrm>
                    <a:off x="1876" y="3711"/>
                    <a:ext cx="1047" cy="29"/>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51279" name="Freeform 25">
                    <a:extLst>
                      <a:ext uri="{FF2B5EF4-FFF2-40B4-BE49-F238E27FC236}">
                        <a16:creationId xmlns:a16="http://schemas.microsoft.com/office/drawing/2014/main" id="{4669FE80-957D-4427-B3CC-1F03196F2F72}"/>
                      </a:ext>
                    </a:extLst>
                  </p:cNvPr>
                  <p:cNvSpPr>
                    <a:spLocks/>
                  </p:cNvSpPr>
                  <p:nvPr/>
                </p:nvSpPr>
                <p:spPr bwMode="auto">
                  <a:xfrm>
                    <a:off x="1872" y="3554"/>
                    <a:ext cx="1057" cy="156"/>
                  </a:xfrm>
                  <a:custGeom>
                    <a:avLst/>
                    <a:gdLst>
                      <a:gd name="T0" fmla="*/ 0 w 1057"/>
                      <a:gd name="T1" fmla="*/ 155 h 156"/>
                      <a:gd name="T2" fmla="*/ 1056 w 1057"/>
                      <a:gd name="T3" fmla="*/ 155 h 156"/>
                      <a:gd name="T4" fmla="*/ 995 w 1057"/>
                      <a:gd name="T5" fmla="*/ 1 h 156"/>
                      <a:gd name="T6" fmla="*/ 77 w 1057"/>
                      <a:gd name="T7" fmla="*/ 0 h 156"/>
                      <a:gd name="T8" fmla="*/ 0 w 1057"/>
                      <a:gd name="T9" fmla="*/ 155 h 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7" h="156">
                        <a:moveTo>
                          <a:pt x="0" y="155"/>
                        </a:moveTo>
                        <a:lnTo>
                          <a:pt x="1056" y="155"/>
                        </a:lnTo>
                        <a:lnTo>
                          <a:pt x="995" y="1"/>
                        </a:lnTo>
                        <a:lnTo>
                          <a:pt x="77" y="0"/>
                        </a:lnTo>
                        <a:lnTo>
                          <a:pt x="0" y="15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80" name="Freeform 26">
                    <a:extLst>
                      <a:ext uri="{FF2B5EF4-FFF2-40B4-BE49-F238E27FC236}">
                        <a16:creationId xmlns:a16="http://schemas.microsoft.com/office/drawing/2014/main" id="{E977CD25-8136-4BE1-B626-3CCE0F227CF1}"/>
                      </a:ext>
                    </a:extLst>
                  </p:cNvPr>
                  <p:cNvSpPr>
                    <a:spLocks/>
                  </p:cNvSpPr>
                  <p:nvPr/>
                </p:nvSpPr>
                <p:spPr bwMode="auto">
                  <a:xfrm>
                    <a:off x="1903" y="3573"/>
                    <a:ext cx="990" cy="119"/>
                  </a:xfrm>
                  <a:custGeom>
                    <a:avLst/>
                    <a:gdLst>
                      <a:gd name="T0" fmla="*/ 57 w 990"/>
                      <a:gd name="T1" fmla="*/ 0 h 119"/>
                      <a:gd name="T2" fmla="*/ 0 w 990"/>
                      <a:gd name="T3" fmla="*/ 118 h 119"/>
                      <a:gd name="T4" fmla="*/ 989 w 990"/>
                      <a:gd name="T5" fmla="*/ 118 h 119"/>
                      <a:gd name="T6" fmla="*/ 944 w 990"/>
                      <a:gd name="T7" fmla="*/ 0 h 1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 h="119">
                        <a:moveTo>
                          <a:pt x="57" y="0"/>
                        </a:moveTo>
                        <a:lnTo>
                          <a:pt x="0" y="118"/>
                        </a:lnTo>
                        <a:lnTo>
                          <a:pt x="989" y="118"/>
                        </a:lnTo>
                        <a:lnTo>
                          <a:pt x="944"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51243" name="Group 34">
                  <a:extLst>
                    <a:ext uri="{FF2B5EF4-FFF2-40B4-BE49-F238E27FC236}">
                      <a16:creationId xmlns:a16="http://schemas.microsoft.com/office/drawing/2014/main" id="{4207B81A-36F9-4E1D-82FC-1AC6D5A197E9}"/>
                    </a:ext>
                  </a:extLst>
                </p:cNvPr>
                <p:cNvGrpSpPr>
                  <a:grpSpLocks/>
                </p:cNvGrpSpPr>
                <p:nvPr/>
              </p:nvGrpSpPr>
              <p:grpSpPr bwMode="auto">
                <a:xfrm>
                  <a:off x="1989" y="3570"/>
                  <a:ext cx="832" cy="36"/>
                  <a:chOff x="1989" y="3570"/>
                  <a:chExt cx="832" cy="36"/>
                </a:xfrm>
              </p:grpSpPr>
              <p:sp>
                <p:nvSpPr>
                  <p:cNvPr id="51272" name="Freeform 28">
                    <a:extLst>
                      <a:ext uri="{FF2B5EF4-FFF2-40B4-BE49-F238E27FC236}">
                        <a16:creationId xmlns:a16="http://schemas.microsoft.com/office/drawing/2014/main" id="{520071B4-2B2D-4B36-ABB7-A03E67F0AAB9}"/>
                      </a:ext>
                    </a:extLst>
                  </p:cNvPr>
                  <p:cNvSpPr>
                    <a:spLocks/>
                  </p:cNvSpPr>
                  <p:nvPr/>
                </p:nvSpPr>
                <p:spPr bwMode="auto">
                  <a:xfrm>
                    <a:off x="1989" y="3570"/>
                    <a:ext cx="34" cy="23"/>
                  </a:xfrm>
                  <a:custGeom>
                    <a:avLst/>
                    <a:gdLst>
                      <a:gd name="T0" fmla="*/ 9 w 34"/>
                      <a:gd name="T1" fmla="*/ 0 h 23"/>
                      <a:gd name="T2" fmla="*/ 33 w 34"/>
                      <a:gd name="T3" fmla="*/ 0 h 23"/>
                      <a:gd name="T4" fmla="*/ 25 w 34"/>
                      <a:gd name="T5" fmla="*/ 22 h 23"/>
                      <a:gd name="T6" fmla="*/ 0 w 34"/>
                      <a:gd name="T7" fmla="*/ 22 h 23"/>
                      <a:gd name="T8" fmla="*/ 9 w 34"/>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3">
                        <a:moveTo>
                          <a:pt x="9" y="0"/>
                        </a:moveTo>
                        <a:lnTo>
                          <a:pt x="33" y="0"/>
                        </a:lnTo>
                        <a:lnTo>
                          <a:pt x="25" y="22"/>
                        </a:lnTo>
                        <a:lnTo>
                          <a:pt x="0" y="22"/>
                        </a:lnTo>
                        <a:lnTo>
                          <a:pt x="9"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73" name="Freeform 29">
                    <a:extLst>
                      <a:ext uri="{FF2B5EF4-FFF2-40B4-BE49-F238E27FC236}">
                        <a16:creationId xmlns:a16="http://schemas.microsoft.com/office/drawing/2014/main" id="{EE8EC7F0-1F1E-45FD-B72F-A7E10CFA34D3}"/>
                      </a:ext>
                    </a:extLst>
                  </p:cNvPr>
                  <p:cNvSpPr>
                    <a:spLocks/>
                  </p:cNvSpPr>
                  <p:nvPr/>
                </p:nvSpPr>
                <p:spPr bwMode="auto">
                  <a:xfrm>
                    <a:off x="2069" y="3570"/>
                    <a:ext cx="133" cy="21"/>
                  </a:xfrm>
                  <a:custGeom>
                    <a:avLst/>
                    <a:gdLst>
                      <a:gd name="T0" fmla="*/ 6 w 133"/>
                      <a:gd name="T1" fmla="*/ 0 h 21"/>
                      <a:gd name="T2" fmla="*/ 132 w 133"/>
                      <a:gd name="T3" fmla="*/ 0 h 21"/>
                      <a:gd name="T4" fmla="*/ 127 w 133"/>
                      <a:gd name="T5" fmla="*/ 20 h 21"/>
                      <a:gd name="T6" fmla="*/ 0 w 133"/>
                      <a:gd name="T7" fmla="*/ 20 h 21"/>
                      <a:gd name="T8" fmla="*/ 6 w 133"/>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 h="21">
                        <a:moveTo>
                          <a:pt x="6" y="0"/>
                        </a:moveTo>
                        <a:lnTo>
                          <a:pt x="132" y="0"/>
                        </a:lnTo>
                        <a:lnTo>
                          <a:pt x="127" y="20"/>
                        </a:lnTo>
                        <a:lnTo>
                          <a:pt x="0" y="20"/>
                        </a:lnTo>
                        <a:lnTo>
                          <a:pt x="6"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74" name="Freeform 30">
                    <a:extLst>
                      <a:ext uri="{FF2B5EF4-FFF2-40B4-BE49-F238E27FC236}">
                        <a16:creationId xmlns:a16="http://schemas.microsoft.com/office/drawing/2014/main" id="{E73035F1-0563-4481-BEF5-78C2B5A5CB00}"/>
                      </a:ext>
                    </a:extLst>
                  </p:cNvPr>
                  <p:cNvSpPr>
                    <a:spLocks/>
                  </p:cNvSpPr>
                  <p:nvPr/>
                </p:nvSpPr>
                <p:spPr bwMode="auto">
                  <a:xfrm>
                    <a:off x="2238" y="3570"/>
                    <a:ext cx="126" cy="23"/>
                  </a:xfrm>
                  <a:custGeom>
                    <a:avLst/>
                    <a:gdLst>
                      <a:gd name="T0" fmla="*/ 4 w 126"/>
                      <a:gd name="T1" fmla="*/ 0 h 23"/>
                      <a:gd name="T2" fmla="*/ 125 w 126"/>
                      <a:gd name="T3" fmla="*/ 0 h 23"/>
                      <a:gd name="T4" fmla="*/ 124 w 126"/>
                      <a:gd name="T5" fmla="*/ 22 h 23"/>
                      <a:gd name="T6" fmla="*/ 0 w 126"/>
                      <a:gd name="T7" fmla="*/ 22 h 23"/>
                      <a:gd name="T8" fmla="*/ 4 w 126"/>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3">
                        <a:moveTo>
                          <a:pt x="4" y="0"/>
                        </a:moveTo>
                        <a:lnTo>
                          <a:pt x="125" y="0"/>
                        </a:lnTo>
                        <a:lnTo>
                          <a:pt x="124" y="22"/>
                        </a:lnTo>
                        <a:lnTo>
                          <a:pt x="0" y="22"/>
                        </a:lnTo>
                        <a:lnTo>
                          <a:pt x="4"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75" name="Freeform 31">
                    <a:extLst>
                      <a:ext uri="{FF2B5EF4-FFF2-40B4-BE49-F238E27FC236}">
                        <a16:creationId xmlns:a16="http://schemas.microsoft.com/office/drawing/2014/main" id="{021959A0-D216-4E24-9B23-4958D45D7F4C}"/>
                      </a:ext>
                    </a:extLst>
                  </p:cNvPr>
                  <p:cNvSpPr>
                    <a:spLocks/>
                  </p:cNvSpPr>
                  <p:nvPr/>
                </p:nvSpPr>
                <p:spPr bwMode="auto">
                  <a:xfrm>
                    <a:off x="2388" y="3570"/>
                    <a:ext cx="127" cy="23"/>
                  </a:xfrm>
                  <a:custGeom>
                    <a:avLst/>
                    <a:gdLst>
                      <a:gd name="T0" fmla="*/ 1 w 127"/>
                      <a:gd name="T1" fmla="*/ 0 h 23"/>
                      <a:gd name="T2" fmla="*/ 126 w 127"/>
                      <a:gd name="T3" fmla="*/ 0 h 23"/>
                      <a:gd name="T4" fmla="*/ 126 w 127"/>
                      <a:gd name="T5" fmla="*/ 22 h 23"/>
                      <a:gd name="T6" fmla="*/ 0 w 127"/>
                      <a:gd name="T7" fmla="*/ 22 h 23"/>
                      <a:gd name="T8" fmla="*/ 1 w 127"/>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 h="23">
                        <a:moveTo>
                          <a:pt x="1" y="0"/>
                        </a:moveTo>
                        <a:lnTo>
                          <a:pt x="126" y="0"/>
                        </a:lnTo>
                        <a:lnTo>
                          <a:pt x="126" y="22"/>
                        </a:lnTo>
                        <a:lnTo>
                          <a:pt x="0" y="22"/>
                        </a:lnTo>
                        <a:lnTo>
                          <a:pt x="1"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76" name="Freeform 32">
                    <a:extLst>
                      <a:ext uri="{FF2B5EF4-FFF2-40B4-BE49-F238E27FC236}">
                        <a16:creationId xmlns:a16="http://schemas.microsoft.com/office/drawing/2014/main" id="{64704A87-99DE-4339-894D-37949277E3C0}"/>
                      </a:ext>
                    </a:extLst>
                  </p:cNvPr>
                  <p:cNvSpPr>
                    <a:spLocks/>
                  </p:cNvSpPr>
                  <p:nvPr/>
                </p:nvSpPr>
                <p:spPr bwMode="auto">
                  <a:xfrm>
                    <a:off x="2542" y="3570"/>
                    <a:ext cx="114" cy="24"/>
                  </a:xfrm>
                  <a:custGeom>
                    <a:avLst/>
                    <a:gdLst>
                      <a:gd name="T0" fmla="*/ 0 w 114"/>
                      <a:gd name="T1" fmla="*/ 0 h 24"/>
                      <a:gd name="T2" fmla="*/ 110 w 114"/>
                      <a:gd name="T3" fmla="*/ 0 h 24"/>
                      <a:gd name="T4" fmla="*/ 113 w 114"/>
                      <a:gd name="T5" fmla="*/ 23 h 24"/>
                      <a:gd name="T6" fmla="*/ 0 w 114"/>
                      <a:gd name="T7" fmla="*/ 23 h 24"/>
                      <a:gd name="T8" fmla="*/ 0 w 114"/>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24">
                        <a:moveTo>
                          <a:pt x="0" y="0"/>
                        </a:moveTo>
                        <a:lnTo>
                          <a:pt x="110" y="0"/>
                        </a:lnTo>
                        <a:lnTo>
                          <a:pt x="113" y="23"/>
                        </a:lnTo>
                        <a:lnTo>
                          <a:pt x="0" y="23"/>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77" name="Freeform 33">
                    <a:extLst>
                      <a:ext uri="{FF2B5EF4-FFF2-40B4-BE49-F238E27FC236}">
                        <a16:creationId xmlns:a16="http://schemas.microsoft.com/office/drawing/2014/main" id="{4256F67A-4E0B-47F2-A132-008440D6E7C0}"/>
                      </a:ext>
                    </a:extLst>
                  </p:cNvPr>
                  <p:cNvSpPr>
                    <a:spLocks/>
                  </p:cNvSpPr>
                  <p:nvPr/>
                </p:nvSpPr>
                <p:spPr bwMode="auto">
                  <a:xfrm>
                    <a:off x="2682" y="3583"/>
                    <a:ext cx="139" cy="23"/>
                  </a:xfrm>
                  <a:custGeom>
                    <a:avLst/>
                    <a:gdLst>
                      <a:gd name="T0" fmla="*/ 0 w 139"/>
                      <a:gd name="T1" fmla="*/ 0 h 23"/>
                      <a:gd name="T2" fmla="*/ 126 w 139"/>
                      <a:gd name="T3" fmla="*/ 0 h 23"/>
                      <a:gd name="T4" fmla="*/ 138 w 139"/>
                      <a:gd name="T5" fmla="*/ 22 h 23"/>
                      <a:gd name="T6" fmla="*/ 6 w 139"/>
                      <a:gd name="T7" fmla="*/ 22 h 23"/>
                      <a:gd name="T8" fmla="*/ 0 w 139"/>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23">
                        <a:moveTo>
                          <a:pt x="0" y="0"/>
                        </a:moveTo>
                        <a:lnTo>
                          <a:pt x="126" y="0"/>
                        </a:lnTo>
                        <a:lnTo>
                          <a:pt x="138" y="22"/>
                        </a:lnTo>
                        <a:lnTo>
                          <a:pt x="6" y="22"/>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51244" name="Group 62">
                  <a:extLst>
                    <a:ext uri="{FF2B5EF4-FFF2-40B4-BE49-F238E27FC236}">
                      <a16:creationId xmlns:a16="http://schemas.microsoft.com/office/drawing/2014/main" id="{A402EBA7-4D81-4123-8D00-C1F0FA11BCB4}"/>
                    </a:ext>
                  </a:extLst>
                </p:cNvPr>
                <p:cNvGrpSpPr>
                  <a:grpSpLocks/>
                </p:cNvGrpSpPr>
                <p:nvPr/>
              </p:nvGrpSpPr>
              <p:grpSpPr bwMode="auto">
                <a:xfrm>
                  <a:off x="1957" y="3610"/>
                  <a:ext cx="874" cy="63"/>
                  <a:chOff x="1957" y="3610"/>
                  <a:chExt cx="874" cy="63"/>
                </a:xfrm>
              </p:grpSpPr>
              <p:grpSp>
                <p:nvGrpSpPr>
                  <p:cNvPr id="51245" name="Group 39">
                    <a:extLst>
                      <a:ext uri="{FF2B5EF4-FFF2-40B4-BE49-F238E27FC236}">
                        <a16:creationId xmlns:a16="http://schemas.microsoft.com/office/drawing/2014/main" id="{9C49EDAE-C084-49DD-87EE-8680A54DF1CC}"/>
                      </a:ext>
                    </a:extLst>
                  </p:cNvPr>
                  <p:cNvGrpSpPr>
                    <a:grpSpLocks/>
                  </p:cNvGrpSpPr>
                  <p:nvPr/>
                </p:nvGrpSpPr>
                <p:grpSpPr bwMode="auto">
                  <a:xfrm>
                    <a:off x="2032" y="3614"/>
                    <a:ext cx="432" cy="54"/>
                    <a:chOff x="2032" y="3614"/>
                    <a:chExt cx="432" cy="54"/>
                  </a:xfrm>
                </p:grpSpPr>
                <p:sp>
                  <p:nvSpPr>
                    <p:cNvPr id="51268" name="Line 35">
                      <a:extLst>
                        <a:ext uri="{FF2B5EF4-FFF2-40B4-BE49-F238E27FC236}">
                          <a16:creationId xmlns:a16="http://schemas.microsoft.com/office/drawing/2014/main" id="{C7680741-7AB9-4423-BE12-01759B2402E5}"/>
                        </a:ext>
                      </a:extLst>
                    </p:cNvPr>
                    <p:cNvSpPr>
                      <a:spLocks noChangeShapeType="1"/>
                    </p:cNvSpPr>
                    <p:nvPr/>
                  </p:nvSpPr>
                  <p:spPr bwMode="auto">
                    <a:xfrm>
                      <a:off x="2032" y="3614"/>
                      <a:ext cx="41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69" name="Line 36">
                      <a:extLst>
                        <a:ext uri="{FF2B5EF4-FFF2-40B4-BE49-F238E27FC236}">
                          <a16:creationId xmlns:a16="http://schemas.microsoft.com/office/drawing/2014/main" id="{22981278-8CD7-4C90-A889-2DBE9BEB25EC}"/>
                        </a:ext>
                      </a:extLst>
                    </p:cNvPr>
                    <p:cNvSpPr>
                      <a:spLocks noChangeShapeType="1"/>
                    </p:cNvSpPr>
                    <p:nvPr/>
                  </p:nvSpPr>
                  <p:spPr bwMode="auto">
                    <a:xfrm>
                      <a:off x="2049" y="3632"/>
                      <a:ext cx="41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70" name="Line 37">
                      <a:extLst>
                        <a:ext uri="{FF2B5EF4-FFF2-40B4-BE49-F238E27FC236}">
                          <a16:creationId xmlns:a16="http://schemas.microsoft.com/office/drawing/2014/main" id="{002BD8C8-225C-436E-BC3F-39383FA74215}"/>
                        </a:ext>
                      </a:extLst>
                    </p:cNvPr>
                    <p:cNvSpPr>
                      <a:spLocks noChangeShapeType="1"/>
                    </p:cNvSpPr>
                    <p:nvPr/>
                  </p:nvSpPr>
                  <p:spPr bwMode="auto">
                    <a:xfrm>
                      <a:off x="2054" y="3648"/>
                      <a:ext cx="36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71" name="Line 38">
                      <a:extLst>
                        <a:ext uri="{FF2B5EF4-FFF2-40B4-BE49-F238E27FC236}">
                          <a16:creationId xmlns:a16="http://schemas.microsoft.com/office/drawing/2014/main" id="{3B9F210D-41FC-4F49-BC2B-554080790841}"/>
                        </a:ext>
                      </a:extLst>
                    </p:cNvPr>
                    <p:cNvSpPr>
                      <a:spLocks noChangeShapeType="1"/>
                    </p:cNvSpPr>
                    <p:nvPr/>
                  </p:nvSpPr>
                  <p:spPr bwMode="auto">
                    <a:xfrm>
                      <a:off x="2063" y="3668"/>
                      <a:ext cx="4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51246" name="Group 43">
                    <a:extLst>
                      <a:ext uri="{FF2B5EF4-FFF2-40B4-BE49-F238E27FC236}">
                        <a16:creationId xmlns:a16="http://schemas.microsoft.com/office/drawing/2014/main" id="{16003ED7-E0BF-451F-AC89-74337D471E83}"/>
                      </a:ext>
                    </a:extLst>
                  </p:cNvPr>
                  <p:cNvGrpSpPr>
                    <a:grpSpLocks/>
                  </p:cNvGrpSpPr>
                  <p:nvPr/>
                </p:nvGrpSpPr>
                <p:grpSpPr bwMode="auto">
                  <a:xfrm>
                    <a:off x="1957" y="3621"/>
                    <a:ext cx="72" cy="34"/>
                    <a:chOff x="1957" y="3621"/>
                    <a:chExt cx="72" cy="34"/>
                  </a:xfrm>
                </p:grpSpPr>
                <p:sp>
                  <p:nvSpPr>
                    <p:cNvPr id="51265" name="Line 40">
                      <a:extLst>
                        <a:ext uri="{FF2B5EF4-FFF2-40B4-BE49-F238E27FC236}">
                          <a16:creationId xmlns:a16="http://schemas.microsoft.com/office/drawing/2014/main" id="{15CC08C8-6BD3-40A0-9E3A-23B4E4726CA0}"/>
                        </a:ext>
                      </a:extLst>
                    </p:cNvPr>
                    <p:cNvSpPr>
                      <a:spLocks noChangeShapeType="1"/>
                    </p:cNvSpPr>
                    <p:nvPr/>
                  </p:nvSpPr>
                  <p:spPr bwMode="auto">
                    <a:xfrm>
                      <a:off x="1974" y="3621"/>
                      <a:ext cx="4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66" name="Line 41">
                      <a:extLst>
                        <a:ext uri="{FF2B5EF4-FFF2-40B4-BE49-F238E27FC236}">
                          <a16:creationId xmlns:a16="http://schemas.microsoft.com/office/drawing/2014/main" id="{115A3F08-0117-4B50-A685-8B2EDC4C8849}"/>
                        </a:ext>
                      </a:extLst>
                    </p:cNvPr>
                    <p:cNvSpPr>
                      <a:spLocks noChangeShapeType="1"/>
                    </p:cNvSpPr>
                    <p:nvPr/>
                  </p:nvSpPr>
                  <p:spPr bwMode="auto">
                    <a:xfrm>
                      <a:off x="1968" y="3639"/>
                      <a:ext cx="3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67" name="Line 42">
                      <a:extLst>
                        <a:ext uri="{FF2B5EF4-FFF2-40B4-BE49-F238E27FC236}">
                          <a16:creationId xmlns:a16="http://schemas.microsoft.com/office/drawing/2014/main" id="{54894882-F021-42BE-ADEC-BBA859E12BA8}"/>
                        </a:ext>
                      </a:extLst>
                    </p:cNvPr>
                    <p:cNvSpPr>
                      <a:spLocks noChangeShapeType="1"/>
                    </p:cNvSpPr>
                    <p:nvPr/>
                  </p:nvSpPr>
                  <p:spPr bwMode="auto">
                    <a:xfrm>
                      <a:off x="1957" y="3655"/>
                      <a:ext cx="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51247" name="Group 50">
                    <a:extLst>
                      <a:ext uri="{FF2B5EF4-FFF2-40B4-BE49-F238E27FC236}">
                        <a16:creationId xmlns:a16="http://schemas.microsoft.com/office/drawing/2014/main" id="{9692C3F0-8DED-4784-B0CE-2547DCD6B081}"/>
                      </a:ext>
                    </a:extLst>
                  </p:cNvPr>
                  <p:cNvGrpSpPr>
                    <a:grpSpLocks/>
                  </p:cNvGrpSpPr>
                  <p:nvPr/>
                </p:nvGrpSpPr>
                <p:grpSpPr bwMode="auto">
                  <a:xfrm>
                    <a:off x="2126" y="3610"/>
                    <a:ext cx="396" cy="59"/>
                    <a:chOff x="2126" y="3610"/>
                    <a:chExt cx="396" cy="59"/>
                  </a:xfrm>
                </p:grpSpPr>
                <p:sp>
                  <p:nvSpPr>
                    <p:cNvPr id="51259" name="Line 44">
                      <a:extLst>
                        <a:ext uri="{FF2B5EF4-FFF2-40B4-BE49-F238E27FC236}">
                          <a16:creationId xmlns:a16="http://schemas.microsoft.com/office/drawing/2014/main" id="{275B4389-5BFB-416F-8135-B3BA3E29828B}"/>
                        </a:ext>
                      </a:extLst>
                    </p:cNvPr>
                    <p:cNvSpPr>
                      <a:spLocks noChangeShapeType="1"/>
                    </p:cNvSpPr>
                    <p:nvPr/>
                  </p:nvSpPr>
                  <p:spPr bwMode="auto">
                    <a:xfrm>
                      <a:off x="2126" y="3668"/>
                      <a:ext cx="24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60" name="Line 45">
                      <a:extLst>
                        <a:ext uri="{FF2B5EF4-FFF2-40B4-BE49-F238E27FC236}">
                          <a16:creationId xmlns:a16="http://schemas.microsoft.com/office/drawing/2014/main" id="{C5B26AE2-81DC-4A31-A84A-C600A439727D}"/>
                        </a:ext>
                      </a:extLst>
                    </p:cNvPr>
                    <p:cNvSpPr>
                      <a:spLocks noChangeShapeType="1"/>
                    </p:cNvSpPr>
                    <p:nvPr/>
                  </p:nvSpPr>
                  <p:spPr bwMode="auto">
                    <a:xfrm>
                      <a:off x="2462" y="3610"/>
                      <a:ext cx="5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61" name="Line 46">
                      <a:extLst>
                        <a:ext uri="{FF2B5EF4-FFF2-40B4-BE49-F238E27FC236}">
                          <a16:creationId xmlns:a16="http://schemas.microsoft.com/office/drawing/2014/main" id="{321DEB51-29FF-40F7-9CE8-E5F5B5C67F54}"/>
                        </a:ext>
                      </a:extLst>
                    </p:cNvPr>
                    <p:cNvSpPr>
                      <a:spLocks noChangeShapeType="1"/>
                    </p:cNvSpPr>
                    <p:nvPr/>
                  </p:nvSpPr>
                  <p:spPr bwMode="auto">
                    <a:xfrm>
                      <a:off x="2475" y="3632"/>
                      <a:ext cx="4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62" name="Line 47">
                      <a:extLst>
                        <a:ext uri="{FF2B5EF4-FFF2-40B4-BE49-F238E27FC236}">
                          <a16:creationId xmlns:a16="http://schemas.microsoft.com/office/drawing/2014/main" id="{D26E386F-86C3-4C65-9755-5D5FAEA206E8}"/>
                        </a:ext>
                      </a:extLst>
                    </p:cNvPr>
                    <p:cNvSpPr>
                      <a:spLocks noChangeShapeType="1"/>
                    </p:cNvSpPr>
                    <p:nvPr/>
                  </p:nvSpPr>
                  <p:spPr bwMode="auto">
                    <a:xfrm>
                      <a:off x="2445" y="3650"/>
                      <a:ext cx="7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63" name="Line 48">
                      <a:extLst>
                        <a:ext uri="{FF2B5EF4-FFF2-40B4-BE49-F238E27FC236}">
                          <a16:creationId xmlns:a16="http://schemas.microsoft.com/office/drawing/2014/main" id="{6FC582D8-1ADA-4E91-9803-FBFAF4B34B06}"/>
                        </a:ext>
                      </a:extLst>
                    </p:cNvPr>
                    <p:cNvSpPr>
                      <a:spLocks noChangeShapeType="1"/>
                    </p:cNvSpPr>
                    <p:nvPr/>
                  </p:nvSpPr>
                  <p:spPr bwMode="auto">
                    <a:xfrm>
                      <a:off x="2382" y="3668"/>
                      <a:ext cx="3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64" name="Line 49">
                      <a:extLst>
                        <a:ext uri="{FF2B5EF4-FFF2-40B4-BE49-F238E27FC236}">
                          <a16:creationId xmlns:a16="http://schemas.microsoft.com/office/drawing/2014/main" id="{FA2E98B6-60FD-407B-813C-0B2B094E9F61}"/>
                        </a:ext>
                      </a:extLst>
                    </p:cNvPr>
                    <p:cNvSpPr>
                      <a:spLocks noChangeShapeType="1"/>
                    </p:cNvSpPr>
                    <p:nvPr/>
                  </p:nvSpPr>
                  <p:spPr bwMode="auto">
                    <a:xfrm>
                      <a:off x="2432" y="3669"/>
                      <a:ext cx="8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51248" name="Group 54">
                    <a:extLst>
                      <a:ext uri="{FF2B5EF4-FFF2-40B4-BE49-F238E27FC236}">
                        <a16:creationId xmlns:a16="http://schemas.microsoft.com/office/drawing/2014/main" id="{E9DF936C-9CE0-4890-89F8-D4756E45C060}"/>
                      </a:ext>
                    </a:extLst>
                  </p:cNvPr>
                  <p:cNvGrpSpPr>
                    <a:grpSpLocks/>
                  </p:cNvGrpSpPr>
                  <p:nvPr/>
                </p:nvGrpSpPr>
                <p:grpSpPr bwMode="auto">
                  <a:xfrm>
                    <a:off x="2540" y="3621"/>
                    <a:ext cx="124" cy="50"/>
                    <a:chOff x="2540" y="3621"/>
                    <a:chExt cx="124" cy="50"/>
                  </a:xfrm>
                </p:grpSpPr>
                <p:sp>
                  <p:nvSpPr>
                    <p:cNvPr id="51256" name="Line 51">
                      <a:extLst>
                        <a:ext uri="{FF2B5EF4-FFF2-40B4-BE49-F238E27FC236}">
                          <a16:creationId xmlns:a16="http://schemas.microsoft.com/office/drawing/2014/main" id="{470F69A3-7532-47C9-8B55-69370099A3AC}"/>
                        </a:ext>
                      </a:extLst>
                    </p:cNvPr>
                    <p:cNvSpPr>
                      <a:spLocks noChangeShapeType="1"/>
                    </p:cNvSpPr>
                    <p:nvPr/>
                  </p:nvSpPr>
                  <p:spPr bwMode="auto">
                    <a:xfrm>
                      <a:off x="2540" y="3621"/>
                      <a:ext cx="11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57" name="Line 52">
                      <a:extLst>
                        <a:ext uri="{FF2B5EF4-FFF2-40B4-BE49-F238E27FC236}">
                          <a16:creationId xmlns:a16="http://schemas.microsoft.com/office/drawing/2014/main" id="{A7F1D87B-C139-4EAA-9032-4EC487C7EBB9}"/>
                        </a:ext>
                      </a:extLst>
                    </p:cNvPr>
                    <p:cNvSpPr>
                      <a:spLocks noChangeShapeType="1"/>
                    </p:cNvSpPr>
                    <p:nvPr/>
                  </p:nvSpPr>
                  <p:spPr bwMode="auto">
                    <a:xfrm>
                      <a:off x="2557" y="3643"/>
                      <a:ext cx="10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58" name="Line 53">
                      <a:extLst>
                        <a:ext uri="{FF2B5EF4-FFF2-40B4-BE49-F238E27FC236}">
                          <a16:creationId xmlns:a16="http://schemas.microsoft.com/office/drawing/2014/main" id="{39910238-5F0D-4F80-8117-2066B4CEE21C}"/>
                        </a:ext>
                      </a:extLst>
                    </p:cNvPr>
                    <p:cNvSpPr>
                      <a:spLocks noChangeShapeType="1"/>
                    </p:cNvSpPr>
                    <p:nvPr/>
                  </p:nvSpPr>
                  <p:spPr bwMode="auto">
                    <a:xfrm>
                      <a:off x="2558" y="3671"/>
                      <a:ext cx="10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51249" name="Group 61">
                    <a:extLst>
                      <a:ext uri="{FF2B5EF4-FFF2-40B4-BE49-F238E27FC236}">
                        <a16:creationId xmlns:a16="http://schemas.microsoft.com/office/drawing/2014/main" id="{4AC3865C-6E21-4AB4-ABC3-63319E4CEE9C}"/>
                      </a:ext>
                    </a:extLst>
                  </p:cNvPr>
                  <p:cNvGrpSpPr>
                    <a:grpSpLocks/>
                  </p:cNvGrpSpPr>
                  <p:nvPr/>
                </p:nvGrpSpPr>
                <p:grpSpPr bwMode="auto">
                  <a:xfrm>
                    <a:off x="2685" y="3621"/>
                    <a:ext cx="146" cy="52"/>
                    <a:chOff x="2685" y="3621"/>
                    <a:chExt cx="146" cy="52"/>
                  </a:xfrm>
                </p:grpSpPr>
                <p:sp>
                  <p:nvSpPr>
                    <p:cNvPr id="51250" name="Line 55">
                      <a:extLst>
                        <a:ext uri="{FF2B5EF4-FFF2-40B4-BE49-F238E27FC236}">
                          <a16:creationId xmlns:a16="http://schemas.microsoft.com/office/drawing/2014/main" id="{CC8A2D60-2541-4EB7-9C2F-933B932EAEF9}"/>
                        </a:ext>
                      </a:extLst>
                    </p:cNvPr>
                    <p:cNvSpPr>
                      <a:spLocks noChangeShapeType="1"/>
                    </p:cNvSpPr>
                    <p:nvPr/>
                  </p:nvSpPr>
                  <p:spPr bwMode="auto">
                    <a:xfrm>
                      <a:off x="2696" y="3621"/>
                      <a:ext cx="11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51" name="Line 56">
                      <a:extLst>
                        <a:ext uri="{FF2B5EF4-FFF2-40B4-BE49-F238E27FC236}">
                          <a16:creationId xmlns:a16="http://schemas.microsoft.com/office/drawing/2014/main" id="{582F28A5-1289-4A99-91FF-0C410C67849E}"/>
                        </a:ext>
                      </a:extLst>
                    </p:cNvPr>
                    <p:cNvSpPr>
                      <a:spLocks noChangeShapeType="1"/>
                    </p:cNvSpPr>
                    <p:nvPr/>
                  </p:nvSpPr>
                  <p:spPr bwMode="auto">
                    <a:xfrm>
                      <a:off x="2685" y="3641"/>
                      <a:ext cx="9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52" name="Line 57">
                      <a:extLst>
                        <a:ext uri="{FF2B5EF4-FFF2-40B4-BE49-F238E27FC236}">
                          <a16:creationId xmlns:a16="http://schemas.microsoft.com/office/drawing/2014/main" id="{61DA9DBB-1F30-4207-8BFE-08D3BD7F8445}"/>
                        </a:ext>
                      </a:extLst>
                    </p:cNvPr>
                    <p:cNvSpPr>
                      <a:spLocks noChangeShapeType="1"/>
                    </p:cNvSpPr>
                    <p:nvPr/>
                  </p:nvSpPr>
                  <p:spPr bwMode="auto">
                    <a:xfrm>
                      <a:off x="2696" y="3655"/>
                      <a:ext cx="8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53" name="Line 58">
                      <a:extLst>
                        <a:ext uri="{FF2B5EF4-FFF2-40B4-BE49-F238E27FC236}">
                          <a16:creationId xmlns:a16="http://schemas.microsoft.com/office/drawing/2014/main" id="{28422B43-0303-4BAB-9B34-3274BC8ADE64}"/>
                        </a:ext>
                      </a:extLst>
                    </p:cNvPr>
                    <p:cNvSpPr>
                      <a:spLocks noChangeShapeType="1"/>
                    </p:cNvSpPr>
                    <p:nvPr/>
                  </p:nvSpPr>
                  <p:spPr bwMode="auto">
                    <a:xfrm>
                      <a:off x="2692" y="3673"/>
                      <a:ext cx="10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54" name="Line 59">
                      <a:extLst>
                        <a:ext uri="{FF2B5EF4-FFF2-40B4-BE49-F238E27FC236}">
                          <a16:creationId xmlns:a16="http://schemas.microsoft.com/office/drawing/2014/main" id="{9713C49D-3A5E-4CB5-97A5-236D35C4FA9C}"/>
                        </a:ext>
                      </a:extLst>
                    </p:cNvPr>
                    <p:cNvSpPr>
                      <a:spLocks noChangeShapeType="1"/>
                    </p:cNvSpPr>
                    <p:nvPr/>
                  </p:nvSpPr>
                  <p:spPr bwMode="auto">
                    <a:xfrm>
                      <a:off x="2794" y="3642"/>
                      <a:ext cx="2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55" name="Line 60">
                      <a:extLst>
                        <a:ext uri="{FF2B5EF4-FFF2-40B4-BE49-F238E27FC236}">
                          <a16:creationId xmlns:a16="http://schemas.microsoft.com/office/drawing/2014/main" id="{B9F7212B-333A-4222-B4F9-A3BF716E282E}"/>
                        </a:ext>
                      </a:extLst>
                    </p:cNvPr>
                    <p:cNvSpPr>
                      <a:spLocks noChangeShapeType="1"/>
                    </p:cNvSpPr>
                    <p:nvPr/>
                  </p:nvSpPr>
                  <p:spPr bwMode="auto">
                    <a:xfrm>
                      <a:off x="2804" y="3664"/>
                      <a:ext cx="2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1231" name="Group 68">
                <a:extLst>
                  <a:ext uri="{FF2B5EF4-FFF2-40B4-BE49-F238E27FC236}">
                    <a16:creationId xmlns:a16="http://schemas.microsoft.com/office/drawing/2014/main" id="{CA23FCB9-EB5E-4A5C-AFDC-9DF506E1D508}"/>
                  </a:ext>
                </a:extLst>
              </p:cNvPr>
              <p:cNvGrpSpPr>
                <a:grpSpLocks/>
              </p:cNvGrpSpPr>
              <p:nvPr/>
            </p:nvGrpSpPr>
            <p:grpSpPr bwMode="auto">
              <a:xfrm>
                <a:off x="2164" y="3407"/>
                <a:ext cx="459" cy="115"/>
                <a:chOff x="2164" y="3407"/>
                <a:chExt cx="459" cy="115"/>
              </a:xfrm>
            </p:grpSpPr>
            <p:grpSp>
              <p:nvGrpSpPr>
                <p:cNvPr id="51238" name="Group 66">
                  <a:extLst>
                    <a:ext uri="{FF2B5EF4-FFF2-40B4-BE49-F238E27FC236}">
                      <a16:creationId xmlns:a16="http://schemas.microsoft.com/office/drawing/2014/main" id="{85DCB1E2-7CB5-45E1-947E-FCBE066EE971}"/>
                    </a:ext>
                  </a:extLst>
                </p:cNvPr>
                <p:cNvGrpSpPr>
                  <a:grpSpLocks/>
                </p:cNvGrpSpPr>
                <p:nvPr/>
              </p:nvGrpSpPr>
              <p:grpSpPr bwMode="auto">
                <a:xfrm>
                  <a:off x="2164" y="3443"/>
                  <a:ext cx="459" cy="79"/>
                  <a:chOff x="2164" y="3443"/>
                  <a:chExt cx="459" cy="79"/>
                </a:xfrm>
              </p:grpSpPr>
              <p:sp>
                <p:nvSpPr>
                  <p:cNvPr id="51240" name="Freeform 64">
                    <a:extLst>
                      <a:ext uri="{FF2B5EF4-FFF2-40B4-BE49-F238E27FC236}">
                        <a16:creationId xmlns:a16="http://schemas.microsoft.com/office/drawing/2014/main" id="{B707BBB9-A7AA-4831-915A-61A240E51A74}"/>
                      </a:ext>
                    </a:extLst>
                  </p:cNvPr>
                  <p:cNvSpPr>
                    <a:spLocks/>
                  </p:cNvSpPr>
                  <p:nvPr/>
                </p:nvSpPr>
                <p:spPr bwMode="auto">
                  <a:xfrm>
                    <a:off x="2164" y="3443"/>
                    <a:ext cx="459" cy="44"/>
                  </a:xfrm>
                  <a:custGeom>
                    <a:avLst/>
                    <a:gdLst>
                      <a:gd name="T0" fmla="*/ 0 w 459"/>
                      <a:gd name="T1" fmla="*/ 43 h 44"/>
                      <a:gd name="T2" fmla="*/ 458 w 459"/>
                      <a:gd name="T3" fmla="*/ 43 h 44"/>
                      <a:gd name="T4" fmla="*/ 431 w 459"/>
                      <a:gd name="T5" fmla="*/ 0 h 44"/>
                      <a:gd name="T6" fmla="*/ 27 w 459"/>
                      <a:gd name="T7" fmla="*/ 0 h 44"/>
                      <a:gd name="T8" fmla="*/ 0 w 459"/>
                      <a:gd name="T9" fmla="*/ 43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9" h="44">
                        <a:moveTo>
                          <a:pt x="0" y="43"/>
                        </a:moveTo>
                        <a:lnTo>
                          <a:pt x="458" y="43"/>
                        </a:lnTo>
                        <a:lnTo>
                          <a:pt x="431" y="0"/>
                        </a:lnTo>
                        <a:lnTo>
                          <a:pt x="27" y="0"/>
                        </a:lnTo>
                        <a:lnTo>
                          <a:pt x="0" y="43"/>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41" name="Rectangle 65">
                    <a:extLst>
                      <a:ext uri="{FF2B5EF4-FFF2-40B4-BE49-F238E27FC236}">
                        <a16:creationId xmlns:a16="http://schemas.microsoft.com/office/drawing/2014/main" id="{AB51FD7C-EB58-40F5-91D7-3E6CFCE3C4D3}"/>
                      </a:ext>
                    </a:extLst>
                  </p:cNvPr>
                  <p:cNvSpPr>
                    <a:spLocks noChangeArrowheads="1"/>
                  </p:cNvSpPr>
                  <p:nvPr/>
                </p:nvSpPr>
                <p:spPr bwMode="auto">
                  <a:xfrm>
                    <a:off x="2166" y="3488"/>
                    <a:ext cx="449" cy="34"/>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grpSp>
            <p:sp>
              <p:nvSpPr>
                <p:cNvPr id="51239" name="Freeform 67">
                  <a:extLst>
                    <a:ext uri="{FF2B5EF4-FFF2-40B4-BE49-F238E27FC236}">
                      <a16:creationId xmlns:a16="http://schemas.microsoft.com/office/drawing/2014/main" id="{7DC25076-CF67-4831-A462-2CBFE74532EA}"/>
                    </a:ext>
                  </a:extLst>
                </p:cNvPr>
                <p:cNvSpPr>
                  <a:spLocks/>
                </p:cNvSpPr>
                <p:nvPr/>
              </p:nvSpPr>
              <p:spPr bwMode="auto">
                <a:xfrm>
                  <a:off x="2269" y="3407"/>
                  <a:ext cx="245" cy="79"/>
                </a:xfrm>
                <a:custGeom>
                  <a:avLst/>
                  <a:gdLst>
                    <a:gd name="T0" fmla="*/ 0 w 245"/>
                    <a:gd name="T1" fmla="*/ 44 h 79"/>
                    <a:gd name="T2" fmla="*/ 0 w 245"/>
                    <a:gd name="T3" fmla="*/ 0 h 79"/>
                    <a:gd name="T4" fmla="*/ 244 w 245"/>
                    <a:gd name="T5" fmla="*/ 0 h 79"/>
                    <a:gd name="T6" fmla="*/ 244 w 245"/>
                    <a:gd name="T7" fmla="*/ 45 h 79"/>
                    <a:gd name="T8" fmla="*/ 243 w 245"/>
                    <a:gd name="T9" fmla="*/ 49 h 79"/>
                    <a:gd name="T10" fmla="*/ 241 w 245"/>
                    <a:gd name="T11" fmla="*/ 52 h 79"/>
                    <a:gd name="T12" fmla="*/ 236 w 245"/>
                    <a:gd name="T13" fmla="*/ 56 h 79"/>
                    <a:gd name="T14" fmla="*/ 230 w 245"/>
                    <a:gd name="T15" fmla="*/ 59 h 79"/>
                    <a:gd name="T16" fmla="*/ 224 w 245"/>
                    <a:gd name="T17" fmla="*/ 63 h 79"/>
                    <a:gd name="T18" fmla="*/ 217 w 245"/>
                    <a:gd name="T19" fmla="*/ 65 h 79"/>
                    <a:gd name="T20" fmla="*/ 209 w 245"/>
                    <a:gd name="T21" fmla="*/ 68 h 79"/>
                    <a:gd name="T22" fmla="*/ 200 w 245"/>
                    <a:gd name="T23" fmla="*/ 70 h 79"/>
                    <a:gd name="T24" fmla="*/ 192 w 245"/>
                    <a:gd name="T25" fmla="*/ 71 h 79"/>
                    <a:gd name="T26" fmla="*/ 179 w 245"/>
                    <a:gd name="T27" fmla="*/ 74 h 79"/>
                    <a:gd name="T28" fmla="*/ 169 w 245"/>
                    <a:gd name="T29" fmla="*/ 75 h 79"/>
                    <a:gd name="T30" fmla="*/ 158 w 245"/>
                    <a:gd name="T31" fmla="*/ 77 h 79"/>
                    <a:gd name="T32" fmla="*/ 146 w 245"/>
                    <a:gd name="T33" fmla="*/ 77 h 79"/>
                    <a:gd name="T34" fmla="*/ 133 w 245"/>
                    <a:gd name="T35" fmla="*/ 78 h 79"/>
                    <a:gd name="T36" fmla="*/ 115 w 245"/>
                    <a:gd name="T37" fmla="*/ 78 h 79"/>
                    <a:gd name="T38" fmla="*/ 100 w 245"/>
                    <a:gd name="T39" fmla="*/ 77 h 79"/>
                    <a:gd name="T40" fmla="*/ 85 w 245"/>
                    <a:gd name="T41" fmla="*/ 77 h 79"/>
                    <a:gd name="T42" fmla="*/ 71 w 245"/>
                    <a:gd name="T43" fmla="*/ 75 h 79"/>
                    <a:gd name="T44" fmla="*/ 60 w 245"/>
                    <a:gd name="T45" fmla="*/ 74 h 79"/>
                    <a:gd name="T46" fmla="*/ 52 w 245"/>
                    <a:gd name="T47" fmla="*/ 71 h 79"/>
                    <a:gd name="T48" fmla="*/ 40 w 245"/>
                    <a:gd name="T49" fmla="*/ 69 h 79"/>
                    <a:gd name="T50" fmla="*/ 31 w 245"/>
                    <a:gd name="T51" fmla="*/ 67 h 79"/>
                    <a:gd name="T52" fmla="*/ 23 w 245"/>
                    <a:gd name="T53" fmla="*/ 64 h 79"/>
                    <a:gd name="T54" fmla="*/ 15 w 245"/>
                    <a:gd name="T55" fmla="*/ 60 h 79"/>
                    <a:gd name="T56" fmla="*/ 10 w 245"/>
                    <a:gd name="T57" fmla="*/ 57 h 79"/>
                    <a:gd name="T58" fmla="*/ 6 w 245"/>
                    <a:gd name="T59" fmla="*/ 55 h 79"/>
                    <a:gd name="T60" fmla="*/ 3 w 245"/>
                    <a:gd name="T61" fmla="*/ 51 h 79"/>
                    <a:gd name="T62" fmla="*/ 1 w 245"/>
                    <a:gd name="T63" fmla="*/ 48 h 79"/>
                    <a:gd name="T64" fmla="*/ 0 w 245"/>
                    <a:gd name="T65" fmla="*/ 44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5" h="79">
                      <a:moveTo>
                        <a:pt x="0" y="44"/>
                      </a:moveTo>
                      <a:lnTo>
                        <a:pt x="0" y="0"/>
                      </a:lnTo>
                      <a:lnTo>
                        <a:pt x="244" y="0"/>
                      </a:lnTo>
                      <a:lnTo>
                        <a:pt x="244" y="45"/>
                      </a:lnTo>
                      <a:lnTo>
                        <a:pt x="243" y="49"/>
                      </a:lnTo>
                      <a:lnTo>
                        <a:pt x="241" y="52"/>
                      </a:lnTo>
                      <a:lnTo>
                        <a:pt x="236" y="56"/>
                      </a:lnTo>
                      <a:lnTo>
                        <a:pt x="230" y="59"/>
                      </a:lnTo>
                      <a:lnTo>
                        <a:pt x="224" y="63"/>
                      </a:lnTo>
                      <a:lnTo>
                        <a:pt x="217" y="65"/>
                      </a:lnTo>
                      <a:lnTo>
                        <a:pt x="209" y="68"/>
                      </a:lnTo>
                      <a:lnTo>
                        <a:pt x="200" y="70"/>
                      </a:lnTo>
                      <a:lnTo>
                        <a:pt x="192" y="71"/>
                      </a:lnTo>
                      <a:lnTo>
                        <a:pt x="179" y="74"/>
                      </a:lnTo>
                      <a:lnTo>
                        <a:pt x="169" y="75"/>
                      </a:lnTo>
                      <a:lnTo>
                        <a:pt x="158" y="77"/>
                      </a:lnTo>
                      <a:lnTo>
                        <a:pt x="146" y="77"/>
                      </a:lnTo>
                      <a:lnTo>
                        <a:pt x="133" y="78"/>
                      </a:lnTo>
                      <a:lnTo>
                        <a:pt x="115" y="78"/>
                      </a:lnTo>
                      <a:lnTo>
                        <a:pt x="100" y="77"/>
                      </a:lnTo>
                      <a:lnTo>
                        <a:pt x="85" y="77"/>
                      </a:lnTo>
                      <a:lnTo>
                        <a:pt x="71" y="75"/>
                      </a:lnTo>
                      <a:lnTo>
                        <a:pt x="60" y="74"/>
                      </a:lnTo>
                      <a:lnTo>
                        <a:pt x="52" y="71"/>
                      </a:lnTo>
                      <a:lnTo>
                        <a:pt x="40" y="69"/>
                      </a:lnTo>
                      <a:lnTo>
                        <a:pt x="31" y="67"/>
                      </a:lnTo>
                      <a:lnTo>
                        <a:pt x="23" y="64"/>
                      </a:lnTo>
                      <a:lnTo>
                        <a:pt x="15" y="60"/>
                      </a:lnTo>
                      <a:lnTo>
                        <a:pt x="10" y="57"/>
                      </a:lnTo>
                      <a:lnTo>
                        <a:pt x="6" y="55"/>
                      </a:lnTo>
                      <a:lnTo>
                        <a:pt x="3" y="51"/>
                      </a:lnTo>
                      <a:lnTo>
                        <a:pt x="1" y="48"/>
                      </a:lnTo>
                      <a:lnTo>
                        <a:pt x="0" y="44"/>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51232" name="Group 74">
                <a:extLst>
                  <a:ext uri="{FF2B5EF4-FFF2-40B4-BE49-F238E27FC236}">
                    <a16:creationId xmlns:a16="http://schemas.microsoft.com/office/drawing/2014/main" id="{645123D7-F016-4D86-9B04-58C1CC408F0E}"/>
                  </a:ext>
                </a:extLst>
              </p:cNvPr>
              <p:cNvGrpSpPr>
                <a:grpSpLocks/>
              </p:cNvGrpSpPr>
              <p:nvPr/>
            </p:nvGrpSpPr>
            <p:grpSpPr bwMode="auto">
              <a:xfrm>
                <a:off x="2110" y="2884"/>
                <a:ext cx="560" cy="533"/>
                <a:chOff x="2110" y="2884"/>
                <a:chExt cx="560" cy="533"/>
              </a:xfrm>
            </p:grpSpPr>
            <p:grpSp>
              <p:nvGrpSpPr>
                <p:cNvPr id="51233" name="Group 72">
                  <a:extLst>
                    <a:ext uri="{FF2B5EF4-FFF2-40B4-BE49-F238E27FC236}">
                      <a16:creationId xmlns:a16="http://schemas.microsoft.com/office/drawing/2014/main" id="{D90FBAF8-07A0-4B43-9FE3-A9A94E6BD16A}"/>
                    </a:ext>
                  </a:extLst>
                </p:cNvPr>
                <p:cNvGrpSpPr>
                  <a:grpSpLocks/>
                </p:cNvGrpSpPr>
                <p:nvPr/>
              </p:nvGrpSpPr>
              <p:grpSpPr bwMode="auto">
                <a:xfrm>
                  <a:off x="2110" y="2884"/>
                  <a:ext cx="560" cy="533"/>
                  <a:chOff x="2110" y="2884"/>
                  <a:chExt cx="560" cy="533"/>
                </a:xfrm>
              </p:grpSpPr>
              <p:sp>
                <p:nvSpPr>
                  <p:cNvPr id="51235" name="AutoShape 69">
                    <a:extLst>
                      <a:ext uri="{FF2B5EF4-FFF2-40B4-BE49-F238E27FC236}">
                        <a16:creationId xmlns:a16="http://schemas.microsoft.com/office/drawing/2014/main" id="{97F0CDB1-8CCE-4DAC-83EA-ED8B413EDCF5}"/>
                      </a:ext>
                    </a:extLst>
                  </p:cNvPr>
                  <p:cNvSpPr>
                    <a:spLocks noChangeArrowheads="1"/>
                  </p:cNvSpPr>
                  <p:nvPr/>
                </p:nvSpPr>
                <p:spPr bwMode="auto">
                  <a:xfrm>
                    <a:off x="2110" y="2884"/>
                    <a:ext cx="560" cy="533"/>
                  </a:xfrm>
                  <a:prstGeom prst="roundRect">
                    <a:avLst>
                      <a:gd name="adj" fmla="val 12301"/>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51236" name="AutoShape 70">
                    <a:extLst>
                      <a:ext uri="{FF2B5EF4-FFF2-40B4-BE49-F238E27FC236}">
                        <a16:creationId xmlns:a16="http://schemas.microsoft.com/office/drawing/2014/main" id="{933F8BDB-0964-4FA6-ADB7-EAD1842553F6}"/>
                      </a:ext>
                    </a:extLst>
                  </p:cNvPr>
                  <p:cNvSpPr>
                    <a:spLocks noChangeArrowheads="1"/>
                  </p:cNvSpPr>
                  <p:nvPr/>
                </p:nvSpPr>
                <p:spPr bwMode="auto">
                  <a:xfrm>
                    <a:off x="2174" y="2944"/>
                    <a:ext cx="434" cy="412"/>
                  </a:xfrm>
                  <a:prstGeom prst="roundRect">
                    <a:avLst>
                      <a:gd name="adj" fmla="val 12231"/>
                    </a:avLst>
                  </a:prstGeom>
                  <a:solidFill>
                    <a:srgbClr val="80808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51237" name="AutoShape 71">
                    <a:extLst>
                      <a:ext uri="{FF2B5EF4-FFF2-40B4-BE49-F238E27FC236}">
                        <a16:creationId xmlns:a16="http://schemas.microsoft.com/office/drawing/2014/main" id="{70B0C107-1DDE-4DD8-B2BA-621A1C3B7031}"/>
                      </a:ext>
                    </a:extLst>
                  </p:cNvPr>
                  <p:cNvSpPr>
                    <a:spLocks noChangeArrowheads="1"/>
                  </p:cNvSpPr>
                  <p:nvPr/>
                </p:nvSpPr>
                <p:spPr bwMode="auto">
                  <a:xfrm>
                    <a:off x="2198" y="2967"/>
                    <a:ext cx="384" cy="367"/>
                  </a:xfrm>
                  <a:prstGeom prst="roundRect">
                    <a:avLst>
                      <a:gd name="adj" fmla="val 12130"/>
                    </a:avLst>
                  </a:prstGeom>
                  <a:solidFill>
                    <a:srgbClr val="008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grpSp>
            <p:sp>
              <p:nvSpPr>
                <p:cNvPr id="51234" name="Rectangle 73">
                  <a:extLst>
                    <a:ext uri="{FF2B5EF4-FFF2-40B4-BE49-F238E27FC236}">
                      <a16:creationId xmlns:a16="http://schemas.microsoft.com/office/drawing/2014/main" id="{F3441305-1553-454E-82CA-21897C1FC5B4}"/>
                    </a:ext>
                  </a:extLst>
                </p:cNvPr>
                <p:cNvSpPr>
                  <a:spLocks noChangeArrowheads="1"/>
                </p:cNvSpPr>
                <p:nvPr/>
              </p:nvSpPr>
              <p:spPr bwMode="auto">
                <a:xfrm>
                  <a:off x="2586" y="3390"/>
                  <a:ext cx="7" cy="5"/>
                </a:xfrm>
                <a:prstGeom prst="rect">
                  <a:avLst/>
                </a:prstGeom>
                <a:solidFill>
                  <a:srgbClr val="008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grpSp>
        </p:grpSp>
        <p:grpSp>
          <p:nvGrpSpPr>
            <p:cNvPr id="51212" name="Group 78">
              <a:extLst>
                <a:ext uri="{FF2B5EF4-FFF2-40B4-BE49-F238E27FC236}">
                  <a16:creationId xmlns:a16="http://schemas.microsoft.com/office/drawing/2014/main" id="{C57F3405-BFC7-4977-882D-F05CF28BBBB0}"/>
                </a:ext>
              </a:extLst>
            </p:cNvPr>
            <p:cNvGrpSpPr>
              <a:grpSpLocks/>
            </p:cNvGrpSpPr>
            <p:nvPr/>
          </p:nvGrpSpPr>
          <p:grpSpPr bwMode="auto">
            <a:xfrm>
              <a:off x="6543675" y="4754563"/>
              <a:ext cx="2384425" cy="1096962"/>
              <a:chOff x="4122" y="2995"/>
              <a:chExt cx="1502" cy="691"/>
            </a:xfrm>
          </p:grpSpPr>
          <p:sp>
            <p:nvSpPr>
              <p:cNvPr id="51228" name="Freeform 76">
                <a:extLst>
                  <a:ext uri="{FF2B5EF4-FFF2-40B4-BE49-F238E27FC236}">
                    <a16:creationId xmlns:a16="http://schemas.microsoft.com/office/drawing/2014/main" id="{F58341F0-9096-465F-BA29-F8640DB11004}"/>
                  </a:ext>
                </a:extLst>
              </p:cNvPr>
              <p:cNvSpPr>
                <a:spLocks/>
              </p:cNvSpPr>
              <p:nvPr/>
            </p:nvSpPr>
            <p:spPr bwMode="auto">
              <a:xfrm>
                <a:off x="4122" y="3005"/>
                <a:ext cx="1141" cy="646"/>
              </a:xfrm>
              <a:custGeom>
                <a:avLst/>
                <a:gdLst>
                  <a:gd name="T0" fmla="*/ 1140 w 1141"/>
                  <a:gd name="T1" fmla="*/ 0 h 646"/>
                  <a:gd name="T2" fmla="*/ 0 w 1141"/>
                  <a:gd name="T3" fmla="*/ 139 h 646"/>
                  <a:gd name="T4" fmla="*/ 1082 w 1141"/>
                  <a:gd name="T5" fmla="*/ 645 h 646"/>
                  <a:gd name="T6" fmla="*/ 1140 w 1141"/>
                  <a:gd name="T7" fmla="*/ 0 h 6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1" h="646">
                    <a:moveTo>
                      <a:pt x="1140" y="0"/>
                    </a:moveTo>
                    <a:lnTo>
                      <a:pt x="0" y="139"/>
                    </a:lnTo>
                    <a:lnTo>
                      <a:pt x="1082" y="645"/>
                    </a:lnTo>
                    <a:lnTo>
                      <a:pt x="1140" y="0"/>
                    </a:lnTo>
                  </a:path>
                </a:pathLst>
              </a:custGeom>
              <a:solidFill>
                <a:srgbClr val="8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29" name="Oval 77">
                <a:extLst>
                  <a:ext uri="{FF2B5EF4-FFF2-40B4-BE49-F238E27FC236}">
                    <a16:creationId xmlns:a16="http://schemas.microsoft.com/office/drawing/2014/main" id="{5BBD1745-C6F8-4961-85D3-D953D55E6689}"/>
                  </a:ext>
                </a:extLst>
              </p:cNvPr>
              <p:cNvSpPr>
                <a:spLocks noChangeArrowheads="1"/>
              </p:cNvSpPr>
              <p:nvPr/>
            </p:nvSpPr>
            <p:spPr bwMode="auto">
              <a:xfrm rot="9120000">
                <a:off x="4990" y="2995"/>
                <a:ext cx="634" cy="691"/>
              </a:xfrm>
              <a:prstGeom prst="ellipse">
                <a:avLst/>
              </a:prstGeom>
              <a:solidFill>
                <a:srgbClr val="FF00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grpSp>
        <p:sp>
          <p:nvSpPr>
            <p:cNvPr id="27727" name="Rectangle 79">
              <a:extLst>
                <a:ext uri="{FF2B5EF4-FFF2-40B4-BE49-F238E27FC236}">
                  <a16:creationId xmlns:a16="http://schemas.microsoft.com/office/drawing/2014/main" id="{B41A020D-B1D7-4A91-A997-5FCEBC981F7E}"/>
                </a:ext>
              </a:extLst>
            </p:cNvPr>
            <p:cNvSpPr>
              <a:spLocks noChangeArrowheads="1"/>
            </p:cNvSpPr>
            <p:nvPr/>
          </p:nvSpPr>
          <p:spPr bwMode="auto">
            <a:xfrm>
              <a:off x="7908925" y="4967288"/>
              <a:ext cx="993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en-US" altLang="en-US" sz="2800" b="1">
                  <a:solidFill>
                    <a:srgbClr val="FAFD00"/>
                  </a:solidFill>
                  <a:effectLst>
                    <a:outerShdw blurRad="38100" dist="38100" dir="2700000" algn="tl">
                      <a:srgbClr val="C0C0C0"/>
                    </a:outerShdw>
                  </a:effectLst>
                  <a:latin typeface="Times New Roman" panose="02020603050405020304" pitchFamily="18" charset="0"/>
                </a:rPr>
                <a:t>Hello</a:t>
              </a:r>
            </a:p>
          </p:txBody>
        </p:sp>
        <p:sp>
          <p:nvSpPr>
            <p:cNvPr id="51214" name="Rectangle 80">
              <a:extLst>
                <a:ext uri="{FF2B5EF4-FFF2-40B4-BE49-F238E27FC236}">
                  <a16:creationId xmlns:a16="http://schemas.microsoft.com/office/drawing/2014/main" id="{4743C8BD-5743-4B0F-86C3-59C9457C0740}"/>
                </a:ext>
              </a:extLst>
            </p:cNvPr>
            <p:cNvSpPr>
              <a:spLocks noChangeArrowheads="1"/>
            </p:cNvSpPr>
            <p:nvPr/>
          </p:nvSpPr>
          <p:spPr bwMode="auto">
            <a:xfrm>
              <a:off x="746125" y="4618038"/>
              <a:ext cx="8747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b="1">
                  <a:solidFill>
                    <a:srgbClr val="FAFD00"/>
                  </a:solidFill>
                  <a:latin typeface="Times New Roman" panose="02020603050405020304" pitchFamily="18" charset="0"/>
                </a:rPr>
                <a:t>Hello Java</a:t>
              </a:r>
            </a:p>
          </p:txBody>
        </p:sp>
        <p:sp>
          <p:nvSpPr>
            <p:cNvPr id="51215" name="Rectangle 81">
              <a:extLst>
                <a:ext uri="{FF2B5EF4-FFF2-40B4-BE49-F238E27FC236}">
                  <a16:creationId xmlns:a16="http://schemas.microsoft.com/office/drawing/2014/main" id="{7C170644-53C3-463A-8989-65FE01DE1D66}"/>
                </a:ext>
              </a:extLst>
            </p:cNvPr>
            <p:cNvSpPr>
              <a:spLocks noChangeArrowheads="1"/>
            </p:cNvSpPr>
            <p:nvPr/>
          </p:nvSpPr>
          <p:spPr bwMode="auto">
            <a:xfrm>
              <a:off x="3413125" y="4770438"/>
              <a:ext cx="769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b="1">
                  <a:solidFill>
                    <a:srgbClr val="FAFD00"/>
                  </a:solidFill>
                  <a:latin typeface="Times New Roman" panose="02020603050405020304" pitchFamily="18" charset="0"/>
                </a:rPr>
                <a:t>&lt;app=</a:t>
              </a:r>
            </a:p>
            <a:p>
              <a:pPr>
                <a:spcBef>
                  <a:spcPct val="0"/>
                </a:spcBef>
                <a:buFontTx/>
                <a:buNone/>
              </a:pPr>
              <a:r>
                <a:rPr lang="en-US" altLang="en-US" sz="1200" b="1">
                  <a:solidFill>
                    <a:srgbClr val="FAFD00"/>
                  </a:solidFill>
                  <a:latin typeface="Times New Roman" panose="02020603050405020304" pitchFamily="18" charset="0"/>
                </a:rPr>
                <a:t>“Hello”&gt;</a:t>
              </a:r>
            </a:p>
          </p:txBody>
        </p:sp>
        <p:sp>
          <p:nvSpPr>
            <p:cNvPr id="51216" name="Rectangle 82">
              <a:extLst>
                <a:ext uri="{FF2B5EF4-FFF2-40B4-BE49-F238E27FC236}">
                  <a16:creationId xmlns:a16="http://schemas.microsoft.com/office/drawing/2014/main" id="{1D4E357F-BE81-44F3-9F2B-DC6C615869AE}"/>
                </a:ext>
              </a:extLst>
            </p:cNvPr>
            <p:cNvSpPr>
              <a:spLocks noChangeArrowheads="1"/>
            </p:cNvSpPr>
            <p:nvPr/>
          </p:nvSpPr>
          <p:spPr bwMode="auto">
            <a:xfrm>
              <a:off x="6156325" y="1752600"/>
              <a:ext cx="298450" cy="366712"/>
            </a:xfrm>
            <a:prstGeom prst="rect">
              <a:avLst/>
            </a:prstGeom>
            <a:solidFill>
              <a:srgbClr val="FAFD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rPr>
                <a:t>4</a:t>
              </a:r>
            </a:p>
          </p:txBody>
        </p:sp>
        <p:sp>
          <p:nvSpPr>
            <p:cNvPr id="51217" name="Rectangle 83">
              <a:extLst>
                <a:ext uri="{FF2B5EF4-FFF2-40B4-BE49-F238E27FC236}">
                  <a16:creationId xmlns:a16="http://schemas.microsoft.com/office/drawing/2014/main" id="{952AC43A-FCFF-4D07-B854-0DAAB7365B2A}"/>
                </a:ext>
              </a:extLst>
            </p:cNvPr>
            <p:cNvSpPr>
              <a:spLocks noChangeArrowheads="1"/>
            </p:cNvSpPr>
            <p:nvPr/>
          </p:nvSpPr>
          <p:spPr bwMode="auto">
            <a:xfrm>
              <a:off x="228600" y="2133600"/>
              <a:ext cx="1985963" cy="1462088"/>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a:solidFill>
                    <a:srgbClr val="FAFD00"/>
                  </a:solidFill>
                  <a:latin typeface="Times New Roman" panose="02020603050405020304" pitchFamily="18" charset="0"/>
                </a:rPr>
                <a:t>APPLET Development “hello.java”</a:t>
              </a:r>
            </a:p>
            <a:p>
              <a:pPr algn="ctr">
                <a:spcBef>
                  <a:spcPct val="0"/>
                </a:spcBef>
                <a:buFontTx/>
                <a:buNone/>
              </a:pPr>
              <a:r>
                <a:rPr lang="en-US" altLang="en-US" sz="1800" b="1">
                  <a:solidFill>
                    <a:srgbClr val="FAFD00"/>
                  </a:solidFill>
                  <a:latin typeface="Times New Roman" panose="02020603050405020304" pitchFamily="18" charset="0"/>
                </a:rPr>
                <a:t>AT </a:t>
              </a:r>
            </a:p>
            <a:p>
              <a:pPr algn="ctr">
                <a:spcBef>
                  <a:spcPct val="0"/>
                </a:spcBef>
                <a:buFontTx/>
                <a:buNone/>
              </a:pPr>
              <a:r>
                <a:rPr lang="en-US" altLang="en-US" sz="1800" b="1">
                  <a:solidFill>
                    <a:srgbClr val="FAFD00"/>
                  </a:solidFill>
                  <a:latin typeface="Times New Roman" panose="02020603050405020304" pitchFamily="18" charset="0"/>
                </a:rPr>
                <a:t> SUN.COM</a:t>
              </a:r>
            </a:p>
          </p:txBody>
        </p:sp>
        <p:sp>
          <p:nvSpPr>
            <p:cNvPr id="51218" name="Rectangle 84">
              <a:extLst>
                <a:ext uri="{FF2B5EF4-FFF2-40B4-BE49-F238E27FC236}">
                  <a16:creationId xmlns:a16="http://schemas.microsoft.com/office/drawing/2014/main" id="{9C93238C-F0A4-46C0-89A8-FB6D04907F2A}"/>
                </a:ext>
              </a:extLst>
            </p:cNvPr>
            <p:cNvSpPr>
              <a:spLocks noChangeArrowheads="1"/>
            </p:cNvSpPr>
            <p:nvPr/>
          </p:nvSpPr>
          <p:spPr bwMode="auto">
            <a:xfrm>
              <a:off x="4632325" y="4951413"/>
              <a:ext cx="1284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b="1">
                  <a:solidFill>
                    <a:srgbClr val="FAFD00"/>
                  </a:solidFill>
                  <a:latin typeface="Times New Roman" panose="02020603050405020304" pitchFamily="18" charset="0"/>
                </a:rPr>
                <a:t>The Internet</a:t>
              </a:r>
            </a:p>
          </p:txBody>
        </p:sp>
        <p:sp>
          <p:nvSpPr>
            <p:cNvPr id="51219" name="Rectangle 85">
              <a:extLst>
                <a:ext uri="{FF2B5EF4-FFF2-40B4-BE49-F238E27FC236}">
                  <a16:creationId xmlns:a16="http://schemas.microsoft.com/office/drawing/2014/main" id="{618E44E7-CFB1-4987-B8F7-BF4BA2DAA40A}"/>
                </a:ext>
              </a:extLst>
            </p:cNvPr>
            <p:cNvSpPr>
              <a:spLocks noChangeArrowheads="1"/>
            </p:cNvSpPr>
            <p:nvPr/>
          </p:nvSpPr>
          <p:spPr bwMode="auto">
            <a:xfrm>
              <a:off x="2312988" y="2209800"/>
              <a:ext cx="1577975" cy="118745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a:solidFill>
                    <a:srgbClr val="FAFD00"/>
                  </a:solidFill>
                  <a:latin typeface="Times New Roman" panose="02020603050405020304" pitchFamily="18" charset="0"/>
                </a:rPr>
                <a:t>hello.class </a:t>
              </a:r>
            </a:p>
            <a:p>
              <a:pPr algn="ctr">
                <a:spcBef>
                  <a:spcPct val="0"/>
                </a:spcBef>
                <a:buFontTx/>
                <a:buNone/>
              </a:pPr>
              <a:r>
                <a:rPr lang="en-US" altLang="en-US" sz="1800" b="1">
                  <a:solidFill>
                    <a:srgbClr val="FAFD00"/>
                  </a:solidFill>
                  <a:latin typeface="Times New Roman" panose="02020603050405020304" pitchFamily="18" charset="0"/>
                </a:rPr>
                <a:t>AT SUN’S</a:t>
              </a:r>
            </a:p>
            <a:p>
              <a:pPr algn="ctr">
                <a:spcBef>
                  <a:spcPct val="0"/>
                </a:spcBef>
                <a:buFontTx/>
                <a:buNone/>
              </a:pPr>
              <a:r>
                <a:rPr lang="en-US" altLang="en-US" sz="1800" b="1">
                  <a:solidFill>
                    <a:srgbClr val="FAFD00"/>
                  </a:solidFill>
                  <a:latin typeface="Times New Roman" panose="02020603050405020304" pitchFamily="18" charset="0"/>
                </a:rPr>
                <a:t>WEB SERVER</a:t>
              </a:r>
            </a:p>
          </p:txBody>
        </p:sp>
        <p:sp>
          <p:nvSpPr>
            <p:cNvPr id="51220" name="Rectangle 86">
              <a:extLst>
                <a:ext uri="{FF2B5EF4-FFF2-40B4-BE49-F238E27FC236}">
                  <a16:creationId xmlns:a16="http://schemas.microsoft.com/office/drawing/2014/main" id="{FA13151D-3492-4D72-9D42-F7DAA000707D}"/>
                </a:ext>
              </a:extLst>
            </p:cNvPr>
            <p:cNvSpPr>
              <a:spLocks noChangeArrowheads="1"/>
            </p:cNvSpPr>
            <p:nvPr/>
          </p:nvSpPr>
          <p:spPr bwMode="auto">
            <a:xfrm>
              <a:off x="2879725" y="1728788"/>
              <a:ext cx="298450" cy="366712"/>
            </a:xfrm>
            <a:prstGeom prst="rect">
              <a:avLst/>
            </a:prstGeom>
            <a:solidFill>
              <a:srgbClr val="FAFD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rPr>
                <a:t>2</a:t>
              </a:r>
            </a:p>
          </p:txBody>
        </p:sp>
        <p:sp>
          <p:nvSpPr>
            <p:cNvPr id="51221" name="Rectangle 87">
              <a:extLst>
                <a:ext uri="{FF2B5EF4-FFF2-40B4-BE49-F238E27FC236}">
                  <a16:creationId xmlns:a16="http://schemas.microsoft.com/office/drawing/2014/main" id="{B11AF467-209E-497C-8EFB-6EB0CF868B4E}"/>
                </a:ext>
              </a:extLst>
            </p:cNvPr>
            <p:cNvSpPr>
              <a:spLocks noChangeArrowheads="1"/>
            </p:cNvSpPr>
            <p:nvPr/>
          </p:nvSpPr>
          <p:spPr bwMode="auto">
            <a:xfrm>
              <a:off x="4403725" y="1752600"/>
              <a:ext cx="298450" cy="366712"/>
            </a:xfrm>
            <a:prstGeom prst="rect">
              <a:avLst/>
            </a:prstGeom>
            <a:solidFill>
              <a:srgbClr val="FAFD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rPr>
                <a:t>3</a:t>
              </a:r>
            </a:p>
          </p:txBody>
        </p:sp>
        <p:sp>
          <p:nvSpPr>
            <p:cNvPr id="51222" name="Rectangle 88">
              <a:extLst>
                <a:ext uri="{FF2B5EF4-FFF2-40B4-BE49-F238E27FC236}">
                  <a16:creationId xmlns:a16="http://schemas.microsoft.com/office/drawing/2014/main" id="{9C77CBD9-0A5D-4EA9-8E34-BE2D8DF02534}"/>
                </a:ext>
              </a:extLst>
            </p:cNvPr>
            <p:cNvSpPr>
              <a:spLocks noChangeArrowheads="1"/>
            </p:cNvSpPr>
            <p:nvPr/>
          </p:nvSpPr>
          <p:spPr bwMode="auto">
            <a:xfrm>
              <a:off x="1050925" y="1690688"/>
              <a:ext cx="298450" cy="366712"/>
            </a:xfrm>
            <a:prstGeom prst="rect">
              <a:avLst/>
            </a:prstGeom>
            <a:solidFill>
              <a:srgbClr val="FAFD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rPr>
                <a:t>1</a:t>
              </a:r>
            </a:p>
          </p:txBody>
        </p:sp>
        <p:sp>
          <p:nvSpPr>
            <p:cNvPr id="51223" name="Rectangle 89">
              <a:extLst>
                <a:ext uri="{FF2B5EF4-FFF2-40B4-BE49-F238E27FC236}">
                  <a16:creationId xmlns:a16="http://schemas.microsoft.com/office/drawing/2014/main" id="{9EF5E40F-66F2-461B-BF63-8D43AA68B395}"/>
                </a:ext>
              </a:extLst>
            </p:cNvPr>
            <p:cNvSpPr>
              <a:spLocks noChangeArrowheads="1"/>
            </p:cNvSpPr>
            <p:nvPr/>
          </p:nvSpPr>
          <p:spPr bwMode="auto">
            <a:xfrm>
              <a:off x="7985125" y="1728788"/>
              <a:ext cx="298450" cy="366712"/>
            </a:xfrm>
            <a:prstGeom prst="rect">
              <a:avLst/>
            </a:prstGeom>
            <a:solidFill>
              <a:srgbClr val="FAFD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rPr>
                <a:t>5</a:t>
              </a:r>
            </a:p>
          </p:txBody>
        </p:sp>
        <p:sp>
          <p:nvSpPr>
            <p:cNvPr id="51224" name="Rectangle 90">
              <a:extLst>
                <a:ext uri="{FF2B5EF4-FFF2-40B4-BE49-F238E27FC236}">
                  <a16:creationId xmlns:a16="http://schemas.microsoft.com/office/drawing/2014/main" id="{2AC189E6-049D-4A46-902F-3DD8581BD1E2}"/>
                </a:ext>
              </a:extLst>
            </p:cNvPr>
            <p:cNvSpPr>
              <a:spLocks noChangeArrowheads="1"/>
            </p:cNvSpPr>
            <p:nvPr/>
          </p:nvSpPr>
          <p:spPr bwMode="auto">
            <a:xfrm>
              <a:off x="4054475" y="2209800"/>
              <a:ext cx="1265238" cy="1465263"/>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a:solidFill>
                    <a:srgbClr val="FAFD00"/>
                  </a:solidFill>
                  <a:latin typeface="Times New Roman" panose="02020603050405020304" pitchFamily="18" charset="0"/>
                </a:rPr>
                <a:t>Create Applet</a:t>
              </a:r>
            </a:p>
            <a:p>
              <a:pPr algn="ctr">
                <a:spcBef>
                  <a:spcPct val="0"/>
                </a:spcBef>
                <a:buFontTx/>
                <a:buNone/>
              </a:pPr>
              <a:r>
                <a:rPr lang="en-US" altLang="en-US" sz="1800" b="1">
                  <a:solidFill>
                    <a:srgbClr val="FAFD00"/>
                  </a:solidFill>
                  <a:latin typeface="Times New Roman" panose="02020603050405020304" pitchFamily="18" charset="0"/>
                </a:rPr>
                <a:t>tag in HTML</a:t>
              </a:r>
            </a:p>
            <a:p>
              <a:pPr algn="ctr">
                <a:spcBef>
                  <a:spcPct val="0"/>
                </a:spcBef>
                <a:buFontTx/>
                <a:buNone/>
              </a:pPr>
              <a:r>
                <a:rPr lang="en-US" altLang="en-US" sz="1800" b="1">
                  <a:solidFill>
                    <a:srgbClr val="FAFD00"/>
                  </a:solidFill>
                  <a:latin typeface="Times New Roman" panose="02020603050405020304" pitchFamily="18" charset="0"/>
                </a:rPr>
                <a:t>document</a:t>
              </a:r>
            </a:p>
          </p:txBody>
        </p:sp>
        <p:sp>
          <p:nvSpPr>
            <p:cNvPr id="51225" name="Rectangle 91">
              <a:extLst>
                <a:ext uri="{FF2B5EF4-FFF2-40B4-BE49-F238E27FC236}">
                  <a16:creationId xmlns:a16="http://schemas.microsoft.com/office/drawing/2014/main" id="{D4EBC3AF-BA31-48BC-840B-367971A2FAFC}"/>
                </a:ext>
              </a:extLst>
            </p:cNvPr>
            <p:cNvSpPr>
              <a:spLocks noChangeArrowheads="1"/>
            </p:cNvSpPr>
            <p:nvPr/>
          </p:nvSpPr>
          <p:spPr bwMode="auto">
            <a:xfrm>
              <a:off x="5508625" y="2209800"/>
              <a:ext cx="1730375" cy="912812"/>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a:solidFill>
                    <a:srgbClr val="FAFD00"/>
                  </a:solidFill>
                  <a:latin typeface="Times New Roman" panose="02020603050405020304" pitchFamily="18" charset="0"/>
                </a:rPr>
                <a:t>Accessing </a:t>
              </a:r>
            </a:p>
            <a:p>
              <a:pPr algn="ctr">
                <a:spcBef>
                  <a:spcPct val="0"/>
                </a:spcBef>
                <a:buFontTx/>
                <a:buNone/>
              </a:pPr>
              <a:r>
                <a:rPr lang="en-US" altLang="en-US" sz="1800" b="1">
                  <a:solidFill>
                    <a:srgbClr val="FAFD00"/>
                  </a:solidFill>
                  <a:latin typeface="Times New Roman" panose="02020603050405020304" pitchFamily="18" charset="0"/>
                </a:rPr>
                <a:t>from</a:t>
              </a:r>
            </a:p>
            <a:p>
              <a:pPr algn="ctr">
                <a:spcBef>
                  <a:spcPct val="0"/>
                </a:spcBef>
                <a:buFontTx/>
                <a:buNone/>
              </a:pPr>
              <a:r>
                <a:rPr lang="en-US" altLang="en-US" sz="1800" b="1">
                  <a:solidFill>
                    <a:srgbClr val="FAFD00"/>
                  </a:solidFill>
                  <a:latin typeface="Times New Roman" panose="02020603050405020304" pitchFamily="18" charset="0"/>
                </a:rPr>
                <a:t>Unimelb.edu.au</a:t>
              </a:r>
            </a:p>
          </p:txBody>
        </p:sp>
        <p:sp>
          <p:nvSpPr>
            <p:cNvPr id="51226" name="Rectangle 92">
              <a:extLst>
                <a:ext uri="{FF2B5EF4-FFF2-40B4-BE49-F238E27FC236}">
                  <a16:creationId xmlns:a16="http://schemas.microsoft.com/office/drawing/2014/main" id="{DE6A6F47-1AE5-468E-8A90-033DBBD52357}"/>
                </a:ext>
              </a:extLst>
            </p:cNvPr>
            <p:cNvSpPr>
              <a:spLocks noChangeArrowheads="1"/>
            </p:cNvSpPr>
            <p:nvPr/>
          </p:nvSpPr>
          <p:spPr bwMode="auto">
            <a:xfrm>
              <a:off x="7462838" y="2133600"/>
              <a:ext cx="1533525" cy="228917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a:solidFill>
                    <a:srgbClr val="FAFD00"/>
                  </a:solidFill>
                  <a:latin typeface="Times New Roman" panose="02020603050405020304" pitchFamily="18" charset="0"/>
                </a:rPr>
                <a:t>The browser creates</a:t>
              </a:r>
            </a:p>
            <a:p>
              <a:pPr algn="ctr">
                <a:spcBef>
                  <a:spcPct val="0"/>
                </a:spcBef>
                <a:buFontTx/>
                <a:buNone/>
              </a:pPr>
              <a:r>
                <a:rPr lang="en-US" altLang="en-US" sz="1800" b="1">
                  <a:solidFill>
                    <a:srgbClr val="FAFD00"/>
                  </a:solidFill>
                  <a:latin typeface="Times New Roman" panose="02020603050405020304" pitchFamily="18" charset="0"/>
                </a:rPr>
                <a:t>a new window and </a:t>
              </a:r>
            </a:p>
            <a:p>
              <a:pPr algn="ctr">
                <a:spcBef>
                  <a:spcPct val="0"/>
                </a:spcBef>
                <a:buFontTx/>
                <a:buNone/>
              </a:pPr>
              <a:r>
                <a:rPr lang="en-US" altLang="en-US" sz="1800" b="1">
                  <a:solidFill>
                    <a:srgbClr val="FAFD00"/>
                  </a:solidFill>
                  <a:latin typeface="Times New Roman" panose="02020603050405020304" pitchFamily="18" charset="0"/>
                </a:rPr>
                <a:t>a  new thread and </a:t>
              </a:r>
            </a:p>
            <a:p>
              <a:pPr algn="ctr">
                <a:spcBef>
                  <a:spcPct val="0"/>
                </a:spcBef>
                <a:buFontTx/>
                <a:buNone/>
              </a:pPr>
              <a:r>
                <a:rPr lang="en-US" altLang="en-US" sz="1800" b="1">
                  <a:solidFill>
                    <a:srgbClr val="FAFD00"/>
                  </a:solidFill>
                  <a:latin typeface="Times New Roman" panose="02020603050405020304" pitchFamily="18" charset="0"/>
                </a:rPr>
                <a:t>then runs the code</a:t>
              </a:r>
            </a:p>
          </p:txBody>
        </p:sp>
        <p:sp>
          <p:nvSpPr>
            <p:cNvPr id="51227" name="Freeform 93">
              <a:extLst>
                <a:ext uri="{FF2B5EF4-FFF2-40B4-BE49-F238E27FC236}">
                  <a16:creationId xmlns:a16="http://schemas.microsoft.com/office/drawing/2014/main" id="{ED6AF585-041D-4202-81A1-CB24E2A256FF}"/>
                </a:ext>
              </a:extLst>
            </p:cNvPr>
            <p:cNvSpPr>
              <a:spLocks/>
            </p:cNvSpPr>
            <p:nvPr/>
          </p:nvSpPr>
          <p:spPr bwMode="auto">
            <a:xfrm>
              <a:off x="4114800" y="3657600"/>
              <a:ext cx="382588" cy="1068388"/>
            </a:xfrm>
            <a:custGeom>
              <a:avLst/>
              <a:gdLst>
                <a:gd name="T0" fmla="*/ 0 w 241"/>
                <a:gd name="T1" fmla="*/ 2147483646 h 673"/>
                <a:gd name="T2" fmla="*/ 2147483646 w 241"/>
                <a:gd name="T3" fmla="*/ 2147483646 h 673"/>
                <a:gd name="T4" fmla="*/ 2147483646 w 241"/>
                <a:gd name="T5" fmla="*/ 2147483646 h 673"/>
                <a:gd name="T6" fmla="*/ 2147483646 w 241"/>
                <a:gd name="T7" fmla="*/ 2147483646 h 673"/>
                <a:gd name="T8" fmla="*/ 2147483646 w 241"/>
                <a:gd name="T9" fmla="*/ 2147483646 h 673"/>
                <a:gd name="T10" fmla="*/ 2147483646 w 241"/>
                <a:gd name="T11" fmla="*/ 2147483646 h 673"/>
                <a:gd name="T12" fmla="*/ 2147483646 w 241"/>
                <a:gd name="T13" fmla="*/ 2147483646 h 673"/>
                <a:gd name="T14" fmla="*/ 2147483646 w 241"/>
                <a:gd name="T15" fmla="*/ 2147483646 h 673"/>
                <a:gd name="T16" fmla="*/ 2147483646 w 241"/>
                <a:gd name="T17" fmla="*/ 2147483646 h 673"/>
                <a:gd name="T18" fmla="*/ 2147483646 w 241"/>
                <a:gd name="T19" fmla="*/ 2147483646 h 673"/>
                <a:gd name="T20" fmla="*/ 2147483646 w 241"/>
                <a:gd name="T21" fmla="*/ 2147483646 h 673"/>
                <a:gd name="T22" fmla="*/ 2147483646 w 241"/>
                <a:gd name="T23" fmla="*/ 2147483646 h 673"/>
                <a:gd name="T24" fmla="*/ 2147483646 w 241"/>
                <a:gd name="T25" fmla="*/ 2147483646 h 673"/>
                <a:gd name="T26" fmla="*/ 2147483646 w 241"/>
                <a:gd name="T27" fmla="*/ 2147483646 h 673"/>
                <a:gd name="T28" fmla="*/ 2147483646 w 241"/>
                <a:gd name="T29" fmla="*/ 2147483646 h 673"/>
                <a:gd name="T30" fmla="*/ 2147483646 w 241"/>
                <a:gd name="T31" fmla="*/ 2147483646 h 673"/>
                <a:gd name="T32" fmla="*/ 2147483646 w 241"/>
                <a:gd name="T33" fmla="*/ 2147483646 h 673"/>
                <a:gd name="T34" fmla="*/ 2147483646 w 241"/>
                <a:gd name="T35" fmla="*/ 2147483646 h 673"/>
                <a:gd name="T36" fmla="*/ 2147483646 w 241"/>
                <a:gd name="T37" fmla="*/ 2147483646 h 673"/>
                <a:gd name="T38" fmla="*/ 2147483646 w 241"/>
                <a:gd name="T39" fmla="*/ 0 h 673"/>
                <a:gd name="T40" fmla="*/ 2147483646 w 241"/>
                <a:gd name="T41" fmla="*/ 2147483646 h 673"/>
                <a:gd name="T42" fmla="*/ 2147483646 w 241"/>
                <a:gd name="T43" fmla="*/ 2147483646 h 673"/>
                <a:gd name="T44" fmla="*/ 2147483646 w 241"/>
                <a:gd name="T45" fmla="*/ 2147483646 h 673"/>
                <a:gd name="T46" fmla="*/ 2147483646 w 241"/>
                <a:gd name="T47" fmla="*/ 2147483646 h 673"/>
                <a:gd name="T48" fmla="*/ 2147483646 w 241"/>
                <a:gd name="T49" fmla="*/ 2147483646 h 673"/>
                <a:gd name="T50" fmla="*/ 2147483646 w 241"/>
                <a:gd name="T51" fmla="*/ 2147483646 h 673"/>
                <a:gd name="T52" fmla="*/ 2147483646 w 241"/>
                <a:gd name="T53" fmla="*/ 2147483646 h 673"/>
                <a:gd name="T54" fmla="*/ 2147483646 w 241"/>
                <a:gd name="T55" fmla="*/ 2147483646 h 673"/>
                <a:gd name="T56" fmla="*/ 2147483646 w 241"/>
                <a:gd name="T57" fmla="*/ 2147483646 h 673"/>
                <a:gd name="T58" fmla="*/ 2147483646 w 241"/>
                <a:gd name="T59" fmla="*/ 2147483646 h 673"/>
                <a:gd name="T60" fmla="*/ 2147483646 w 241"/>
                <a:gd name="T61" fmla="*/ 2147483646 h 673"/>
                <a:gd name="T62" fmla="*/ 2147483646 w 241"/>
                <a:gd name="T63" fmla="*/ 2147483646 h 673"/>
                <a:gd name="T64" fmla="*/ 2147483646 w 241"/>
                <a:gd name="T65" fmla="*/ 2147483646 h 673"/>
                <a:gd name="T66" fmla="*/ 2147483646 w 241"/>
                <a:gd name="T67" fmla="*/ 2147483646 h 673"/>
                <a:gd name="T68" fmla="*/ 2147483646 w 241"/>
                <a:gd name="T69" fmla="*/ 2147483646 h 673"/>
                <a:gd name="T70" fmla="*/ 2147483646 w 241"/>
                <a:gd name="T71" fmla="*/ 2147483646 h 673"/>
                <a:gd name="T72" fmla="*/ 2147483646 w 241"/>
                <a:gd name="T73" fmla="*/ 2147483646 h 673"/>
                <a:gd name="T74" fmla="*/ 2147483646 w 241"/>
                <a:gd name="T75" fmla="*/ 2147483646 h 673"/>
                <a:gd name="T76" fmla="*/ 2147483646 w 241"/>
                <a:gd name="T77" fmla="*/ 2147483646 h 673"/>
                <a:gd name="T78" fmla="*/ 2147483646 w 241"/>
                <a:gd name="T79" fmla="*/ 2147483646 h 673"/>
                <a:gd name="T80" fmla="*/ 2147483646 w 241"/>
                <a:gd name="T81" fmla="*/ 2147483646 h 673"/>
                <a:gd name="T82" fmla="*/ 2147483646 w 241"/>
                <a:gd name="T83" fmla="*/ 2147483646 h 673"/>
                <a:gd name="T84" fmla="*/ 2147483646 w 241"/>
                <a:gd name="T85" fmla="*/ 2147483646 h 673"/>
                <a:gd name="T86" fmla="*/ 2147483646 w 241"/>
                <a:gd name="T87" fmla="*/ 2147483646 h 673"/>
                <a:gd name="T88" fmla="*/ 2147483646 w 241"/>
                <a:gd name="T89" fmla="*/ 2147483646 h 673"/>
                <a:gd name="T90" fmla="*/ 2147483646 w 241"/>
                <a:gd name="T91" fmla="*/ 2147483646 h 673"/>
                <a:gd name="T92" fmla="*/ 0 w 241"/>
                <a:gd name="T93" fmla="*/ 2147483646 h 6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1" h="673">
                  <a:moveTo>
                    <a:pt x="0" y="405"/>
                  </a:moveTo>
                  <a:lnTo>
                    <a:pt x="44" y="449"/>
                  </a:lnTo>
                  <a:lnTo>
                    <a:pt x="143" y="216"/>
                  </a:lnTo>
                  <a:lnTo>
                    <a:pt x="148" y="201"/>
                  </a:lnTo>
                  <a:lnTo>
                    <a:pt x="152" y="189"/>
                  </a:lnTo>
                  <a:lnTo>
                    <a:pt x="153" y="176"/>
                  </a:lnTo>
                  <a:lnTo>
                    <a:pt x="155" y="162"/>
                  </a:lnTo>
                  <a:lnTo>
                    <a:pt x="156" y="146"/>
                  </a:lnTo>
                  <a:lnTo>
                    <a:pt x="155" y="132"/>
                  </a:lnTo>
                  <a:lnTo>
                    <a:pt x="154" y="117"/>
                  </a:lnTo>
                  <a:lnTo>
                    <a:pt x="152" y="104"/>
                  </a:lnTo>
                  <a:lnTo>
                    <a:pt x="149" y="92"/>
                  </a:lnTo>
                  <a:lnTo>
                    <a:pt x="146" y="80"/>
                  </a:lnTo>
                  <a:lnTo>
                    <a:pt x="143" y="68"/>
                  </a:lnTo>
                  <a:lnTo>
                    <a:pt x="139" y="56"/>
                  </a:lnTo>
                  <a:lnTo>
                    <a:pt x="134" y="45"/>
                  </a:lnTo>
                  <a:lnTo>
                    <a:pt x="130" y="34"/>
                  </a:lnTo>
                  <a:lnTo>
                    <a:pt x="125" y="22"/>
                  </a:lnTo>
                  <a:lnTo>
                    <a:pt x="121" y="14"/>
                  </a:lnTo>
                  <a:lnTo>
                    <a:pt x="113" y="0"/>
                  </a:lnTo>
                  <a:lnTo>
                    <a:pt x="122" y="5"/>
                  </a:lnTo>
                  <a:lnTo>
                    <a:pt x="130" y="9"/>
                  </a:lnTo>
                  <a:lnTo>
                    <a:pt x="139" y="15"/>
                  </a:lnTo>
                  <a:lnTo>
                    <a:pt x="147" y="22"/>
                  </a:lnTo>
                  <a:lnTo>
                    <a:pt x="155" y="30"/>
                  </a:lnTo>
                  <a:lnTo>
                    <a:pt x="164" y="39"/>
                  </a:lnTo>
                  <a:lnTo>
                    <a:pt x="174" y="51"/>
                  </a:lnTo>
                  <a:lnTo>
                    <a:pt x="183" y="63"/>
                  </a:lnTo>
                  <a:lnTo>
                    <a:pt x="192" y="74"/>
                  </a:lnTo>
                  <a:lnTo>
                    <a:pt x="200" y="89"/>
                  </a:lnTo>
                  <a:lnTo>
                    <a:pt x="208" y="102"/>
                  </a:lnTo>
                  <a:lnTo>
                    <a:pt x="214" y="118"/>
                  </a:lnTo>
                  <a:lnTo>
                    <a:pt x="221" y="136"/>
                  </a:lnTo>
                  <a:lnTo>
                    <a:pt x="225" y="152"/>
                  </a:lnTo>
                  <a:lnTo>
                    <a:pt x="230" y="171"/>
                  </a:lnTo>
                  <a:lnTo>
                    <a:pt x="235" y="193"/>
                  </a:lnTo>
                  <a:lnTo>
                    <a:pt x="238" y="209"/>
                  </a:lnTo>
                  <a:lnTo>
                    <a:pt x="240" y="231"/>
                  </a:lnTo>
                  <a:lnTo>
                    <a:pt x="240" y="251"/>
                  </a:lnTo>
                  <a:lnTo>
                    <a:pt x="239" y="267"/>
                  </a:lnTo>
                  <a:lnTo>
                    <a:pt x="234" y="289"/>
                  </a:lnTo>
                  <a:lnTo>
                    <a:pt x="228" y="306"/>
                  </a:lnTo>
                  <a:lnTo>
                    <a:pt x="221" y="321"/>
                  </a:lnTo>
                  <a:lnTo>
                    <a:pt x="131" y="536"/>
                  </a:lnTo>
                  <a:lnTo>
                    <a:pt x="177" y="583"/>
                  </a:lnTo>
                  <a:lnTo>
                    <a:pt x="15" y="672"/>
                  </a:lnTo>
                  <a:lnTo>
                    <a:pt x="0" y="405"/>
                  </a:lnTo>
                </a:path>
              </a:pathLst>
            </a:custGeom>
            <a:solidFill>
              <a:srgbClr val="FF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4">
            <a:extLst>
              <a:ext uri="{FF2B5EF4-FFF2-40B4-BE49-F238E27FC236}">
                <a16:creationId xmlns:a16="http://schemas.microsoft.com/office/drawing/2014/main" id="{22731FC0-E730-4B50-8D4D-CF1374F97305}"/>
              </a:ext>
            </a:extLst>
          </p:cNvPr>
          <p:cNvSpPr>
            <a:spLocks noGrp="1" noChangeArrowheads="1"/>
          </p:cNvSpPr>
          <p:nvPr>
            <p:ph type="title"/>
          </p:nvPr>
        </p:nvSpPr>
        <p:spPr>
          <a:xfrm>
            <a:off x="457200" y="274638"/>
            <a:ext cx="8229600" cy="639762"/>
          </a:xfrm>
        </p:spPr>
        <p:txBody>
          <a:bodyPr rtlCol="0">
            <a:normAutofit fontScale="90000"/>
          </a:bodyPr>
          <a:lstStyle/>
          <a:p>
            <a:pPr eaLnBrk="1" fontAlgn="auto" hangingPunct="1">
              <a:spcAft>
                <a:spcPts val="0"/>
              </a:spcAft>
              <a:defRPr/>
            </a:pPr>
            <a:r>
              <a:rPr lang="en-US" altLang="en-AU" sz="4000" b="1" dirty="0">
                <a:effectLst>
                  <a:outerShdw blurRad="38100" dist="38100" dir="2700000" algn="tl">
                    <a:srgbClr val="000000">
                      <a:alpha val="43137"/>
                    </a:srgbClr>
                  </a:outerShdw>
                </a:effectLst>
              </a:rPr>
              <a:t>Significance of downloading Applets</a:t>
            </a:r>
          </a:p>
        </p:txBody>
      </p:sp>
      <p:sp>
        <p:nvSpPr>
          <p:cNvPr id="52227" name="Rectangle 5">
            <a:extLst>
              <a:ext uri="{FF2B5EF4-FFF2-40B4-BE49-F238E27FC236}">
                <a16:creationId xmlns:a16="http://schemas.microsoft.com/office/drawing/2014/main" id="{3A81FA54-C5C3-485A-B411-D5BAF16FD163}"/>
              </a:ext>
            </a:extLst>
          </p:cNvPr>
          <p:cNvSpPr>
            <a:spLocks noGrp="1" noChangeArrowheads="1"/>
          </p:cNvSpPr>
          <p:nvPr>
            <p:ph idx="1"/>
          </p:nvPr>
        </p:nvSpPr>
        <p:spPr>
          <a:xfrm>
            <a:off x="304800" y="1570038"/>
            <a:ext cx="8229600" cy="4525962"/>
          </a:xfrm>
        </p:spPr>
        <p:txBody>
          <a:bodyPr/>
          <a:lstStyle/>
          <a:p>
            <a:pPr eaLnBrk="1" hangingPunct="1">
              <a:buFont typeface="Wingdings" panose="05000000000000000000" pitchFamily="2" charset="2"/>
              <a:buChar char="Ø"/>
            </a:pPr>
            <a:r>
              <a:rPr lang="en-US" altLang="en-AU" sz="2800" dirty="0"/>
              <a:t>Interactive WWW</a:t>
            </a:r>
          </a:p>
          <a:p>
            <a:pPr eaLnBrk="1" hangingPunct="1">
              <a:buFont typeface="Wingdings" panose="05000000000000000000" pitchFamily="2" charset="2"/>
              <a:buChar char="Ø"/>
            </a:pPr>
            <a:r>
              <a:rPr lang="en-US" altLang="en-AU" sz="2800" dirty="0"/>
              <a:t>Flashy animation instead of  static web pages</a:t>
            </a:r>
          </a:p>
          <a:p>
            <a:pPr eaLnBrk="1" hangingPunct="1">
              <a:buFont typeface="Wingdings" panose="05000000000000000000" pitchFamily="2" charset="2"/>
              <a:buChar char="Ø"/>
            </a:pPr>
            <a:r>
              <a:rPr lang="en-US" altLang="en-AU" sz="2800" dirty="0"/>
              <a:t>Applets react to users input and dynamically change</a:t>
            </a:r>
          </a:p>
          <a:p>
            <a:pPr eaLnBrk="1" hangingPunct="1">
              <a:buFont typeface="Wingdings" panose="05000000000000000000" pitchFamily="2" charset="2"/>
              <a:buChar char="Ø"/>
            </a:pPr>
            <a:r>
              <a:rPr lang="en-US" altLang="en-AU" sz="2800" dirty="0"/>
              <a:t>Display of dynamic data </a:t>
            </a:r>
          </a:p>
          <a:p>
            <a:pPr eaLnBrk="1" hangingPunct="1">
              <a:buFont typeface="Wingdings" panose="05000000000000000000" pitchFamily="2" charset="2"/>
              <a:buChar char="Ø"/>
            </a:pPr>
            <a:r>
              <a:rPr lang="en-US" altLang="en-AU" sz="2800" dirty="0"/>
              <a:t>WWW with Java - more than a document publishing medium</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D0E2B3E1-7C24-4E25-8B12-4A3B087C39B5}"/>
              </a:ext>
            </a:extLst>
          </p:cNvPr>
          <p:cNvSpPr>
            <a:spLocks noGrp="1" noChangeArrowheads="1"/>
          </p:cNvSpPr>
          <p:nvPr>
            <p:ph type="ctrTitle"/>
          </p:nvPr>
        </p:nvSpPr>
        <p:spPr/>
        <p:txBody>
          <a:bodyPr rtlCol="0">
            <a:normAutofit/>
          </a:bodyPr>
          <a:lstStyle/>
          <a:p>
            <a:pPr eaLnBrk="1" fontAlgn="auto" hangingPunct="1">
              <a:spcAft>
                <a:spcPts val="0"/>
              </a:spcAft>
              <a:defRPr/>
            </a:pPr>
            <a:r>
              <a:rPr lang="en-US" altLang="en-US" b="1" dirty="0">
                <a:effectLst>
                  <a:outerShdw blurRad="38100" dist="38100" dir="2700000" algn="tl">
                    <a:srgbClr val="000000">
                      <a:alpha val="43137"/>
                    </a:srgbClr>
                  </a:outerShdw>
                </a:effectLst>
              </a:rPr>
              <a:t>Java Environment</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3752ACC-28D7-4234-966A-C243896ECE01}"/>
              </a:ext>
            </a:extLst>
          </p:cNvPr>
          <p:cNvSpPr>
            <a:spLocks noGrp="1" noChangeArrowheads="1"/>
          </p:cNvSpPr>
          <p:nvPr>
            <p:ph type="title"/>
          </p:nvPr>
        </p:nvSpPr>
        <p:spPr>
          <a:xfrm>
            <a:off x="457200" y="274638"/>
            <a:ext cx="8229600" cy="868362"/>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rtlCol="0" anchor="t">
            <a:normAutofit/>
          </a:bodyPr>
          <a:lstStyle/>
          <a:p>
            <a:pPr eaLnBrk="1" fontAlgn="auto" hangingPunct="1">
              <a:spcAft>
                <a:spcPts val="0"/>
              </a:spcAft>
              <a:defRPr/>
            </a:pPr>
            <a:r>
              <a:rPr lang="en-US" altLang="en-AU" b="1" dirty="0">
                <a:effectLst>
                  <a:outerShdw blurRad="38100" dist="38100" dir="2700000" algn="tl">
                    <a:srgbClr val="000000">
                      <a:alpha val="43137"/>
                    </a:srgbClr>
                  </a:outerShdw>
                </a:effectLst>
              </a:rPr>
              <a:t>Java Development Kit</a:t>
            </a:r>
          </a:p>
        </p:txBody>
      </p:sp>
      <p:sp>
        <p:nvSpPr>
          <p:cNvPr id="54275" name="Rectangle 3">
            <a:extLst>
              <a:ext uri="{FF2B5EF4-FFF2-40B4-BE49-F238E27FC236}">
                <a16:creationId xmlns:a16="http://schemas.microsoft.com/office/drawing/2014/main" id="{2191D117-3088-4E93-82DC-78E2978A71E9}"/>
              </a:ext>
            </a:extLst>
          </p:cNvPr>
          <p:cNvSpPr>
            <a:spLocks noGrp="1" noChangeArrowheads="1"/>
          </p:cNvSpPr>
          <p:nvPr>
            <p:ph idx="1"/>
          </p:nvPr>
        </p:nvSpPr>
        <p:spPr>
          <a:xfrm>
            <a:off x="457200" y="1295400"/>
            <a:ext cx="8229600" cy="4525963"/>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buFont typeface="Wingdings" panose="05000000000000000000" pitchFamily="2" charset="2"/>
              <a:buChar char="ü"/>
            </a:pPr>
            <a:r>
              <a:rPr lang="en-US" altLang="en-AU" dirty="0" err="1"/>
              <a:t>javac</a:t>
            </a:r>
            <a:r>
              <a:rPr lang="en-US" altLang="en-AU" dirty="0"/>
              <a:t> - The Java Compiler</a:t>
            </a:r>
          </a:p>
          <a:p>
            <a:pPr eaLnBrk="1" hangingPunct="1">
              <a:buFont typeface="Wingdings" panose="05000000000000000000" pitchFamily="2" charset="2"/>
              <a:buChar char="ü"/>
            </a:pPr>
            <a:r>
              <a:rPr lang="en-US" altLang="en-AU" dirty="0"/>
              <a:t>java -  The Java Interpreter</a:t>
            </a:r>
          </a:p>
          <a:p>
            <a:pPr eaLnBrk="1" hangingPunct="1">
              <a:buFont typeface="Wingdings" panose="05000000000000000000" pitchFamily="2" charset="2"/>
              <a:buChar char="ü"/>
            </a:pPr>
            <a:r>
              <a:rPr lang="en-US" altLang="en-AU" dirty="0" err="1"/>
              <a:t>jdb</a:t>
            </a:r>
            <a:r>
              <a:rPr lang="en-US" altLang="en-AU" dirty="0"/>
              <a:t>-    The Java Debugger</a:t>
            </a:r>
          </a:p>
          <a:p>
            <a:pPr eaLnBrk="1" hangingPunct="1">
              <a:buFont typeface="Wingdings" panose="05000000000000000000" pitchFamily="2" charset="2"/>
              <a:buChar char="ü"/>
            </a:pPr>
            <a:r>
              <a:rPr lang="en-US" altLang="en-AU" dirty="0" err="1"/>
              <a:t>appletviewer</a:t>
            </a:r>
            <a:r>
              <a:rPr lang="en-US" altLang="en-AU" dirty="0"/>
              <a:t> -Tool to run the applets</a:t>
            </a:r>
            <a:endParaRPr lang="en-US" altLang="en-AU" sz="2800" dirty="0"/>
          </a:p>
          <a:p>
            <a:pPr eaLnBrk="1" hangingPunct="1">
              <a:buFont typeface="Wingdings" panose="05000000000000000000" pitchFamily="2" charset="2"/>
              <a:buChar char="ü"/>
            </a:pPr>
            <a:r>
              <a:rPr lang="en-US" altLang="en-AU" sz="2800" dirty="0" err="1"/>
              <a:t>javap</a:t>
            </a:r>
            <a:r>
              <a:rPr lang="en-US" altLang="en-AU" sz="2800" dirty="0"/>
              <a:t> - to print the Java bytecodes</a:t>
            </a:r>
          </a:p>
          <a:p>
            <a:pPr eaLnBrk="1" hangingPunct="1">
              <a:buFont typeface="Wingdings" panose="05000000000000000000" pitchFamily="2" charset="2"/>
              <a:buChar char="ü"/>
            </a:pPr>
            <a:r>
              <a:rPr lang="en-US" altLang="en-AU" sz="2800" dirty="0" err="1"/>
              <a:t>javaprof</a:t>
            </a:r>
            <a:r>
              <a:rPr lang="en-US" altLang="en-AU" sz="2800" dirty="0"/>
              <a:t> - Java profiler</a:t>
            </a:r>
          </a:p>
          <a:p>
            <a:pPr eaLnBrk="1" hangingPunct="1">
              <a:buFont typeface="Wingdings" panose="05000000000000000000" pitchFamily="2" charset="2"/>
              <a:buChar char="ü"/>
            </a:pPr>
            <a:r>
              <a:rPr lang="en-US" altLang="en-AU" sz="2800" dirty="0" err="1"/>
              <a:t>javadoc</a:t>
            </a:r>
            <a:r>
              <a:rPr lang="en-US" altLang="en-AU" sz="2800" dirty="0"/>
              <a:t> - documentation generator</a:t>
            </a:r>
          </a:p>
          <a:p>
            <a:pPr eaLnBrk="1" hangingPunct="1">
              <a:buFont typeface="Wingdings" panose="05000000000000000000" pitchFamily="2" charset="2"/>
              <a:buChar char="ü"/>
            </a:pPr>
            <a:r>
              <a:rPr lang="en-US" altLang="en-AU" sz="2800" dirty="0" err="1"/>
              <a:t>javah</a:t>
            </a:r>
            <a:r>
              <a:rPr lang="en-US" altLang="en-AU" sz="2800" dirty="0"/>
              <a:t> - creates C header files</a:t>
            </a:r>
          </a:p>
        </p:txBody>
      </p:sp>
      <p:graphicFrame>
        <p:nvGraphicFramePr>
          <p:cNvPr id="54276" name="Object 4">
            <a:extLst>
              <a:ext uri="{FF2B5EF4-FFF2-40B4-BE49-F238E27FC236}">
                <a16:creationId xmlns:a16="http://schemas.microsoft.com/office/drawing/2014/main" id="{B111F57E-A8BE-43EF-9916-33E763F61A8E}"/>
              </a:ext>
            </a:extLst>
          </p:cNvPr>
          <p:cNvGraphicFramePr>
            <a:graphicFrameLocks/>
          </p:cNvGraphicFramePr>
          <p:nvPr/>
        </p:nvGraphicFramePr>
        <p:xfrm>
          <a:off x="6858000" y="1066800"/>
          <a:ext cx="2073275" cy="1965325"/>
        </p:xfrm>
        <a:graphic>
          <a:graphicData uri="http://schemas.openxmlformats.org/presentationml/2006/ole">
            <mc:AlternateContent xmlns:mc="http://schemas.openxmlformats.org/markup-compatibility/2006">
              <mc:Choice xmlns:v="urn:schemas-microsoft-com:vml" Requires="v">
                <p:oleObj spid="_x0000_s54284" name="Microsoft ClipArt Gallery" r:id="rId3" imgW="4014788" imgH="3475038" progId="MS_ClipArt_Gallery">
                  <p:embed/>
                </p:oleObj>
              </mc:Choice>
              <mc:Fallback>
                <p:oleObj name="Microsoft ClipArt Gallery" r:id="rId3" imgW="4014788" imgH="3475038" progId="MS_ClipArt_Gallery">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066800"/>
                        <a:ext cx="2073275"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A2ED5187-92D8-4217-B906-2D3B063287D9}"/>
              </a:ext>
            </a:extLst>
          </p:cNvPr>
          <p:cNvSpPr>
            <a:spLocks noGrp="1" noChangeArrowheads="1"/>
          </p:cNvSpPr>
          <p:nvPr>
            <p:ph type="title"/>
          </p:nvPr>
        </p:nvSpPr>
        <p:spPr>
          <a:xfrm>
            <a:off x="457200" y="76200"/>
            <a:ext cx="8229600" cy="1143000"/>
          </a:xfrm>
        </p:spPr>
        <p:txBody>
          <a:bodyPr rtlCol="0">
            <a:normAutofit fontScale="90000"/>
          </a:bodyPr>
          <a:lstStyle/>
          <a:p>
            <a:pPr eaLnBrk="1" fontAlgn="auto" hangingPunct="1">
              <a:spcAft>
                <a:spcPts val="0"/>
              </a:spcAft>
              <a:defRPr/>
            </a:pPr>
            <a:r>
              <a:rPr lang="en-US" altLang="en-US" sz="4000" b="1" dirty="0">
                <a:effectLst>
                  <a:outerShdw blurRad="38100" dist="38100" dir="2700000" algn="tl">
                    <a:srgbClr val="000000">
                      <a:alpha val="43137"/>
                    </a:srgbClr>
                  </a:outerShdw>
                </a:effectLst>
              </a:rPr>
              <a:t>Process of Building and Running Java Programs</a:t>
            </a:r>
          </a:p>
        </p:txBody>
      </p:sp>
      <p:grpSp>
        <p:nvGrpSpPr>
          <p:cNvPr id="55299" name="Group 1">
            <a:extLst>
              <a:ext uri="{FF2B5EF4-FFF2-40B4-BE49-F238E27FC236}">
                <a16:creationId xmlns:a16="http://schemas.microsoft.com/office/drawing/2014/main" id="{327BEF50-06B9-498E-84AA-0A5319BA2A86}"/>
              </a:ext>
            </a:extLst>
          </p:cNvPr>
          <p:cNvGrpSpPr>
            <a:grpSpLocks/>
          </p:cNvGrpSpPr>
          <p:nvPr/>
        </p:nvGrpSpPr>
        <p:grpSpPr bwMode="auto">
          <a:xfrm>
            <a:off x="1371600" y="1219200"/>
            <a:ext cx="6858000" cy="4953000"/>
            <a:chOff x="1524000" y="1600200"/>
            <a:chExt cx="6858000" cy="4953000"/>
          </a:xfrm>
        </p:grpSpPr>
        <p:sp>
          <p:nvSpPr>
            <p:cNvPr id="55300" name="Rectangle 5">
              <a:extLst>
                <a:ext uri="{FF2B5EF4-FFF2-40B4-BE49-F238E27FC236}">
                  <a16:creationId xmlns:a16="http://schemas.microsoft.com/office/drawing/2014/main" id="{7B7626B6-4AA2-4278-A3F5-5C1C69E7C7F7}"/>
                </a:ext>
              </a:extLst>
            </p:cNvPr>
            <p:cNvSpPr>
              <a:spLocks noChangeArrowheads="1"/>
            </p:cNvSpPr>
            <p:nvPr/>
          </p:nvSpPr>
          <p:spPr bwMode="auto">
            <a:xfrm>
              <a:off x="1676400" y="1600200"/>
              <a:ext cx="1524000" cy="3810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Text Editor</a:t>
              </a:r>
            </a:p>
          </p:txBody>
        </p:sp>
        <p:sp>
          <p:nvSpPr>
            <p:cNvPr id="55301" name="Rectangle 7">
              <a:extLst>
                <a:ext uri="{FF2B5EF4-FFF2-40B4-BE49-F238E27FC236}">
                  <a16:creationId xmlns:a16="http://schemas.microsoft.com/office/drawing/2014/main" id="{132EEAFE-1B95-470B-89C3-2B1567EDEAC9}"/>
                </a:ext>
              </a:extLst>
            </p:cNvPr>
            <p:cNvSpPr>
              <a:spLocks noChangeArrowheads="1"/>
            </p:cNvSpPr>
            <p:nvPr/>
          </p:nvSpPr>
          <p:spPr bwMode="auto">
            <a:xfrm>
              <a:off x="1676400" y="2286000"/>
              <a:ext cx="1524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Java Source </a:t>
              </a:r>
              <a:br>
                <a:rPr lang="en-US" altLang="en-US" sz="1600">
                  <a:latin typeface="Tahoma" panose="020B0604030504040204" pitchFamily="34" charset="0"/>
                </a:rPr>
              </a:br>
              <a:r>
                <a:rPr lang="en-US" altLang="en-US" sz="1600">
                  <a:latin typeface="Tahoma" panose="020B0604030504040204" pitchFamily="34" charset="0"/>
                </a:rPr>
                <a:t>Code</a:t>
              </a:r>
            </a:p>
          </p:txBody>
        </p:sp>
        <p:sp>
          <p:nvSpPr>
            <p:cNvPr id="55302" name="Rectangle 8">
              <a:extLst>
                <a:ext uri="{FF2B5EF4-FFF2-40B4-BE49-F238E27FC236}">
                  <a16:creationId xmlns:a16="http://schemas.microsoft.com/office/drawing/2014/main" id="{D53C29DB-9073-46B9-B873-50E99CBD6899}"/>
                </a:ext>
              </a:extLst>
            </p:cNvPr>
            <p:cNvSpPr>
              <a:spLocks noChangeArrowheads="1"/>
            </p:cNvSpPr>
            <p:nvPr/>
          </p:nvSpPr>
          <p:spPr bwMode="auto">
            <a:xfrm>
              <a:off x="1676400" y="3200400"/>
              <a:ext cx="15240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javac</a:t>
              </a:r>
            </a:p>
          </p:txBody>
        </p:sp>
        <p:sp>
          <p:nvSpPr>
            <p:cNvPr id="55303" name="Rectangle 9">
              <a:extLst>
                <a:ext uri="{FF2B5EF4-FFF2-40B4-BE49-F238E27FC236}">
                  <a16:creationId xmlns:a16="http://schemas.microsoft.com/office/drawing/2014/main" id="{4F6AE5A3-A9C0-4C0F-8C6A-6E10EC1E3654}"/>
                </a:ext>
              </a:extLst>
            </p:cNvPr>
            <p:cNvSpPr>
              <a:spLocks noChangeArrowheads="1"/>
            </p:cNvSpPr>
            <p:nvPr/>
          </p:nvSpPr>
          <p:spPr bwMode="auto">
            <a:xfrm>
              <a:off x="1676400" y="4114800"/>
              <a:ext cx="1524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Java Class File</a:t>
              </a:r>
            </a:p>
          </p:txBody>
        </p:sp>
        <p:sp>
          <p:nvSpPr>
            <p:cNvPr id="55304" name="Rectangle 10">
              <a:extLst>
                <a:ext uri="{FF2B5EF4-FFF2-40B4-BE49-F238E27FC236}">
                  <a16:creationId xmlns:a16="http://schemas.microsoft.com/office/drawing/2014/main" id="{02BC58DB-3879-467A-986B-85F5C94142CF}"/>
                </a:ext>
              </a:extLst>
            </p:cNvPr>
            <p:cNvSpPr>
              <a:spLocks noChangeArrowheads="1"/>
            </p:cNvSpPr>
            <p:nvPr/>
          </p:nvSpPr>
          <p:spPr bwMode="auto">
            <a:xfrm>
              <a:off x="1676400" y="5029200"/>
              <a:ext cx="15240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java</a:t>
              </a:r>
            </a:p>
          </p:txBody>
        </p:sp>
        <p:sp>
          <p:nvSpPr>
            <p:cNvPr id="55305" name="AutoShape 12">
              <a:extLst>
                <a:ext uri="{FF2B5EF4-FFF2-40B4-BE49-F238E27FC236}">
                  <a16:creationId xmlns:a16="http://schemas.microsoft.com/office/drawing/2014/main" id="{1D551574-F12F-494B-8A24-91C00F6CE033}"/>
                </a:ext>
              </a:extLst>
            </p:cNvPr>
            <p:cNvSpPr>
              <a:spLocks noChangeArrowheads="1"/>
            </p:cNvSpPr>
            <p:nvPr/>
          </p:nvSpPr>
          <p:spPr bwMode="auto">
            <a:xfrm>
              <a:off x="1524000" y="6019800"/>
              <a:ext cx="1600200" cy="533400"/>
            </a:xfrm>
            <a:prstGeom prst="flowChartInputOutpu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Outout</a:t>
              </a:r>
            </a:p>
          </p:txBody>
        </p:sp>
        <p:sp>
          <p:nvSpPr>
            <p:cNvPr id="55306" name="Line 14">
              <a:extLst>
                <a:ext uri="{FF2B5EF4-FFF2-40B4-BE49-F238E27FC236}">
                  <a16:creationId xmlns:a16="http://schemas.microsoft.com/office/drawing/2014/main" id="{0BEF2BA8-051B-4F8D-98CF-10DCA712F0A9}"/>
                </a:ext>
              </a:extLst>
            </p:cNvPr>
            <p:cNvSpPr>
              <a:spLocks noChangeShapeType="1"/>
            </p:cNvSpPr>
            <p:nvPr/>
          </p:nvSpPr>
          <p:spPr bwMode="auto">
            <a:xfrm>
              <a:off x="2438400" y="19812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5307" name="Line 15">
              <a:extLst>
                <a:ext uri="{FF2B5EF4-FFF2-40B4-BE49-F238E27FC236}">
                  <a16:creationId xmlns:a16="http://schemas.microsoft.com/office/drawing/2014/main" id="{1CB5C930-65C8-4AA6-A585-2E06261C964C}"/>
                </a:ext>
              </a:extLst>
            </p:cNvPr>
            <p:cNvSpPr>
              <a:spLocks noChangeShapeType="1"/>
            </p:cNvSpPr>
            <p:nvPr/>
          </p:nvSpPr>
          <p:spPr bwMode="auto">
            <a:xfrm>
              <a:off x="2438400" y="28956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5308" name="Line 16">
              <a:extLst>
                <a:ext uri="{FF2B5EF4-FFF2-40B4-BE49-F238E27FC236}">
                  <a16:creationId xmlns:a16="http://schemas.microsoft.com/office/drawing/2014/main" id="{C41865E3-46A5-48B0-9BB3-4C0D6B12D3C5}"/>
                </a:ext>
              </a:extLst>
            </p:cNvPr>
            <p:cNvSpPr>
              <a:spLocks noChangeShapeType="1"/>
            </p:cNvSpPr>
            <p:nvPr/>
          </p:nvSpPr>
          <p:spPr bwMode="auto">
            <a:xfrm>
              <a:off x="2438400" y="38100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5309" name="Line 17">
              <a:extLst>
                <a:ext uri="{FF2B5EF4-FFF2-40B4-BE49-F238E27FC236}">
                  <a16:creationId xmlns:a16="http://schemas.microsoft.com/office/drawing/2014/main" id="{3FA1ED36-0192-4936-BF67-5D9EC172612B}"/>
                </a:ext>
              </a:extLst>
            </p:cNvPr>
            <p:cNvSpPr>
              <a:spLocks noChangeShapeType="1"/>
            </p:cNvSpPr>
            <p:nvPr/>
          </p:nvSpPr>
          <p:spPr bwMode="auto">
            <a:xfrm>
              <a:off x="2438400" y="47244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5310" name="Line 18">
              <a:extLst>
                <a:ext uri="{FF2B5EF4-FFF2-40B4-BE49-F238E27FC236}">
                  <a16:creationId xmlns:a16="http://schemas.microsoft.com/office/drawing/2014/main" id="{5A86FCF2-BE06-4382-AB78-14D5EE68E1A8}"/>
                </a:ext>
              </a:extLst>
            </p:cNvPr>
            <p:cNvSpPr>
              <a:spLocks noChangeShapeType="1"/>
            </p:cNvSpPr>
            <p:nvPr/>
          </p:nvSpPr>
          <p:spPr bwMode="auto">
            <a:xfrm>
              <a:off x="2438400" y="56388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5311" name="Rectangle 19">
              <a:extLst>
                <a:ext uri="{FF2B5EF4-FFF2-40B4-BE49-F238E27FC236}">
                  <a16:creationId xmlns:a16="http://schemas.microsoft.com/office/drawing/2014/main" id="{334EC0F5-0A89-4915-9D19-A4B2DB10F96A}"/>
                </a:ext>
              </a:extLst>
            </p:cNvPr>
            <p:cNvSpPr>
              <a:spLocks noChangeArrowheads="1"/>
            </p:cNvSpPr>
            <p:nvPr/>
          </p:nvSpPr>
          <p:spPr bwMode="auto">
            <a:xfrm>
              <a:off x="4114800" y="2286000"/>
              <a:ext cx="15240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javadoc</a:t>
              </a:r>
            </a:p>
          </p:txBody>
        </p:sp>
        <p:sp>
          <p:nvSpPr>
            <p:cNvPr id="55312" name="Rectangle 20">
              <a:extLst>
                <a:ext uri="{FF2B5EF4-FFF2-40B4-BE49-F238E27FC236}">
                  <a16:creationId xmlns:a16="http://schemas.microsoft.com/office/drawing/2014/main" id="{2A0834B6-FFD0-4899-BBD0-DF862BFE677A}"/>
                </a:ext>
              </a:extLst>
            </p:cNvPr>
            <p:cNvSpPr>
              <a:spLocks noChangeArrowheads="1"/>
            </p:cNvSpPr>
            <p:nvPr/>
          </p:nvSpPr>
          <p:spPr bwMode="auto">
            <a:xfrm>
              <a:off x="4114800" y="4114800"/>
              <a:ext cx="15240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javah</a:t>
              </a:r>
            </a:p>
          </p:txBody>
        </p:sp>
        <p:sp>
          <p:nvSpPr>
            <p:cNvPr id="55313" name="Rectangle 21">
              <a:extLst>
                <a:ext uri="{FF2B5EF4-FFF2-40B4-BE49-F238E27FC236}">
                  <a16:creationId xmlns:a16="http://schemas.microsoft.com/office/drawing/2014/main" id="{00E9DDD2-2F2C-4AC7-8731-6769E684B586}"/>
                </a:ext>
              </a:extLst>
            </p:cNvPr>
            <p:cNvSpPr>
              <a:spLocks noChangeArrowheads="1"/>
            </p:cNvSpPr>
            <p:nvPr/>
          </p:nvSpPr>
          <p:spPr bwMode="auto">
            <a:xfrm>
              <a:off x="4114800" y="5029200"/>
              <a:ext cx="15240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jdb</a:t>
              </a:r>
            </a:p>
          </p:txBody>
        </p:sp>
        <p:sp>
          <p:nvSpPr>
            <p:cNvPr id="55314" name="Line 22">
              <a:extLst>
                <a:ext uri="{FF2B5EF4-FFF2-40B4-BE49-F238E27FC236}">
                  <a16:creationId xmlns:a16="http://schemas.microsoft.com/office/drawing/2014/main" id="{1034F0B5-A6ED-4F4F-A7F9-835CA26CD6B7}"/>
                </a:ext>
              </a:extLst>
            </p:cNvPr>
            <p:cNvSpPr>
              <a:spLocks noChangeShapeType="1"/>
            </p:cNvSpPr>
            <p:nvPr/>
          </p:nvSpPr>
          <p:spPr bwMode="auto">
            <a:xfrm>
              <a:off x="3200400" y="2590800"/>
              <a:ext cx="914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5315" name="Line 23">
              <a:extLst>
                <a:ext uri="{FF2B5EF4-FFF2-40B4-BE49-F238E27FC236}">
                  <a16:creationId xmlns:a16="http://schemas.microsoft.com/office/drawing/2014/main" id="{2A8EF1E9-A1EB-4867-A55B-672B3BF4C1CB}"/>
                </a:ext>
              </a:extLst>
            </p:cNvPr>
            <p:cNvSpPr>
              <a:spLocks noChangeShapeType="1"/>
            </p:cNvSpPr>
            <p:nvPr/>
          </p:nvSpPr>
          <p:spPr bwMode="auto">
            <a:xfrm>
              <a:off x="3200400" y="4419600"/>
              <a:ext cx="914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5316" name="Line 24">
              <a:extLst>
                <a:ext uri="{FF2B5EF4-FFF2-40B4-BE49-F238E27FC236}">
                  <a16:creationId xmlns:a16="http://schemas.microsoft.com/office/drawing/2014/main" id="{A6BA502D-1A4E-400F-8CB1-9592601B3D58}"/>
                </a:ext>
              </a:extLst>
            </p:cNvPr>
            <p:cNvSpPr>
              <a:spLocks noChangeShapeType="1"/>
            </p:cNvSpPr>
            <p:nvPr/>
          </p:nvSpPr>
          <p:spPr bwMode="auto">
            <a:xfrm>
              <a:off x="3200400" y="5334000"/>
              <a:ext cx="914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5317" name="Rectangle 25">
              <a:extLst>
                <a:ext uri="{FF2B5EF4-FFF2-40B4-BE49-F238E27FC236}">
                  <a16:creationId xmlns:a16="http://schemas.microsoft.com/office/drawing/2014/main" id="{969C7578-3669-462D-AD5E-CA770248936E}"/>
                </a:ext>
              </a:extLst>
            </p:cNvPr>
            <p:cNvSpPr>
              <a:spLocks noChangeArrowheads="1"/>
            </p:cNvSpPr>
            <p:nvPr/>
          </p:nvSpPr>
          <p:spPr bwMode="auto">
            <a:xfrm>
              <a:off x="6858000" y="2286000"/>
              <a:ext cx="15240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HTML Files</a:t>
              </a:r>
            </a:p>
          </p:txBody>
        </p:sp>
        <p:sp>
          <p:nvSpPr>
            <p:cNvPr id="55318" name="Line 26">
              <a:extLst>
                <a:ext uri="{FF2B5EF4-FFF2-40B4-BE49-F238E27FC236}">
                  <a16:creationId xmlns:a16="http://schemas.microsoft.com/office/drawing/2014/main" id="{F20F9C67-2CBD-4D49-9419-A32A201AD189}"/>
                </a:ext>
              </a:extLst>
            </p:cNvPr>
            <p:cNvSpPr>
              <a:spLocks noChangeShapeType="1"/>
            </p:cNvSpPr>
            <p:nvPr/>
          </p:nvSpPr>
          <p:spPr bwMode="auto">
            <a:xfrm>
              <a:off x="5638800" y="2590800"/>
              <a:ext cx="1143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5319" name="Rectangle 27">
              <a:extLst>
                <a:ext uri="{FF2B5EF4-FFF2-40B4-BE49-F238E27FC236}">
                  <a16:creationId xmlns:a16="http://schemas.microsoft.com/office/drawing/2014/main" id="{00FDFA8B-D170-4ACA-9737-473ED7508663}"/>
                </a:ext>
              </a:extLst>
            </p:cNvPr>
            <p:cNvSpPr>
              <a:spLocks noChangeArrowheads="1"/>
            </p:cNvSpPr>
            <p:nvPr/>
          </p:nvSpPr>
          <p:spPr bwMode="auto">
            <a:xfrm>
              <a:off x="6858000" y="4114800"/>
              <a:ext cx="15240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Header Files</a:t>
              </a:r>
            </a:p>
          </p:txBody>
        </p:sp>
        <p:sp>
          <p:nvSpPr>
            <p:cNvPr id="55320" name="Line 28">
              <a:extLst>
                <a:ext uri="{FF2B5EF4-FFF2-40B4-BE49-F238E27FC236}">
                  <a16:creationId xmlns:a16="http://schemas.microsoft.com/office/drawing/2014/main" id="{CB1515B2-BE43-43E2-99B6-FE1501F7C04D}"/>
                </a:ext>
              </a:extLst>
            </p:cNvPr>
            <p:cNvSpPr>
              <a:spLocks noChangeShapeType="1"/>
            </p:cNvSpPr>
            <p:nvPr/>
          </p:nvSpPr>
          <p:spPr bwMode="auto">
            <a:xfrm>
              <a:off x="5638800" y="4419600"/>
              <a:ext cx="1143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2BF4493-130E-4C48-A8FE-C716DA6FBF47}"/>
              </a:ext>
            </a:extLst>
          </p:cNvPr>
          <p:cNvSpPr>
            <a:spLocks noGrp="1" noChangeArrowheads="1"/>
          </p:cNvSpPr>
          <p:nvPr>
            <p:ph type="title"/>
          </p:nvPr>
        </p:nvSpPr>
        <p:spPr/>
        <p:txBody>
          <a:bodyPr rtlCol="0">
            <a:normAutofit/>
          </a:bodyPr>
          <a:lstStyle/>
          <a:p>
            <a:pPr eaLnBrk="1" fontAlgn="auto" hangingPunct="1">
              <a:spcAft>
                <a:spcPts val="0"/>
              </a:spcAft>
              <a:defRPr/>
            </a:pPr>
            <a:r>
              <a:rPr lang="en-US" altLang="en-US" b="1" dirty="0">
                <a:effectLst>
                  <a:outerShdw blurRad="38100" dist="38100" dir="2700000" algn="tl">
                    <a:srgbClr val="000000">
                      <a:alpha val="43137"/>
                    </a:srgbClr>
                  </a:outerShdw>
                </a:effectLst>
              </a:rPr>
              <a:t>Contents</a:t>
            </a:r>
          </a:p>
        </p:txBody>
      </p:sp>
      <p:sp>
        <p:nvSpPr>
          <p:cNvPr id="10243" name="Rectangle 3">
            <a:extLst>
              <a:ext uri="{FF2B5EF4-FFF2-40B4-BE49-F238E27FC236}">
                <a16:creationId xmlns:a16="http://schemas.microsoft.com/office/drawing/2014/main" id="{FE6A63DD-A729-4601-B198-D93082039E7C}"/>
              </a:ext>
            </a:extLst>
          </p:cNvPr>
          <p:cNvSpPr>
            <a:spLocks noGrp="1" noChangeArrowheads="1"/>
          </p:cNvSpPr>
          <p:nvPr>
            <p:ph idx="1"/>
          </p:nvPr>
        </p:nvSpPr>
        <p:spPr/>
        <p:txBody>
          <a:bodyPr/>
          <a:lstStyle/>
          <a:p>
            <a:pPr eaLnBrk="1" hangingPunct="1">
              <a:lnSpc>
                <a:spcPct val="90000"/>
              </a:lnSpc>
              <a:buFont typeface="Wingdings" panose="05000000000000000000" pitchFamily="2" charset="2"/>
              <a:buChar char="Ø"/>
            </a:pPr>
            <a:r>
              <a:rPr lang="en-US" altLang="en-US" dirty="0"/>
              <a:t>Java Introduction</a:t>
            </a:r>
          </a:p>
          <a:p>
            <a:pPr eaLnBrk="1" hangingPunct="1">
              <a:lnSpc>
                <a:spcPct val="90000"/>
              </a:lnSpc>
              <a:buFont typeface="Wingdings" panose="05000000000000000000" pitchFamily="2" charset="2"/>
              <a:buChar char="Ø"/>
            </a:pPr>
            <a:r>
              <a:rPr lang="en-US" altLang="en-US" dirty="0"/>
              <a:t>Java Features</a:t>
            </a:r>
          </a:p>
          <a:p>
            <a:pPr eaLnBrk="1" hangingPunct="1">
              <a:lnSpc>
                <a:spcPct val="90000"/>
              </a:lnSpc>
              <a:buFont typeface="Wingdings" panose="05000000000000000000" pitchFamily="2" charset="2"/>
              <a:buChar char="Ø"/>
            </a:pPr>
            <a:r>
              <a:rPr lang="en-US" altLang="en-US" dirty="0"/>
              <a:t>How Java Differs from other OO languages</a:t>
            </a:r>
          </a:p>
          <a:p>
            <a:pPr eaLnBrk="1" hangingPunct="1">
              <a:lnSpc>
                <a:spcPct val="90000"/>
              </a:lnSpc>
              <a:buFont typeface="Wingdings" panose="05000000000000000000" pitchFamily="2" charset="2"/>
              <a:buChar char="Ø"/>
            </a:pPr>
            <a:r>
              <a:rPr lang="en-US" altLang="en-US" dirty="0"/>
              <a:t>Java and the World Wide Web</a:t>
            </a:r>
          </a:p>
          <a:p>
            <a:pPr eaLnBrk="1" hangingPunct="1">
              <a:lnSpc>
                <a:spcPct val="90000"/>
              </a:lnSpc>
              <a:buFont typeface="Wingdings" panose="05000000000000000000" pitchFamily="2" charset="2"/>
              <a:buChar char="Ø"/>
            </a:pPr>
            <a:r>
              <a:rPr lang="en-US" altLang="en-US" dirty="0"/>
              <a:t>Java Environment</a:t>
            </a:r>
          </a:p>
          <a:p>
            <a:pPr eaLnBrk="1" hangingPunct="1">
              <a:lnSpc>
                <a:spcPct val="90000"/>
              </a:lnSpc>
              <a:buFont typeface="Wingdings" panose="05000000000000000000" pitchFamily="2" charset="2"/>
              <a:buChar char="Ø"/>
            </a:pPr>
            <a:r>
              <a:rPr lang="en-US" altLang="en-US" dirty="0"/>
              <a:t>Build your first Java Program</a:t>
            </a:r>
          </a:p>
          <a:p>
            <a:pPr eaLnBrk="1" hangingPunct="1">
              <a:lnSpc>
                <a:spcPct val="90000"/>
              </a:lnSpc>
              <a:buFont typeface="Wingdings" panose="05000000000000000000" pitchFamily="2" charset="2"/>
              <a:buChar char="Ø"/>
            </a:pPr>
            <a:r>
              <a:rPr lang="en-IN" altLang="en-US" dirty="0"/>
              <a:t>General Structure of Java program</a:t>
            </a:r>
            <a:endParaRPr lang="en-US" altLang="en-US" dirty="0"/>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E3C6FE7-A19B-49CA-9045-6062D2E714DF}"/>
              </a:ext>
            </a:extLst>
          </p:cNvPr>
          <p:cNvSpPr>
            <a:spLocks noGrp="1" noChangeArrowheads="1"/>
          </p:cNvSpPr>
          <p:nvPr>
            <p:ph type="title"/>
          </p:nvPr>
        </p:nvSpPr>
        <p:spPr>
          <a:xfrm>
            <a:off x="457200" y="228600"/>
            <a:ext cx="8229600" cy="792163"/>
          </a:xfrm>
        </p:spPr>
        <p:txBody>
          <a:bodyPr rtlCol="0">
            <a:normAutofit/>
          </a:bodyPr>
          <a:lstStyle/>
          <a:p>
            <a:pPr eaLnBrk="1" fontAlgn="auto" hangingPunct="1">
              <a:spcAft>
                <a:spcPts val="0"/>
              </a:spcAft>
              <a:defRPr/>
            </a:pPr>
            <a:r>
              <a:rPr lang="en-US" altLang="zh-TW" b="1" dirty="0">
                <a:effectLst>
                  <a:outerShdw blurRad="38100" dist="38100" dir="2700000" algn="tl">
                    <a:srgbClr val="000000">
                      <a:alpha val="43137"/>
                    </a:srgbClr>
                  </a:outerShdw>
                </a:effectLst>
              </a:rPr>
              <a:t>Java VM and API</a:t>
            </a:r>
          </a:p>
        </p:txBody>
      </p:sp>
      <p:sp>
        <p:nvSpPr>
          <p:cNvPr id="52228" name="Rectangle 4">
            <a:extLst>
              <a:ext uri="{FF2B5EF4-FFF2-40B4-BE49-F238E27FC236}">
                <a16:creationId xmlns:a16="http://schemas.microsoft.com/office/drawing/2014/main" id="{06418985-72E5-4A33-B79A-D14C2502F279}"/>
              </a:ext>
            </a:extLst>
          </p:cNvPr>
          <p:cNvSpPr>
            <a:spLocks noGrp="1" noChangeArrowheads="1"/>
          </p:cNvSpPr>
          <p:nvPr>
            <p:ph type="body" sz="half" idx="1"/>
          </p:nvPr>
        </p:nvSpPr>
        <p:spPr>
          <a:xfrm>
            <a:off x="533400" y="1295400"/>
            <a:ext cx="8458200" cy="990600"/>
          </a:xfrm>
          <a:ln>
            <a:solidFill>
              <a:schemeClr val="accent1"/>
            </a:solidFill>
            <a:miter lim="800000"/>
            <a:headEnd/>
            <a:tailEnd/>
          </a:ln>
        </p:spPr>
        <p:txBody>
          <a:bodyPr rtlCol="0">
            <a:normAutofit fontScale="85000" lnSpcReduction="20000"/>
          </a:bodyPr>
          <a:lstStyle/>
          <a:p>
            <a:pPr eaLnBrk="1" fontAlgn="auto" hangingPunct="1">
              <a:spcAft>
                <a:spcPts val="0"/>
              </a:spcAft>
              <a:buFont typeface="Wingdings" panose="05000000000000000000" pitchFamily="2" charset="2"/>
              <a:buChar char="Ø"/>
              <a:defRPr/>
            </a:pPr>
            <a:r>
              <a:rPr lang="en-US" altLang="zh-TW" sz="2800">
                <a:solidFill>
                  <a:srgbClr val="002060"/>
                </a:solidFill>
              </a:rPr>
              <a:t>Java API and Virtual Machine insulate the Java program from </a:t>
            </a:r>
            <a:r>
              <a:rPr lang="en-US" altLang="zh-TW" sz="2800" i="1">
                <a:solidFill>
                  <a:srgbClr val="002060"/>
                </a:solidFill>
              </a:rPr>
              <a:t>hardware dependencies</a:t>
            </a:r>
            <a:r>
              <a:rPr lang="en-US" altLang="zh-TW" sz="2800">
                <a:solidFill>
                  <a:srgbClr val="002060"/>
                </a:solidFill>
              </a:rPr>
              <a:t>.</a:t>
            </a:r>
          </a:p>
          <a:p>
            <a:pPr eaLnBrk="1" fontAlgn="auto" hangingPunct="1">
              <a:spcAft>
                <a:spcPts val="0"/>
              </a:spcAft>
              <a:buFont typeface="Wingdings" panose="05000000000000000000" pitchFamily="2" charset="2"/>
              <a:buChar char="Ø"/>
              <a:defRPr/>
            </a:pPr>
            <a:r>
              <a:rPr lang="en-US" altLang="zh-TW" sz="2800">
                <a:solidFill>
                  <a:srgbClr val="002060"/>
                </a:solidFill>
                <a:hlinkClick r:id="rId2" action="ppaction://hlinksldjump"/>
              </a:rPr>
              <a:t>Java API</a:t>
            </a:r>
            <a:endParaRPr lang="en-US" altLang="zh-TW" sz="2800">
              <a:solidFill>
                <a:srgbClr val="002060"/>
              </a:solidFill>
            </a:endParaRPr>
          </a:p>
        </p:txBody>
      </p:sp>
      <p:pic>
        <p:nvPicPr>
          <p:cNvPr id="56324" name="Picture 3" descr="3play">
            <a:extLst>
              <a:ext uri="{FF2B5EF4-FFF2-40B4-BE49-F238E27FC236}">
                <a16:creationId xmlns:a16="http://schemas.microsoft.com/office/drawing/2014/main" id="{A7E60497-AD2B-46CD-8FA1-157289757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743200"/>
            <a:ext cx="4114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000"/>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0E36704-D1A4-438E-A9E5-31F1738C794B}"/>
              </a:ext>
            </a:extLst>
          </p:cNvPr>
          <p:cNvSpPr>
            <a:spLocks noGrp="1" noChangeArrowheads="1"/>
          </p:cNvSpPr>
          <p:nvPr>
            <p:ph type="title"/>
          </p:nvPr>
        </p:nvSpPr>
        <p:spPr>
          <a:xfrm>
            <a:off x="457200" y="76200"/>
            <a:ext cx="8229600" cy="762000"/>
          </a:xfrm>
        </p:spPr>
        <p:txBody>
          <a:bodyPr rtlCol="0">
            <a:normAutofit/>
          </a:bodyPr>
          <a:lstStyle/>
          <a:p>
            <a:pPr eaLnBrk="1" fontAlgn="auto" hangingPunct="1">
              <a:spcAft>
                <a:spcPts val="0"/>
              </a:spcAft>
              <a:defRPr/>
            </a:pPr>
            <a:r>
              <a:rPr lang="en-US" altLang="zh-TW" b="1" dirty="0">
                <a:effectLst>
                  <a:outerShdw blurRad="38100" dist="38100" dir="2700000" algn="tl">
                    <a:srgbClr val="000000">
                      <a:alpha val="43137"/>
                    </a:srgbClr>
                  </a:outerShdw>
                </a:effectLst>
              </a:rPr>
              <a:t>Java API</a:t>
            </a:r>
          </a:p>
        </p:txBody>
      </p:sp>
      <p:sp>
        <p:nvSpPr>
          <p:cNvPr id="57347" name="Rectangle 3">
            <a:extLst>
              <a:ext uri="{FF2B5EF4-FFF2-40B4-BE49-F238E27FC236}">
                <a16:creationId xmlns:a16="http://schemas.microsoft.com/office/drawing/2014/main" id="{DDE54F01-8638-4B5E-9D38-AA355946586A}"/>
              </a:ext>
            </a:extLst>
          </p:cNvPr>
          <p:cNvSpPr>
            <a:spLocks noGrp="1" noChangeArrowheads="1"/>
          </p:cNvSpPr>
          <p:nvPr>
            <p:ph sz="half" idx="1"/>
          </p:nvPr>
        </p:nvSpPr>
        <p:spPr>
          <a:xfrm>
            <a:off x="457200" y="1600200"/>
            <a:ext cx="4041775" cy="4525963"/>
          </a:xfrm>
          <a:ln>
            <a:solidFill>
              <a:schemeClr val="accent1"/>
            </a:solidFill>
            <a:miter lim="800000"/>
            <a:headEnd/>
            <a:tailEnd/>
          </a:ln>
        </p:spPr>
        <p:txBody>
          <a:bodyPr/>
          <a:lstStyle/>
          <a:p>
            <a:pPr eaLnBrk="1" hangingPunct="1"/>
            <a:r>
              <a:rPr lang="en-US" altLang="zh-TW">
                <a:solidFill>
                  <a:srgbClr val="002060"/>
                </a:solidFill>
              </a:rPr>
              <a:t>Collection of ready-made software components that provide many useful capabilities.</a:t>
            </a:r>
          </a:p>
          <a:p>
            <a:pPr eaLnBrk="1" hangingPunct="1"/>
            <a:r>
              <a:rPr lang="en-US" altLang="zh-TW">
                <a:solidFill>
                  <a:srgbClr val="002060"/>
                </a:solidFill>
              </a:rPr>
              <a:t>Grouped into libraries (</a:t>
            </a:r>
            <a:r>
              <a:rPr lang="en-US" altLang="zh-TW" i="1">
                <a:solidFill>
                  <a:srgbClr val="002060"/>
                </a:solidFill>
              </a:rPr>
              <a:t>packages</a:t>
            </a:r>
            <a:r>
              <a:rPr lang="en-US" altLang="zh-TW">
                <a:solidFill>
                  <a:srgbClr val="002060"/>
                </a:solidFill>
              </a:rPr>
              <a:t>) of related components.</a:t>
            </a:r>
          </a:p>
        </p:txBody>
      </p:sp>
      <p:sp>
        <p:nvSpPr>
          <p:cNvPr id="57348" name="Rectangle 4">
            <a:extLst>
              <a:ext uri="{FF2B5EF4-FFF2-40B4-BE49-F238E27FC236}">
                <a16:creationId xmlns:a16="http://schemas.microsoft.com/office/drawing/2014/main" id="{656AE67A-60F3-4EDB-928A-8A96C0D85618}"/>
              </a:ext>
            </a:extLst>
          </p:cNvPr>
          <p:cNvSpPr>
            <a:spLocks noGrp="1" noChangeArrowheads="1"/>
          </p:cNvSpPr>
          <p:nvPr>
            <p:ph sz="half" idx="2"/>
          </p:nvPr>
        </p:nvSpPr>
        <p:spPr>
          <a:xfrm>
            <a:off x="4645025" y="1600200"/>
            <a:ext cx="4041775" cy="4525963"/>
          </a:xfrm>
          <a:ln>
            <a:solidFill>
              <a:schemeClr val="accent1"/>
            </a:solidFill>
            <a:miter lim="800000"/>
            <a:headEnd/>
            <a:tailEnd/>
          </a:ln>
        </p:spPr>
        <p:txBody>
          <a:bodyPr/>
          <a:lstStyle/>
          <a:p>
            <a:pPr eaLnBrk="1" hangingPunct="1"/>
            <a:r>
              <a:rPr lang="en-US" altLang="zh-TW">
                <a:solidFill>
                  <a:srgbClr val="002060"/>
                </a:solidFill>
              </a:rPr>
              <a:t>Core API</a:t>
            </a:r>
          </a:p>
          <a:p>
            <a:pPr lvl="1" eaLnBrk="1" hangingPunct="1"/>
            <a:r>
              <a:rPr lang="en-US" altLang="zh-TW">
                <a:solidFill>
                  <a:srgbClr val="002060"/>
                </a:solidFill>
              </a:rPr>
              <a:t>Essentials: Object, String, Input and Output...</a:t>
            </a:r>
          </a:p>
          <a:p>
            <a:pPr lvl="1" eaLnBrk="1" hangingPunct="1">
              <a:lnSpc>
                <a:spcPct val="80000"/>
              </a:lnSpc>
            </a:pPr>
            <a:r>
              <a:rPr lang="en-US" altLang="zh-TW">
                <a:solidFill>
                  <a:srgbClr val="002060"/>
                </a:solidFill>
              </a:rPr>
              <a:t>Applets</a:t>
            </a:r>
          </a:p>
          <a:p>
            <a:pPr lvl="1" eaLnBrk="1" hangingPunct="1">
              <a:lnSpc>
                <a:spcPct val="80000"/>
              </a:lnSpc>
            </a:pPr>
            <a:r>
              <a:rPr lang="en-US" altLang="zh-TW">
                <a:solidFill>
                  <a:srgbClr val="002060"/>
                </a:solidFill>
              </a:rPr>
              <a:t>Networking</a:t>
            </a:r>
          </a:p>
          <a:p>
            <a:pPr lvl="1" eaLnBrk="1" hangingPunct="1">
              <a:lnSpc>
                <a:spcPct val="80000"/>
              </a:lnSpc>
            </a:pPr>
            <a:r>
              <a:rPr lang="en-US" altLang="zh-TW">
                <a:solidFill>
                  <a:srgbClr val="002060"/>
                </a:solidFill>
              </a:rPr>
              <a:t>Internationalization</a:t>
            </a:r>
          </a:p>
          <a:p>
            <a:pPr lvl="1" eaLnBrk="1" hangingPunct="1">
              <a:lnSpc>
                <a:spcPct val="80000"/>
              </a:lnSpc>
            </a:pPr>
            <a:r>
              <a:rPr lang="en-US" altLang="zh-TW">
                <a:solidFill>
                  <a:srgbClr val="002060"/>
                </a:solidFill>
              </a:rPr>
              <a:t>Security</a:t>
            </a:r>
          </a:p>
          <a:p>
            <a:pPr lvl="1" eaLnBrk="1" hangingPunct="1">
              <a:lnSpc>
                <a:spcPct val="80000"/>
              </a:lnSpc>
            </a:pPr>
            <a:r>
              <a:rPr lang="en-US" altLang="zh-TW">
                <a:solidFill>
                  <a:srgbClr val="002060"/>
                </a:solidFill>
              </a:rPr>
              <a:t>Software Components</a:t>
            </a:r>
          </a:p>
          <a:p>
            <a:pPr lvl="1" eaLnBrk="1" hangingPunct="1">
              <a:lnSpc>
                <a:spcPct val="80000"/>
              </a:lnSpc>
            </a:pPr>
            <a:r>
              <a:rPr lang="en-US" altLang="zh-TW">
                <a:solidFill>
                  <a:srgbClr val="002060"/>
                </a:solidFill>
              </a:rPr>
              <a:t>Object Serialization</a:t>
            </a:r>
          </a:p>
          <a:p>
            <a:pPr lvl="1" eaLnBrk="1" hangingPunct="1">
              <a:lnSpc>
                <a:spcPct val="80000"/>
              </a:lnSpc>
            </a:pPr>
            <a:r>
              <a:rPr lang="en-US" altLang="zh-TW">
                <a:solidFill>
                  <a:srgbClr val="002060"/>
                </a:solidFill>
              </a:rPr>
              <a:t>Java Database Connectivity (JDBC)</a:t>
            </a:r>
          </a:p>
          <a:p>
            <a:pPr lvl="1" eaLnBrk="1" hangingPunct="1"/>
            <a:endParaRPr lang="en-US" altLang="zh-TW">
              <a:solidFill>
                <a:srgbClr val="002060"/>
              </a:solidFill>
            </a:endParaRP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Rectangle 5">
            <a:extLst>
              <a:ext uri="{FF2B5EF4-FFF2-40B4-BE49-F238E27FC236}">
                <a16:creationId xmlns:a16="http://schemas.microsoft.com/office/drawing/2014/main" id="{BADFAA08-7F64-499F-B0E2-1862EBB545B2}"/>
              </a:ext>
            </a:extLst>
          </p:cNvPr>
          <p:cNvSpPr>
            <a:spLocks noGrp="1" noChangeArrowheads="1"/>
          </p:cNvSpPr>
          <p:nvPr>
            <p:ph type="subTitle" idx="1"/>
          </p:nvPr>
        </p:nvSpPr>
        <p:spPr>
          <a:xfrm>
            <a:off x="1447800" y="2362200"/>
            <a:ext cx="6781800" cy="914400"/>
          </a:xfrm>
        </p:spPr>
        <p:txBody>
          <a:bodyPr rtlCol="0">
            <a:noAutofit/>
          </a:bodyPr>
          <a:lstStyle/>
          <a:p>
            <a:pPr eaLnBrk="1" fontAlgn="auto" hangingPunct="1">
              <a:spcAft>
                <a:spcPts val="0"/>
              </a:spcAft>
              <a:defRPr/>
            </a:pPr>
            <a:r>
              <a:rPr lang="en-US" altLang="en-US" sz="4000" b="1" dirty="0">
                <a:effectLst>
                  <a:outerShdw blurRad="38100" dist="38100" dir="2700000" algn="tl">
                    <a:srgbClr val="000000">
                      <a:alpha val="43137"/>
                    </a:srgbClr>
                  </a:outerShdw>
                </a:effectLst>
              </a:rPr>
              <a:t>Building your first Java Program</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627B0BB-4A5B-428C-9FFD-40FFEE2C777C}"/>
              </a:ext>
            </a:extLst>
          </p:cNvPr>
          <p:cNvSpPr>
            <a:spLocks noGrp="1" noChangeArrowheads="1"/>
          </p:cNvSpPr>
          <p:nvPr>
            <p:ph type="ctrTitle"/>
          </p:nvPr>
        </p:nvSpPr>
        <p:spPr>
          <a:xfrm>
            <a:off x="685800" y="2492375"/>
            <a:ext cx="7772400" cy="1012825"/>
          </a:xfrm>
        </p:spPr>
        <p:txBody>
          <a:bodyPr rtlCol="0">
            <a:normAutofit/>
          </a:bodyPr>
          <a:lstStyle/>
          <a:p>
            <a:pPr eaLnBrk="1" fontAlgn="auto" hangingPunct="1">
              <a:spcAft>
                <a:spcPts val="0"/>
              </a:spcAft>
              <a:defRPr/>
            </a:pPr>
            <a:r>
              <a:rPr lang="en-US" altLang="zh-TW" b="1" dirty="0">
                <a:effectLst>
                  <a:outerShdw blurRad="38100" dist="38100" dir="2700000" algn="tl">
                    <a:srgbClr val="000000">
                      <a:alpha val="43137"/>
                    </a:srgbClr>
                  </a:outerShdw>
                </a:effectLst>
              </a:rPr>
              <a:t>The “Hello World” Application</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E40FA0D-6E78-4AC8-94E6-0BB9C0DA8636}"/>
              </a:ext>
            </a:extLst>
          </p:cNvPr>
          <p:cNvSpPr>
            <a:spLocks noGrp="1" noChangeArrowheads="1"/>
          </p:cNvSpPr>
          <p:nvPr>
            <p:ph type="title"/>
          </p:nvPr>
        </p:nvSpPr>
        <p:spPr/>
        <p:txBody>
          <a:bodyPr rtlCol="0">
            <a:normAutofit/>
          </a:bodyPr>
          <a:lstStyle/>
          <a:p>
            <a:pPr eaLnBrk="1" fontAlgn="auto" hangingPunct="1">
              <a:spcAft>
                <a:spcPts val="0"/>
              </a:spcAft>
              <a:defRPr/>
            </a:pPr>
            <a:r>
              <a:rPr lang="en-US" altLang="zh-TW" b="1" dirty="0">
                <a:effectLst>
                  <a:outerShdw blurRad="38100" dist="38100" dir="2700000" algn="tl">
                    <a:srgbClr val="000000">
                      <a:alpha val="43137"/>
                    </a:srgbClr>
                  </a:outerShdw>
                </a:effectLst>
              </a:rPr>
              <a:t>Create a Java Source File</a:t>
            </a:r>
          </a:p>
        </p:txBody>
      </p:sp>
      <p:sp>
        <p:nvSpPr>
          <p:cNvPr id="60419" name="Rectangle 3">
            <a:extLst>
              <a:ext uri="{FF2B5EF4-FFF2-40B4-BE49-F238E27FC236}">
                <a16:creationId xmlns:a16="http://schemas.microsoft.com/office/drawing/2014/main" id="{131564B0-EC2B-408F-8C82-E240BD3B07C8}"/>
              </a:ext>
            </a:extLst>
          </p:cNvPr>
          <p:cNvSpPr>
            <a:spLocks noGrp="1" noChangeArrowheads="1"/>
          </p:cNvSpPr>
          <p:nvPr>
            <p:ph idx="1"/>
          </p:nvPr>
        </p:nvSpPr>
        <p:spPr>
          <a:xfrm>
            <a:off x="533400" y="1600200"/>
            <a:ext cx="8229600" cy="4525963"/>
          </a:xfrm>
        </p:spPr>
        <p:txBody>
          <a:bodyPr/>
          <a:lstStyle/>
          <a:p>
            <a:pPr eaLnBrk="1" hangingPunct="1">
              <a:lnSpc>
                <a:spcPct val="110000"/>
              </a:lnSpc>
              <a:buFontTx/>
              <a:buNone/>
            </a:pPr>
            <a:r>
              <a:rPr lang="en-US" altLang="zh-TW" dirty="0">
                <a:solidFill>
                  <a:srgbClr val="002060"/>
                </a:solidFill>
              </a:rPr>
              <a:t>public class HelloWorld {</a:t>
            </a:r>
            <a:br>
              <a:rPr lang="en-US" altLang="zh-TW" dirty="0">
                <a:solidFill>
                  <a:srgbClr val="002060"/>
                </a:solidFill>
              </a:rPr>
            </a:br>
            <a:r>
              <a:rPr lang="en-US" altLang="zh-TW" dirty="0">
                <a:solidFill>
                  <a:srgbClr val="438E00"/>
                </a:solidFill>
              </a:rPr>
              <a:t>public static void main(String[] </a:t>
            </a:r>
            <a:r>
              <a:rPr lang="en-US" altLang="zh-TW" dirty="0" err="1">
                <a:solidFill>
                  <a:srgbClr val="438E00"/>
                </a:solidFill>
              </a:rPr>
              <a:t>args</a:t>
            </a:r>
            <a:r>
              <a:rPr lang="en-US" altLang="zh-TW" dirty="0">
                <a:solidFill>
                  <a:srgbClr val="438E00"/>
                </a:solidFill>
              </a:rPr>
              <a:t>) {</a:t>
            </a:r>
            <a:br>
              <a:rPr lang="en-US" altLang="zh-TW" dirty="0">
                <a:solidFill>
                  <a:srgbClr val="438E00"/>
                </a:solidFill>
              </a:rPr>
            </a:br>
            <a:r>
              <a:rPr lang="en-US" altLang="zh-TW" dirty="0" err="1">
                <a:solidFill>
                  <a:srgbClr val="438E00"/>
                </a:solidFill>
              </a:rPr>
              <a:t>System.out.println</a:t>
            </a:r>
            <a:r>
              <a:rPr lang="en-US" altLang="zh-TW" dirty="0">
                <a:solidFill>
                  <a:srgbClr val="438E00"/>
                </a:solidFill>
              </a:rPr>
              <a:t>("Hello World!");</a:t>
            </a:r>
            <a:br>
              <a:rPr lang="en-US" altLang="zh-TW" dirty="0">
                <a:solidFill>
                  <a:srgbClr val="438E00"/>
                </a:solidFill>
              </a:rPr>
            </a:br>
            <a:r>
              <a:rPr lang="en-US" altLang="zh-TW" dirty="0">
                <a:solidFill>
                  <a:srgbClr val="438E00"/>
                </a:solidFill>
              </a:rPr>
              <a:t>}</a:t>
            </a:r>
          </a:p>
          <a:p>
            <a:pPr eaLnBrk="1" hangingPunct="1">
              <a:lnSpc>
                <a:spcPct val="110000"/>
              </a:lnSpc>
              <a:buFontTx/>
              <a:buNone/>
            </a:pPr>
            <a:r>
              <a:rPr lang="en-US" altLang="zh-TW" dirty="0">
                <a:solidFill>
                  <a:srgbClr val="002060"/>
                </a:solidFill>
              </a:rPr>
              <a:t>}</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65446CD3-8BC9-49D3-970C-68BC51AE90E0}"/>
              </a:ext>
            </a:extLst>
          </p:cNvPr>
          <p:cNvSpPr>
            <a:spLocks noGrp="1" noChangeArrowheads="1"/>
          </p:cNvSpPr>
          <p:nvPr>
            <p:ph type="title"/>
          </p:nvPr>
        </p:nvSpPr>
        <p:spPr>
          <a:xfrm>
            <a:off x="457200" y="274638"/>
            <a:ext cx="8229600" cy="715962"/>
          </a:xfrm>
        </p:spPr>
        <p:txBody>
          <a:bodyPr rtlCol="0">
            <a:normAutofit/>
          </a:bodyPr>
          <a:lstStyle/>
          <a:p>
            <a:pPr eaLnBrk="1" fontAlgn="auto" hangingPunct="1">
              <a:spcAft>
                <a:spcPts val="0"/>
              </a:spcAft>
              <a:defRPr/>
            </a:pPr>
            <a:r>
              <a:rPr lang="en-US" altLang="zh-TW" b="1" dirty="0">
                <a:effectLst>
                  <a:outerShdw blurRad="38100" dist="38100" dir="2700000" algn="tl">
                    <a:srgbClr val="000000">
                      <a:alpha val="43137"/>
                    </a:srgbClr>
                  </a:outerShdw>
                </a:effectLst>
              </a:rPr>
              <a:t>Compile and Run</a:t>
            </a:r>
          </a:p>
        </p:txBody>
      </p:sp>
      <p:sp>
        <p:nvSpPr>
          <p:cNvPr id="61443" name="Rectangle 3">
            <a:extLst>
              <a:ext uri="{FF2B5EF4-FFF2-40B4-BE49-F238E27FC236}">
                <a16:creationId xmlns:a16="http://schemas.microsoft.com/office/drawing/2014/main" id="{3F6BDE1C-A9D7-4D90-A70C-1836A365470A}"/>
              </a:ext>
            </a:extLst>
          </p:cNvPr>
          <p:cNvSpPr>
            <a:spLocks noGrp="1" noChangeArrowheads="1"/>
          </p:cNvSpPr>
          <p:nvPr>
            <p:ph idx="1"/>
          </p:nvPr>
        </p:nvSpPr>
        <p:spPr>
          <a:xfrm>
            <a:off x="533400" y="1219200"/>
            <a:ext cx="8229600" cy="4525963"/>
          </a:xfrm>
        </p:spPr>
        <p:txBody>
          <a:bodyPr/>
          <a:lstStyle/>
          <a:p>
            <a:pPr eaLnBrk="1" hangingPunct="1">
              <a:buFont typeface="Wingdings" panose="05000000000000000000" pitchFamily="2" charset="2"/>
              <a:buChar char="Ø"/>
            </a:pPr>
            <a:r>
              <a:rPr lang="en-US" altLang="zh-TW" dirty="0"/>
              <a:t>Compile</a:t>
            </a:r>
          </a:p>
          <a:p>
            <a:pPr lvl="1" eaLnBrk="1" hangingPunct="1">
              <a:buFont typeface="Wingdings" panose="05000000000000000000" pitchFamily="2" charset="2"/>
              <a:buChar char="ü"/>
            </a:pPr>
            <a:r>
              <a:rPr lang="en-US" altLang="zh-TW" dirty="0" err="1"/>
              <a:t>javac</a:t>
            </a:r>
            <a:r>
              <a:rPr lang="en-US" altLang="zh-TW" dirty="0"/>
              <a:t>   HelloWorld.java</a:t>
            </a:r>
          </a:p>
          <a:p>
            <a:pPr eaLnBrk="1" hangingPunct="1">
              <a:buFont typeface="Wingdings" panose="05000000000000000000" pitchFamily="2" charset="2"/>
              <a:buChar char="Ø"/>
            </a:pPr>
            <a:r>
              <a:rPr lang="en-US" altLang="zh-TW" dirty="0"/>
              <a:t>One file named </a:t>
            </a:r>
            <a:r>
              <a:rPr lang="en-US" altLang="zh-TW" dirty="0" err="1"/>
              <a:t>HelloWorld.class</a:t>
            </a:r>
            <a:r>
              <a:rPr lang="en-US" altLang="zh-TW" dirty="0"/>
              <a:t> is created if the compilation succeeds.</a:t>
            </a:r>
          </a:p>
          <a:p>
            <a:pPr eaLnBrk="1" hangingPunct="1">
              <a:buFont typeface="Wingdings" panose="05000000000000000000" pitchFamily="2" charset="2"/>
              <a:buChar char="Ø"/>
            </a:pPr>
            <a:r>
              <a:rPr lang="en-US" altLang="zh-TW" dirty="0"/>
              <a:t>Run</a:t>
            </a:r>
          </a:p>
          <a:p>
            <a:pPr lvl="1" eaLnBrk="1" hangingPunct="1">
              <a:buFont typeface="Wingdings" panose="05000000000000000000" pitchFamily="2" charset="2"/>
              <a:buChar char="ü"/>
            </a:pPr>
            <a:r>
              <a:rPr lang="en-US" altLang="zh-TW" dirty="0"/>
              <a:t>java HelloWorld</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CACC254-4EEC-468B-BBEF-CF23192D44F1}"/>
              </a:ext>
            </a:extLst>
          </p:cNvPr>
          <p:cNvSpPr>
            <a:spLocks noGrp="1" noChangeArrowheads="1"/>
          </p:cNvSpPr>
          <p:nvPr>
            <p:ph type="title"/>
          </p:nvPr>
        </p:nvSpPr>
        <p:spPr>
          <a:xfrm>
            <a:off x="152400" y="180479"/>
            <a:ext cx="8839200" cy="588366"/>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rtlCol="0">
            <a:spAutoFit/>
          </a:bodyPr>
          <a:lstStyle/>
          <a:p>
            <a:pPr eaLnBrk="1" fontAlgn="auto" hangingPunct="1">
              <a:spcAft>
                <a:spcPts val="0"/>
              </a:spcAft>
              <a:defRPr/>
            </a:pPr>
            <a:r>
              <a:rPr lang="da-DK" altLang="en-US" sz="3600" b="1" dirty="0">
                <a:effectLst>
                  <a:outerShdw blurRad="38100" dist="38100" dir="2700000" algn="tl">
                    <a:srgbClr val="000000">
                      <a:alpha val="43137"/>
                    </a:srgbClr>
                  </a:outerShdw>
                </a:effectLst>
              </a:rPr>
              <a:t>The Simplest Java Application:  Hello,World!</a:t>
            </a:r>
            <a:endParaRPr lang="da-DK" altLang="en-US" sz="3600" b="1" dirty="0">
              <a:effectLst>
                <a:outerShdw blurRad="38100" dist="38100" dir="2700000" algn="tl">
                  <a:srgbClr val="000000">
                    <a:alpha val="43137"/>
                  </a:srgbClr>
                </a:outerShdw>
              </a:effectLst>
              <a:latin typeface="Times New Roman CE" pitchFamily="18" charset="0"/>
            </a:endParaRPr>
          </a:p>
        </p:txBody>
      </p:sp>
      <p:sp>
        <p:nvSpPr>
          <p:cNvPr id="62467" name="Rectangle 3">
            <a:extLst>
              <a:ext uri="{FF2B5EF4-FFF2-40B4-BE49-F238E27FC236}">
                <a16:creationId xmlns:a16="http://schemas.microsoft.com/office/drawing/2014/main" id="{05E1B72B-015A-4D9A-AEAC-89DF3B70EEB0}"/>
              </a:ext>
            </a:extLst>
          </p:cNvPr>
          <p:cNvSpPr>
            <a:spLocks noGrp="1" noChangeArrowheads="1"/>
          </p:cNvSpPr>
          <p:nvPr>
            <p:ph idx="1"/>
          </p:nvPr>
        </p:nvSpPr>
        <p:spPr>
          <a:xfrm>
            <a:off x="515938" y="1066800"/>
            <a:ext cx="8150225" cy="10033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eaLnBrk="1" hangingPunct="1"/>
            <a:r>
              <a:rPr lang="da-DK" altLang="en-US" sz="2000"/>
              <a:t>Since Java is object-oriented, programs are organized into modules called classes, which may have data in variables and subroutines called methods.</a:t>
            </a:r>
            <a:r>
              <a:rPr lang="da-DK" altLang="en-US" sz="2000">
                <a:solidFill>
                  <a:srgbClr val="FFFFFF"/>
                </a:solidFill>
              </a:rPr>
              <a:t>  </a:t>
            </a:r>
            <a:endParaRPr lang="da-DK" altLang="en-US" sz="2000">
              <a:solidFill>
                <a:srgbClr val="FFFFFF"/>
              </a:solidFill>
              <a:latin typeface="Times New Roman CE" panose="02020603050405020304" pitchFamily="18" charset="0"/>
            </a:endParaRPr>
          </a:p>
        </p:txBody>
      </p:sp>
      <p:grpSp>
        <p:nvGrpSpPr>
          <p:cNvPr id="62468" name="Group 1">
            <a:extLst>
              <a:ext uri="{FF2B5EF4-FFF2-40B4-BE49-F238E27FC236}">
                <a16:creationId xmlns:a16="http://schemas.microsoft.com/office/drawing/2014/main" id="{77F7E023-6107-4902-90E4-4E793CEB4A8A}"/>
              </a:ext>
            </a:extLst>
          </p:cNvPr>
          <p:cNvGrpSpPr>
            <a:grpSpLocks/>
          </p:cNvGrpSpPr>
          <p:nvPr/>
        </p:nvGrpSpPr>
        <p:grpSpPr bwMode="auto">
          <a:xfrm>
            <a:off x="533400" y="2133600"/>
            <a:ext cx="8534400" cy="4203700"/>
            <a:chOff x="533400" y="2438400"/>
            <a:chExt cx="8534400" cy="4203700"/>
          </a:xfrm>
        </p:grpSpPr>
        <p:sp>
          <p:nvSpPr>
            <p:cNvPr id="62469" name="Rectangle 4">
              <a:extLst>
                <a:ext uri="{FF2B5EF4-FFF2-40B4-BE49-F238E27FC236}">
                  <a16:creationId xmlns:a16="http://schemas.microsoft.com/office/drawing/2014/main" id="{65FA21F7-B63B-40A2-9ACD-299C28DFFEFB}"/>
                </a:ext>
              </a:extLst>
            </p:cNvPr>
            <p:cNvSpPr>
              <a:spLocks noChangeArrowheads="1"/>
            </p:cNvSpPr>
            <p:nvPr/>
          </p:nvSpPr>
          <p:spPr bwMode="auto">
            <a:xfrm>
              <a:off x="1697038" y="2832100"/>
              <a:ext cx="5921375" cy="2182813"/>
            </a:xfrm>
            <a:prstGeom prst="rect">
              <a:avLst/>
            </a:prstGeom>
            <a:solidFill>
              <a:srgbClr val="00B7A5"/>
            </a:solidFill>
            <a:ln w="12700">
              <a:solidFill>
                <a:srgbClr val="0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600">
                <a:latin typeface="Arial" panose="020B0604020202020204" pitchFamily="34" charset="0"/>
                <a:cs typeface="Arial" panose="020B0604020202020204" pitchFamily="34" charset="0"/>
              </a:endParaRPr>
            </a:p>
          </p:txBody>
        </p:sp>
        <p:sp>
          <p:nvSpPr>
            <p:cNvPr id="62470" name="Rectangle 5">
              <a:extLst>
                <a:ext uri="{FF2B5EF4-FFF2-40B4-BE49-F238E27FC236}">
                  <a16:creationId xmlns:a16="http://schemas.microsoft.com/office/drawing/2014/main" id="{3B6DBC62-BCF5-4A1D-9A76-D0DD57D29BA4}"/>
                </a:ext>
              </a:extLst>
            </p:cNvPr>
            <p:cNvSpPr>
              <a:spLocks noChangeArrowheads="1"/>
            </p:cNvSpPr>
            <p:nvPr/>
          </p:nvSpPr>
          <p:spPr bwMode="auto">
            <a:xfrm>
              <a:off x="1828800" y="3200400"/>
              <a:ext cx="5308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da-DK" altLang="en-US" sz="2400" dirty="0">
                  <a:solidFill>
                    <a:srgbClr val="000000"/>
                  </a:solidFill>
                  <a:latin typeface="Palatino" pitchFamily="18" charset="0"/>
                  <a:cs typeface="Arial" panose="020B0604020202020204" pitchFamily="34" charset="0"/>
                </a:rPr>
                <a:t>class HelloWorld</a:t>
              </a:r>
            </a:p>
            <a:p>
              <a:pPr>
                <a:spcBef>
                  <a:spcPct val="0"/>
                </a:spcBef>
                <a:buFontTx/>
                <a:buNone/>
              </a:pPr>
              <a:r>
                <a:rPr lang="da-DK" altLang="en-US" sz="2400" dirty="0">
                  <a:solidFill>
                    <a:srgbClr val="000000"/>
                  </a:solidFill>
                  <a:latin typeface="Palatino" pitchFamily="18" charset="0"/>
                  <a:cs typeface="Arial" panose="020B0604020202020204" pitchFamily="34" charset="0"/>
                </a:rPr>
                <a:t>{  public static void main (String[] args)</a:t>
              </a:r>
            </a:p>
            <a:p>
              <a:pPr>
                <a:spcBef>
                  <a:spcPct val="0"/>
                </a:spcBef>
                <a:buFontTx/>
                <a:buNone/>
              </a:pPr>
              <a:r>
                <a:rPr lang="da-DK" altLang="en-US" sz="2400" dirty="0">
                  <a:solidFill>
                    <a:srgbClr val="000000"/>
                  </a:solidFill>
                  <a:latin typeface="Palatino" pitchFamily="18" charset="0"/>
                  <a:cs typeface="Arial" panose="020B0604020202020204" pitchFamily="34" charset="0"/>
                </a:rPr>
                <a:t>      { System.out.println(“Hello World!”);</a:t>
              </a:r>
            </a:p>
            <a:p>
              <a:pPr>
                <a:spcBef>
                  <a:spcPct val="0"/>
                </a:spcBef>
                <a:buFontTx/>
                <a:buNone/>
              </a:pPr>
              <a:r>
                <a:rPr lang="da-DK" altLang="en-US" sz="2400" dirty="0">
                  <a:solidFill>
                    <a:srgbClr val="000000"/>
                  </a:solidFill>
                  <a:latin typeface="Palatino" pitchFamily="18" charset="0"/>
                  <a:cs typeface="Arial" panose="020B0604020202020204" pitchFamily="34" charset="0"/>
                </a:rPr>
                <a:t>      }</a:t>
              </a:r>
            </a:p>
            <a:p>
              <a:pPr>
                <a:spcBef>
                  <a:spcPct val="0"/>
                </a:spcBef>
                <a:buFontTx/>
                <a:buNone/>
              </a:pPr>
              <a:r>
                <a:rPr lang="da-DK" altLang="en-US" sz="2400" dirty="0">
                  <a:solidFill>
                    <a:srgbClr val="000000"/>
                  </a:solidFill>
                  <a:latin typeface="Palatino" pitchFamily="18" charset="0"/>
                  <a:cs typeface="Arial" panose="020B0604020202020204" pitchFamily="34" charset="0"/>
                </a:rPr>
                <a:t>}</a:t>
              </a:r>
            </a:p>
          </p:txBody>
        </p:sp>
        <p:sp>
          <p:nvSpPr>
            <p:cNvPr id="36870" name="Rectangle 6">
              <a:extLst>
                <a:ext uri="{FF2B5EF4-FFF2-40B4-BE49-F238E27FC236}">
                  <a16:creationId xmlns:a16="http://schemas.microsoft.com/office/drawing/2014/main" id="{BF3FD236-E27A-4839-B3E3-ABB308EE00E0}"/>
                </a:ext>
              </a:extLst>
            </p:cNvPr>
            <p:cNvSpPr>
              <a:spLocks noChangeArrowheads="1"/>
            </p:cNvSpPr>
            <p:nvPr/>
          </p:nvSpPr>
          <p:spPr bwMode="auto">
            <a:xfrm>
              <a:off x="1219200" y="2438400"/>
              <a:ext cx="5359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da-DK" altLang="en-US" sz="2000">
                  <a:solidFill>
                    <a:srgbClr val="FF0000"/>
                  </a:solidFill>
                  <a:effectLst>
                    <a:outerShdw blurRad="38100" dist="38100" dir="2700000" algn="tl">
                      <a:srgbClr val="C0C0C0"/>
                    </a:outerShdw>
                  </a:effectLst>
                  <a:latin typeface="Palatino" pitchFamily="18" charset="0"/>
                </a:rPr>
                <a:t>Each program is enclosed in a class definition.</a:t>
              </a:r>
            </a:p>
          </p:txBody>
        </p:sp>
        <p:sp>
          <p:nvSpPr>
            <p:cNvPr id="36871" name="Rectangle 7">
              <a:extLst>
                <a:ext uri="{FF2B5EF4-FFF2-40B4-BE49-F238E27FC236}">
                  <a16:creationId xmlns:a16="http://schemas.microsoft.com/office/drawing/2014/main" id="{C2064EEF-EE9A-40BC-A435-7A24B5B435E4}"/>
                </a:ext>
              </a:extLst>
            </p:cNvPr>
            <p:cNvSpPr>
              <a:spLocks noChangeArrowheads="1"/>
            </p:cNvSpPr>
            <p:nvPr/>
          </p:nvSpPr>
          <p:spPr bwMode="auto">
            <a:xfrm>
              <a:off x="4760913" y="2882900"/>
              <a:ext cx="43068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da-DK" altLang="en-US" sz="2000" dirty="0">
                  <a:solidFill>
                    <a:srgbClr val="FF0000"/>
                  </a:solidFill>
                  <a:effectLst>
                    <a:outerShdw blurRad="38100" dist="38100" dir="2700000" algn="tl">
                      <a:srgbClr val="C0C0C0"/>
                    </a:outerShdw>
                  </a:effectLst>
                  <a:latin typeface="Palatino" pitchFamily="18" charset="0"/>
                </a:rPr>
                <a:t>main() is the first method that is run.</a:t>
              </a:r>
            </a:p>
          </p:txBody>
        </p:sp>
        <p:sp>
          <p:nvSpPr>
            <p:cNvPr id="36872" name="Rectangle 8">
              <a:extLst>
                <a:ext uri="{FF2B5EF4-FFF2-40B4-BE49-F238E27FC236}">
                  <a16:creationId xmlns:a16="http://schemas.microsoft.com/office/drawing/2014/main" id="{DB7299A8-4FB0-4C2A-A8EC-10FAC794F1E2}"/>
                </a:ext>
              </a:extLst>
            </p:cNvPr>
            <p:cNvSpPr>
              <a:spLocks noChangeArrowheads="1"/>
            </p:cNvSpPr>
            <p:nvPr/>
          </p:nvSpPr>
          <p:spPr bwMode="auto">
            <a:xfrm>
              <a:off x="533400" y="5334000"/>
              <a:ext cx="4124325"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defRPr/>
              </a:pPr>
              <a:r>
                <a:rPr lang="da-DK" altLang="en-US" sz="2000">
                  <a:solidFill>
                    <a:srgbClr val="FF0000"/>
                  </a:solidFill>
                  <a:effectLst>
                    <a:outerShdw blurRad="38100" dist="38100" dir="2700000" algn="tl">
                      <a:srgbClr val="C0C0C0"/>
                    </a:outerShdw>
                  </a:effectLst>
                  <a:latin typeface="Palatino" pitchFamily="18" charset="0"/>
                </a:rPr>
                <a:t>The notation class.method or package.class.method is how to refer to a public method (with some exceptions).</a:t>
              </a:r>
            </a:p>
          </p:txBody>
        </p:sp>
        <p:sp>
          <p:nvSpPr>
            <p:cNvPr id="36873" name="Rectangle 9">
              <a:extLst>
                <a:ext uri="{FF2B5EF4-FFF2-40B4-BE49-F238E27FC236}">
                  <a16:creationId xmlns:a16="http://schemas.microsoft.com/office/drawing/2014/main" id="{C97AC413-7295-405E-8B8C-17B436793974}"/>
                </a:ext>
              </a:extLst>
            </p:cNvPr>
            <p:cNvSpPr>
              <a:spLocks noChangeArrowheads="1"/>
            </p:cNvSpPr>
            <p:nvPr/>
          </p:nvSpPr>
          <p:spPr bwMode="auto">
            <a:xfrm>
              <a:off x="4495800" y="5257800"/>
              <a:ext cx="4200525"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defRPr/>
              </a:pPr>
              <a:r>
                <a:rPr lang="da-DK" altLang="en-US" sz="2000">
                  <a:solidFill>
                    <a:srgbClr val="FF0000"/>
                  </a:solidFill>
                  <a:effectLst>
                    <a:outerShdw blurRad="38100" dist="38100" dir="2700000" algn="tl">
                      <a:srgbClr val="C0C0C0"/>
                    </a:outerShdw>
                  </a:effectLst>
                  <a:latin typeface="Palatino" pitchFamily="18" charset="0"/>
                </a:rPr>
                <a:t>Syntax is similar to C - braces for blocks, semicolon after each statement.  One difference:  upper and lower case matter!</a:t>
              </a:r>
            </a:p>
          </p:txBody>
        </p:sp>
        <p:sp>
          <p:nvSpPr>
            <p:cNvPr id="62475" name="Line 10">
              <a:extLst>
                <a:ext uri="{FF2B5EF4-FFF2-40B4-BE49-F238E27FC236}">
                  <a16:creationId xmlns:a16="http://schemas.microsoft.com/office/drawing/2014/main" id="{1A595B65-0BFF-40D2-BA00-A50F6543A1AC}"/>
                </a:ext>
              </a:extLst>
            </p:cNvPr>
            <p:cNvSpPr>
              <a:spLocks noChangeShapeType="1"/>
            </p:cNvSpPr>
            <p:nvPr/>
          </p:nvSpPr>
          <p:spPr bwMode="auto">
            <a:xfrm>
              <a:off x="2135188" y="2820988"/>
              <a:ext cx="150812" cy="379412"/>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476" name="Line 11">
              <a:extLst>
                <a:ext uri="{FF2B5EF4-FFF2-40B4-BE49-F238E27FC236}">
                  <a16:creationId xmlns:a16="http://schemas.microsoft.com/office/drawing/2014/main" id="{9B751E32-4941-4D54-B301-C1B23094A199}"/>
                </a:ext>
              </a:extLst>
            </p:cNvPr>
            <p:cNvSpPr>
              <a:spLocks noChangeShapeType="1"/>
            </p:cNvSpPr>
            <p:nvPr/>
          </p:nvSpPr>
          <p:spPr bwMode="auto">
            <a:xfrm>
              <a:off x="4876800" y="3354388"/>
              <a:ext cx="0" cy="227012"/>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477" name="Line 12">
              <a:extLst>
                <a:ext uri="{FF2B5EF4-FFF2-40B4-BE49-F238E27FC236}">
                  <a16:creationId xmlns:a16="http://schemas.microsoft.com/office/drawing/2014/main" id="{F277CA5F-A229-4EBE-ACEA-2DFD02607746}"/>
                </a:ext>
              </a:extLst>
            </p:cNvPr>
            <p:cNvSpPr>
              <a:spLocks noChangeShapeType="1"/>
            </p:cNvSpPr>
            <p:nvPr/>
          </p:nvSpPr>
          <p:spPr bwMode="auto">
            <a:xfrm flipV="1">
              <a:off x="2820988" y="4421188"/>
              <a:ext cx="455612" cy="836612"/>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Title 2">
            <a:extLst>
              <a:ext uri="{FF2B5EF4-FFF2-40B4-BE49-F238E27FC236}">
                <a16:creationId xmlns:a16="http://schemas.microsoft.com/office/drawing/2014/main" id="{AB61593D-CBCB-4685-BF5C-53C50A81FAA4}"/>
              </a:ext>
            </a:extLst>
          </p:cNvPr>
          <p:cNvSpPr>
            <a:spLocks noGrp="1"/>
          </p:cNvSpPr>
          <p:nvPr>
            <p:ph type="title"/>
          </p:nvPr>
        </p:nvSpPr>
        <p:spPr>
          <a:xfrm>
            <a:off x="152400" y="76200"/>
            <a:ext cx="8791575" cy="609600"/>
          </a:xfrm>
        </p:spPr>
        <p:txBody>
          <a:bodyPr rtlCol="0">
            <a:normAutofit/>
          </a:bodyPr>
          <a:lstStyle/>
          <a:p>
            <a:pPr eaLnBrk="1" fontAlgn="auto" hangingPunct="1">
              <a:spcAft>
                <a:spcPts val="0"/>
              </a:spcAft>
              <a:defRPr/>
            </a:pPr>
            <a:r>
              <a:rPr lang="en-US" altLang="en-US" b="1" dirty="0">
                <a:effectLst>
                  <a:outerShdw blurRad="38100" dist="38100" dir="2700000" algn="tl">
                    <a:srgbClr val="000000">
                      <a:alpha val="43137"/>
                    </a:srgbClr>
                  </a:outerShdw>
                </a:effectLst>
                <a:latin typeface="erdana"/>
              </a:rPr>
              <a:t>Understanding first java program</a:t>
            </a:r>
            <a:endParaRPr lang="en-US" altLang="en-US" b="1" dirty="0">
              <a:effectLst>
                <a:outerShdw blurRad="38100" dist="38100" dir="2700000" algn="tl">
                  <a:srgbClr val="000000">
                    <a:alpha val="43137"/>
                  </a:srgbClr>
                </a:outerShdw>
              </a:effectLst>
            </a:endParaRPr>
          </a:p>
        </p:txBody>
      </p:sp>
      <p:sp>
        <p:nvSpPr>
          <p:cNvPr id="64515" name="Rectangle 3">
            <a:extLst>
              <a:ext uri="{FF2B5EF4-FFF2-40B4-BE49-F238E27FC236}">
                <a16:creationId xmlns:a16="http://schemas.microsoft.com/office/drawing/2014/main" id="{9DB0985E-7141-4960-BE9A-B643603F7E8B}"/>
              </a:ext>
            </a:extLst>
          </p:cNvPr>
          <p:cNvSpPr>
            <a:spLocks noChangeArrowheads="1"/>
          </p:cNvSpPr>
          <p:nvPr/>
        </p:nvSpPr>
        <p:spPr bwMode="auto">
          <a:xfrm>
            <a:off x="228600" y="1066800"/>
            <a:ext cx="8791575"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en-US" altLang="en-US" sz="1600" b="1" dirty="0">
                <a:latin typeface="Verdana" panose="020B0604030504040204" pitchFamily="34" charset="0"/>
              </a:rPr>
              <a:t>class</a:t>
            </a:r>
            <a:r>
              <a:rPr lang="en-US" altLang="en-US" sz="1600" dirty="0">
                <a:latin typeface="Verdana" panose="020B0604030504040204" pitchFamily="34" charset="0"/>
              </a:rPr>
              <a:t> keyword is used to declare a class in java.</a:t>
            </a:r>
          </a:p>
          <a:p>
            <a:pPr>
              <a:spcBef>
                <a:spcPct val="0"/>
              </a:spcBef>
            </a:pPr>
            <a:endParaRPr lang="en-US" altLang="en-US" sz="1600" dirty="0">
              <a:latin typeface="Verdana" panose="020B0604030504040204" pitchFamily="34" charset="0"/>
            </a:endParaRPr>
          </a:p>
          <a:p>
            <a:pPr algn="just">
              <a:spcBef>
                <a:spcPct val="0"/>
              </a:spcBef>
            </a:pPr>
            <a:r>
              <a:rPr lang="en-US" altLang="en-US" sz="1600" b="1" dirty="0">
                <a:latin typeface="Verdana" panose="020B0604030504040204" pitchFamily="34" charset="0"/>
              </a:rPr>
              <a:t>public</a:t>
            </a:r>
            <a:r>
              <a:rPr lang="en-US" altLang="en-US" sz="1600" dirty="0">
                <a:latin typeface="Verdana" panose="020B0604030504040204" pitchFamily="34" charset="0"/>
              </a:rPr>
              <a:t> keyword is an access modifier which represents visibility, it means it is visible to all.</a:t>
            </a:r>
          </a:p>
          <a:p>
            <a:pPr>
              <a:spcBef>
                <a:spcPct val="0"/>
              </a:spcBef>
            </a:pPr>
            <a:endParaRPr lang="en-US" altLang="en-US" sz="1600" dirty="0">
              <a:latin typeface="Verdana" panose="020B0604030504040204" pitchFamily="34" charset="0"/>
            </a:endParaRPr>
          </a:p>
          <a:p>
            <a:pPr algn="just">
              <a:spcBef>
                <a:spcPct val="0"/>
              </a:spcBef>
            </a:pPr>
            <a:r>
              <a:rPr lang="en-US" altLang="en-US" sz="1600" b="1" dirty="0">
                <a:latin typeface="Verdana" panose="020B0604030504040204" pitchFamily="34" charset="0"/>
              </a:rPr>
              <a:t>static</a:t>
            </a:r>
            <a:r>
              <a:rPr lang="en-US" altLang="en-US" sz="1600" dirty="0">
                <a:latin typeface="Verdana" panose="020B0604030504040204" pitchFamily="34" charset="0"/>
              </a:rPr>
              <a:t> is a keyword, if we declare any method as static, it is known as static method. The core advantage of static method is that there is no need to create object to invoke the static method. The main method is executed by the JVM, so it doesn't require to create object to invoke the main method. So it saves memory.</a:t>
            </a:r>
          </a:p>
          <a:p>
            <a:pPr>
              <a:spcBef>
                <a:spcPct val="0"/>
              </a:spcBef>
            </a:pPr>
            <a:endParaRPr lang="en-US" altLang="en-US" sz="1600" dirty="0">
              <a:latin typeface="Verdana" panose="020B0604030504040204" pitchFamily="34" charset="0"/>
            </a:endParaRPr>
          </a:p>
          <a:p>
            <a:pPr>
              <a:spcBef>
                <a:spcPct val="0"/>
              </a:spcBef>
            </a:pPr>
            <a:r>
              <a:rPr lang="en-US" altLang="en-US" sz="1600" b="1" dirty="0">
                <a:latin typeface="Verdana" panose="020B0604030504040204" pitchFamily="34" charset="0"/>
              </a:rPr>
              <a:t>void</a:t>
            </a:r>
            <a:r>
              <a:rPr lang="en-US" altLang="en-US" sz="1600" dirty="0">
                <a:latin typeface="Verdana" panose="020B0604030504040204" pitchFamily="34" charset="0"/>
              </a:rPr>
              <a:t> is the return type of the method, it means it doesn't return any value.</a:t>
            </a:r>
          </a:p>
          <a:p>
            <a:pPr>
              <a:spcBef>
                <a:spcPct val="0"/>
              </a:spcBef>
            </a:pPr>
            <a:endParaRPr lang="en-US" altLang="en-US" sz="1600" dirty="0">
              <a:latin typeface="Verdana" panose="020B0604030504040204" pitchFamily="34" charset="0"/>
            </a:endParaRPr>
          </a:p>
          <a:p>
            <a:pPr>
              <a:spcBef>
                <a:spcPct val="0"/>
              </a:spcBef>
            </a:pPr>
            <a:r>
              <a:rPr lang="en-US" altLang="en-US" sz="1600" b="1" dirty="0">
                <a:latin typeface="Verdana" panose="020B0604030504040204" pitchFamily="34" charset="0"/>
              </a:rPr>
              <a:t>main</a:t>
            </a:r>
            <a:r>
              <a:rPr lang="en-US" altLang="en-US" sz="1600" dirty="0">
                <a:latin typeface="Verdana" panose="020B0604030504040204" pitchFamily="34" charset="0"/>
              </a:rPr>
              <a:t> represents startup of the program.</a:t>
            </a:r>
          </a:p>
          <a:p>
            <a:pPr>
              <a:spcBef>
                <a:spcPct val="0"/>
              </a:spcBef>
            </a:pPr>
            <a:endParaRPr lang="en-US" altLang="en-US" sz="1600" dirty="0">
              <a:latin typeface="Verdana" panose="020B0604030504040204" pitchFamily="34" charset="0"/>
            </a:endParaRPr>
          </a:p>
          <a:p>
            <a:pPr>
              <a:spcBef>
                <a:spcPct val="0"/>
              </a:spcBef>
            </a:pPr>
            <a:r>
              <a:rPr lang="en-US" altLang="en-US" sz="1600" b="1" dirty="0">
                <a:latin typeface="Verdana" panose="020B0604030504040204" pitchFamily="34" charset="0"/>
              </a:rPr>
              <a:t>String[] </a:t>
            </a:r>
            <a:r>
              <a:rPr lang="en-US" altLang="en-US" sz="1600" b="1" dirty="0" err="1">
                <a:latin typeface="Verdana" panose="020B0604030504040204" pitchFamily="34" charset="0"/>
              </a:rPr>
              <a:t>args</a:t>
            </a:r>
            <a:r>
              <a:rPr lang="en-US" altLang="en-US" sz="1600" dirty="0">
                <a:latin typeface="Verdana" panose="020B0604030504040204" pitchFamily="34" charset="0"/>
              </a:rPr>
              <a:t> is used for command line argument.</a:t>
            </a:r>
          </a:p>
          <a:p>
            <a:pPr>
              <a:spcBef>
                <a:spcPct val="0"/>
              </a:spcBef>
            </a:pPr>
            <a:endParaRPr lang="en-US" altLang="en-US" sz="1600" dirty="0">
              <a:latin typeface="Verdana" panose="020B0604030504040204" pitchFamily="34" charset="0"/>
            </a:endParaRPr>
          </a:p>
          <a:p>
            <a:pPr algn="just">
              <a:spcBef>
                <a:spcPct val="0"/>
              </a:spcBef>
            </a:pPr>
            <a:r>
              <a:rPr lang="en-US" altLang="en-US" sz="1600" b="1" dirty="0" err="1">
                <a:latin typeface="Verdana" panose="020B0604030504040204" pitchFamily="34" charset="0"/>
              </a:rPr>
              <a:t>System.out.println</a:t>
            </a:r>
            <a:r>
              <a:rPr lang="en-US" altLang="en-US" sz="1600" b="1" dirty="0">
                <a:latin typeface="Verdana" panose="020B0604030504040204" pitchFamily="34" charset="0"/>
              </a:rPr>
              <a:t>()</a:t>
            </a:r>
            <a:r>
              <a:rPr lang="en-US" altLang="en-US" sz="1600" dirty="0">
                <a:latin typeface="Verdana" panose="020B0604030504040204" pitchFamily="34" charset="0"/>
              </a:rPr>
              <a:t> is used print statement. </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E9610BE-8729-4A1B-8817-C02CA658107B}"/>
              </a:ext>
            </a:extLst>
          </p:cNvPr>
          <p:cNvSpPr>
            <a:spLocks noGrp="1" noChangeArrowheads="1"/>
          </p:cNvSpPr>
          <p:nvPr>
            <p:ph type="ctrTitle"/>
          </p:nvPr>
        </p:nvSpPr>
        <p:spPr>
          <a:xfrm>
            <a:off x="685800" y="2263775"/>
            <a:ext cx="7772400" cy="1470025"/>
          </a:xfrm>
        </p:spPr>
        <p:txBody>
          <a:bodyPr rtlCol="0">
            <a:normAutofit/>
          </a:bodyPr>
          <a:lstStyle/>
          <a:p>
            <a:pPr eaLnBrk="1" fontAlgn="auto" hangingPunct="1">
              <a:spcAft>
                <a:spcPts val="0"/>
              </a:spcAft>
              <a:defRPr/>
            </a:pPr>
            <a:r>
              <a:rPr lang="en-US" altLang="zh-TW" b="1" dirty="0">
                <a:effectLst>
                  <a:outerShdw blurRad="38100" dist="38100" dir="2700000" algn="tl">
                    <a:srgbClr val="000000">
                      <a:alpha val="43137"/>
                    </a:srgbClr>
                  </a:outerShdw>
                </a:effectLst>
              </a:rPr>
              <a:t>The “Hello World” Applet</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4B74B648-FBEA-4029-AD9F-25C0D9D37044}"/>
              </a:ext>
            </a:extLst>
          </p:cNvPr>
          <p:cNvSpPr>
            <a:spLocks noGrp="1" noChangeArrowheads="1"/>
          </p:cNvSpPr>
          <p:nvPr>
            <p:ph type="title"/>
          </p:nvPr>
        </p:nvSpPr>
        <p:spPr/>
        <p:txBody>
          <a:bodyPr rtlCol="0">
            <a:normAutofit/>
          </a:bodyPr>
          <a:lstStyle/>
          <a:p>
            <a:pPr eaLnBrk="1" fontAlgn="auto" hangingPunct="1">
              <a:spcAft>
                <a:spcPts val="0"/>
              </a:spcAft>
              <a:defRPr/>
            </a:pPr>
            <a:r>
              <a:rPr lang="en-US" altLang="zh-TW" sz="4000" b="1" dirty="0">
                <a:effectLst>
                  <a:outerShdw blurRad="38100" dist="38100" dir="2700000" algn="tl">
                    <a:srgbClr val="000000">
                      <a:alpha val="43137"/>
                    </a:srgbClr>
                  </a:outerShdw>
                </a:effectLst>
              </a:rPr>
              <a:t>Create a Java Source File</a:t>
            </a:r>
            <a:br>
              <a:rPr lang="en-US" altLang="zh-TW" sz="4000" b="1" dirty="0">
                <a:effectLst>
                  <a:outerShdw blurRad="38100" dist="38100" dir="2700000" algn="tl">
                    <a:srgbClr val="000000">
                      <a:alpha val="43137"/>
                    </a:srgbClr>
                  </a:outerShdw>
                </a:effectLst>
              </a:rPr>
            </a:br>
            <a:r>
              <a:rPr lang="en-US" altLang="zh-TW" sz="4000" b="1" dirty="0">
                <a:effectLst>
                  <a:outerShdw blurRad="38100" dist="38100" dir="2700000" algn="tl">
                    <a:srgbClr val="000000">
                      <a:alpha val="43137"/>
                    </a:srgbClr>
                  </a:outerShdw>
                </a:effectLst>
              </a:rPr>
              <a:t>HelloWorldApplet.java</a:t>
            </a:r>
          </a:p>
        </p:txBody>
      </p:sp>
      <p:sp>
        <p:nvSpPr>
          <p:cNvPr id="67587" name="Rectangle 3">
            <a:extLst>
              <a:ext uri="{FF2B5EF4-FFF2-40B4-BE49-F238E27FC236}">
                <a16:creationId xmlns:a16="http://schemas.microsoft.com/office/drawing/2014/main" id="{6A203991-270C-481B-BA46-B4892E0A36CA}"/>
              </a:ext>
            </a:extLst>
          </p:cNvPr>
          <p:cNvSpPr>
            <a:spLocks noGrp="1" noChangeArrowheads="1"/>
          </p:cNvSpPr>
          <p:nvPr>
            <p:ph idx="1"/>
          </p:nvPr>
        </p:nvSpPr>
        <p:spPr>
          <a:xfrm>
            <a:off x="228600" y="1600200"/>
            <a:ext cx="8686800" cy="4525963"/>
          </a:xfrm>
        </p:spPr>
        <p:txBody>
          <a:bodyPr/>
          <a:lstStyle/>
          <a:p>
            <a:pPr eaLnBrk="1" hangingPunct="1"/>
            <a:r>
              <a:rPr lang="en-US" altLang="zh-TW" dirty="0"/>
              <a:t>import  </a:t>
            </a:r>
            <a:r>
              <a:rPr lang="en-US" altLang="zh-TW" dirty="0" err="1"/>
              <a:t>java.applet.Applet</a:t>
            </a:r>
            <a:r>
              <a:rPr lang="en-US" altLang="zh-TW" dirty="0"/>
              <a:t>;</a:t>
            </a:r>
            <a:br>
              <a:rPr lang="en-US" altLang="zh-TW" dirty="0"/>
            </a:br>
            <a:r>
              <a:rPr lang="en-US" altLang="zh-TW" dirty="0"/>
              <a:t>import  </a:t>
            </a:r>
            <a:r>
              <a:rPr lang="en-US" altLang="zh-TW" dirty="0" err="1"/>
              <a:t>java.awt.Graphics</a:t>
            </a:r>
            <a:r>
              <a:rPr lang="en-US" altLang="zh-TW" dirty="0"/>
              <a:t>;</a:t>
            </a:r>
            <a:br>
              <a:rPr lang="en-US" altLang="zh-TW" dirty="0"/>
            </a:br>
            <a:br>
              <a:rPr lang="en-US" altLang="zh-TW" dirty="0"/>
            </a:br>
            <a:r>
              <a:rPr lang="en-US" altLang="zh-TW" dirty="0"/>
              <a:t>public class </a:t>
            </a:r>
            <a:r>
              <a:rPr lang="en-US" altLang="zh-TW" dirty="0" err="1"/>
              <a:t>HelloWorldApplet</a:t>
            </a:r>
            <a:r>
              <a:rPr lang="en-US" altLang="zh-TW" dirty="0"/>
              <a:t> extends Applet {</a:t>
            </a:r>
            <a:br>
              <a:rPr lang="en-US" altLang="zh-TW" dirty="0"/>
            </a:br>
            <a:r>
              <a:rPr lang="en-US" altLang="zh-TW" dirty="0"/>
              <a:t>  public void paint(Graphics g) {</a:t>
            </a:r>
            <a:br>
              <a:rPr lang="en-US" altLang="zh-TW" dirty="0"/>
            </a:br>
            <a:r>
              <a:rPr lang="en-US" altLang="zh-TW" dirty="0"/>
              <a:t>    </a:t>
            </a:r>
            <a:r>
              <a:rPr lang="en-US" altLang="zh-TW" dirty="0" err="1"/>
              <a:t>g.drawString</a:t>
            </a:r>
            <a:r>
              <a:rPr lang="en-US" altLang="zh-TW" dirty="0"/>
              <a:t>(“Hello World!”, 5, 25);</a:t>
            </a:r>
            <a:br>
              <a:rPr lang="en-US" altLang="zh-TW" dirty="0"/>
            </a:br>
            <a:r>
              <a:rPr lang="en-US" altLang="zh-TW" dirty="0"/>
              <a:t>  }</a:t>
            </a:r>
            <a:br>
              <a:rPr lang="en-US" altLang="zh-TW" dirty="0"/>
            </a:br>
            <a:r>
              <a:rPr lang="en-US" altLang="zh-TW" dirty="0"/>
              <a:t>}</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D80A6749-6984-4A83-823E-BC0D7469D5B6}"/>
              </a:ext>
            </a:extLst>
          </p:cNvPr>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rtlCol="0" anchor="t">
            <a:normAutofit/>
          </a:bodyPr>
          <a:lstStyle/>
          <a:p>
            <a:pPr eaLnBrk="1" fontAlgn="auto" hangingPunct="1">
              <a:spcAft>
                <a:spcPts val="0"/>
              </a:spcAft>
              <a:defRPr/>
            </a:pPr>
            <a:r>
              <a:rPr lang="en-US" altLang="en-AU" dirty="0">
                <a:effectLst>
                  <a:outerShdw blurRad="38100" dist="38100" dir="2700000" algn="tl">
                    <a:srgbClr val="000000">
                      <a:alpha val="43137"/>
                    </a:srgbClr>
                  </a:outerShdw>
                </a:effectLst>
              </a:rPr>
              <a:t>Java - An Introduction</a:t>
            </a:r>
          </a:p>
        </p:txBody>
      </p:sp>
      <p:sp>
        <p:nvSpPr>
          <p:cNvPr id="11267" name="Rectangle 4">
            <a:extLst>
              <a:ext uri="{FF2B5EF4-FFF2-40B4-BE49-F238E27FC236}">
                <a16:creationId xmlns:a16="http://schemas.microsoft.com/office/drawing/2014/main" id="{3C5BBAF8-4DD1-49CD-B61B-7B7879C2E551}"/>
              </a:ext>
            </a:extLst>
          </p:cNvPr>
          <p:cNvSpPr>
            <a:spLocks noGrp="1" noChangeArrowheads="1"/>
          </p:cNvSpPr>
          <p:nvPr>
            <p:ph idx="1"/>
          </p:nvPr>
        </p:nvSpPr>
        <p:spPr>
          <a:xfrm>
            <a:off x="152400" y="1600200"/>
            <a:ext cx="8839200" cy="4525963"/>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just" eaLnBrk="1" hangingPunct="1">
              <a:lnSpc>
                <a:spcPct val="80000"/>
              </a:lnSpc>
              <a:buClr>
                <a:srgbClr val="FF0000"/>
              </a:buClr>
              <a:buFont typeface="Wingdings" panose="05000000000000000000" pitchFamily="2" charset="2"/>
              <a:buChar char="ü"/>
            </a:pPr>
            <a:r>
              <a:rPr lang="en-US" altLang="en-AU" dirty="0"/>
              <a:t>Java - The new programming language developed by Sun Microsystems in 1</a:t>
            </a:r>
            <a:r>
              <a:rPr lang="en-AU" altLang="en-AU" dirty="0"/>
              <a:t>991.</a:t>
            </a:r>
          </a:p>
          <a:p>
            <a:pPr algn="just" eaLnBrk="1" hangingPunct="1">
              <a:lnSpc>
                <a:spcPct val="80000"/>
              </a:lnSpc>
              <a:buClr>
                <a:srgbClr val="FF0000"/>
              </a:buClr>
              <a:buFont typeface="Wingdings" panose="05000000000000000000" pitchFamily="2" charset="2"/>
              <a:buChar char="ü"/>
            </a:pPr>
            <a:r>
              <a:rPr lang="en-US" altLang="en-AU" dirty="0"/>
              <a:t>Originally called Oak by James Gosling, one of the inventors of the Java Language.</a:t>
            </a:r>
          </a:p>
          <a:p>
            <a:pPr algn="just" eaLnBrk="1" hangingPunct="1">
              <a:lnSpc>
                <a:spcPct val="80000"/>
              </a:lnSpc>
              <a:buClr>
                <a:srgbClr val="FF0000"/>
              </a:buClr>
              <a:buFont typeface="Wingdings" panose="05000000000000000000" pitchFamily="2" charset="2"/>
              <a:buChar char="ü"/>
            </a:pPr>
            <a:r>
              <a:rPr lang="en-US" altLang="en-AU" dirty="0"/>
              <a:t>Java Authors: James , Arthur Van , and  others </a:t>
            </a:r>
          </a:p>
          <a:p>
            <a:pPr algn="just" eaLnBrk="1" hangingPunct="1">
              <a:lnSpc>
                <a:spcPct val="80000"/>
              </a:lnSpc>
              <a:buClr>
                <a:srgbClr val="FF0000"/>
              </a:buClr>
              <a:buFont typeface="Wingdings" panose="05000000000000000000" pitchFamily="2" charset="2"/>
              <a:buChar char="ü"/>
            </a:pPr>
            <a:r>
              <a:rPr lang="en-US" altLang="en-AU" dirty="0"/>
              <a:t>Java is </a:t>
            </a:r>
            <a:r>
              <a:rPr lang="en-AU" altLang="en-AU" dirty="0"/>
              <a:t>really </a:t>
            </a:r>
            <a:r>
              <a:rPr lang="en-US" altLang="en-AU" dirty="0"/>
              <a:t>“C++ -- ++ “</a:t>
            </a:r>
            <a:endParaRPr lang="en-AU" altLang="en-AU"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B93B553-8B94-4C5E-86BA-1A4F9B2FE5D5}"/>
              </a:ext>
            </a:extLst>
          </p:cNvPr>
          <p:cNvSpPr>
            <a:spLocks noGrp="1" noChangeArrowheads="1"/>
          </p:cNvSpPr>
          <p:nvPr>
            <p:ph type="title"/>
          </p:nvPr>
        </p:nvSpPr>
        <p:spPr/>
        <p:txBody>
          <a:bodyPr rtlCol="0">
            <a:normAutofit/>
          </a:bodyPr>
          <a:lstStyle/>
          <a:p>
            <a:pPr eaLnBrk="1" fontAlgn="auto" hangingPunct="1">
              <a:spcAft>
                <a:spcPts val="0"/>
              </a:spcAft>
              <a:defRPr/>
            </a:pPr>
            <a:r>
              <a:rPr lang="en-US" altLang="zh-TW" b="1" dirty="0">
                <a:effectLst>
                  <a:outerShdw blurRad="38100" dist="38100" dir="2700000" algn="tl">
                    <a:srgbClr val="000000">
                      <a:alpha val="43137"/>
                    </a:srgbClr>
                  </a:outerShdw>
                </a:effectLst>
              </a:rPr>
              <a:t>Compile the Source File</a:t>
            </a:r>
          </a:p>
        </p:txBody>
      </p:sp>
      <p:sp>
        <p:nvSpPr>
          <p:cNvPr id="68611" name="Rectangle 3">
            <a:extLst>
              <a:ext uri="{FF2B5EF4-FFF2-40B4-BE49-F238E27FC236}">
                <a16:creationId xmlns:a16="http://schemas.microsoft.com/office/drawing/2014/main" id="{184AC7BD-8B92-443F-BD61-1292C585E09A}"/>
              </a:ext>
            </a:extLst>
          </p:cNvPr>
          <p:cNvSpPr>
            <a:spLocks noGrp="1" noChangeArrowheads="1"/>
          </p:cNvSpPr>
          <p:nvPr>
            <p:ph idx="1"/>
          </p:nvPr>
        </p:nvSpPr>
        <p:spPr/>
        <p:txBody>
          <a:bodyPr/>
          <a:lstStyle/>
          <a:p>
            <a:pPr eaLnBrk="1" hangingPunct="1"/>
            <a:r>
              <a:rPr lang="en-US" altLang="zh-TW" dirty="0" err="1"/>
              <a:t>javac</a:t>
            </a:r>
            <a:r>
              <a:rPr lang="en-US" altLang="zh-TW" dirty="0"/>
              <a:t>   HelloWorldApplet.java</a:t>
            </a:r>
          </a:p>
          <a:p>
            <a:pPr eaLnBrk="1" hangingPunct="1"/>
            <a:r>
              <a:rPr lang="en-US" altLang="zh-TW" dirty="0"/>
              <a:t>One file named </a:t>
            </a:r>
            <a:r>
              <a:rPr lang="en-US" altLang="zh-TW" dirty="0" err="1"/>
              <a:t>HelloWorldApplet.class</a:t>
            </a:r>
            <a:r>
              <a:rPr lang="en-US" altLang="zh-TW" dirty="0"/>
              <a:t> is created if the compilation succeeds.</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4924993-60CA-46D4-8577-E8C965A4AC40}"/>
              </a:ext>
            </a:extLst>
          </p:cNvPr>
          <p:cNvSpPr>
            <a:spLocks noGrp="1" noChangeArrowheads="1"/>
          </p:cNvSpPr>
          <p:nvPr>
            <p:ph type="title"/>
          </p:nvPr>
        </p:nvSpPr>
        <p:spPr>
          <a:xfrm>
            <a:off x="28575" y="389236"/>
            <a:ext cx="8836025" cy="588366"/>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rtlCol="0">
            <a:spAutoFit/>
          </a:bodyPr>
          <a:lstStyle/>
          <a:p>
            <a:pPr eaLnBrk="1" fontAlgn="auto" hangingPunct="1">
              <a:spcAft>
                <a:spcPts val="0"/>
              </a:spcAft>
              <a:defRPr/>
            </a:pPr>
            <a:r>
              <a:rPr lang="da-DK" altLang="en-US" sz="3600" b="1" dirty="0">
                <a:effectLst>
                  <a:outerShdw blurRad="38100" dist="38100" dir="2700000" algn="tl">
                    <a:srgbClr val="000000">
                      <a:alpha val="43137"/>
                    </a:srgbClr>
                  </a:outerShdw>
                </a:effectLst>
              </a:rPr>
              <a:t>Displaying your applet from a Web page.</a:t>
            </a:r>
            <a:endParaRPr lang="da-DK" altLang="en-US" sz="3600" b="1" dirty="0">
              <a:effectLst>
                <a:outerShdw blurRad="38100" dist="38100" dir="2700000" algn="tl">
                  <a:srgbClr val="000000">
                    <a:alpha val="43137"/>
                  </a:srgbClr>
                </a:outerShdw>
              </a:effectLst>
              <a:latin typeface="Times New Roman CE" pitchFamily="18" charset="0"/>
            </a:endParaRPr>
          </a:p>
        </p:txBody>
      </p:sp>
      <p:sp>
        <p:nvSpPr>
          <p:cNvPr id="69635" name="Rectangle 3">
            <a:extLst>
              <a:ext uri="{FF2B5EF4-FFF2-40B4-BE49-F238E27FC236}">
                <a16:creationId xmlns:a16="http://schemas.microsoft.com/office/drawing/2014/main" id="{4E67483A-F8D1-47B0-87EA-BA00D6B6BEF3}"/>
              </a:ext>
            </a:extLst>
          </p:cNvPr>
          <p:cNvSpPr>
            <a:spLocks noGrp="1" noChangeArrowheads="1"/>
          </p:cNvSpPr>
          <p:nvPr>
            <p:ph idx="1"/>
          </p:nvPr>
        </p:nvSpPr>
        <p:spPr>
          <a:xfrm>
            <a:off x="457200" y="1092200"/>
            <a:ext cx="8150225" cy="1074738"/>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eaLnBrk="1" hangingPunct="1"/>
            <a:endParaRPr lang="da-DK" altLang="en-US" sz="2000"/>
          </a:p>
          <a:p>
            <a:pPr eaLnBrk="1" hangingPunct="1"/>
            <a:r>
              <a:rPr lang="da-DK" altLang="en-US" sz="2000"/>
              <a:t>Create an HTML file with an applet tag to display the results of drawing the applet.</a:t>
            </a:r>
          </a:p>
        </p:txBody>
      </p:sp>
      <p:grpSp>
        <p:nvGrpSpPr>
          <p:cNvPr id="69636" name="Group 1">
            <a:extLst>
              <a:ext uri="{FF2B5EF4-FFF2-40B4-BE49-F238E27FC236}">
                <a16:creationId xmlns:a16="http://schemas.microsoft.com/office/drawing/2014/main" id="{FFF2F01C-3B12-46A8-938C-623D84AFECD0}"/>
              </a:ext>
            </a:extLst>
          </p:cNvPr>
          <p:cNvGrpSpPr>
            <a:grpSpLocks/>
          </p:cNvGrpSpPr>
          <p:nvPr/>
        </p:nvGrpSpPr>
        <p:grpSpPr bwMode="auto">
          <a:xfrm>
            <a:off x="585788" y="2438400"/>
            <a:ext cx="7872412" cy="3546475"/>
            <a:chOff x="533400" y="2790825"/>
            <a:chExt cx="7872413" cy="3546475"/>
          </a:xfrm>
        </p:grpSpPr>
        <p:sp>
          <p:nvSpPr>
            <p:cNvPr id="69637" name="Rectangle 5">
              <a:extLst>
                <a:ext uri="{FF2B5EF4-FFF2-40B4-BE49-F238E27FC236}">
                  <a16:creationId xmlns:a16="http://schemas.microsoft.com/office/drawing/2014/main" id="{8C897609-3407-4906-81C7-A3A2D5915615}"/>
                </a:ext>
              </a:extLst>
            </p:cNvPr>
            <p:cNvSpPr>
              <a:spLocks noChangeArrowheads="1"/>
            </p:cNvSpPr>
            <p:nvPr/>
          </p:nvSpPr>
          <p:spPr bwMode="auto">
            <a:xfrm>
              <a:off x="841375" y="2790825"/>
              <a:ext cx="7564438" cy="2798763"/>
            </a:xfrm>
            <a:prstGeom prst="rect">
              <a:avLst/>
            </a:prstGeom>
            <a:solidFill>
              <a:srgbClr val="00B7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da-DK" altLang="en-US" sz="2200">
                  <a:solidFill>
                    <a:srgbClr val="000000"/>
                  </a:solidFill>
                  <a:latin typeface="Palatino" pitchFamily="18" charset="0"/>
                  <a:cs typeface="Arial" panose="020B0604020202020204" pitchFamily="34" charset="0"/>
                </a:rPr>
                <a:t>&lt;html&gt;&lt;head&gt;</a:t>
              </a:r>
            </a:p>
            <a:p>
              <a:pPr>
                <a:spcBef>
                  <a:spcPct val="0"/>
                </a:spcBef>
                <a:buFontTx/>
                <a:buNone/>
              </a:pPr>
              <a:r>
                <a:rPr lang="da-DK" altLang="en-US" sz="2200">
                  <a:solidFill>
                    <a:srgbClr val="000000"/>
                  </a:solidFill>
                  <a:latin typeface="Palatino" pitchFamily="18" charset="0"/>
                  <a:cs typeface="Arial" panose="020B0604020202020204" pitchFamily="34" charset="0"/>
                </a:rPr>
                <a:t>&lt;title&gt;Simple Hello Page&lt;/title&gt;</a:t>
              </a:r>
            </a:p>
            <a:p>
              <a:pPr>
                <a:spcBef>
                  <a:spcPct val="0"/>
                </a:spcBef>
                <a:buFontTx/>
                <a:buNone/>
              </a:pPr>
              <a:r>
                <a:rPr lang="da-DK" altLang="en-US" sz="2200">
                  <a:solidFill>
                    <a:srgbClr val="000000"/>
                  </a:solidFill>
                  <a:latin typeface="Palatino" pitchFamily="18" charset="0"/>
                  <a:cs typeface="Arial" panose="020B0604020202020204" pitchFamily="34" charset="0"/>
                </a:rPr>
                <a:t>&lt;/head&gt;</a:t>
              </a:r>
            </a:p>
            <a:p>
              <a:pPr>
                <a:spcBef>
                  <a:spcPct val="0"/>
                </a:spcBef>
                <a:buFontTx/>
                <a:buNone/>
              </a:pPr>
              <a:r>
                <a:rPr lang="da-DK" altLang="en-US" sz="2200">
                  <a:solidFill>
                    <a:srgbClr val="000000"/>
                  </a:solidFill>
                  <a:latin typeface="Palatino" pitchFamily="18" charset="0"/>
                  <a:cs typeface="Arial" panose="020B0604020202020204" pitchFamily="34" charset="0"/>
                </a:rPr>
                <a:t>&lt;body&gt;</a:t>
              </a:r>
            </a:p>
            <a:p>
              <a:pPr>
                <a:spcBef>
                  <a:spcPct val="0"/>
                </a:spcBef>
                <a:buFontTx/>
                <a:buNone/>
              </a:pPr>
              <a:r>
                <a:rPr lang="da-DK" altLang="en-US" sz="2200">
                  <a:solidFill>
                    <a:srgbClr val="000000"/>
                  </a:solidFill>
                  <a:latin typeface="Palatino" pitchFamily="18" charset="0"/>
                  <a:cs typeface="Arial" panose="020B0604020202020204" pitchFamily="34" charset="0"/>
                </a:rPr>
                <a:t>My Java applet says:</a:t>
              </a:r>
            </a:p>
            <a:p>
              <a:pPr>
                <a:spcBef>
                  <a:spcPct val="0"/>
                </a:spcBef>
                <a:buFontTx/>
                <a:buNone/>
              </a:pPr>
              <a:r>
                <a:rPr lang="da-DK" altLang="en-US" sz="2200">
                  <a:solidFill>
                    <a:srgbClr val="000000"/>
                  </a:solidFill>
                  <a:latin typeface="Palatino" pitchFamily="18" charset="0"/>
                  <a:cs typeface="Arial" panose="020B0604020202020204" pitchFamily="34" charset="0"/>
                </a:rPr>
                <a:t>&lt;applet code=“HelloWorldApplet.class” width=500 height=500&gt;</a:t>
              </a:r>
            </a:p>
            <a:p>
              <a:pPr>
                <a:spcBef>
                  <a:spcPct val="0"/>
                </a:spcBef>
                <a:buFontTx/>
                <a:buNone/>
              </a:pPr>
              <a:r>
                <a:rPr lang="da-DK" altLang="en-US" sz="2200">
                  <a:solidFill>
                    <a:srgbClr val="000000"/>
                  </a:solidFill>
                  <a:latin typeface="Palatino" pitchFamily="18" charset="0"/>
                  <a:cs typeface="Arial" panose="020B0604020202020204" pitchFamily="34" charset="0"/>
                </a:rPr>
                <a:t>&lt;/applet&gt;</a:t>
              </a:r>
            </a:p>
            <a:p>
              <a:pPr>
                <a:spcBef>
                  <a:spcPct val="0"/>
                </a:spcBef>
                <a:buFontTx/>
                <a:buNone/>
              </a:pPr>
              <a:r>
                <a:rPr lang="da-DK" altLang="en-US" sz="2200">
                  <a:solidFill>
                    <a:srgbClr val="000000"/>
                  </a:solidFill>
                  <a:latin typeface="Palatino" pitchFamily="18" charset="0"/>
                  <a:cs typeface="Arial" panose="020B0604020202020204" pitchFamily="34" charset="0"/>
                </a:rPr>
                <a:t>&lt;/body&gt;&lt;/html&gt;</a:t>
              </a:r>
            </a:p>
          </p:txBody>
        </p:sp>
        <p:sp>
          <p:nvSpPr>
            <p:cNvPr id="40967" name="Rectangle 7">
              <a:extLst>
                <a:ext uri="{FF2B5EF4-FFF2-40B4-BE49-F238E27FC236}">
                  <a16:creationId xmlns:a16="http://schemas.microsoft.com/office/drawing/2014/main" id="{D47D5115-4A74-441F-A4B4-ECA8DCE22040}"/>
                </a:ext>
              </a:extLst>
            </p:cNvPr>
            <p:cNvSpPr>
              <a:spLocks noChangeArrowheads="1"/>
            </p:cNvSpPr>
            <p:nvPr/>
          </p:nvSpPr>
          <p:spPr bwMode="auto">
            <a:xfrm>
              <a:off x="533400" y="5638800"/>
              <a:ext cx="7162801"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defRPr/>
              </a:pPr>
              <a:r>
                <a:rPr lang="da-DK" altLang="en-US" sz="2000" dirty="0">
                  <a:solidFill>
                    <a:srgbClr val="FF0000"/>
                  </a:solidFill>
                  <a:effectLst>
                    <a:outerShdw blurRad="38100" dist="38100" dir="2700000" algn="tl">
                      <a:srgbClr val="C0C0C0"/>
                    </a:outerShdw>
                  </a:effectLst>
                  <a:latin typeface="Palatino" pitchFamily="18" charset="0"/>
                </a:rPr>
                <a:t>The browser will use a rectangle of width 500 pixels and height 500 pixels to display the applet within the other html.</a:t>
              </a:r>
            </a:p>
          </p:txBody>
        </p:sp>
        <p:sp>
          <p:nvSpPr>
            <p:cNvPr id="69639" name="Line 8">
              <a:extLst>
                <a:ext uri="{FF2B5EF4-FFF2-40B4-BE49-F238E27FC236}">
                  <a16:creationId xmlns:a16="http://schemas.microsoft.com/office/drawing/2014/main" id="{1D724E6A-DDF4-4AB1-86AA-296B0254D389}"/>
                </a:ext>
              </a:extLst>
            </p:cNvPr>
            <p:cNvSpPr>
              <a:spLocks noChangeShapeType="1"/>
            </p:cNvSpPr>
            <p:nvPr/>
          </p:nvSpPr>
          <p:spPr bwMode="auto">
            <a:xfrm flipH="1">
              <a:off x="4878388" y="4344988"/>
              <a:ext cx="303212" cy="303212"/>
            </a:xfrm>
            <a:prstGeom prst="line">
              <a:avLst/>
            </a:prstGeom>
            <a:noFill/>
            <a:ln w="2540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640" name="Rectangle 6">
              <a:extLst>
                <a:ext uri="{FF2B5EF4-FFF2-40B4-BE49-F238E27FC236}">
                  <a16:creationId xmlns:a16="http://schemas.microsoft.com/office/drawing/2014/main" id="{02F4E469-A5A6-4606-853D-5083695BB855}"/>
                </a:ext>
              </a:extLst>
            </p:cNvPr>
            <p:cNvSpPr>
              <a:spLocks noChangeArrowheads="1"/>
            </p:cNvSpPr>
            <p:nvPr/>
          </p:nvSpPr>
          <p:spPr bwMode="auto">
            <a:xfrm>
              <a:off x="3657600" y="3962400"/>
              <a:ext cx="33623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da-DK" altLang="en-US" sz="2000">
                  <a:solidFill>
                    <a:srgbClr val="FF0000"/>
                  </a:solidFill>
                  <a:latin typeface="Palatino" pitchFamily="18" charset="0"/>
                  <a:cs typeface="Arial" panose="020B0604020202020204" pitchFamily="34" charset="0"/>
                </a:rPr>
                <a:t>Name of your applet class.</a:t>
              </a:r>
            </a:p>
          </p:txBody>
        </p:sp>
      </p:gr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BD81DBF-1AC4-4559-A68D-41EEEFA55AF1}"/>
              </a:ext>
            </a:extLst>
          </p:cNvPr>
          <p:cNvSpPr>
            <a:spLocks noGrp="1" noChangeArrowheads="1"/>
          </p:cNvSpPr>
          <p:nvPr>
            <p:ph type="title"/>
          </p:nvPr>
        </p:nvSpPr>
        <p:spPr>
          <a:xfrm>
            <a:off x="28575" y="256679"/>
            <a:ext cx="8836025" cy="588366"/>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rtlCol="0">
            <a:spAutoFit/>
          </a:bodyPr>
          <a:lstStyle/>
          <a:p>
            <a:pPr eaLnBrk="1" fontAlgn="auto" hangingPunct="1">
              <a:spcAft>
                <a:spcPts val="0"/>
              </a:spcAft>
              <a:defRPr/>
            </a:pPr>
            <a:r>
              <a:rPr lang="da-DK" altLang="en-US" sz="3600" b="1" dirty="0">
                <a:effectLst>
                  <a:outerShdw blurRad="38100" dist="38100" dir="2700000" algn="tl">
                    <a:srgbClr val="000000">
                      <a:alpha val="43137"/>
                    </a:srgbClr>
                  </a:outerShdw>
                </a:effectLst>
              </a:rPr>
              <a:t>The Simplest Java Applet:  Hello, World!</a:t>
            </a:r>
            <a:endParaRPr lang="da-DK" altLang="en-US" sz="3600" b="1" dirty="0">
              <a:effectLst>
                <a:outerShdw blurRad="38100" dist="38100" dir="2700000" algn="tl">
                  <a:srgbClr val="000000">
                    <a:alpha val="43137"/>
                  </a:srgbClr>
                </a:outerShdw>
              </a:effectLst>
              <a:latin typeface="Times New Roman CE" pitchFamily="18" charset="0"/>
            </a:endParaRPr>
          </a:p>
        </p:txBody>
      </p:sp>
      <p:sp>
        <p:nvSpPr>
          <p:cNvPr id="71683" name="Rectangle 3">
            <a:extLst>
              <a:ext uri="{FF2B5EF4-FFF2-40B4-BE49-F238E27FC236}">
                <a16:creationId xmlns:a16="http://schemas.microsoft.com/office/drawing/2014/main" id="{1620479E-7E74-47DC-BC55-14E8EEC512E6}"/>
              </a:ext>
            </a:extLst>
          </p:cNvPr>
          <p:cNvSpPr>
            <a:spLocks noGrp="1" noChangeArrowheads="1"/>
          </p:cNvSpPr>
          <p:nvPr>
            <p:ph idx="1"/>
          </p:nvPr>
        </p:nvSpPr>
        <p:spPr>
          <a:xfrm>
            <a:off x="457200" y="968375"/>
            <a:ext cx="8607425" cy="1012825"/>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eaLnBrk="1" hangingPunct="1"/>
            <a:r>
              <a:rPr lang="da-DK" altLang="en-US" sz="2000"/>
              <a:t>Java applets are part of the class hierarchy that can call methods to display on a screen (within the browser window).  One way to draw on the screen is to call the method drawString from the standard method paint.</a:t>
            </a:r>
            <a:endParaRPr lang="da-DK" altLang="en-US" sz="2000">
              <a:latin typeface="Times New Roman CE" panose="02020603050405020304" pitchFamily="18" charset="0"/>
            </a:endParaRPr>
          </a:p>
        </p:txBody>
      </p:sp>
      <p:grpSp>
        <p:nvGrpSpPr>
          <p:cNvPr id="71684" name="Group 1">
            <a:extLst>
              <a:ext uri="{FF2B5EF4-FFF2-40B4-BE49-F238E27FC236}">
                <a16:creationId xmlns:a16="http://schemas.microsoft.com/office/drawing/2014/main" id="{4091A224-C2C5-4BB6-BE96-FE462592CE04}"/>
              </a:ext>
            </a:extLst>
          </p:cNvPr>
          <p:cNvGrpSpPr>
            <a:grpSpLocks/>
          </p:cNvGrpSpPr>
          <p:nvPr/>
        </p:nvGrpSpPr>
        <p:grpSpPr bwMode="auto">
          <a:xfrm>
            <a:off x="685800" y="1828800"/>
            <a:ext cx="7934325" cy="4495800"/>
            <a:chOff x="914400" y="2057400"/>
            <a:chExt cx="7934325" cy="4495800"/>
          </a:xfrm>
        </p:grpSpPr>
        <p:sp>
          <p:nvSpPr>
            <p:cNvPr id="71685" name="Rectangle 4">
              <a:extLst>
                <a:ext uri="{FF2B5EF4-FFF2-40B4-BE49-F238E27FC236}">
                  <a16:creationId xmlns:a16="http://schemas.microsoft.com/office/drawing/2014/main" id="{D7A74585-865A-4AB0-9E10-FEBFB9A0EB2E}"/>
                </a:ext>
              </a:extLst>
            </p:cNvPr>
            <p:cNvSpPr>
              <a:spLocks noChangeArrowheads="1"/>
            </p:cNvSpPr>
            <p:nvPr/>
          </p:nvSpPr>
          <p:spPr bwMode="auto">
            <a:xfrm>
              <a:off x="914400" y="3200400"/>
              <a:ext cx="7239000" cy="2362200"/>
            </a:xfrm>
            <a:prstGeom prst="rect">
              <a:avLst/>
            </a:prstGeom>
            <a:solidFill>
              <a:srgbClr val="00B7A5"/>
            </a:solidFill>
            <a:ln w="12700">
              <a:solidFill>
                <a:srgbClr val="0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600">
                <a:latin typeface="Arial" panose="020B0604020202020204" pitchFamily="34" charset="0"/>
                <a:cs typeface="Arial" panose="020B0604020202020204" pitchFamily="34" charset="0"/>
              </a:endParaRPr>
            </a:p>
          </p:txBody>
        </p:sp>
        <p:sp>
          <p:nvSpPr>
            <p:cNvPr id="71686" name="Rectangle 5">
              <a:extLst>
                <a:ext uri="{FF2B5EF4-FFF2-40B4-BE49-F238E27FC236}">
                  <a16:creationId xmlns:a16="http://schemas.microsoft.com/office/drawing/2014/main" id="{BFC99C48-F5BB-422E-B045-0D9E315C5678}"/>
                </a:ext>
              </a:extLst>
            </p:cNvPr>
            <p:cNvSpPr>
              <a:spLocks noChangeArrowheads="1"/>
            </p:cNvSpPr>
            <p:nvPr/>
          </p:nvSpPr>
          <p:spPr bwMode="auto">
            <a:xfrm>
              <a:off x="1295400" y="3200400"/>
              <a:ext cx="7388225" cy="243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da-DK" altLang="en-US" sz="2200">
                  <a:solidFill>
                    <a:srgbClr val="000000"/>
                  </a:solidFill>
                  <a:latin typeface="Palatino" pitchFamily="18" charset="0"/>
                  <a:cs typeface="Arial" panose="020B0604020202020204" pitchFamily="34" charset="0"/>
                </a:rPr>
                <a:t>import java.awt.Graphics;</a:t>
              </a:r>
            </a:p>
            <a:p>
              <a:pPr>
                <a:spcBef>
                  <a:spcPct val="0"/>
                </a:spcBef>
                <a:buFontTx/>
                <a:buNone/>
              </a:pPr>
              <a:endParaRPr lang="da-DK" altLang="en-US" sz="2200">
                <a:solidFill>
                  <a:srgbClr val="000000"/>
                </a:solidFill>
                <a:latin typeface="Palatino" pitchFamily="18" charset="0"/>
                <a:cs typeface="Arial" panose="020B0604020202020204" pitchFamily="34" charset="0"/>
              </a:endParaRPr>
            </a:p>
            <a:p>
              <a:pPr>
                <a:spcBef>
                  <a:spcPct val="0"/>
                </a:spcBef>
                <a:buFontTx/>
                <a:buNone/>
              </a:pPr>
              <a:r>
                <a:rPr lang="da-DK" altLang="en-US" sz="2200">
                  <a:solidFill>
                    <a:srgbClr val="000000"/>
                  </a:solidFill>
                  <a:latin typeface="Palatino" pitchFamily="18" charset="0"/>
                  <a:cs typeface="Arial" panose="020B0604020202020204" pitchFamily="34" charset="0"/>
                </a:rPr>
                <a:t>public class HelloWorldApplet extends java.applet.Applet</a:t>
              </a:r>
            </a:p>
            <a:p>
              <a:pPr>
                <a:spcBef>
                  <a:spcPct val="0"/>
                </a:spcBef>
                <a:buFontTx/>
                <a:buNone/>
              </a:pPr>
              <a:r>
                <a:rPr lang="da-DK" altLang="en-US" sz="2200">
                  <a:solidFill>
                    <a:srgbClr val="000000"/>
                  </a:solidFill>
                  <a:latin typeface="Palatino" pitchFamily="18" charset="0"/>
                  <a:cs typeface="Arial" panose="020B0604020202020204" pitchFamily="34" charset="0"/>
                </a:rPr>
                <a:t>{   public void paint (Graphics g)</a:t>
              </a:r>
            </a:p>
            <a:p>
              <a:pPr>
                <a:spcBef>
                  <a:spcPct val="0"/>
                </a:spcBef>
                <a:buFontTx/>
                <a:buNone/>
              </a:pPr>
              <a:r>
                <a:rPr lang="da-DK" altLang="en-US" sz="2200">
                  <a:solidFill>
                    <a:srgbClr val="000000"/>
                  </a:solidFill>
                  <a:latin typeface="Palatino" pitchFamily="18" charset="0"/>
                  <a:cs typeface="Arial" panose="020B0604020202020204" pitchFamily="34" charset="0"/>
                </a:rPr>
                <a:t>      { g.drawString(“Hello World!”, 5, 25);</a:t>
              </a:r>
            </a:p>
            <a:p>
              <a:pPr>
                <a:spcBef>
                  <a:spcPct val="0"/>
                </a:spcBef>
                <a:buFontTx/>
                <a:buNone/>
              </a:pPr>
              <a:r>
                <a:rPr lang="da-DK" altLang="en-US" sz="2200">
                  <a:solidFill>
                    <a:srgbClr val="000000"/>
                  </a:solidFill>
                  <a:latin typeface="Palatino" pitchFamily="18" charset="0"/>
                  <a:cs typeface="Arial" panose="020B0604020202020204" pitchFamily="34" charset="0"/>
                </a:rPr>
                <a:t>      }</a:t>
              </a:r>
            </a:p>
            <a:p>
              <a:pPr>
                <a:spcBef>
                  <a:spcPct val="0"/>
                </a:spcBef>
                <a:buFontTx/>
                <a:buNone/>
              </a:pPr>
              <a:r>
                <a:rPr lang="da-DK" altLang="en-US" sz="2200">
                  <a:solidFill>
                    <a:srgbClr val="000000"/>
                  </a:solidFill>
                  <a:latin typeface="Palatino" pitchFamily="18" charset="0"/>
                  <a:cs typeface="Arial" panose="020B0604020202020204" pitchFamily="34" charset="0"/>
                </a:rPr>
                <a:t>}</a:t>
              </a:r>
            </a:p>
          </p:txBody>
        </p:sp>
        <p:sp>
          <p:nvSpPr>
            <p:cNvPr id="38918" name="Rectangle 6">
              <a:extLst>
                <a:ext uri="{FF2B5EF4-FFF2-40B4-BE49-F238E27FC236}">
                  <a16:creationId xmlns:a16="http://schemas.microsoft.com/office/drawing/2014/main" id="{478C9FD8-9630-463B-8ABD-DE50DEEB8799}"/>
                </a:ext>
              </a:extLst>
            </p:cNvPr>
            <p:cNvSpPr>
              <a:spLocks noChangeArrowheads="1"/>
            </p:cNvSpPr>
            <p:nvPr/>
          </p:nvSpPr>
          <p:spPr bwMode="auto">
            <a:xfrm>
              <a:off x="990600" y="2057400"/>
              <a:ext cx="5822950"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defRPr/>
              </a:pPr>
              <a:endParaRPr lang="da-DK" altLang="en-US" sz="2000" dirty="0">
                <a:solidFill>
                  <a:srgbClr val="FF0000"/>
                </a:solidFill>
                <a:effectLst>
                  <a:outerShdw blurRad="38100" dist="38100" dir="2700000" algn="tl">
                    <a:srgbClr val="C0C0C0"/>
                  </a:outerShdw>
                </a:effectLst>
                <a:latin typeface="Palatino" pitchFamily="18" charset="0"/>
              </a:endParaRPr>
            </a:p>
            <a:p>
              <a:pPr>
                <a:defRPr/>
              </a:pPr>
              <a:r>
                <a:rPr lang="da-DK" altLang="en-US" sz="2000" dirty="0">
                  <a:solidFill>
                    <a:srgbClr val="FF0000"/>
                  </a:solidFill>
                  <a:effectLst>
                    <a:outerShdw blurRad="38100" dist="38100" dir="2700000" algn="tl">
                      <a:srgbClr val="C0C0C0"/>
                    </a:outerShdw>
                  </a:effectLst>
                  <a:latin typeface="Palatino" pitchFamily="18" charset="0"/>
                </a:rPr>
                <a:t>The import statement allows the use of methods from the Graphics class without the dot notation .</a:t>
              </a:r>
            </a:p>
          </p:txBody>
        </p:sp>
        <p:sp>
          <p:nvSpPr>
            <p:cNvPr id="38919" name="Rectangle 7">
              <a:extLst>
                <a:ext uri="{FF2B5EF4-FFF2-40B4-BE49-F238E27FC236}">
                  <a16:creationId xmlns:a16="http://schemas.microsoft.com/office/drawing/2014/main" id="{02913343-E4F8-473A-A74C-B434CD8CE290}"/>
                </a:ext>
              </a:extLst>
            </p:cNvPr>
            <p:cNvSpPr>
              <a:spLocks noChangeArrowheads="1"/>
            </p:cNvSpPr>
            <p:nvPr/>
          </p:nvSpPr>
          <p:spPr bwMode="auto">
            <a:xfrm>
              <a:off x="1433513" y="5549900"/>
              <a:ext cx="602932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defRPr/>
              </a:pPr>
              <a:r>
                <a:rPr lang="da-DK" altLang="en-US" sz="2000">
                  <a:solidFill>
                    <a:srgbClr val="FF0000"/>
                  </a:solidFill>
                  <a:effectLst>
                    <a:outerShdw blurRad="38100" dist="38100" dir="2700000" algn="tl">
                      <a:srgbClr val="C0C0C0"/>
                    </a:outerShdw>
                  </a:effectLst>
                  <a:latin typeface="Palatino" pitchFamily="18" charset="0"/>
                </a:rPr>
                <a:t>The paint method displays a graphics object on the screen - one of the standard methods that takes the place of main for applets.</a:t>
              </a:r>
            </a:p>
          </p:txBody>
        </p:sp>
        <p:sp>
          <p:nvSpPr>
            <p:cNvPr id="71689" name="Line 8">
              <a:extLst>
                <a:ext uri="{FF2B5EF4-FFF2-40B4-BE49-F238E27FC236}">
                  <a16:creationId xmlns:a16="http://schemas.microsoft.com/office/drawing/2014/main" id="{98396D5E-3751-4693-B301-0F5BDC6FC59D}"/>
                </a:ext>
              </a:extLst>
            </p:cNvPr>
            <p:cNvSpPr>
              <a:spLocks noChangeShapeType="1"/>
            </p:cNvSpPr>
            <p:nvPr/>
          </p:nvSpPr>
          <p:spPr bwMode="auto">
            <a:xfrm>
              <a:off x="1068388" y="2897188"/>
              <a:ext cx="150812" cy="379412"/>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690" name="Line 9">
              <a:extLst>
                <a:ext uri="{FF2B5EF4-FFF2-40B4-BE49-F238E27FC236}">
                  <a16:creationId xmlns:a16="http://schemas.microsoft.com/office/drawing/2014/main" id="{47CF2DD4-5EAD-44DE-8062-7B140783C9E8}"/>
                </a:ext>
              </a:extLst>
            </p:cNvPr>
            <p:cNvSpPr>
              <a:spLocks noChangeShapeType="1"/>
            </p:cNvSpPr>
            <p:nvPr/>
          </p:nvSpPr>
          <p:spPr bwMode="auto">
            <a:xfrm flipV="1">
              <a:off x="2311400" y="4943475"/>
              <a:ext cx="658813" cy="681038"/>
            </a:xfrm>
            <a:prstGeom prst="line">
              <a:avLst/>
            </a:prstGeom>
            <a:noFill/>
            <a:ln w="25400">
              <a:solidFill>
                <a:srgbClr val="99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22" name="Rectangle 10">
              <a:extLst>
                <a:ext uri="{FF2B5EF4-FFF2-40B4-BE49-F238E27FC236}">
                  <a16:creationId xmlns:a16="http://schemas.microsoft.com/office/drawing/2014/main" id="{9E3D9014-D3A7-42F2-9200-6035F20A2B18}"/>
                </a:ext>
              </a:extLst>
            </p:cNvPr>
            <p:cNvSpPr>
              <a:spLocks noChangeArrowheads="1"/>
            </p:cNvSpPr>
            <p:nvPr/>
          </p:nvSpPr>
          <p:spPr bwMode="auto">
            <a:xfrm>
              <a:off x="4953000" y="3352800"/>
              <a:ext cx="38957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defRPr/>
              </a:pPr>
              <a:r>
                <a:rPr lang="da-DK" altLang="en-US" sz="2000">
                  <a:solidFill>
                    <a:srgbClr val="FF0000"/>
                  </a:solidFill>
                  <a:effectLst>
                    <a:outerShdw blurRad="38100" dist="38100" dir="2700000" algn="tl">
                      <a:srgbClr val="C0C0C0"/>
                    </a:outerShdw>
                  </a:effectLst>
                  <a:latin typeface="Palatino" pitchFamily="18" charset="0"/>
                </a:rPr>
                <a:t>Puts this as a subclass of Applet.</a:t>
              </a:r>
            </a:p>
          </p:txBody>
        </p:sp>
        <p:sp>
          <p:nvSpPr>
            <p:cNvPr id="71692" name="Line 11">
              <a:extLst>
                <a:ext uri="{FF2B5EF4-FFF2-40B4-BE49-F238E27FC236}">
                  <a16:creationId xmlns:a16="http://schemas.microsoft.com/office/drawing/2014/main" id="{FE7310BE-0A54-4509-8922-3B811D15A64D}"/>
                </a:ext>
              </a:extLst>
            </p:cNvPr>
            <p:cNvSpPr>
              <a:spLocks noChangeShapeType="1"/>
            </p:cNvSpPr>
            <p:nvPr/>
          </p:nvSpPr>
          <p:spPr bwMode="auto">
            <a:xfrm>
              <a:off x="6249988" y="3735388"/>
              <a:ext cx="303212" cy="227012"/>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DC63775-2C53-4FC1-B827-6C30FF178BCD}"/>
              </a:ext>
            </a:extLst>
          </p:cNvPr>
          <p:cNvSpPr>
            <a:spLocks noGrp="1" noChangeArrowheads="1"/>
          </p:cNvSpPr>
          <p:nvPr>
            <p:ph type="title"/>
          </p:nvPr>
        </p:nvSpPr>
        <p:spPr>
          <a:xfrm>
            <a:off x="457200" y="38100"/>
            <a:ext cx="8229600" cy="1143000"/>
          </a:xfrm>
        </p:spPr>
        <p:txBody>
          <a:bodyPr rtlCol="0">
            <a:normAutofit/>
          </a:bodyPr>
          <a:lstStyle/>
          <a:p>
            <a:pPr eaLnBrk="1" fontAlgn="auto" hangingPunct="1">
              <a:spcAft>
                <a:spcPts val="0"/>
              </a:spcAft>
              <a:defRPr/>
            </a:pPr>
            <a:r>
              <a:rPr lang="en-US" altLang="en-US" b="1" dirty="0">
                <a:effectLst>
                  <a:outerShdw blurRad="38100" dist="38100" dir="2700000" algn="tl">
                    <a:srgbClr val="000000">
                      <a:alpha val="43137"/>
                    </a:srgbClr>
                  </a:outerShdw>
                </a:effectLst>
              </a:rPr>
              <a:t>No </a:t>
            </a:r>
            <a:r>
              <a:rPr lang="en-US" altLang="en-US" b="1" dirty="0">
                <a:effectLst>
                  <a:outerShdw blurRad="38100" dist="38100" dir="2700000" algn="tl">
                    <a:srgbClr val="000000">
                      <a:alpha val="43137"/>
                    </a:srgbClr>
                  </a:outerShdw>
                </a:effectLst>
                <a:latin typeface="Comic Sans MS" pitchFamily="66" charset="0"/>
              </a:rPr>
              <a:t>main</a:t>
            </a:r>
            <a:r>
              <a:rPr lang="en-US" altLang="en-US" b="1" dirty="0">
                <a:effectLst>
                  <a:outerShdw blurRad="38100" dist="38100" dir="2700000" algn="tl">
                    <a:srgbClr val="000000">
                      <a:alpha val="43137"/>
                    </a:srgbClr>
                  </a:outerShdw>
                </a:effectLst>
              </a:rPr>
              <a:t> method</a:t>
            </a:r>
          </a:p>
        </p:txBody>
      </p:sp>
      <p:sp>
        <p:nvSpPr>
          <p:cNvPr id="73731" name="Rectangle 3">
            <a:extLst>
              <a:ext uri="{FF2B5EF4-FFF2-40B4-BE49-F238E27FC236}">
                <a16:creationId xmlns:a16="http://schemas.microsoft.com/office/drawing/2014/main" id="{715982D5-DA80-445B-ACE4-4C424D37D31C}"/>
              </a:ext>
            </a:extLst>
          </p:cNvPr>
          <p:cNvSpPr>
            <a:spLocks noGrp="1" noChangeArrowheads="1"/>
          </p:cNvSpPr>
          <p:nvPr>
            <p:ph idx="1"/>
          </p:nvPr>
        </p:nvSpPr>
        <p:spPr>
          <a:xfrm>
            <a:off x="457200" y="1600200"/>
            <a:ext cx="8229600" cy="1425575"/>
          </a:xfrm>
        </p:spPr>
        <p:txBody>
          <a:bodyPr>
            <a:normAutofit lnSpcReduction="10000"/>
          </a:bodyPr>
          <a:lstStyle/>
          <a:p>
            <a:pPr eaLnBrk="1" hangingPunct="1">
              <a:lnSpc>
                <a:spcPct val="90000"/>
              </a:lnSpc>
            </a:pPr>
            <a:r>
              <a:rPr lang="en-US" altLang="en-US" sz="2800">
                <a:solidFill>
                  <a:srgbClr val="002060"/>
                </a:solidFill>
              </a:rPr>
              <a:t>Yes, applets have a </a:t>
            </a:r>
            <a:r>
              <a:rPr lang="en-US" altLang="en-US" sz="2800">
                <a:solidFill>
                  <a:srgbClr val="002060"/>
                </a:solidFill>
                <a:latin typeface="Comic Sans MS" panose="030F0702030302020204" pitchFamily="66" charset="0"/>
              </a:rPr>
              <a:t>main</a:t>
            </a:r>
            <a:r>
              <a:rPr lang="en-US" altLang="en-US" sz="2800">
                <a:solidFill>
                  <a:srgbClr val="002060"/>
                </a:solidFill>
              </a:rPr>
              <a:t> method...</a:t>
            </a:r>
          </a:p>
          <a:p>
            <a:pPr eaLnBrk="1" hangingPunct="1">
              <a:lnSpc>
                <a:spcPct val="90000"/>
              </a:lnSpc>
            </a:pPr>
            <a:r>
              <a:rPr lang="en-US" altLang="en-US" sz="2800">
                <a:solidFill>
                  <a:srgbClr val="002060"/>
                </a:solidFill>
              </a:rPr>
              <a:t>...but it's in the </a:t>
            </a:r>
            <a:r>
              <a:rPr lang="en-US" altLang="en-US" sz="2800" i="1">
                <a:solidFill>
                  <a:srgbClr val="002060"/>
                </a:solidFill>
              </a:rPr>
              <a:t>browser</a:t>
            </a:r>
            <a:r>
              <a:rPr lang="en-US" altLang="en-US" sz="2800">
                <a:solidFill>
                  <a:srgbClr val="002060"/>
                </a:solidFill>
              </a:rPr>
              <a:t>, not in your code!</a:t>
            </a:r>
          </a:p>
          <a:p>
            <a:pPr eaLnBrk="1" hangingPunct="1">
              <a:lnSpc>
                <a:spcPct val="90000"/>
              </a:lnSpc>
            </a:pPr>
            <a:r>
              <a:rPr lang="en-US" altLang="en-US" sz="2800">
                <a:solidFill>
                  <a:srgbClr val="002060"/>
                </a:solidFill>
              </a:rPr>
              <a:t>More about that later in the course …</a:t>
            </a: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9">
            <a:extLst>
              <a:ext uri="{FF2B5EF4-FFF2-40B4-BE49-F238E27FC236}">
                <a16:creationId xmlns:a16="http://schemas.microsoft.com/office/drawing/2014/main" id="{9DB137A0-7B0F-40F8-A6EB-F8B6FD009613}"/>
              </a:ext>
            </a:extLst>
          </p:cNvPr>
          <p:cNvSpPr>
            <a:spLocks noGrp="1" noChangeArrowheads="1"/>
          </p:cNvSpPr>
          <p:nvPr>
            <p:ph type="title"/>
          </p:nvPr>
        </p:nvSpPr>
        <p:spPr>
          <a:xfrm>
            <a:off x="457200" y="0"/>
            <a:ext cx="8229600" cy="1143000"/>
          </a:xfrm>
        </p:spPr>
        <p:txBody>
          <a:bodyPr rtlCol="0">
            <a:normAutofit/>
          </a:bodyPr>
          <a:lstStyle/>
          <a:p>
            <a:pPr eaLnBrk="1" fontAlgn="auto" hangingPunct="1">
              <a:spcAft>
                <a:spcPts val="0"/>
              </a:spcAft>
              <a:defRPr/>
            </a:pPr>
            <a:r>
              <a:rPr lang="en-US" altLang="en-US" b="1" dirty="0">
                <a:effectLst>
                  <a:outerShdw blurRad="38100" dist="38100" dir="2700000" algn="tl">
                    <a:srgbClr val="000000">
                      <a:alpha val="43137"/>
                    </a:srgbClr>
                  </a:outerShdw>
                </a:effectLst>
              </a:rPr>
              <a:t>Applet Execution</a:t>
            </a:r>
          </a:p>
        </p:txBody>
      </p:sp>
      <p:pic>
        <p:nvPicPr>
          <p:cNvPr id="74755" name="Picture 5" descr="h1">
            <a:extLst>
              <a:ext uri="{FF2B5EF4-FFF2-40B4-BE49-F238E27FC236}">
                <a16:creationId xmlns:a16="http://schemas.microsoft.com/office/drawing/2014/main" id="{BBD1F240-B8AE-49CE-8764-587AD22FB6F2}"/>
              </a:ext>
            </a:extLst>
          </p:cNvPr>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0" y="1169988"/>
            <a:ext cx="4114800" cy="5078412"/>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4756" name="Picture 13">
            <a:extLst>
              <a:ext uri="{FF2B5EF4-FFF2-40B4-BE49-F238E27FC236}">
                <a16:creationId xmlns:a16="http://schemas.microsoft.com/office/drawing/2014/main" id="{3F29D161-2336-40F1-BD3E-0335B82045CB}"/>
              </a:ext>
            </a:extLst>
          </p:cNvPr>
          <p:cNvPicPr>
            <a:picLocks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4267200" y="1120775"/>
            <a:ext cx="4876800" cy="4867275"/>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74757" name="Text Box 11">
            <a:extLst>
              <a:ext uri="{FF2B5EF4-FFF2-40B4-BE49-F238E27FC236}">
                <a16:creationId xmlns:a16="http://schemas.microsoft.com/office/drawing/2014/main" id="{87D4A6A3-7A70-4151-84FF-3EA12999C7E6}"/>
              </a:ext>
            </a:extLst>
          </p:cNvPr>
          <p:cNvSpPr txBox="1">
            <a:spLocks noChangeArrowheads="1"/>
          </p:cNvSpPr>
          <p:nvPr/>
        </p:nvSpPr>
        <p:spPr bwMode="auto">
          <a:xfrm>
            <a:off x="960438" y="6292850"/>
            <a:ext cx="2193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u="sng">
                <a:latin typeface="Tahoma" panose="020B0604030504040204" pitchFamily="34" charset="0"/>
              </a:rPr>
              <a:t>Using AppletViewer</a:t>
            </a:r>
          </a:p>
        </p:txBody>
      </p:sp>
      <p:sp>
        <p:nvSpPr>
          <p:cNvPr id="74758" name="Text Box 12">
            <a:extLst>
              <a:ext uri="{FF2B5EF4-FFF2-40B4-BE49-F238E27FC236}">
                <a16:creationId xmlns:a16="http://schemas.microsoft.com/office/drawing/2014/main" id="{19FDC429-A308-40E2-B850-8EA1F5CA9494}"/>
              </a:ext>
            </a:extLst>
          </p:cNvPr>
          <p:cNvSpPr txBox="1">
            <a:spLocks noChangeArrowheads="1"/>
          </p:cNvSpPr>
          <p:nvPr/>
        </p:nvSpPr>
        <p:spPr bwMode="auto">
          <a:xfrm>
            <a:off x="6096000" y="6283325"/>
            <a:ext cx="1670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u="sng">
                <a:latin typeface="Tahoma" panose="020B0604030504040204" pitchFamily="34" charset="0"/>
              </a:rPr>
              <a:t>Using Browser</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3578CEC1-C8E2-4090-8231-1BFBB4C6A176}"/>
              </a:ext>
            </a:extLst>
          </p:cNvPr>
          <p:cNvSpPr>
            <a:spLocks noGrp="1"/>
          </p:cNvSpPr>
          <p:nvPr>
            <p:ph type="title"/>
          </p:nvPr>
        </p:nvSpPr>
        <p:spPr>
          <a:xfrm>
            <a:off x="457200" y="0"/>
            <a:ext cx="8229600" cy="914400"/>
          </a:xfrm>
        </p:spPr>
        <p:txBody>
          <a:bodyPr rtlCol="0">
            <a:normAutofit/>
          </a:bodyPr>
          <a:lstStyle/>
          <a:p>
            <a:pPr eaLnBrk="1" fontAlgn="auto" hangingPunct="1">
              <a:spcAft>
                <a:spcPts val="0"/>
              </a:spcAft>
              <a:defRPr/>
            </a:pPr>
            <a:r>
              <a:rPr lang="en-IN" altLang="en-US" b="1" dirty="0">
                <a:effectLst>
                  <a:outerShdw blurRad="38100" dist="38100" dir="2700000" algn="tl">
                    <a:srgbClr val="000000">
                      <a:alpha val="43137"/>
                    </a:srgbClr>
                  </a:outerShdw>
                </a:effectLst>
              </a:rPr>
              <a:t>General Structure of Java program</a:t>
            </a:r>
            <a:endParaRPr lang="en-US" altLang="en-US" b="1" dirty="0">
              <a:effectLst>
                <a:outerShdw blurRad="38100" dist="38100" dir="2700000" algn="tl">
                  <a:srgbClr val="000000">
                    <a:alpha val="43137"/>
                  </a:srgbClr>
                </a:outerShdw>
              </a:effectLst>
            </a:endParaRPr>
          </a:p>
        </p:txBody>
      </p:sp>
      <p:graphicFrame>
        <p:nvGraphicFramePr>
          <p:cNvPr id="3" name="Table 2">
            <a:extLst>
              <a:ext uri="{FF2B5EF4-FFF2-40B4-BE49-F238E27FC236}">
                <a16:creationId xmlns:a16="http://schemas.microsoft.com/office/drawing/2014/main" id="{1228754B-FCD4-4DF1-B2DD-B27E7291F533}"/>
              </a:ext>
            </a:extLst>
          </p:cNvPr>
          <p:cNvGraphicFramePr>
            <a:graphicFrameLocks noGrp="1"/>
          </p:cNvGraphicFramePr>
          <p:nvPr/>
        </p:nvGraphicFramePr>
        <p:xfrm>
          <a:off x="838200" y="990600"/>
          <a:ext cx="3962400" cy="5067300"/>
        </p:xfrm>
        <a:graphic>
          <a:graphicData uri="http://schemas.openxmlformats.org/drawingml/2006/table">
            <a:tbl>
              <a:tblPr firstRow="1" bandRow="1">
                <a:tableStyleId>{616DA210-FB5B-4158-B5E0-FEB733F419BA}</a:tableStyleId>
              </a:tblPr>
              <a:tblGrid>
                <a:gridCol w="3962400">
                  <a:extLst>
                    <a:ext uri="{9D8B030D-6E8A-4147-A177-3AD203B41FA5}">
                      <a16:colId xmlns:a16="http://schemas.microsoft.com/office/drawing/2014/main" val="20000"/>
                    </a:ext>
                  </a:extLst>
                </a:gridCol>
              </a:tblGrid>
              <a:tr h="568113">
                <a:tc>
                  <a:txBody>
                    <a:bodyPr/>
                    <a:lstStyle/>
                    <a:p>
                      <a:r>
                        <a:rPr lang="en-IN" sz="2400" b="0" dirty="0"/>
                        <a:t>Document Section</a:t>
                      </a:r>
                      <a:endParaRPr lang="en-US" sz="2400" b="0" dirty="0"/>
                    </a:p>
                  </a:txBody>
                  <a:tcPr marT="45717" marB="45717"/>
                </a:tc>
                <a:extLst>
                  <a:ext uri="{0D108BD9-81ED-4DB2-BD59-A6C34878D82A}">
                    <a16:rowId xmlns:a16="http://schemas.microsoft.com/office/drawing/2014/main" val="10000"/>
                  </a:ext>
                </a:extLst>
              </a:tr>
              <a:tr h="592815">
                <a:tc>
                  <a:txBody>
                    <a:bodyPr/>
                    <a:lstStyle/>
                    <a:p>
                      <a:r>
                        <a:rPr lang="en-IN" sz="2400" dirty="0"/>
                        <a:t>Package Statement</a:t>
                      </a:r>
                      <a:endParaRPr lang="en-US" sz="2400" dirty="0"/>
                    </a:p>
                  </a:txBody>
                  <a:tcPr marT="45717" marB="45717"/>
                </a:tc>
                <a:extLst>
                  <a:ext uri="{0D108BD9-81ED-4DB2-BD59-A6C34878D82A}">
                    <a16:rowId xmlns:a16="http://schemas.microsoft.com/office/drawing/2014/main" val="10001"/>
                  </a:ext>
                </a:extLst>
              </a:tr>
              <a:tr h="592815">
                <a:tc>
                  <a:txBody>
                    <a:bodyPr/>
                    <a:lstStyle/>
                    <a:p>
                      <a:r>
                        <a:rPr lang="en-IN" sz="2400" dirty="0"/>
                        <a:t>Import</a:t>
                      </a:r>
                      <a:r>
                        <a:rPr lang="en-IN" sz="2400" baseline="0" dirty="0"/>
                        <a:t> Statement</a:t>
                      </a:r>
                      <a:endParaRPr lang="en-US" sz="2400" dirty="0"/>
                    </a:p>
                  </a:txBody>
                  <a:tcPr marT="45717" marB="45717"/>
                </a:tc>
                <a:extLst>
                  <a:ext uri="{0D108BD9-81ED-4DB2-BD59-A6C34878D82A}">
                    <a16:rowId xmlns:a16="http://schemas.microsoft.com/office/drawing/2014/main" val="10002"/>
                  </a:ext>
                </a:extLst>
              </a:tr>
              <a:tr h="592815">
                <a:tc>
                  <a:txBody>
                    <a:bodyPr/>
                    <a:lstStyle/>
                    <a:p>
                      <a:r>
                        <a:rPr lang="en-IN" sz="2400" dirty="0"/>
                        <a:t>Interface Statements</a:t>
                      </a:r>
                      <a:endParaRPr lang="en-US" sz="2400" dirty="0"/>
                    </a:p>
                  </a:txBody>
                  <a:tcPr marT="45717" marB="45717"/>
                </a:tc>
                <a:extLst>
                  <a:ext uri="{0D108BD9-81ED-4DB2-BD59-A6C34878D82A}">
                    <a16:rowId xmlns:a16="http://schemas.microsoft.com/office/drawing/2014/main" val="10003"/>
                  </a:ext>
                </a:extLst>
              </a:tr>
              <a:tr h="741018">
                <a:tc>
                  <a:txBody>
                    <a:bodyPr/>
                    <a:lstStyle/>
                    <a:p>
                      <a:r>
                        <a:rPr lang="en-IN" sz="2400" dirty="0"/>
                        <a:t>Class Definition</a:t>
                      </a:r>
                      <a:endParaRPr lang="en-US" sz="2400" dirty="0"/>
                    </a:p>
                  </a:txBody>
                  <a:tcPr marT="45717" marB="45717"/>
                </a:tc>
                <a:extLst>
                  <a:ext uri="{0D108BD9-81ED-4DB2-BD59-A6C34878D82A}">
                    <a16:rowId xmlns:a16="http://schemas.microsoft.com/office/drawing/2014/main" val="10004"/>
                  </a:ext>
                </a:extLst>
              </a:tr>
              <a:tr h="1979724">
                <a:tc>
                  <a:txBody>
                    <a:bodyPr/>
                    <a:lstStyle/>
                    <a:p>
                      <a:r>
                        <a:rPr lang="en-IN" sz="2400" dirty="0"/>
                        <a:t>Main Method Class</a:t>
                      </a:r>
                    </a:p>
                    <a:p>
                      <a:r>
                        <a:rPr lang="en-IN" sz="2400" dirty="0"/>
                        <a:t>{</a:t>
                      </a:r>
                    </a:p>
                    <a:p>
                      <a:r>
                        <a:rPr lang="en-IN" sz="2400" dirty="0"/>
                        <a:t>    Main Method Definition</a:t>
                      </a:r>
                    </a:p>
                    <a:p>
                      <a:r>
                        <a:rPr lang="en-IN" sz="2400" dirty="0"/>
                        <a:t>}</a:t>
                      </a:r>
                      <a:endParaRPr lang="en-US" sz="2400" dirty="0"/>
                    </a:p>
                  </a:txBody>
                  <a:tcPr marT="45717" marB="45717"/>
                </a:tc>
                <a:extLst>
                  <a:ext uri="{0D108BD9-81ED-4DB2-BD59-A6C34878D82A}">
                    <a16:rowId xmlns:a16="http://schemas.microsoft.com/office/drawing/2014/main" val="10005"/>
                  </a:ext>
                </a:extLst>
              </a:tr>
            </a:tbl>
          </a:graphicData>
        </a:graphic>
      </p:graphicFrame>
      <p:graphicFrame>
        <p:nvGraphicFramePr>
          <p:cNvPr id="4" name="Table 3">
            <a:extLst>
              <a:ext uri="{FF2B5EF4-FFF2-40B4-BE49-F238E27FC236}">
                <a16:creationId xmlns:a16="http://schemas.microsoft.com/office/drawing/2014/main" id="{D5CAB537-1917-41E4-B2D2-068FA73B4072}"/>
              </a:ext>
            </a:extLst>
          </p:cNvPr>
          <p:cNvGraphicFramePr>
            <a:graphicFrameLocks noGrp="1"/>
          </p:cNvGraphicFramePr>
          <p:nvPr/>
        </p:nvGraphicFramePr>
        <p:xfrm>
          <a:off x="5334000" y="990600"/>
          <a:ext cx="3276600" cy="4805363"/>
        </p:xfrm>
        <a:graphic>
          <a:graphicData uri="http://schemas.openxmlformats.org/drawingml/2006/table">
            <a:tbl>
              <a:tblPr firstRow="1" bandRow="1">
                <a:tableStyleId>{8799B23B-EC83-4686-B30A-512413B5E67A}</a:tableStyleId>
              </a:tblPr>
              <a:tblGrid>
                <a:gridCol w="3276600">
                  <a:extLst>
                    <a:ext uri="{9D8B030D-6E8A-4147-A177-3AD203B41FA5}">
                      <a16:colId xmlns:a16="http://schemas.microsoft.com/office/drawing/2014/main" val="20000"/>
                    </a:ext>
                  </a:extLst>
                </a:gridCol>
              </a:tblGrid>
              <a:tr h="550964">
                <a:tc>
                  <a:txBody>
                    <a:bodyPr/>
                    <a:lstStyle/>
                    <a:p>
                      <a:r>
                        <a:rPr lang="en-IN" sz="2400" b="0" dirty="0"/>
                        <a:t>Suggested</a:t>
                      </a:r>
                      <a:endParaRPr lang="en-US" sz="2400" b="0" dirty="0"/>
                    </a:p>
                  </a:txBody>
                  <a:tcPr marT="45710" marB="45710"/>
                </a:tc>
                <a:extLst>
                  <a:ext uri="{0D108BD9-81ED-4DB2-BD59-A6C34878D82A}">
                    <a16:rowId xmlns:a16="http://schemas.microsoft.com/office/drawing/2014/main" val="10000"/>
                  </a:ext>
                </a:extLst>
              </a:tr>
              <a:tr h="574919">
                <a:tc>
                  <a:txBody>
                    <a:bodyPr/>
                    <a:lstStyle/>
                    <a:p>
                      <a:r>
                        <a:rPr lang="en-IN" sz="2400" dirty="0"/>
                        <a:t>Optional</a:t>
                      </a:r>
                      <a:endParaRPr lang="en-US" sz="2400" dirty="0"/>
                    </a:p>
                  </a:txBody>
                  <a:tcPr marT="45710" marB="45710"/>
                </a:tc>
                <a:extLst>
                  <a:ext uri="{0D108BD9-81ED-4DB2-BD59-A6C34878D82A}">
                    <a16:rowId xmlns:a16="http://schemas.microsoft.com/office/drawing/2014/main" val="10001"/>
                  </a:ext>
                </a:extLst>
              </a:tr>
              <a:tr h="5749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a:t>Optional</a:t>
                      </a:r>
                      <a:endParaRPr lang="en-US" sz="2400" dirty="0"/>
                    </a:p>
                  </a:txBody>
                  <a:tcPr marT="45710" marB="45710"/>
                </a:tc>
                <a:extLst>
                  <a:ext uri="{0D108BD9-81ED-4DB2-BD59-A6C34878D82A}">
                    <a16:rowId xmlns:a16="http://schemas.microsoft.com/office/drawing/2014/main" val="10002"/>
                  </a:ext>
                </a:extLst>
              </a:tr>
              <a:tr h="5749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a:t>Optional</a:t>
                      </a:r>
                      <a:endParaRPr lang="en-US" sz="2400" dirty="0"/>
                    </a:p>
                  </a:txBody>
                  <a:tcPr marT="45710" marB="45710"/>
                </a:tc>
                <a:extLst>
                  <a:ext uri="{0D108BD9-81ED-4DB2-BD59-A6C34878D82A}">
                    <a16:rowId xmlns:a16="http://schemas.microsoft.com/office/drawing/2014/main" val="10003"/>
                  </a:ext>
                </a:extLst>
              </a:tr>
              <a:tr h="7186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a:t>Optional</a:t>
                      </a:r>
                      <a:endParaRPr lang="en-US" sz="2400" dirty="0"/>
                    </a:p>
                  </a:txBody>
                  <a:tcPr marT="45710" marB="45710"/>
                </a:tc>
                <a:extLst>
                  <a:ext uri="{0D108BD9-81ED-4DB2-BD59-A6C34878D82A}">
                    <a16:rowId xmlns:a16="http://schemas.microsoft.com/office/drawing/2014/main" val="10004"/>
                  </a:ext>
                </a:extLst>
              </a:tr>
              <a:tr h="1810994">
                <a:tc>
                  <a:txBody>
                    <a:bodyPr/>
                    <a:lstStyle/>
                    <a:p>
                      <a:endParaRPr lang="en-IN" sz="2400" dirty="0"/>
                    </a:p>
                    <a:p>
                      <a:r>
                        <a:rPr lang="en-IN" sz="2400" dirty="0"/>
                        <a:t>Essential</a:t>
                      </a:r>
                      <a:endParaRPr lang="en-US" sz="2400" dirty="0"/>
                    </a:p>
                  </a:txBody>
                  <a:tcPr marT="45710" marB="45710"/>
                </a:tc>
                <a:extLst>
                  <a:ext uri="{0D108BD9-81ED-4DB2-BD59-A6C34878D82A}">
                    <a16:rowId xmlns:a16="http://schemas.microsoft.com/office/drawing/2014/main" val="10005"/>
                  </a:ext>
                </a:extLst>
              </a:tr>
            </a:tbl>
          </a:graphicData>
        </a:graphic>
      </p:graphicFrame>
      <p:cxnSp>
        <p:nvCxnSpPr>
          <p:cNvPr id="6" name="Straight Arrow Connector 5">
            <a:extLst>
              <a:ext uri="{FF2B5EF4-FFF2-40B4-BE49-F238E27FC236}">
                <a16:creationId xmlns:a16="http://schemas.microsoft.com/office/drawing/2014/main" id="{B10E9047-8BDE-4F86-8142-75E8DE5529AB}"/>
              </a:ext>
            </a:extLst>
          </p:cNvPr>
          <p:cNvCxnSpPr/>
          <p:nvPr/>
        </p:nvCxnSpPr>
        <p:spPr bwMode="auto">
          <a:xfrm>
            <a:off x="4800600" y="1257300"/>
            <a:ext cx="609600"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7" name="Straight Arrow Connector 6">
            <a:extLst>
              <a:ext uri="{FF2B5EF4-FFF2-40B4-BE49-F238E27FC236}">
                <a16:creationId xmlns:a16="http://schemas.microsoft.com/office/drawing/2014/main" id="{E82129AB-A89A-4F97-8B9C-BB44911AB6BB}"/>
              </a:ext>
            </a:extLst>
          </p:cNvPr>
          <p:cNvCxnSpPr/>
          <p:nvPr/>
        </p:nvCxnSpPr>
        <p:spPr bwMode="auto">
          <a:xfrm>
            <a:off x="4800600" y="1790700"/>
            <a:ext cx="609600"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8" name="Straight Arrow Connector 7">
            <a:extLst>
              <a:ext uri="{FF2B5EF4-FFF2-40B4-BE49-F238E27FC236}">
                <a16:creationId xmlns:a16="http://schemas.microsoft.com/office/drawing/2014/main" id="{6DF947FF-B9AA-4130-90CE-326A7102109A}"/>
              </a:ext>
            </a:extLst>
          </p:cNvPr>
          <p:cNvCxnSpPr/>
          <p:nvPr/>
        </p:nvCxnSpPr>
        <p:spPr bwMode="auto">
          <a:xfrm>
            <a:off x="4800600" y="2400300"/>
            <a:ext cx="609600"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9" name="Straight Arrow Connector 8">
            <a:extLst>
              <a:ext uri="{FF2B5EF4-FFF2-40B4-BE49-F238E27FC236}">
                <a16:creationId xmlns:a16="http://schemas.microsoft.com/office/drawing/2014/main" id="{736E6596-4FE2-427E-943E-1543325245EE}"/>
              </a:ext>
            </a:extLst>
          </p:cNvPr>
          <p:cNvCxnSpPr/>
          <p:nvPr/>
        </p:nvCxnSpPr>
        <p:spPr bwMode="auto">
          <a:xfrm>
            <a:off x="4800600" y="2933700"/>
            <a:ext cx="609600"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0" name="Straight Arrow Connector 9">
            <a:extLst>
              <a:ext uri="{FF2B5EF4-FFF2-40B4-BE49-F238E27FC236}">
                <a16:creationId xmlns:a16="http://schemas.microsoft.com/office/drawing/2014/main" id="{91AF2BFB-E4B7-4C46-8D2D-82A062C7E7AE}"/>
              </a:ext>
            </a:extLst>
          </p:cNvPr>
          <p:cNvCxnSpPr/>
          <p:nvPr/>
        </p:nvCxnSpPr>
        <p:spPr bwMode="auto">
          <a:xfrm>
            <a:off x="4800600" y="3619500"/>
            <a:ext cx="609600"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1" name="Straight Arrow Connector 10">
            <a:extLst>
              <a:ext uri="{FF2B5EF4-FFF2-40B4-BE49-F238E27FC236}">
                <a16:creationId xmlns:a16="http://schemas.microsoft.com/office/drawing/2014/main" id="{B0976F7D-E700-4597-9F92-473920321F80}"/>
              </a:ext>
            </a:extLst>
          </p:cNvPr>
          <p:cNvCxnSpPr/>
          <p:nvPr/>
        </p:nvCxnSpPr>
        <p:spPr bwMode="auto">
          <a:xfrm>
            <a:off x="4800600" y="4610100"/>
            <a:ext cx="609600"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6C053D47-558E-4A4F-B14E-2A1782A5FEE6}"/>
              </a:ext>
            </a:extLst>
          </p:cNvPr>
          <p:cNvSpPr>
            <a:spLocks noGrp="1"/>
          </p:cNvSpPr>
          <p:nvPr>
            <p:ph type="title"/>
          </p:nvPr>
        </p:nvSpPr>
        <p:spPr>
          <a:xfrm>
            <a:off x="609600" y="2514600"/>
            <a:ext cx="8229600" cy="914400"/>
          </a:xfrm>
        </p:spPr>
        <p:txBody>
          <a:bodyPr rtlCol="0">
            <a:normAutofit/>
          </a:bodyPr>
          <a:lstStyle/>
          <a:p>
            <a:pPr eaLnBrk="1" fontAlgn="auto" hangingPunct="1">
              <a:spcAft>
                <a:spcPts val="0"/>
              </a:spcAft>
              <a:defRPr/>
            </a:pPr>
            <a:r>
              <a:rPr lang="en-IN" altLang="en-US" b="1" dirty="0">
                <a:effectLst>
                  <a:outerShdw blurRad="38100" dist="38100" dir="2700000" algn="tl">
                    <a:srgbClr val="000000">
                      <a:alpha val="43137"/>
                    </a:srgbClr>
                  </a:outerShdw>
                </a:effectLst>
              </a:rPr>
              <a:t>Thank You</a:t>
            </a:r>
            <a:endParaRPr lang="en-US" altLang="en-US" b="1" dirty="0">
              <a:effectLst>
                <a:outerShdw blurRad="38100" dist="38100" dir="2700000" algn="tl">
                  <a:srgbClr val="000000">
                    <a:alpha val="43137"/>
                  </a:srgbClr>
                </a:outerShdw>
              </a:effectLst>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409C1D9-ED68-44EB-A796-D80A74DCE81F}"/>
              </a:ext>
            </a:extLst>
          </p:cNvPr>
          <p:cNvSpPr>
            <a:spLocks noGrp="1" noChangeArrowheads="1"/>
          </p:cNvSpPr>
          <p:nvPr>
            <p:ph type="title"/>
          </p:nvPr>
        </p:nvSpPr>
        <p:spPr>
          <a:xfrm>
            <a:off x="457200" y="76200"/>
            <a:ext cx="8229600" cy="1143000"/>
          </a:xfrm>
        </p:spPr>
        <p:txBody>
          <a:bodyPr rtlCol="0">
            <a:normAutofit/>
          </a:bodyPr>
          <a:lstStyle/>
          <a:p>
            <a:pPr eaLnBrk="1" fontAlgn="auto" hangingPunct="1">
              <a:spcAft>
                <a:spcPts val="0"/>
              </a:spcAft>
              <a:defRPr/>
            </a:pPr>
            <a:r>
              <a:rPr lang="en-US" altLang="en-US" dirty="0">
                <a:effectLst>
                  <a:outerShdw blurRad="38100" dist="38100" dir="2700000" algn="tl">
                    <a:srgbClr val="000000">
                      <a:alpha val="43137"/>
                    </a:srgbClr>
                  </a:outerShdw>
                </a:effectLst>
              </a:rPr>
              <a:t>Java Introduction</a:t>
            </a:r>
          </a:p>
        </p:txBody>
      </p:sp>
      <p:sp>
        <p:nvSpPr>
          <p:cNvPr id="12291" name="Rectangle 3">
            <a:extLst>
              <a:ext uri="{FF2B5EF4-FFF2-40B4-BE49-F238E27FC236}">
                <a16:creationId xmlns:a16="http://schemas.microsoft.com/office/drawing/2014/main" id="{59EB7F01-9F84-4423-9A3F-1596092541E1}"/>
              </a:ext>
            </a:extLst>
          </p:cNvPr>
          <p:cNvSpPr>
            <a:spLocks noGrp="1" noChangeArrowheads="1"/>
          </p:cNvSpPr>
          <p:nvPr>
            <p:ph idx="1"/>
          </p:nvPr>
        </p:nvSpPr>
        <p:spPr>
          <a:xfrm>
            <a:off x="228600" y="1600200"/>
            <a:ext cx="8763000" cy="4525963"/>
          </a:xfrm>
        </p:spPr>
        <p:txBody>
          <a:bodyPr/>
          <a:lstStyle/>
          <a:p>
            <a:pPr algn="just" eaLnBrk="1" hangingPunct="1">
              <a:lnSpc>
                <a:spcPct val="90000"/>
              </a:lnSpc>
              <a:buFont typeface="Wingdings" panose="05000000000000000000" pitchFamily="2" charset="2"/>
              <a:buChar char="Ø"/>
            </a:pPr>
            <a:r>
              <a:rPr lang="en-US" altLang="en-AU" dirty="0"/>
              <a:t>Originally created for consumer electronics (TV, VCR, Washing Machine, Mobile Phone).</a:t>
            </a:r>
          </a:p>
          <a:p>
            <a:pPr algn="just" eaLnBrk="1" hangingPunct="1">
              <a:lnSpc>
                <a:spcPct val="90000"/>
              </a:lnSpc>
              <a:buFont typeface="Wingdings" panose="05000000000000000000" pitchFamily="2" charset="2"/>
              <a:buChar char="Ø"/>
            </a:pPr>
            <a:r>
              <a:rPr lang="en-US" altLang="en-AU" dirty="0"/>
              <a:t>Java - CPU  Independent language</a:t>
            </a:r>
          </a:p>
          <a:p>
            <a:pPr algn="just" eaLnBrk="1" hangingPunct="1">
              <a:lnSpc>
                <a:spcPct val="90000"/>
              </a:lnSpc>
              <a:buFont typeface="Wingdings" panose="05000000000000000000" pitchFamily="2" charset="2"/>
              <a:buChar char="Ø"/>
            </a:pPr>
            <a:r>
              <a:rPr lang="en-US" altLang="en-AU" dirty="0"/>
              <a:t>Internet and Web was just emerging, so Sun turned it into a language of Internet Programming.</a:t>
            </a:r>
          </a:p>
          <a:p>
            <a:pPr algn="just" eaLnBrk="1" hangingPunct="1">
              <a:lnSpc>
                <a:spcPct val="90000"/>
              </a:lnSpc>
              <a:buFont typeface="Wingdings" panose="05000000000000000000" pitchFamily="2" charset="2"/>
              <a:buChar char="Ø"/>
            </a:pPr>
            <a:r>
              <a:rPr lang="en-US" altLang="en-AU" dirty="0"/>
              <a:t>It allows you to publish a webpage with Java code in it.</a:t>
            </a:r>
            <a:endParaRPr lang="en-US" altLang="en-US" sz="2800"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450B767-0BBC-4A96-B5CF-896EED7468EC}"/>
              </a:ext>
            </a:extLst>
          </p:cNvPr>
          <p:cNvSpPr>
            <a:spLocks noGrp="1" noChangeArrowheads="1"/>
          </p:cNvSpPr>
          <p:nvPr>
            <p:ph type="title"/>
          </p:nvPr>
        </p:nvSpPr>
        <p:spPr/>
        <p:txBody>
          <a:bodyPr rtlCol="0">
            <a:normAutofit/>
          </a:bodyPr>
          <a:lstStyle/>
          <a:p>
            <a:pPr eaLnBrk="1" fontAlgn="auto" hangingPunct="1">
              <a:spcAft>
                <a:spcPts val="0"/>
              </a:spcAft>
              <a:defRPr/>
            </a:pPr>
            <a:r>
              <a:rPr lang="en-US" altLang="en-US" dirty="0">
                <a:effectLst>
                  <a:outerShdw blurRad="38100" dist="38100" dir="2700000" algn="tl">
                    <a:srgbClr val="000000">
                      <a:alpha val="43137"/>
                    </a:srgbClr>
                  </a:outerShdw>
                </a:effectLst>
              </a:rPr>
              <a:t>Java Milestones</a:t>
            </a:r>
          </a:p>
        </p:txBody>
      </p:sp>
      <p:graphicFrame>
        <p:nvGraphicFramePr>
          <p:cNvPr id="85073" name="Group 81">
            <a:extLst>
              <a:ext uri="{FF2B5EF4-FFF2-40B4-BE49-F238E27FC236}">
                <a16:creationId xmlns:a16="http://schemas.microsoft.com/office/drawing/2014/main" id="{E9C73E31-7675-4D3A-A45E-C301391CA58B}"/>
              </a:ext>
            </a:extLst>
          </p:cNvPr>
          <p:cNvGraphicFramePr>
            <a:graphicFrameLocks noGrp="1"/>
          </p:cNvGraphicFramePr>
          <p:nvPr>
            <p:ph type="tbl" idx="1"/>
            <p:extLst>
              <p:ext uri="{D42A27DB-BD31-4B8C-83A1-F6EECF244321}">
                <p14:modId xmlns:p14="http://schemas.microsoft.com/office/powerpoint/2010/main" val="2100584588"/>
              </p:ext>
            </p:extLst>
          </p:nvPr>
        </p:nvGraphicFramePr>
        <p:xfrm>
          <a:off x="609600" y="1143000"/>
          <a:ext cx="8077200" cy="4975225"/>
        </p:xfrm>
        <a:graphic>
          <a:graphicData uri="http://schemas.openxmlformats.org/drawingml/2006/table">
            <a:tbl>
              <a:tblPr/>
              <a:tblGrid>
                <a:gridCol w="13716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457229">
                <a:tc>
                  <a:txBody>
                    <a:bodyPr/>
                    <a:lstStyle>
                      <a:lvl1pPr algn="l">
                        <a:spcBef>
                          <a:spcPct val="20000"/>
                        </a:spcBef>
                        <a:buClr>
                          <a:schemeClr val="accent2"/>
                        </a:buClr>
                        <a:buSzPct val="60000"/>
                        <a:buFont typeface="Wingdings" panose="05000000000000000000" pitchFamily="2" charset="2"/>
                        <a:defRPr sz="2800">
                          <a:solidFill>
                            <a:srgbClr val="0000FF"/>
                          </a:solidFill>
                          <a:latin typeface="Tahoma" panose="020B0604030504040204" pitchFamily="34" charset="0"/>
                          <a:ea typeface="SimSun" panose="02010600030101010101" pitchFamily="2" charset="-122"/>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tabLst/>
                      </a:pPr>
                      <a:r>
                        <a:rPr kumimoji="0" lang="en-US" altLang="en-US" sz="2000" b="1" i="0" u="none" strike="noStrike" cap="none" normalizeH="0" baseline="0" dirty="0">
                          <a:ln>
                            <a:noFill/>
                          </a:ln>
                          <a:solidFill>
                            <a:schemeClr val="tx1"/>
                          </a:solidFill>
                          <a:effectLst/>
                          <a:latin typeface="Tahoma" panose="020B0604030504040204" pitchFamily="34" charset="0"/>
                          <a:ea typeface="SimSun" panose="02010600030101010101" pitchFamily="2" charset="-122"/>
                        </a:rPr>
                        <a:t>Year</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accent2"/>
                        </a:buClr>
                        <a:buSzPct val="60000"/>
                        <a:buFont typeface="Wingdings" panose="05000000000000000000" pitchFamily="2" charset="2"/>
                        <a:defRPr sz="2800">
                          <a:solidFill>
                            <a:srgbClr val="0000FF"/>
                          </a:solidFill>
                          <a:latin typeface="Tahoma" panose="020B0604030504040204" pitchFamily="34" charset="0"/>
                          <a:ea typeface="SimSun" panose="02010600030101010101" pitchFamily="2" charset="-122"/>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tabLst/>
                      </a:pPr>
                      <a:r>
                        <a:rPr kumimoji="0" lang="en-US" altLang="en-US" sz="2000" b="1" i="0" u="none" strike="noStrike" cap="none" normalizeH="0" baseline="0" dirty="0">
                          <a:ln>
                            <a:noFill/>
                          </a:ln>
                          <a:solidFill>
                            <a:schemeClr val="tx1"/>
                          </a:solidFill>
                          <a:effectLst/>
                          <a:latin typeface="Tahoma" panose="020B0604030504040204" pitchFamily="34" charset="0"/>
                          <a:ea typeface="SimSun" panose="02010600030101010101" pitchFamily="2" charset="-122"/>
                        </a:rPr>
                        <a:t>Development</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5904">
                <a:tc>
                  <a:txBody>
                    <a:bodyPr/>
                    <a:lstStyle>
                      <a:lvl1pPr algn="l">
                        <a:spcBef>
                          <a:spcPct val="20000"/>
                        </a:spcBef>
                        <a:buClr>
                          <a:schemeClr val="accent2"/>
                        </a:buClr>
                        <a:buSzPct val="60000"/>
                        <a:buFont typeface="Wingdings" panose="05000000000000000000" pitchFamily="2" charset="2"/>
                        <a:defRPr sz="2800">
                          <a:solidFill>
                            <a:srgbClr val="0000FF"/>
                          </a:solidFill>
                          <a:latin typeface="Tahoma" panose="020B0604030504040204" pitchFamily="34" charset="0"/>
                          <a:ea typeface="SimSun" panose="02010600030101010101" pitchFamily="2" charset="-122"/>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ea typeface="SimSun" panose="02010600030101010101" pitchFamily="2" charset="-122"/>
                        </a:rPr>
                        <a:t>1990</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accent2"/>
                        </a:buClr>
                        <a:buSzPct val="60000"/>
                        <a:buFont typeface="Wingdings" panose="05000000000000000000" pitchFamily="2" charset="2"/>
                        <a:defRPr sz="2800">
                          <a:solidFill>
                            <a:srgbClr val="0000FF"/>
                          </a:solidFill>
                          <a:latin typeface="Tahoma" panose="020B0604030504040204" pitchFamily="34" charset="0"/>
                          <a:ea typeface="SimSun" panose="02010600030101010101" pitchFamily="2" charset="-122"/>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ea typeface="SimSun" panose="02010600030101010101" pitchFamily="2" charset="-122"/>
                        </a:rPr>
                        <a:t>Sun decided to developed special software that could be used for electronic devices. A project called Green Project created and head by James Gosling.</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0645">
                <a:tc>
                  <a:txBody>
                    <a:bodyPr/>
                    <a:lstStyle>
                      <a:lvl1pPr algn="l">
                        <a:spcBef>
                          <a:spcPct val="20000"/>
                        </a:spcBef>
                        <a:buClr>
                          <a:schemeClr val="accent2"/>
                        </a:buClr>
                        <a:buSzPct val="60000"/>
                        <a:buFont typeface="Wingdings" panose="05000000000000000000" pitchFamily="2" charset="2"/>
                        <a:defRPr sz="2800">
                          <a:solidFill>
                            <a:srgbClr val="0000FF"/>
                          </a:solidFill>
                          <a:latin typeface="Tahoma" panose="020B0604030504040204" pitchFamily="34" charset="0"/>
                          <a:ea typeface="SimSun" panose="02010600030101010101" pitchFamily="2" charset="-122"/>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ea typeface="SimSun" panose="02010600030101010101" pitchFamily="2" charset="-122"/>
                        </a:rPr>
                        <a:t>1991</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accent2"/>
                        </a:buClr>
                        <a:buSzPct val="60000"/>
                        <a:buFont typeface="Wingdings" panose="05000000000000000000" pitchFamily="2" charset="2"/>
                        <a:defRPr sz="2800">
                          <a:solidFill>
                            <a:srgbClr val="0000FF"/>
                          </a:solidFill>
                          <a:latin typeface="Tahoma" panose="020B0604030504040204" pitchFamily="34" charset="0"/>
                          <a:ea typeface="SimSun" panose="02010600030101010101" pitchFamily="2" charset="-122"/>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ea typeface="SimSun" panose="02010600030101010101" pitchFamily="2" charset="-122"/>
                        </a:rPr>
                        <a:t>Explored possibility of using C++, with some updates announced a new language named “Oak”</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05904">
                <a:tc>
                  <a:txBody>
                    <a:bodyPr/>
                    <a:lstStyle>
                      <a:lvl1pPr algn="l">
                        <a:spcBef>
                          <a:spcPct val="20000"/>
                        </a:spcBef>
                        <a:buClr>
                          <a:schemeClr val="accent2"/>
                        </a:buClr>
                        <a:buSzPct val="60000"/>
                        <a:buFont typeface="Wingdings" panose="05000000000000000000" pitchFamily="2" charset="2"/>
                        <a:defRPr sz="2800">
                          <a:solidFill>
                            <a:srgbClr val="0000FF"/>
                          </a:solidFill>
                          <a:latin typeface="Tahoma" panose="020B0604030504040204" pitchFamily="34" charset="0"/>
                          <a:ea typeface="SimSun" panose="02010600030101010101" pitchFamily="2" charset="-122"/>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ea typeface="SimSun" panose="02010600030101010101" pitchFamily="2" charset="-122"/>
                        </a:rPr>
                        <a:t>1992</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accent2"/>
                        </a:buClr>
                        <a:buSzPct val="60000"/>
                        <a:buFont typeface="Wingdings" panose="05000000000000000000" pitchFamily="2" charset="2"/>
                        <a:defRPr sz="2800">
                          <a:solidFill>
                            <a:srgbClr val="0000FF"/>
                          </a:solidFill>
                          <a:latin typeface="Tahoma" panose="020B0604030504040204" pitchFamily="34" charset="0"/>
                          <a:ea typeface="SimSun" panose="02010600030101010101" pitchFamily="2" charset="-122"/>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ea typeface="SimSun" panose="02010600030101010101" pitchFamily="2" charset="-122"/>
                        </a:rPr>
                        <a:t>The team demonstrated the application of their new language to control a list of home appliances using a hand held device.</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15543">
                <a:tc>
                  <a:txBody>
                    <a:bodyPr/>
                    <a:lstStyle>
                      <a:lvl1pPr algn="l">
                        <a:spcBef>
                          <a:spcPct val="20000"/>
                        </a:spcBef>
                        <a:buClr>
                          <a:schemeClr val="accent2"/>
                        </a:buClr>
                        <a:buSzPct val="60000"/>
                        <a:buFont typeface="Wingdings" panose="05000000000000000000" pitchFamily="2" charset="2"/>
                        <a:defRPr sz="2800">
                          <a:solidFill>
                            <a:srgbClr val="0000FF"/>
                          </a:solidFill>
                          <a:latin typeface="Tahoma" panose="020B0604030504040204" pitchFamily="34" charset="0"/>
                          <a:ea typeface="SimSun" panose="02010600030101010101" pitchFamily="2" charset="-122"/>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ea typeface="SimSun" panose="02010600030101010101" pitchFamily="2" charset="-122"/>
                        </a:rPr>
                        <a:t>1993</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accent2"/>
                        </a:buClr>
                        <a:buSzPct val="60000"/>
                        <a:buFont typeface="Wingdings" panose="05000000000000000000" pitchFamily="2" charset="2"/>
                        <a:defRPr sz="2800">
                          <a:solidFill>
                            <a:srgbClr val="0000FF"/>
                          </a:solidFill>
                          <a:latin typeface="Tahoma" panose="020B0604030504040204" pitchFamily="34" charset="0"/>
                          <a:ea typeface="SimSun" panose="02010600030101010101" pitchFamily="2" charset="-122"/>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ea typeface="SimSun" panose="02010600030101010101" pitchFamily="2" charset="-122"/>
                        </a:rPr>
                        <a:t>The World Wide Web appeared on the Internet and transformed the text-based interface to a graphical rich environment. The team developed Web applets (time programs) that could run on all types of computers connected to the Internet.</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advTm="1000"/>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A8E129A-4DA7-4270-8225-675BE068DE1A}"/>
              </a:ext>
            </a:extLst>
          </p:cNvPr>
          <p:cNvSpPr>
            <a:spLocks noGrp="1" noChangeArrowheads="1"/>
          </p:cNvSpPr>
          <p:nvPr>
            <p:ph type="title"/>
          </p:nvPr>
        </p:nvSpPr>
        <p:spPr/>
        <p:txBody>
          <a:bodyPr rtlCol="0">
            <a:normAutofit/>
          </a:bodyPr>
          <a:lstStyle/>
          <a:p>
            <a:pPr eaLnBrk="1" fontAlgn="auto" hangingPunct="1">
              <a:spcAft>
                <a:spcPts val="0"/>
              </a:spcAft>
              <a:defRPr/>
            </a:pPr>
            <a:r>
              <a:rPr lang="en-US" altLang="en-US" dirty="0">
                <a:effectLst>
                  <a:outerShdw blurRad="38100" dist="38100" dir="2700000" algn="tl">
                    <a:srgbClr val="000000">
                      <a:alpha val="43137"/>
                    </a:srgbClr>
                  </a:outerShdw>
                </a:effectLst>
              </a:rPr>
              <a:t>Java Milestones</a:t>
            </a:r>
          </a:p>
        </p:txBody>
      </p:sp>
      <p:graphicFrame>
        <p:nvGraphicFramePr>
          <p:cNvPr id="89135" name="Group 47">
            <a:extLst>
              <a:ext uri="{FF2B5EF4-FFF2-40B4-BE49-F238E27FC236}">
                <a16:creationId xmlns:a16="http://schemas.microsoft.com/office/drawing/2014/main" id="{C98C94CD-0087-41A7-AAAC-6D118930BE22}"/>
              </a:ext>
            </a:extLst>
          </p:cNvPr>
          <p:cNvGraphicFramePr>
            <a:graphicFrameLocks noGrp="1"/>
          </p:cNvGraphicFramePr>
          <p:nvPr>
            <p:ph type="tbl" idx="1"/>
            <p:extLst>
              <p:ext uri="{D42A27DB-BD31-4B8C-83A1-F6EECF244321}">
                <p14:modId xmlns:p14="http://schemas.microsoft.com/office/powerpoint/2010/main" val="3869337209"/>
              </p:ext>
            </p:extLst>
          </p:nvPr>
        </p:nvGraphicFramePr>
        <p:xfrm>
          <a:off x="609600" y="1295400"/>
          <a:ext cx="8077200" cy="4367212"/>
        </p:xfrm>
        <a:graphic>
          <a:graphicData uri="http://schemas.openxmlformats.org/drawingml/2006/table">
            <a:tbl>
              <a:tblPr/>
              <a:tblGrid>
                <a:gridCol w="13716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457233">
                <a:tc>
                  <a:txBody>
                    <a:bodyPr/>
                    <a:lstStyle>
                      <a:lvl1pPr algn="l">
                        <a:spcBef>
                          <a:spcPct val="20000"/>
                        </a:spcBef>
                        <a:buClr>
                          <a:schemeClr val="accent2"/>
                        </a:buClr>
                        <a:buSzPct val="60000"/>
                        <a:buFont typeface="Wingdings" panose="05000000000000000000" pitchFamily="2" charset="2"/>
                        <a:defRPr sz="2800">
                          <a:solidFill>
                            <a:srgbClr val="0000FF"/>
                          </a:solidFill>
                          <a:latin typeface="Tahoma" panose="020B0604030504040204" pitchFamily="34" charset="0"/>
                          <a:ea typeface="SimSun" panose="02010600030101010101" pitchFamily="2" charset="-122"/>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tabLst/>
                      </a:pPr>
                      <a:r>
                        <a:rPr kumimoji="0" lang="en-US" altLang="en-US" sz="2000" b="1" i="0" u="none" strike="noStrike" cap="none" normalizeH="0" baseline="0" dirty="0">
                          <a:ln>
                            <a:noFill/>
                          </a:ln>
                          <a:solidFill>
                            <a:schemeClr val="tx1"/>
                          </a:solidFill>
                          <a:effectLst/>
                          <a:latin typeface="Tahoma" panose="020B0604030504040204" pitchFamily="34" charset="0"/>
                          <a:ea typeface="SimSun" panose="02010600030101010101" pitchFamily="2" charset="-122"/>
                        </a:rPr>
                        <a:t>Year</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accent2"/>
                        </a:buClr>
                        <a:buSzPct val="60000"/>
                        <a:buFont typeface="Wingdings" panose="05000000000000000000" pitchFamily="2" charset="2"/>
                        <a:defRPr sz="2800">
                          <a:solidFill>
                            <a:srgbClr val="0000FF"/>
                          </a:solidFill>
                          <a:latin typeface="Tahoma" panose="020B0604030504040204" pitchFamily="34" charset="0"/>
                          <a:ea typeface="SimSun" panose="02010600030101010101" pitchFamily="2" charset="-122"/>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tabLst/>
                      </a:pPr>
                      <a:r>
                        <a:rPr kumimoji="0" lang="en-US" altLang="en-US" sz="2000" b="1" i="0" u="none" strike="noStrike" cap="none" normalizeH="0" baseline="0" dirty="0">
                          <a:ln>
                            <a:noFill/>
                          </a:ln>
                          <a:solidFill>
                            <a:schemeClr val="tx1"/>
                          </a:solidFill>
                          <a:effectLst/>
                          <a:latin typeface="Tahoma" panose="020B0604030504040204" pitchFamily="34" charset="0"/>
                          <a:ea typeface="SimSun" panose="02010600030101010101" pitchFamily="2" charset="-122"/>
                        </a:rPr>
                        <a:t>Development</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5913">
                <a:tc>
                  <a:txBody>
                    <a:bodyPr/>
                    <a:lstStyle>
                      <a:lvl1pPr algn="l">
                        <a:spcBef>
                          <a:spcPct val="20000"/>
                        </a:spcBef>
                        <a:buClr>
                          <a:schemeClr val="accent2"/>
                        </a:buClr>
                        <a:buSzPct val="60000"/>
                        <a:buFont typeface="Wingdings" panose="05000000000000000000" pitchFamily="2" charset="2"/>
                        <a:defRPr sz="2800">
                          <a:solidFill>
                            <a:srgbClr val="0000FF"/>
                          </a:solidFill>
                          <a:latin typeface="Tahoma" panose="020B0604030504040204" pitchFamily="34" charset="0"/>
                          <a:ea typeface="SimSun" panose="02010600030101010101" pitchFamily="2" charset="-122"/>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ea typeface="SimSun" panose="02010600030101010101" pitchFamily="2" charset="-122"/>
                        </a:rPr>
                        <a:t>1994</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accent2"/>
                        </a:buClr>
                        <a:buSzPct val="60000"/>
                        <a:buFont typeface="Wingdings" panose="05000000000000000000" pitchFamily="2" charset="2"/>
                        <a:defRPr sz="2800">
                          <a:solidFill>
                            <a:srgbClr val="0000FF"/>
                          </a:solidFill>
                          <a:latin typeface="Tahoma" panose="020B0604030504040204" pitchFamily="34" charset="0"/>
                          <a:ea typeface="SimSun" panose="02010600030101010101" pitchFamily="2" charset="-122"/>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ea typeface="SimSun" panose="02010600030101010101" pitchFamily="2" charset="-122"/>
                        </a:rPr>
                        <a:t>The team developed a new Web browser called “Hot Java” to locate and run Applets. </a:t>
                      </a:r>
                      <a:r>
                        <a:rPr kumimoji="0" lang="en-US" altLang="en-US" sz="2000" b="0" i="0" u="none" strike="noStrike" cap="none" normalizeH="0" baseline="0" dirty="0" err="1">
                          <a:ln>
                            <a:noFill/>
                          </a:ln>
                          <a:solidFill>
                            <a:schemeClr val="tx1"/>
                          </a:solidFill>
                          <a:effectLst/>
                          <a:latin typeface="Tahoma" panose="020B0604030504040204" pitchFamily="34" charset="0"/>
                          <a:ea typeface="SimSun" panose="02010600030101010101" pitchFamily="2" charset="-122"/>
                        </a:rPr>
                        <a:t>HotJava</a:t>
                      </a:r>
                      <a:r>
                        <a:rPr kumimoji="0" lang="en-US" altLang="en-US" sz="2000" b="0" i="0" u="none" strike="noStrike" cap="none" normalizeH="0" baseline="0" dirty="0">
                          <a:ln>
                            <a:noFill/>
                          </a:ln>
                          <a:solidFill>
                            <a:schemeClr val="tx1"/>
                          </a:solidFill>
                          <a:effectLst/>
                          <a:latin typeface="Tahoma" panose="020B0604030504040204" pitchFamily="34" charset="0"/>
                          <a:ea typeface="SimSun" panose="02010600030101010101" pitchFamily="2" charset="-122"/>
                        </a:rPr>
                        <a:t> gained instance success.</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5913">
                <a:tc>
                  <a:txBody>
                    <a:bodyPr/>
                    <a:lstStyle>
                      <a:lvl1pPr algn="l">
                        <a:spcBef>
                          <a:spcPct val="20000"/>
                        </a:spcBef>
                        <a:buClr>
                          <a:schemeClr val="accent2"/>
                        </a:buClr>
                        <a:buSzPct val="60000"/>
                        <a:buFont typeface="Wingdings" panose="05000000000000000000" pitchFamily="2" charset="2"/>
                        <a:defRPr sz="2800">
                          <a:solidFill>
                            <a:srgbClr val="0000FF"/>
                          </a:solidFill>
                          <a:latin typeface="Tahoma" panose="020B0604030504040204" pitchFamily="34" charset="0"/>
                          <a:ea typeface="SimSun" panose="02010600030101010101" pitchFamily="2" charset="-122"/>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ea typeface="SimSun" panose="02010600030101010101" pitchFamily="2" charset="-122"/>
                        </a:rPr>
                        <a:t>1995</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accent2"/>
                        </a:buClr>
                        <a:buSzPct val="60000"/>
                        <a:buFont typeface="Wingdings" panose="05000000000000000000" pitchFamily="2" charset="2"/>
                        <a:defRPr sz="2800">
                          <a:solidFill>
                            <a:srgbClr val="0000FF"/>
                          </a:solidFill>
                          <a:latin typeface="Tahoma" panose="020B0604030504040204" pitchFamily="34" charset="0"/>
                          <a:ea typeface="SimSun" panose="02010600030101010101" pitchFamily="2" charset="-122"/>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ea typeface="SimSun" panose="02010600030101010101" pitchFamily="2" charset="-122"/>
                        </a:rPr>
                        <a:t>Oak was renamed to Java, as it did not survive “legal” registration. Many companies such as Netscape and Microsoft announced their support for Java.</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05913">
                <a:tc>
                  <a:txBody>
                    <a:bodyPr/>
                    <a:lstStyle>
                      <a:lvl1pPr algn="l">
                        <a:spcBef>
                          <a:spcPct val="20000"/>
                        </a:spcBef>
                        <a:buClr>
                          <a:schemeClr val="accent2"/>
                        </a:buClr>
                        <a:buSzPct val="60000"/>
                        <a:buFont typeface="Wingdings" panose="05000000000000000000" pitchFamily="2" charset="2"/>
                        <a:defRPr sz="2800">
                          <a:solidFill>
                            <a:srgbClr val="0000FF"/>
                          </a:solidFill>
                          <a:latin typeface="Tahoma" panose="020B0604030504040204" pitchFamily="34" charset="0"/>
                          <a:ea typeface="SimSun" panose="02010600030101010101" pitchFamily="2" charset="-122"/>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ea typeface="SimSun" panose="02010600030101010101" pitchFamily="2" charset="-122"/>
                        </a:rPr>
                        <a:t>1996</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accent2"/>
                        </a:buClr>
                        <a:buSzPct val="60000"/>
                        <a:buFont typeface="Wingdings" panose="05000000000000000000" pitchFamily="2" charset="2"/>
                        <a:defRPr sz="2800">
                          <a:solidFill>
                            <a:srgbClr val="0000FF"/>
                          </a:solidFill>
                          <a:latin typeface="Tahoma" panose="020B0604030504040204" pitchFamily="34" charset="0"/>
                          <a:ea typeface="SimSun" panose="02010600030101010101" pitchFamily="2" charset="-122"/>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ea typeface="SimSun" panose="02010600030101010101" pitchFamily="2" charset="-122"/>
                        </a:rPr>
                        <a:t>Java established itself as both 1. “the language for Internet programming” 2. a general purpose OO language.</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92240">
                <a:tc>
                  <a:txBody>
                    <a:bodyPr/>
                    <a:lstStyle>
                      <a:lvl1pPr algn="l">
                        <a:spcBef>
                          <a:spcPct val="20000"/>
                        </a:spcBef>
                        <a:buClr>
                          <a:schemeClr val="accent2"/>
                        </a:buClr>
                        <a:buSzPct val="60000"/>
                        <a:buFont typeface="Wingdings" panose="05000000000000000000" pitchFamily="2" charset="2"/>
                        <a:defRPr sz="2800">
                          <a:solidFill>
                            <a:srgbClr val="0000FF"/>
                          </a:solidFill>
                          <a:latin typeface="Tahoma" panose="020B0604030504040204" pitchFamily="34" charset="0"/>
                          <a:ea typeface="SimSun" panose="02010600030101010101" pitchFamily="2" charset="-122"/>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ea typeface="SimSun" panose="02010600030101010101" pitchFamily="2" charset="-122"/>
                        </a:rPr>
                        <a:t>1997-</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accent2"/>
                        </a:buClr>
                        <a:buSzPct val="60000"/>
                        <a:buFont typeface="Wingdings" panose="05000000000000000000" pitchFamily="2" charset="2"/>
                        <a:defRPr sz="2800">
                          <a:solidFill>
                            <a:srgbClr val="0000FF"/>
                          </a:solidFill>
                          <a:latin typeface="Tahoma" panose="020B0604030504040204" pitchFamily="34" charset="0"/>
                          <a:ea typeface="SimSun" panose="02010600030101010101" pitchFamily="2" charset="-122"/>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ea typeface="SimSun" panose="02010600030101010101" pitchFamily="2" charset="-122"/>
                        </a:rPr>
                        <a:t>A class libraries, Community effort and standardization, Enterprise Java, Clustering, etc.. </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advTm="1000"/>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2157</TotalTime>
  <Pages>67</Pages>
  <Words>3795</Words>
  <Application>Microsoft Office PowerPoint</Application>
  <PresentationFormat>On-screen Show (4:3)</PresentationFormat>
  <Paragraphs>583</Paragraphs>
  <Slides>66</Slides>
  <Notes>4</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85" baseType="lpstr">
      <vt:lpstr>Tahoma</vt:lpstr>
      <vt:lpstr>SimSun</vt:lpstr>
      <vt:lpstr>Arial</vt:lpstr>
      <vt:lpstr>Calibri</vt:lpstr>
      <vt:lpstr>Times New Roman</vt:lpstr>
      <vt:lpstr>Wingdings</vt:lpstr>
      <vt:lpstr>Courier New</vt:lpstr>
      <vt:lpstr>Book Antiqua</vt:lpstr>
      <vt:lpstr>PMingLiU</vt:lpstr>
      <vt:lpstr>MS PGothic</vt:lpstr>
      <vt:lpstr>Century Gothic</vt:lpstr>
      <vt:lpstr>Times New Roman CE</vt:lpstr>
      <vt:lpstr>Palatino</vt:lpstr>
      <vt:lpstr>erdana</vt:lpstr>
      <vt:lpstr>Verdana</vt:lpstr>
      <vt:lpstr>Comic Sans MS</vt:lpstr>
      <vt:lpstr>Office Theme</vt:lpstr>
      <vt:lpstr>Microsoft ClipArt Gallery</vt:lpstr>
      <vt:lpstr>Microsoft Word Document</vt:lpstr>
      <vt:lpstr>Introduction to Java Programming</vt:lpstr>
      <vt:lpstr>ETCS-307 JAVA PROGRAMMING</vt:lpstr>
      <vt:lpstr>ETCS-307 JAVA PROGRAMMING</vt:lpstr>
      <vt:lpstr>ETCS-307 JAVA PROGRAMMING</vt:lpstr>
      <vt:lpstr>Contents</vt:lpstr>
      <vt:lpstr>Java - An Introduction</vt:lpstr>
      <vt:lpstr>Java Introduction</vt:lpstr>
      <vt:lpstr>Java Milestones</vt:lpstr>
      <vt:lpstr>Java Milestones</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Java Disadvantages</vt:lpstr>
      <vt:lpstr>Compiled Languages</vt:lpstr>
      <vt:lpstr>Java is Compiled and Interpreted</vt:lpstr>
      <vt:lpstr>Java Interpreter</vt:lpstr>
      <vt:lpstr>Total Platform Independence</vt:lpstr>
      <vt:lpstr>Write Once, Run Anywhere</vt:lpstr>
      <vt:lpstr>ByteCode:  Food for the VM</vt:lpstr>
      <vt:lpstr>Execution Model of Java</vt:lpstr>
      <vt:lpstr>The JIT</vt:lpstr>
      <vt:lpstr>Not just one JVM, but a whole family</vt:lpstr>
      <vt:lpstr>How Does Java Compares to C++ and Other OO Languages</vt:lpstr>
      <vt:lpstr>Overlap of C, C++, and Java</vt:lpstr>
      <vt:lpstr>Difference between Java, C and C++</vt:lpstr>
      <vt:lpstr>Difference between Java, C and C++</vt:lpstr>
      <vt:lpstr>Java better than C++ ?</vt:lpstr>
      <vt:lpstr>Object Oriented Languages -A Comparison</vt:lpstr>
      <vt:lpstr>PowerPoint Presentation</vt:lpstr>
      <vt:lpstr>Java Applications</vt:lpstr>
      <vt:lpstr>Applications v/s Applets</vt:lpstr>
      <vt:lpstr>Java and World Wide Web</vt:lpstr>
      <vt:lpstr>What is World Wide Web ?</vt:lpstr>
      <vt:lpstr>Web Structure of Information Search/Navigation</vt:lpstr>
      <vt:lpstr>Web as a delivery Vehicle</vt:lpstr>
      <vt:lpstr>Execution of Applets</vt:lpstr>
      <vt:lpstr>Significance of downloading Applets</vt:lpstr>
      <vt:lpstr>Java Environment</vt:lpstr>
      <vt:lpstr>Java Development Kit</vt:lpstr>
      <vt:lpstr>Process of Building and Running Java Programs</vt:lpstr>
      <vt:lpstr>Java VM and API</vt:lpstr>
      <vt:lpstr>Java API</vt:lpstr>
      <vt:lpstr>PowerPoint Presentation</vt:lpstr>
      <vt:lpstr>The “Hello World” Application</vt:lpstr>
      <vt:lpstr>Create a Java Source File</vt:lpstr>
      <vt:lpstr>Compile and Run</vt:lpstr>
      <vt:lpstr>The Simplest Java Application:  Hello,World!</vt:lpstr>
      <vt:lpstr>Understanding first java program</vt:lpstr>
      <vt:lpstr>The “Hello World” Applet</vt:lpstr>
      <vt:lpstr>Create a Java Source File HelloWorldApplet.java</vt:lpstr>
      <vt:lpstr>Compile the Source File</vt:lpstr>
      <vt:lpstr>Displaying your applet from a Web page.</vt:lpstr>
      <vt:lpstr>The Simplest Java Applet:  Hello, World!</vt:lpstr>
      <vt:lpstr>No main method</vt:lpstr>
      <vt:lpstr>Applet Execution</vt:lpstr>
      <vt:lpstr>General Structure of Java program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its Evolution</dc:title>
  <dc:subject>OOP</dc:subject>
  <dc:creator>Sandeep Tayal</dc:creator>
  <cp:lastModifiedBy>Sandeep Tayal</cp:lastModifiedBy>
  <cp:revision>184</cp:revision>
  <cp:lastPrinted>2009-04-22T19:24:48Z</cp:lastPrinted>
  <dcterms:created xsi:type="dcterms:W3CDTF">1996-11-28T10:52:26Z</dcterms:created>
  <dcterms:modified xsi:type="dcterms:W3CDTF">2020-07-16T04:16:56Z</dcterms:modified>
</cp:coreProperties>
</file>