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7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2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4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9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44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79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7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5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0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4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1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1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D91D9-E641-4E30-BE13-51F3B1B0534B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25D25E-0546-4F80-89A4-2703D95AA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5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function oriented diagram: Data Flow Diagram (DFD) and Structured chart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515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69571"/>
          </a:xfrm>
        </p:spPr>
        <p:txBody>
          <a:bodyPr/>
          <a:lstStyle/>
          <a:p>
            <a:r>
              <a:rPr lang="en-IN" dirty="0"/>
              <a:t>Structure Chart for Railway Reservation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749" y="2574471"/>
            <a:ext cx="523514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1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4AF-10E1-4DBD-8DE3-8D5D3E47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48883"/>
            <a:ext cx="10018713" cy="4242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769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233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8091"/>
            <a:ext cx="10018713" cy="381311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 are versatile diagramming tools. With only four symbols, data flow diagrams can represent both physical and logical information systems.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four symbols used in DFD representation are data flows, data stores, processes, and sources / sinks (or external entities). </a:t>
            </a:r>
          </a:p>
        </p:txBody>
      </p:sp>
    </p:spTree>
    <p:extLst>
      <p:ext uri="{BB962C8B-B14F-4D97-AF65-F5344CB8AC3E}">
        <p14:creationId xmlns:p14="http://schemas.microsoft.com/office/powerpoint/2010/main" val="30017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843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Symbols of DFD with their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65" y="1825625"/>
            <a:ext cx="81187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636636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 illustrate how data is processed by a system in terms of inputs and outputs.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data flow diagrams in several nested layers. A single process node on a high level diagram can be expanded to show a more detailed data flow diagram. Draw the context diagram first, followed by various layers of data flow diagrams.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1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701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Context diagram with levels of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167" y="2667000"/>
            <a:ext cx="355100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1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438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2065"/>
            <a:ext cx="10018713" cy="372913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DFD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Identify various processes, data store, input, output etc. of the system and analyse it.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Use processes at various levels to draw the DFDs.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structured Chart Diagram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Identify various modules, input, output etc. of the system.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Draw structured chart diagram describing it in form of levels </a:t>
            </a:r>
          </a:p>
        </p:txBody>
      </p:sp>
    </p:spTree>
    <p:extLst>
      <p:ext uri="{BB962C8B-B14F-4D97-AF65-F5344CB8AC3E}">
        <p14:creationId xmlns:p14="http://schemas.microsoft.com/office/powerpoint/2010/main" val="177177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73224"/>
            <a:ext cx="10018713" cy="12876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Diagram/Level 0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528" y="2191098"/>
            <a:ext cx="8285018" cy="40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0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977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439" y="2329937"/>
            <a:ext cx="7071126" cy="41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5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1701"/>
          </a:xfrm>
        </p:spPr>
        <p:txBody>
          <a:bodyPr/>
          <a:lstStyle/>
          <a:p>
            <a:r>
              <a:rPr lang="en-IN" dirty="0"/>
              <a:t>Structure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9429"/>
            <a:ext cx="10018713" cy="38317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Chart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(SC) in software engineering is a chart which shows the breakdown of a system to its lowest manageable levels. They are used in structured programming to arrange program modules into a tree. Each module is represented by a box, which contains the module's name.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lines represent the connection and or ownership between activities and sub activities as they are used in organization charts. The tree structure visualizes the relationships between modules. </a:t>
            </a:r>
          </a:p>
        </p:txBody>
      </p:sp>
    </p:spTree>
    <p:extLst>
      <p:ext uri="{BB962C8B-B14F-4D97-AF65-F5344CB8AC3E}">
        <p14:creationId xmlns:p14="http://schemas.microsoft.com/office/powerpoint/2010/main" val="2277304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5" ma:contentTypeDescription="Create a new document." ma:contentTypeScope="" ma:versionID="fa9049b22f2898b09eeaf474d31464e1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31dfa7aa812b28e922c46f253a955e2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82A01C-9430-4188-AB28-E4502CC22B54}"/>
</file>

<file path=customXml/itemProps2.xml><?xml version="1.0" encoding="utf-8"?>
<ds:datastoreItem xmlns:ds="http://schemas.openxmlformats.org/officeDocument/2006/customXml" ds:itemID="{2BA33328-15FC-4FC4-85AD-7A22718F4613}"/>
</file>

<file path=customXml/itemProps3.xml><?xml version="1.0" encoding="utf-8"?>
<ds:datastoreItem xmlns:ds="http://schemas.openxmlformats.org/officeDocument/2006/customXml" ds:itemID="{7FFDDE88-8B73-4535-BAA7-05AB8BCA2431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</TotalTime>
  <Words>324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Parallax</vt:lpstr>
      <vt:lpstr>Experiment no 3</vt:lpstr>
      <vt:lpstr>Description of the DFD</vt:lpstr>
      <vt:lpstr>Various Symbols of DFD with their Description</vt:lpstr>
      <vt:lpstr>PowerPoint Presentation</vt:lpstr>
      <vt:lpstr>Basic Context diagram with levels of DFD</vt:lpstr>
      <vt:lpstr>Performance Instructions</vt:lpstr>
      <vt:lpstr>Context Diagram/Level 0 DFD</vt:lpstr>
      <vt:lpstr>Level 1 DFD</vt:lpstr>
      <vt:lpstr>Structure Chart</vt:lpstr>
      <vt:lpstr>Structure Chart for Railway Reservation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no 3</dc:title>
  <dc:creator>jyoti</dc:creator>
  <cp:lastModifiedBy>jyotikaushik14@outlook.com</cp:lastModifiedBy>
  <cp:revision>18</cp:revision>
  <dcterms:created xsi:type="dcterms:W3CDTF">2020-07-21T17:54:38Z</dcterms:created>
  <dcterms:modified xsi:type="dcterms:W3CDTF">2020-07-26T19:07:45Z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