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19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379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242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89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406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2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87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0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0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70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79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33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42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9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8B87D5-DDD9-4EE2-8A98-1CFA6395544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846E5B-2792-4C20-A936-CC5CB241F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no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perform the user’s view analysis for the suggested system: Use case diagram </a:t>
            </a:r>
          </a:p>
        </p:txBody>
      </p:sp>
    </p:spTree>
    <p:extLst>
      <p:ext uri="{BB962C8B-B14F-4D97-AF65-F5344CB8AC3E}">
        <p14:creationId xmlns:p14="http://schemas.microsoft.com/office/powerpoint/2010/main" val="84903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403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USE-CASE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64703"/>
            <a:ext cx="10018713" cy="362649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use-case diagram can provide the user’s view for designing of the software product. And it can also be tested by matching up the requirements with the use-cases.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Diagrams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are used in almost every project. They are helpful in exposing requirements and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the project. During the initial stage of a project most use cases should be defined, but as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continues more might become visible </a:t>
            </a:r>
          </a:p>
        </p:txBody>
      </p:sp>
    </p:spTree>
    <p:extLst>
      <p:ext uri="{BB962C8B-B14F-4D97-AF65-F5344CB8AC3E}">
        <p14:creationId xmlns:p14="http://schemas.microsoft.com/office/powerpoint/2010/main" val="18208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818"/>
            <a:ext cx="10515600" cy="520714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Actors---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part of the system – they represent anyone or anything that must interact with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input information to the system.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receive information from the system.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input to and receive information from the system.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 case is a sequence of transactions performed by a system that yields a measurable result of values for a particular actor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 case typically represents a major piece of functionality that is complete from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to end. A use case must deliver something of value to an actor </a:t>
            </a:r>
          </a:p>
        </p:txBody>
      </p:sp>
    </p:spTree>
    <p:extLst>
      <p:ext uri="{BB962C8B-B14F-4D97-AF65-F5344CB8AC3E}">
        <p14:creationId xmlns:p14="http://schemas.microsoft.com/office/powerpoint/2010/main" val="244943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3366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Relationships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052735"/>
            <a:ext cx="10018713" cy="3738465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relationships are basically between an actor and the use cases.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/ Communication.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can be in either or both directions; arrow indicates who initiates communication.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use cases (generalization):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Uses: Where multiple use cases share pieces of same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37799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839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90057"/>
            <a:ext cx="10018713" cy="3701143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various processes, use-cases, actors etc. of the system and analyse it.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processes at various levels and draw use case diagram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97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for Railway Reservation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056" y="2667000"/>
            <a:ext cx="556922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1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343" y="1454020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8414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5" ma:contentTypeDescription="Create a new document." ma:contentTypeScope="" ma:versionID="fa9049b22f2898b09eeaf474d31464e1">
  <xsd:schema xmlns:xsd="http://www.w3.org/2001/XMLSchema" xmlns:xs="http://www.w3.org/2001/XMLSchema" xmlns:p="http://schemas.microsoft.com/office/2006/metadata/properties" xmlns:ns2="cf86998d-6c59-4edf-8766-84e7bf90ae28" xmlns:ns3="1ebf312d-92f0-4448-bd00-ae66eaf06041" targetNamespace="http://schemas.microsoft.com/office/2006/metadata/properties" ma:root="true" ma:fieldsID="31dfa7aa812b28e922c46f253a955e20" ns2:_="" ns3:_="">
    <xsd:import namespace="cf86998d-6c59-4edf-8766-84e7bf90ae28"/>
    <xsd:import namespace="1ebf312d-92f0-4448-bd00-ae66eaf060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f312d-92f0-4448-bd00-ae66eaf06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2020DE-E478-4EA8-8A9D-E83A37D87313}"/>
</file>

<file path=customXml/itemProps2.xml><?xml version="1.0" encoding="utf-8"?>
<ds:datastoreItem xmlns:ds="http://schemas.openxmlformats.org/officeDocument/2006/customXml" ds:itemID="{F9943030-9883-4E5E-BB5A-1354B3FD83CC}"/>
</file>

<file path=customXml/itemProps3.xml><?xml version="1.0" encoding="utf-8"?>
<ds:datastoreItem xmlns:ds="http://schemas.openxmlformats.org/officeDocument/2006/customXml" ds:itemID="{2D8D6624-C74F-4418-9849-61235325FA41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</TotalTime>
  <Words>287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Parallax</vt:lpstr>
      <vt:lpstr>Experiment no 4</vt:lpstr>
      <vt:lpstr>Description of USE-CASE Diagram</vt:lpstr>
      <vt:lpstr>PowerPoint Presentation</vt:lpstr>
      <vt:lpstr>USE-CASE Relationships</vt:lpstr>
      <vt:lpstr>Performance Instruction</vt:lpstr>
      <vt:lpstr>USE CASE Diagram for Railway Reservation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no 4</dc:title>
  <dc:creator>jyoti</dc:creator>
  <cp:lastModifiedBy>jyotikaushik14@outlook.com</cp:lastModifiedBy>
  <cp:revision>14</cp:revision>
  <dcterms:created xsi:type="dcterms:W3CDTF">2020-07-21T18:30:39Z</dcterms:created>
  <dcterms:modified xsi:type="dcterms:W3CDTF">2020-07-26T19:03:04Z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