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4919-4E23-45A9-B9AD-DF99BBC62DE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7788-13A5-49AE-99E9-F9CFF9942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45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4919-4E23-45A9-B9AD-DF99BBC62DE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7788-13A5-49AE-99E9-F9CFF9942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98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4919-4E23-45A9-B9AD-DF99BBC62DE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7788-13A5-49AE-99E9-F9CFF9942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896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4919-4E23-45A9-B9AD-DF99BBC62DE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7788-13A5-49AE-99E9-F9CFF9942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312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4919-4E23-45A9-B9AD-DF99BBC62DE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7788-13A5-49AE-99E9-F9CFF9942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985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4919-4E23-45A9-B9AD-DF99BBC62DE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7788-13A5-49AE-99E9-F9CFF9942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925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4919-4E23-45A9-B9AD-DF99BBC62DE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7788-13A5-49AE-99E9-F9CFF9942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079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4919-4E23-45A9-B9AD-DF99BBC62DE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7788-13A5-49AE-99E9-F9CFF9942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423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4919-4E23-45A9-B9AD-DF99BBC62DE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7788-13A5-49AE-99E9-F9CFF9942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64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4919-4E23-45A9-B9AD-DF99BBC62DE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05A7788-13A5-49AE-99E9-F9CFF9942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79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4919-4E23-45A9-B9AD-DF99BBC62DE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7788-13A5-49AE-99E9-F9CFF9942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01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4919-4E23-45A9-B9AD-DF99BBC62DE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7788-13A5-49AE-99E9-F9CFF9942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1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4919-4E23-45A9-B9AD-DF99BBC62DE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7788-13A5-49AE-99E9-F9CFF9942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44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4919-4E23-45A9-B9AD-DF99BBC62DE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7788-13A5-49AE-99E9-F9CFF9942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92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4919-4E23-45A9-B9AD-DF99BBC62DE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7788-13A5-49AE-99E9-F9CFF9942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81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4919-4E23-45A9-B9AD-DF99BBC62DE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7788-13A5-49AE-99E9-F9CFF9942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50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4919-4E23-45A9-B9AD-DF99BBC62DE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7788-13A5-49AE-99E9-F9CFF9942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33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224919-4E23-45A9-B9AD-DF99BBC62DE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5A7788-13A5-49AE-99E9-F9CFF9942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no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draw the structural view diagram for the system: Class diagram, object diagram. </a:t>
            </a:r>
          </a:p>
        </p:txBody>
      </p:sp>
    </p:spTree>
    <p:extLst>
      <p:ext uri="{BB962C8B-B14F-4D97-AF65-F5344CB8AC3E}">
        <p14:creationId xmlns:p14="http://schemas.microsoft.com/office/powerpoint/2010/main" val="3211394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87EB8-C230-48F2-BE4E-3C1EE1CD6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7585"/>
            <a:ext cx="10018713" cy="43636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9853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1500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06083"/>
            <a:ext cx="10018713" cy="3785118"/>
          </a:xfrm>
        </p:spPr>
        <p:txBody>
          <a:bodyPr>
            <a:normAutofit/>
          </a:bodyPr>
          <a:lstStyle/>
          <a:p>
            <a:r>
              <a:rPr lang="en-IN" sz="2000" b="1" dirty="0"/>
              <a:t>Class diagrams </a:t>
            </a:r>
            <a:r>
              <a:rPr lang="en-IN" sz="2000" dirty="0"/>
              <a:t>are widely used to describe the types of objects in a system and their relationships. Class diagrams model class structure and contents using design elements such as classes, packages and objects.</a:t>
            </a:r>
          </a:p>
          <a:p>
            <a:r>
              <a:rPr lang="en-IN" sz="2000" dirty="0"/>
              <a:t> Class diagrams describe three different perspectives when designing a system, conceptual, specification, and implementation. </a:t>
            </a:r>
          </a:p>
          <a:p>
            <a:r>
              <a:rPr lang="en-IN" sz="2000" dirty="0"/>
              <a:t>Classes are composed of three things: a name, attributes, and operations. </a:t>
            </a:r>
          </a:p>
        </p:txBody>
      </p:sp>
    </p:spTree>
    <p:extLst>
      <p:ext uri="{BB962C8B-B14F-4D97-AF65-F5344CB8AC3E}">
        <p14:creationId xmlns:p14="http://schemas.microsoft.com/office/powerpoint/2010/main" val="306633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308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28801"/>
            <a:ext cx="10018713" cy="3962400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class diagram is to model the static view of an application. Class diagrams are the only diagrams which can be directly mapped with object-oriented languages and thus widely used at the time of construction.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 like activity diagram, sequence diagram can only give the sequence flow of the application, however class diagram is a bit different. It is the most popular UML diagram in the coder community.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the class diagram can be summarized as −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design of the static view of an application.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responsibilities of a system.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for component and deployment diagrams.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and reverse engineering.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6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to be remember while drawing a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52801"/>
          </a:xfrm>
        </p:spPr>
        <p:txBody>
          <a:bodyPr>
            <a:normAutofit fontScale="85000"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of the class diagram should be meaningful to describe the aspect of the system.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element and their relationships should be identified in advance.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Responsibility (attributes and methods) of each class should be clearly identified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class, minimum number of properties should be specified, as unnecessary properties will make the diagram complicated.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notes whenever required to describe some aspect of the diagram. At the end of the drawing it should be understandable to the developer/coder.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before making the final version, the diagram should be drawn on plain paper and reworked as many times as possible to make it correct.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358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033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for railway reservation system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510145"/>
            <a:ext cx="10515600" cy="466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6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6571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00809"/>
            <a:ext cx="10018713" cy="3990392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diagrams are derived from class diagrams so object diagrams are dependent upon class diagrams.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diagrams represent an instance of a class diagram. The basic concepts are similar for class diagrams and object diagrams. Object diagrams also represent the static view of a system but this static view is a snapshot of the system at a particular moment.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diagrams are used to render a set of objects and their relationships as an instance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986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98580"/>
            <a:ext cx="10018713" cy="690465"/>
          </a:xfrm>
        </p:spPr>
        <p:txBody>
          <a:bodyPr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Object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559"/>
            <a:ext cx="10515600" cy="4665404"/>
          </a:xfrm>
        </p:spPr>
        <p:txBody>
          <a:bodyPr>
            <a:normAutofit fontScale="92500" lnSpcReduction="10000"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a diagram should be understood clearly to implement it practically. The purposes of object diagrams are similar to class diagrams.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is that a class diagram represents an abstract model consisting of classes and their relationships. However, an object diagram represents an instance at a particular moment, which is concrete in nature.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means the object diagram is closer to the actual system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purpose is to capture the static view of a system at a particular moment.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the object diagram can be summarized as −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and reverse engineering.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relationships of a system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view of an interaction.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object behaviour and their relationship from practical perspective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7736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5902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draw an Object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7420"/>
            <a:ext cx="10515600" cy="439952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analyse the system and decide which instances have important data and association.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Second, consider only those instances, which will cover the functionality.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Third, make some optimization as the number of instances are unlimited.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425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48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Diagram for Railway Reservation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364" y="1825624"/>
            <a:ext cx="9933709" cy="492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67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8F4A5B7108743983B5F3D6F43D3CA" ma:contentTypeVersion="5" ma:contentTypeDescription="Create a new document." ma:contentTypeScope="" ma:versionID="fa9049b22f2898b09eeaf474d31464e1">
  <xsd:schema xmlns:xsd="http://www.w3.org/2001/XMLSchema" xmlns:xs="http://www.w3.org/2001/XMLSchema" xmlns:p="http://schemas.microsoft.com/office/2006/metadata/properties" xmlns:ns2="cf86998d-6c59-4edf-8766-84e7bf90ae28" xmlns:ns3="1ebf312d-92f0-4448-bd00-ae66eaf06041" targetNamespace="http://schemas.microsoft.com/office/2006/metadata/properties" ma:root="true" ma:fieldsID="31dfa7aa812b28e922c46f253a955e20" ns2:_="" ns3:_="">
    <xsd:import namespace="cf86998d-6c59-4edf-8766-84e7bf90ae28"/>
    <xsd:import namespace="1ebf312d-92f0-4448-bd00-ae66eaf060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6998d-6c59-4edf-8766-84e7bf90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bf312d-92f0-4448-bd00-ae66eaf0604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DB6ED7-59B8-42CA-8A11-6B3F2C92BA54}"/>
</file>

<file path=customXml/itemProps2.xml><?xml version="1.0" encoding="utf-8"?>
<ds:datastoreItem xmlns:ds="http://schemas.openxmlformats.org/officeDocument/2006/customXml" ds:itemID="{166B835D-C2D5-4349-9831-77A22CE2E029}"/>
</file>

<file path=customXml/itemProps3.xml><?xml version="1.0" encoding="utf-8"?>
<ds:datastoreItem xmlns:ds="http://schemas.openxmlformats.org/officeDocument/2006/customXml" ds:itemID="{E29C8612-2AF4-4822-AF01-41A3C588487E}"/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24</TotalTime>
  <Words>612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Times New Roman</vt:lpstr>
      <vt:lpstr>Parallax</vt:lpstr>
      <vt:lpstr>Experiment no 5</vt:lpstr>
      <vt:lpstr>Class Diagrams</vt:lpstr>
      <vt:lpstr>Purpose of Class Diagram</vt:lpstr>
      <vt:lpstr>Points to be remember while drawing a Class Diagram</vt:lpstr>
      <vt:lpstr>Class Diagram for railway reservation system</vt:lpstr>
      <vt:lpstr>Object Diagrams</vt:lpstr>
      <vt:lpstr>Purpose of Object Diagram</vt:lpstr>
      <vt:lpstr>Steps to draw an Object Diagram</vt:lpstr>
      <vt:lpstr>Object Diagram for Railway Reservation System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 no 5</dc:title>
  <dc:creator>jyoti</dc:creator>
  <cp:lastModifiedBy>jyotikaushik14@outlook.com</cp:lastModifiedBy>
  <cp:revision>22</cp:revision>
  <dcterms:created xsi:type="dcterms:W3CDTF">2020-07-21T18:43:32Z</dcterms:created>
  <dcterms:modified xsi:type="dcterms:W3CDTF">2020-07-26T19:16:33Z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0x010100EB28F4A5B7108743983B5F3D6F43D3CA</vt:lpwstr>
  </property>
</Properties>
</file>