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98" r:id="rId4"/>
    <p:sldId id="299" r:id="rId5"/>
    <p:sldId id="300" r:id="rId6"/>
    <p:sldId id="301" r:id="rId7"/>
    <p:sldId id="302" r:id="rId8"/>
    <p:sldId id="303" r:id="rId9"/>
    <p:sldId id="304" r:id="rId10"/>
    <p:sldId id="305" r:id="rId11"/>
    <p:sldId id="306" r:id="rId12"/>
    <p:sldId id="308" r:id="rId13"/>
    <p:sldId id="309" r:id="rId14"/>
    <p:sldId id="307" r:id="rId15"/>
    <p:sldId id="310" r:id="rId16"/>
    <p:sldId id="312" r:id="rId17"/>
    <p:sldId id="311" r:id="rId18"/>
    <p:sldId id="313" r:id="rId19"/>
    <p:sldId id="316" r:id="rId20"/>
    <p:sldId id="317" r:id="rId21"/>
    <p:sldId id="318" r:id="rId22"/>
    <p:sldId id="314" r:id="rId23"/>
    <p:sldId id="315" r:id="rId24"/>
    <p:sldId id="319" r:id="rId25"/>
    <p:sldId id="320" r:id="rId26"/>
    <p:sldId id="321" r:id="rId27"/>
    <p:sldId id="322" r:id="rId28"/>
    <p:sldId id="323" r:id="rId29"/>
    <p:sldId id="324" r:id="rId30"/>
    <p:sldId id="325" r:id="rId31"/>
    <p:sldId id="275" r:id="rId32"/>
    <p:sldId id="27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9A88-51E6-4910-99DC-04388149B6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F7D6CE-E691-4B22-A69E-8A25584837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7C356B-C09D-4040-AE96-66CF2413481B}"/>
              </a:ext>
            </a:extLst>
          </p:cNvPr>
          <p:cNvSpPr>
            <a:spLocks noGrp="1"/>
          </p:cNvSpPr>
          <p:nvPr>
            <p:ph type="dt" sz="half" idx="10"/>
          </p:nvPr>
        </p:nvSpPr>
        <p:spPr/>
        <p:txBody>
          <a:bodyPr/>
          <a:lstStyle/>
          <a:p>
            <a:fld id="{20C34AFC-D187-419D-93D2-D6022026D077}" type="datetimeFigureOut">
              <a:rPr lang="en-IN" smtClean="0"/>
              <a:t>10-09-2020</a:t>
            </a:fld>
            <a:endParaRPr lang="en-IN"/>
          </a:p>
        </p:txBody>
      </p:sp>
      <p:sp>
        <p:nvSpPr>
          <p:cNvPr id="5" name="Footer Placeholder 4">
            <a:extLst>
              <a:ext uri="{FF2B5EF4-FFF2-40B4-BE49-F238E27FC236}">
                <a16:creationId xmlns:a16="http://schemas.microsoft.com/office/drawing/2014/main" id="{CC939E24-5D5C-42A8-A7E3-1691AC9E5E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5B8D1-B15F-47F2-9887-6720B7C55586}"/>
              </a:ext>
            </a:extLst>
          </p:cNvPr>
          <p:cNvSpPr>
            <a:spLocks noGrp="1"/>
          </p:cNvSpPr>
          <p:nvPr>
            <p:ph type="sldNum" sz="quarter" idx="12"/>
          </p:nvPr>
        </p:nvSpPr>
        <p:spPr/>
        <p:txBody>
          <a:bodyPr/>
          <a:lstStyle/>
          <a:p>
            <a:fld id="{6EE235E1-B073-4423-AE14-D77318963701}" type="slidenum">
              <a:rPr lang="en-IN" smtClean="0"/>
              <a:t>‹#›</a:t>
            </a:fld>
            <a:endParaRPr lang="en-IN"/>
          </a:p>
        </p:txBody>
      </p:sp>
    </p:spTree>
    <p:extLst>
      <p:ext uri="{BB962C8B-B14F-4D97-AF65-F5344CB8AC3E}">
        <p14:creationId xmlns:p14="http://schemas.microsoft.com/office/powerpoint/2010/main" val="3934271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37F0-2975-4108-80C8-4930D6852F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58B7F4-AFAE-4F65-8DF7-F55313614F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092DB-47B7-4D3A-8172-43EDC2104B4B}"/>
              </a:ext>
            </a:extLst>
          </p:cNvPr>
          <p:cNvSpPr>
            <a:spLocks noGrp="1"/>
          </p:cNvSpPr>
          <p:nvPr>
            <p:ph type="dt" sz="half" idx="10"/>
          </p:nvPr>
        </p:nvSpPr>
        <p:spPr/>
        <p:txBody>
          <a:bodyPr/>
          <a:lstStyle/>
          <a:p>
            <a:fld id="{20C34AFC-D187-419D-93D2-D6022026D077}" type="datetimeFigureOut">
              <a:rPr lang="en-IN" smtClean="0"/>
              <a:t>10-09-2020</a:t>
            </a:fld>
            <a:endParaRPr lang="en-IN"/>
          </a:p>
        </p:txBody>
      </p:sp>
      <p:sp>
        <p:nvSpPr>
          <p:cNvPr id="5" name="Footer Placeholder 4">
            <a:extLst>
              <a:ext uri="{FF2B5EF4-FFF2-40B4-BE49-F238E27FC236}">
                <a16:creationId xmlns:a16="http://schemas.microsoft.com/office/drawing/2014/main" id="{3FF59500-9F42-450C-87D0-1D412411F3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75DE8-CA70-4E4D-941A-E574DC705A7A}"/>
              </a:ext>
            </a:extLst>
          </p:cNvPr>
          <p:cNvSpPr>
            <a:spLocks noGrp="1"/>
          </p:cNvSpPr>
          <p:nvPr>
            <p:ph type="sldNum" sz="quarter" idx="12"/>
          </p:nvPr>
        </p:nvSpPr>
        <p:spPr/>
        <p:txBody>
          <a:bodyPr/>
          <a:lstStyle/>
          <a:p>
            <a:fld id="{6EE235E1-B073-4423-AE14-D77318963701}" type="slidenum">
              <a:rPr lang="en-IN" smtClean="0"/>
              <a:t>‹#›</a:t>
            </a:fld>
            <a:endParaRPr lang="en-IN"/>
          </a:p>
        </p:txBody>
      </p:sp>
    </p:spTree>
    <p:extLst>
      <p:ext uri="{BB962C8B-B14F-4D97-AF65-F5344CB8AC3E}">
        <p14:creationId xmlns:p14="http://schemas.microsoft.com/office/powerpoint/2010/main" val="287516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F0DDF5-7DF8-462D-8D5F-9C9A205F3B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2E18E2-273C-417F-AB13-94B2B69DC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748E8A-2F7A-4C33-BA65-8FE39B7FEC53}"/>
              </a:ext>
            </a:extLst>
          </p:cNvPr>
          <p:cNvSpPr>
            <a:spLocks noGrp="1"/>
          </p:cNvSpPr>
          <p:nvPr>
            <p:ph type="dt" sz="half" idx="10"/>
          </p:nvPr>
        </p:nvSpPr>
        <p:spPr/>
        <p:txBody>
          <a:bodyPr/>
          <a:lstStyle/>
          <a:p>
            <a:fld id="{20C34AFC-D187-419D-93D2-D6022026D077}" type="datetimeFigureOut">
              <a:rPr lang="en-IN" smtClean="0"/>
              <a:t>10-09-2020</a:t>
            </a:fld>
            <a:endParaRPr lang="en-IN"/>
          </a:p>
        </p:txBody>
      </p:sp>
      <p:sp>
        <p:nvSpPr>
          <p:cNvPr id="5" name="Footer Placeholder 4">
            <a:extLst>
              <a:ext uri="{FF2B5EF4-FFF2-40B4-BE49-F238E27FC236}">
                <a16:creationId xmlns:a16="http://schemas.microsoft.com/office/drawing/2014/main" id="{CE642E53-A4B0-4F0F-B84C-1998593549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CAEA2-FDC0-4B71-9D0D-E0E89EA59F9B}"/>
              </a:ext>
            </a:extLst>
          </p:cNvPr>
          <p:cNvSpPr>
            <a:spLocks noGrp="1"/>
          </p:cNvSpPr>
          <p:nvPr>
            <p:ph type="sldNum" sz="quarter" idx="12"/>
          </p:nvPr>
        </p:nvSpPr>
        <p:spPr/>
        <p:txBody>
          <a:bodyPr/>
          <a:lstStyle/>
          <a:p>
            <a:fld id="{6EE235E1-B073-4423-AE14-D77318963701}" type="slidenum">
              <a:rPr lang="en-IN" smtClean="0"/>
              <a:t>‹#›</a:t>
            </a:fld>
            <a:endParaRPr lang="en-IN"/>
          </a:p>
        </p:txBody>
      </p:sp>
    </p:spTree>
    <p:extLst>
      <p:ext uri="{BB962C8B-B14F-4D97-AF65-F5344CB8AC3E}">
        <p14:creationId xmlns:p14="http://schemas.microsoft.com/office/powerpoint/2010/main" val="26545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EB5D-97DE-46B8-9CA4-8BCBFEA0CF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9766A5-E799-4E3E-B63D-C8F34882D8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FD9E18-9D46-4719-9F91-0026C8BBDA5F}"/>
              </a:ext>
            </a:extLst>
          </p:cNvPr>
          <p:cNvSpPr>
            <a:spLocks noGrp="1"/>
          </p:cNvSpPr>
          <p:nvPr>
            <p:ph type="dt" sz="half" idx="10"/>
          </p:nvPr>
        </p:nvSpPr>
        <p:spPr/>
        <p:txBody>
          <a:bodyPr/>
          <a:lstStyle/>
          <a:p>
            <a:fld id="{20C34AFC-D187-419D-93D2-D6022026D077}" type="datetimeFigureOut">
              <a:rPr lang="en-IN" smtClean="0"/>
              <a:t>10-09-2020</a:t>
            </a:fld>
            <a:endParaRPr lang="en-IN"/>
          </a:p>
        </p:txBody>
      </p:sp>
      <p:sp>
        <p:nvSpPr>
          <p:cNvPr id="5" name="Footer Placeholder 4">
            <a:extLst>
              <a:ext uri="{FF2B5EF4-FFF2-40B4-BE49-F238E27FC236}">
                <a16:creationId xmlns:a16="http://schemas.microsoft.com/office/drawing/2014/main" id="{385A297C-3465-4AF3-8507-968C9778E5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4DC567-9754-4B6A-9DD9-FBAC1EDB15E5}"/>
              </a:ext>
            </a:extLst>
          </p:cNvPr>
          <p:cNvSpPr>
            <a:spLocks noGrp="1"/>
          </p:cNvSpPr>
          <p:nvPr>
            <p:ph type="sldNum" sz="quarter" idx="12"/>
          </p:nvPr>
        </p:nvSpPr>
        <p:spPr/>
        <p:txBody>
          <a:bodyPr/>
          <a:lstStyle/>
          <a:p>
            <a:fld id="{6EE235E1-B073-4423-AE14-D77318963701}" type="slidenum">
              <a:rPr lang="en-IN" smtClean="0"/>
              <a:t>‹#›</a:t>
            </a:fld>
            <a:endParaRPr lang="en-IN"/>
          </a:p>
        </p:txBody>
      </p:sp>
    </p:spTree>
    <p:extLst>
      <p:ext uri="{BB962C8B-B14F-4D97-AF65-F5344CB8AC3E}">
        <p14:creationId xmlns:p14="http://schemas.microsoft.com/office/powerpoint/2010/main" val="1716586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0FF6-7596-46EA-9DFC-15A649DF8D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922A8E-E806-4D4F-B5CD-48E9013B77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7EADB9-D6E5-449B-A9D2-7CC3456EE829}"/>
              </a:ext>
            </a:extLst>
          </p:cNvPr>
          <p:cNvSpPr>
            <a:spLocks noGrp="1"/>
          </p:cNvSpPr>
          <p:nvPr>
            <p:ph type="dt" sz="half" idx="10"/>
          </p:nvPr>
        </p:nvSpPr>
        <p:spPr/>
        <p:txBody>
          <a:bodyPr/>
          <a:lstStyle/>
          <a:p>
            <a:fld id="{20C34AFC-D187-419D-93D2-D6022026D077}" type="datetimeFigureOut">
              <a:rPr lang="en-IN" smtClean="0"/>
              <a:t>10-09-2020</a:t>
            </a:fld>
            <a:endParaRPr lang="en-IN"/>
          </a:p>
        </p:txBody>
      </p:sp>
      <p:sp>
        <p:nvSpPr>
          <p:cNvPr id="5" name="Footer Placeholder 4">
            <a:extLst>
              <a:ext uri="{FF2B5EF4-FFF2-40B4-BE49-F238E27FC236}">
                <a16:creationId xmlns:a16="http://schemas.microsoft.com/office/drawing/2014/main" id="{D3831FB8-20F3-40FE-801E-745BAE70E8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71C9F6-5F83-420B-B33F-D1AAD0B5785E}"/>
              </a:ext>
            </a:extLst>
          </p:cNvPr>
          <p:cNvSpPr>
            <a:spLocks noGrp="1"/>
          </p:cNvSpPr>
          <p:nvPr>
            <p:ph type="sldNum" sz="quarter" idx="12"/>
          </p:nvPr>
        </p:nvSpPr>
        <p:spPr/>
        <p:txBody>
          <a:bodyPr/>
          <a:lstStyle/>
          <a:p>
            <a:fld id="{6EE235E1-B073-4423-AE14-D77318963701}" type="slidenum">
              <a:rPr lang="en-IN" smtClean="0"/>
              <a:t>‹#›</a:t>
            </a:fld>
            <a:endParaRPr lang="en-IN"/>
          </a:p>
        </p:txBody>
      </p:sp>
    </p:spTree>
    <p:extLst>
      <p:ext uri="{BB962C8B-B14F-4D97-AF65-F5344CB8AC3E}">
        <p14:creationId xmlns:p14="http://schemas.microsoft.com/office/powerpoint/2010/main" val="244556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E2A7-4AED-4894-A5E1-0F3391C235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900F6-FE41-4DAA-8B31-64BE81462A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D01873-8470-402A-A8E1-B2BCF3EFDB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CAE503-54FD-4AB0-9C90-1FC5148EE7C6}"/>
              </a:ext>
            </a:extLst>
          </p:cNvPr>
          <p:cNvSpPr>
            <a:spLocks noGrp="1"/>
          </p:cNvSpPr>
          <p:nvPr>
            <p:ph type="dt" sz="half" idx="10"/>
          </p:nvPr>
        </p:nvSpPr>
        <p:spPr/>
        <p:txBody>
          <a:bodyPr/>
          <a:lstStyle/>
          <a:p>
            <a:fld id="{20C34AFC-D187-419D-93D2-D6022026D077}" type="datetimeFigureOut">
              <a:rPr lang="en-IN" smtClean="0"/>
              <a:t>10-09-2020</a:t>
            </a:fld>
            <a:endParaRPr lang="en-IN"/>
          </a:p>
        </p:txBody>
      </p:sp>
      <p:sp>
        <p:nvSpPr>
          <p:cNvPr id="6" name="Footer Placeholder 5">
            <a:extLst>
              <a:ext uri="{FF2B5EF4-FFF2-40B4-BE49-F238E27FC236}">
                <a16:creationId xmlns:a16="http://schemas.microsoft.com/office/drawing/2014/main" id="{DF1D8FB7-E109-464B-ACD6-BD8A59A7C4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5E839-318D-4941-8B11-15DDEA549D72}"/>
              </a:ext>
            </a:extLst>
          </p:cNvPr>
          <p:cNvSpPr>
            <a:spLocks noGrp="1"/>
          </p:cNvSpPr>
          <p:nvPr>
            <p:ph type="sldNum" sz="quarter" idx="12"/>
          </p:nvPr>
        </p:nvSpPr>
        <p:spPr/>
        <p:txBody>
          <a:bodyPr/>
          <a:lstStyle/>
          <a:p>
            <a:fld id="{6EE235E1-B073-4423-AE14-D77318963701}" type="slidenum">
              <a:rPr lang="en-IN" smtClean="0"/>
              <a:t>‹#›</a:t>
            </a:fld>
            <a:endParaRPr lang="en-IN"/>
          </a:p>
        </p:txBody>
      </p:sp>
    </p:spTree>
    <p:extLst>
      <p:ext uri="{BB962C8B-B14F-4D97-AF65-F5344CB8AC3E}">
        <p14:creationId xmlns:p14="http://schemas.microsoft.com/office/powerpoint/2010/main" val="2475557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9AEB-8BD3-4A64-9B07-851888006C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D1CC4E-CF06-4C58-9F18-7E981CB0A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E00852-5037-4864-B60D-5521259120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75B1C7-17C4-4582-AF4E-11BDFC9C4A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5B99F3-C64C-4465-B06D-0DE19C0236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768B05-7FC3-48F8-B728-9B371B4A5DE1}"/>
              </a:ext>
            </a:extLst>
          </p:cNvPr>
          <p:cNvSpPr>
            <a:spLocks noGrp="1"/>
          </p:cNvSpPr>
          <p:nvPr>
            <p:ph type="dt" sz="half" idx="10"/>
          </p:nvPr>
        </p:nvSpPr>
        <p:spPr/>
        <p:txBody>
          <a:bodyPr/>
          <a:lstStyle/>
          <a:p>
            <a:fld id="{20C34AFC-D187-419D-93D2-D6022026D077}" type="datetimeFigureOut">
              <a:rPr lang="en-IN" smtClean="0"/>
              <a:t>10-09-2020</a:t>
            </a:fld>
            <a:endParaRPr lang="en-IN"/>
          </a:p>
        </p:txBody>
      </p:sp>
      <p:sp>
        <p:nvSpPr>
          <p:cNvPr id="8" name="Footer Placeholder 7">
            <a:extLst>
              <a:ext uri="{FF2B5EF4-FFF2-40B4-BE49-F238E27FC236}">
                <a16:creationId xmlns:a16="http://schemas.microsoft.com/office/drawing/2014/main" id="{A60F6C64-88C5-498E-ABE0-07B95058BD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C64894-E671-4740-B2F2-2F683DFC0D39}"/>
              </a:ext>
            </a:extLst>
          </p:cNvPr>
          <p:cNvSpPr>
            <a:spLocks noGrp="1"/>
          </p:cNvSpPr>
          <p:nvPr>
            <p:ph type="sldNum" sz="quarter" idx="12"/>
          </p:nvPr>
        </p:nvSpPr>
        <p:spPr/>
        <p:txBody>
          <a:bodyPr/>
          <a:lstStyle/>
          <a:p>
            <a:fld id="{6EE235E1-B073-4423-AE14-D77318963701}" type="slidenum">
              <a:rPr lang="en-IN" smtClean="0"/>
              <a:t>‹#›</a:t>
            </a:fld>
            <a:endParaRPr lang="en-IN"/>
          </a:p>
        </p:txBody>
      </p:sp>
    </p:spTree>
    <p:extLst>
      <p:ext uri="{BB962C8B-B14F-4D97-AF65-F5344CB8AC3E}">
        <p14:creationId xmlns:p14="http://schemas.microsoft.com/office/powerpoint/2010/main" val="163561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35C7-0544-4327-BDF3-EAEEF978BD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73BA16-CE46-44E9-8EEF-9468618C8723}"/>
              </a:ext>
            </a:extLst>
          </p:cNvPr>
          <p:cNvSpPr>
            <a:spLocks noGrp="1"/>
          </p:cNvSpPr>
          <p:nvPr>
            <p:ph type="dt" sz="half" idx="10"/>
          </p:nvPr>
        </p:nvSpPr>
        <p:spPr/>
        <p:txBody>
          <a:bodyPr/>
          <a:lstStyle/>
          <a:p>
            <a:fld id="{20C34AFC-D187-419D-93D2-D6022026D077}" type="datetimeFigureOut">
              <a:rPr lang="en-IN" smtClean="0"/>
              <a:t>10-09-2020</a:t>
            </a:fld>
            <a:endParaRPr lang="en-IN"/>
          </a:p>
        </p:txBody>
      </p:sp>
      <p:sp>
        <p:nvSpPr>
          <p:cNvPr id="4" name="Footer Placeholder 3">
            <a:extLst>
              <a:ext uri="{FF2B5EF4-FFF2-40B4-BE49-F238E27FC236}">
                <a16:creationId xmlns:a16="http://schemas.microsoft.com/office/drawing/2014/main" id="{9EEB49D0-8D7C-4CCC-9882-A252C23FED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9406B9-878F-40C5-B98E-E579D4E51A71}"/>
              </a:ext>
            </a:extLst>
          </p:cNvPr>
          <p:cNvSpPr>
            <a:spLocks noGrp="1"/>
          </p:cNvSpPr>
          <p:nvPr>
            <p:ph type="sldNum" sz="quarter" idx="12"/>
          </p:nvPr>
        </p:nvSpPr>
        <p:spPr/>
        <p:txBody>
          <a:bodyPr/>
          <a:lstStyle/>
          <a:p>
            <a:fld id="{6EE235E1-B073-4423-AE14-D77318963701}" type="slidenum">
              <a:rPr lang="en-IN" smtClean="0"/>
              <a:t>‹#›</a:t>
            </a:fld>
            <a:endParaRPr lang="en-IN"/>
          </a:p>
        </p:txBody>
      </p:sp>
    </p:spTree>
    <p:extLst>
      <p:ext uri="{BB962C8B-B14F-4D97-AF65-F5344CB8AC3E}">
        <p14:creationId xmlns:p14="http://schemas.microsoft.com/office/powerpoint/2010/main" val="387028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E08500-5F01-4417-A38C-5CE8DC3518B0}"/>
              </a:ext>
            </a:extLst>
          </p:cNvPr>
          <p:cNvSpPr>
            <a:spLocks noGrp="1"/>
          </p:cNvSpPr>
          <p:nvPr>
            <p:ph type="dt" sz="half" idx="10"/>
          </p:nvPr>
        </p:nvSpPr>
        <p:spPr/>
        <p:txBody>
          <a:bodyPr/>
          <a:lstStyle/>
          <a:p>
            <a:fld id="{20C34AFC-D187-419D-93D2-D6022026D077}" type="datetimeFigureOut">
              <a:rPr lang="en-IN" smtClean="0"/>
              <a:t>10-09-2020</a:t>
            </a:fld>
            <a:endParaRPr lang="en-IN"/>
          </a:p>
        </p:txBody>
      </p:sp>
      <p:sp>
        <p:nvSpPr>
          <p:cNvPr id="3" name="Footer Placeholder 2">
            <a:extLst>
              <a:ext uri="{FF2B5EF4-FFF2-40B4-BE49-F238E27FC236}">
                <a16:creationId xmlns:a16="http://schemas.microsoft.com/office/drawing/2014/main" id="{D2E00736-E3A6-4084-9064-20F629C666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0B0DF7-94B3-49B3-9007-D0E1405598FC}"/>
              </a:ext>
            </a:extLst>
          </p:cNvPr>
          <p:cNvSpPr>
            <a:spLocks noGrp="1"/>
          </p:cNvSpPr>
          <p:nvPr>
            <p:ph type="sldNum" sz="quarter" idx="12"/>
          </p:nvPr>
        </p:nvSpPr>
        <p:spPr/>
        <p:txBody>
          <a:bodyPr/>
          <a:lstStyle/>
          <a:p>
            <a:fld id="{6EE235E1-B073-4423-AE14-D77318963701}" type="slidenum">
              <a:rPr lang="en-IN" smtClean="0"/>
              <a:t>‹#›</a:t>
            </a:fld>
            <a:endParaRPr lang="en-IN"/>
          </a:p>
        </p:txBody>
      </p:sp>
    </p:spTree>
    <p:extLst>
      <p:ext uri="{BB962C8B-B14F-4D97-AF65-F5344CB8AC3E}">
        <p14:creationId xmlns:p14="http://schemas.microsoft.com/office/powerpoint/2010/main" val="47017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A66C-2BB0-4629-8E34-B6E22C1C2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5C6594-E0DA-4C36-B3CF-65D20693A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123B35-FD90-4D30-8B26-FB306A0A1A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47DF1-8880-438A-AF33-28ED1EA22436}"/>
              </a:ext>
            </a:extLst>
          </p:cNvPr>
          <p:cNvSpPr>
            <a:spLocks noGrp="1"/>
          </p:cNvSpPr>
          <p:nvPr>
            <p:ph type="dt" sz="half" idx="10"/>
          </p:nvPr>
        </p:nvSpPr>
        <p:spPr/>
        <p:txBody>
          <a:bodyPr/>
          <a:lstStyle/>
          <a:p>
            <a:fld id="{20C34AFC-D187-419D-93D2-D6022026D077}" type="datetimeFigureOut">
              <a:rPr lang="en-IN" smtClean="0"/>
              <a:t>10-09-2020</a:t>
            </a:fld>
            <a:endParaRPr lang="en-IN"/>
          </a:p>
        </p:txBody>
      </p:sp>
      <p:sp>
        <p:nvSpPr>
          <p:cNvPr id="6" name="Footer Placeholder 5">
            <a:extLst>
              <a:ext uri="{FF2B5EF4-FFF2-40B4-BE49-F238E27FC236}">
                <a16:creationId xmlns:a16="http://schemas.microsoft.com/office/drawing/2014/main" id="{B441DEF1-2EE6-483D-9389-77B8951481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9D3233-9170-4F8E-8997-F0A23DF268A6}"/>
              </a:ext>
            </a:extLst>
          </p:cNvPr>
          <p:cNvSpPr>
            <a:spLocks noGrp="1"/>
          </p:cNvSpPr>
          <p:nvPr>
            <p:ph type="sldNum" sz="quarter" idx="12"/>
          </p:nvPr>
        </p:nvSpPr>
        <p:spPr/>
        <p:txBody>
          <a:bodyPr/>
          <a:lstStyle/>
          <a:p>
            <a:fld id="{6EE235E1-B073-4423-AE14-D77318963701}" type="slidenum">
              <a:rPr lang="en-IN" smtClean="0"/>
              <a:t>‹#›</a:t>
            </a:fld>
            <a:endParaRPr lang="en-IN"/>
          </a:p>
        </p:txBody>
      </p:sp>
    </p:spTree>
    <p:extLst>
      <p:ext uri="{BB962C8B-B14F-4D97-AF65-F5344CB8AC3E}">
        <p14:creationId xmlns:p14="http://schemas.microsoft.com/office/powerpoint/2010/main" val="228261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E7CE-5FC2-4694-9FBA-7D2625BE8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97C657-F226-4D29-8821-891B7D2306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3F1458-9EE3-4625-A475-B469436C9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257AD6-449F-42A9-A340-183261E1677D}"/>
              </a:ext>
            </a:extLst>
          </p:cNvPr>
          <p:cNvSpPr>
            <a:spLocks noGrp="1"/>
          </p:cNvSpPr>
          <p:nvPr>
            <p:ph type="dt" sz="half" idx="10"/>
          </p:nvPr>
        </p:nvSpPr>
        <p:spPr/>
        <p:txBody>
          <a:bodyPr/>
          <a:lstStyle/>
          <a:p>
            <a:fld id="{20C34AFC-D187-419D-93D2-D6022026D077}" type="datetimeFigureOut">
              <a:rPr lang="en-IN" smtClean="0"/>
              <a:t>10-09-2020</a:t>
            </a:fld>
            <a:endParaRPr lang="en-IN"/>
          </a:p>
        </p:txBody>
      </p:sp>
      <p:sp>
        <p:nvSpPr>
          <p:cNvPr id="6" name="Footer Placeholder 5">
            <a:extLst>
              <a:ext uri="{FF2B5EF4-FFF2-40B4-BE49-F238E27FC236}">
                <a16:creationId xmlns:a16="http://schemas.microsoft.com/office/drawing/2014/main" id="{F2D60D5B-24D0-4FAC-B682-974DF14874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B29C0B-7557-49DB-B371-B01C580F4DF4}"/>
              </a:ext>
            </a:extLst>
          </p:cNvPr>
          <p:cNvSpPr>
            <a:spLocks noGrp="1"/>
          </p:cNvSpPr>
          <p:nvPr>
            <p:ph type="sldNum" sz="quarter" idx="12"/>
          </p:nvPr>
        </p:nvSpPr>
        <p:spPr/>
        <p:txBody>
          <a:bodyPr/>
          <a:lstStyle/>
          <a:p>
            <a:fld id="{6EE235E1-B073-4423-AE14-D77318963701}" type="slidenum">
              <a:rPr lang="en-IN" smtClean="0"/>
              <a:t>‹#›</a:t>
            </a:fld>
            <a:endParaRPr lang="en-IN"/>
          </a:p>
        </p:txBody>
      </p:sp>
    </p:spTree>
    <p:extLst>
      <p:ext uri="{BB962C8B-B14F-4D97-AF65-F5344CB8AC3E}">
        <p14:creationId xmlns:p14="http://schemas.microsoft.com/office/powerpoint/2010/main" val="353861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1EC0F1-1528-468F-9C80-B0790A4A7E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5AF11-D828-455D-BFEB-DDD8DA218E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B88EC3-923A-4BF7-8270-FDD291CECF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C34AFC-D187-419D-93D2-D6022026D077}" type="datetimeFigureOut">
              <a:rPr lang="en-IN" smtClean="0"/>
              <a:t>10-09-2020</a:t>
            </a:fld>
            <a:endParaRPr lang="en-IN"/>
          </a:p>
        </p:txBody>
      </p:sp>
      <p:sp>
        <p:nvSpPr>
          <p:cNvPr id="5" name="Footer Placeholder 4">
            <a:extLst>
              <a:ext uri="{FF2B5EF4-FFF2-40B4-BE49-F238E27FC236}">
                <a16:creationId xmlns:a16="http://schemas.microsoft.com/office/drawing/2014/main" id="{56A716C8-2C56-45E5-8113-774BC52255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AB40E6-8332-4353-8525-E730CD29A5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235E1-B073-4423-AE14-D77318963701}" type="slidenum">
              <a:rPr lang="en-IN" smtClean="0"/>
              <a:t>‹#›</a:t>
            </a:fld>
            <a:endParaRPr lang="en-IN"/>
          </a:p>
        </p:txBody>
      </p:sp>
    </p:spTree>
    <p:extLst>
      <p:ext uri="{BB962C8B-B14F-4D97-AF65-F5344CB8AC3E}">
        <p14:creationId xmlns:p14="http://schemas.microsoft.com/office/powerpoint/2010/main" val="3302830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6626-DA36-45E7-A280-D3A3DFC06B4B}"/>
              </a:ext>
            </a:extLst>
          </p:cNvPr>
          <p:cNvSpPr>
            <a:spLocks noGrp="1"/>
          </p:cNvSpPr>
          <p:nvPr>
            <p:ph type="ctrTitle"/>
          </p:nvPr>
        </p:nvSpPr>
        <p:spPr>
          <a:xfrm>
            <a:off x="1524000" y="703385"/>
            <a:ext cx="9144000" cy="896815"/>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CONTENTS</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9E6CF83-5AC8-429E-9047-63A20F13D7FD}"/>
              </a:ext>
            </a:extLst>
          </p:cNvPr>
          <p:cNvSpPr>
            <a:spLocks noGrp="1"/>
          </p:cNvSpPr>
          <p:nvPr>
            <p:ph type="subTitle" idx="1"/>
          </p:nvPr>
        </p:nvSpPr>
        <p:spPr>
          <a:xfrm>
            <a:off x="167951" y="1913205"/>
            <a:ext cx="11775233" cy="4692868"/>
          </a:xfrm>
        </p:spPr>
        <p:txBody>
          <a:bodyPr>
            <a:normAutofit/>
          </a:bodyPr>
          <a:lstStyle/>
          <a:p>
            <a:pPr marL="342900" indent="-342900" algn="l">
              <a:buFont typeface="Arial" panose="020B0604020202020204" pitchFamily="34" charset="0"/>
              <a:buChar char="•"/>
            </a:pPr>
            <a:r>
              <a:rPr lang="en-US" sz="2800" b="1" dirty="0">
                <a:effectLst/>
                <a:latin typeface="Times New Roman" panose="02020603050405020304" pitchFamily="18" charset="0"/>
                <a:ea typeface="Times New Roman" panose="02020603050405020304" pitchFamily="18" charset="0"/>
              </a:rPr>
              <a:t>Data Structure Metrics : </a:t>
            </a:r>
          </a:p>
          <a:p>
            <a:pPr algn="l"/>
            <a:r>
              <a:rPr lang="en-US" sz="2800" b="1" dirty="0">
                <a:latin typeface="Times New Roman" panose="02020603050405020304" pitchFamily="18" charset="0"/>
                <a:cs typeface="Times New Roman" panose="02020603050405020304" pitchFamily="18" charset="0"/>
              </a:rPr>
              <a:t>Software Planner   :  </a:t>
            </a:r>
          </a:p>
          <a:p>
            <a:pPr algn="l"/>
            <a:endParaRPr lang="en-US" sz="2800" b="1" dirty="0">
              <a:latin typeface="Times New Roman" panose="02020603050405020304" pitchFamily="18" charset="0"/>
              <a:cs typeface="Times New Roman" panose="02020603050405020304" pitchFamily="18" charset="0"/>
            </a:endParaRPr>
          </a:p>
          <a:p>
            <a:pPr algn="l"/>
            <a:r>
              <a:rPr lang="en-US" sz="2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INPUT     (Size, No. of developers and duration )                  </a:t>
            </a:r>
          </a:p>
          <a:p>
            <a:pPr algn="l"/>
            <a:r>
              <a:rPr lang="en-US" sz="1800" b="1" dirty="0">
                <a:latin typeface="Times New Roman" panose="02020603050405020304" pitchFamily="18" charset="0"/>
                <a:cs typeface="Times New Roman" panose="02020603050405020304" pitchFamily="18" charset="0"/>
              </a:rPr>
              <a:t> INTERNAL DATA      ( Rate per developers and other factors)                  </a:t>
            </a:r>
          </a:p>
          <a:p>
            <a:pPr algn="l"/>
            <a:r>
              <a:rPr lang="en-US" sz="1800" b="1" dirty="0">
                <a:latin typeface="Times New Roman" panose="02020603050405020304" pitchFamily="18" charset="0"/>
                <a:cs typeface="Times New Roman" panose="02020603050405020304" pitchFamily="18" charset="0"/>
              </a:rPr>
              <a:t>  DATA OUTPUT ( Project Effort, Duration and Estimated Cost)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33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EAB1F8-5B69-45B0-BB25-5250FCC6D1A8}"/>
              </a:ext>
            </a:extLst>
          </p:cNvPr>
          <p:cNvPicPr>
            <a:picLocks noChangeAspect="1"/>
          </p:cNvPicPr>
          <p:nvPr/>
        </p:nvPicPr>
        <p:blipFill>
          <a:blip r:embed="rId2"/>
          <a:stretch>
            <a:fillRect/>
          </a:stretch>
        </p:blipFill>
        <p:spPr>
          <a:xfrm>
            <a:off x="815926" y="492370"/>
            <a:ext cx="9439422" cy="5373858"/>
          </a:xfrm>
          <a:prstGeom prst="rect">
            <a:avLst/>
          </a:prstGeom>
        </p:spPr>
      </p:pic>
      <p:sp>
        <p:nvSpPr>
          <p:cNvPr id="2" name="Title 1">
            <a:extLst>
              <a:ext uri="{FF2B5EF4-FFF2-40B4-BE49-F238E27FC236}">
                <a16:creationId xmlns:a16="http://schemas.microsoft.com/office/drawing/2014/main" id="{17D26F07-FB53-4154-878A-E27DC76673DB}"/>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A082AE71-E02C-420D-9B49-2A39CE98E429}"/>
              </a:ext>
            </a:extLst>
          </p:cNvPr>
          <p:cNvSpPr>
            <a:spLocks noGrp="1"/>
          </p:cNvSpPr>
          <p:nvPr>
            <p:ph type="subTitle" idx="1"/>
          </p:nvPr>
        </p:nvSpPr>
        <p:spPr>
          <a:xfrm>
            <a:off x="1524000" y="6035040"/>
            <a:ext cx="9144000" cy="404447"/>
          </a:xfrm>
        </p:spPr>
        <p:txBody>
          <a:bodyPr>
            <a:normAutofit/>
          </a:bodyPr>
          <a:lstStyle/>
          <a:p>
            <a:r>
              <a:rPr lang="nb-NO" sz="2000" b="1" i="0" u="none" strike="noStrike" baseline="0" dirty="0">
                <a:solidFill>
                  <a:srgbClr val="003366"/>
                </a:solidFill>
                <a:latin typeface="Times New Roman" panose="02020603050405020304" pitchFamily="18" charset="0"/>
                <a:cs typeface="Times New Roman" panose="02020603050405020304" pitchFamily="18" charset="0"/>
              </a:rPr>
              <a:t>Fig.6 : </a:t>
            </a:r>
            <a:r>
              <a:rPr lang="nb-NO" sz="2000" b="0" i="0" u="none" strike="noStrike" baseline="0" dirty="0">
                <a:solidFill>
                  <a:srgbClr val="003366"/>
                </a:solidFill>
                <a:latin typeface="Times New Roman" panose="02020603050405020304" pitchFamily="18" charset="0"/>
                <a:cs typeface="Times New Roman" panose="02020603050405020304" pitchFamily="18" charset="0"/>
              </a:rPr>
              <a:t>Bubble sort program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985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3D6D59-242B-45F2-B55B-4EB3D204BDC8}"/>
              </a:ext>
            </a:extLst>
          </p:cNvPr>
          <p:cNvPicPr>
            <a:picLocks noChangeAspect="1"/>
          </p:cNvPicPr>
          <p:nvPr/>
        </p:nvPicPr>
        <p:blipFill>
          <a:blip r:embed="rId2"/>
          <a:stretch>
            <a:fillRect/>
          </a:stretch>
        </p:blipFill>
        <p:spPr>
          <a:xfrm>
            <a:off x="675250" y="675249"/>
            <a:ext cx="10396024" cy="5739619"/>
          </a:xfrm>
          <a:prstGeom prst="rect">
            <a:avLst/>
          </a:prstGeom>
        </p:spPr>
      </p:pic>
      <p:sp>
        <p:nvSpPr>
          <p:cNvPr id="2" name="Title 1">
            <a:extLst>
              <a:ext uri="{FF2B5EF4-FFF2-40B4-BE49-F238E27FC236}">
                <a16:creationId xmlns:a16="http://schemas.microsoft.com/office/drawing/2014/main" id="{AA9AD1E7-A9B9-4942-A9F4-E4FE8A462513}"/>
              </a:ext>
            </a:extLst>
          </p:cNvPr>
          <p:cNvSpPr>
            <a:spLocks noGrp="1"/>
          </p:cNvSpPr>
          <p:nvPr>
            <p:ph type="ctrTitle"/>
          </p:nvPr>
        </p:nvSpPr>
        <p:spPr>
          <a:xfrm>
            <a:off x="1524000" y="-464234"/>
            <a:ext cx="9144000" cy="464234"/>
          </a:xfrm>
        </p:spPr>
        <p:txBody>
          <a:bodyPr>
            <a:normAutofit fontScale="90000"/>
          </a:bodyPr>
          <a:lstStyle/>
          <a:p>
            <a:endParaRPr lang="en-IN" dirty="0"/>
          </a:p>
        </p:txBody>
      </p:sp>
      <p:sp>
        <p:nvSpPr>
          <p:cNvPr id="3" name="Subtitle 2">
            <a:extLst>
              <a:ext uri="{FF2B5EF4-FFF2-40B4-BE49-F238E27FC236}">
                <a16:creationId xmlns:a16="http://schemas.microsoft.com/office/drawing/2014/main" id="{7A7D4310-5BA6-4A64-A0BB-140DE1DF051D}"/>
              </a:ext>
            </a:extLst>
          </p:cNvPr>
          <p:cNvSpPr>
            <a:spLocks noGrp="1"/>
          </p:cNvSpPr>
          <p:nvPr>
            <p:ph type="subTitle" idx="1"/>
          </p:nvPr>
        </p:nvSpPr>
        <p:spPr>
          <a:xfrm>
            <a:off x="1524000" y="6696222"/>
            <a:ext cx="9144000" cy="161778"/>
          </a:xfrm>
        </p:spPr>
        <p:txBody>
          <a:bodyPr>
            <a:normAutofit fontScale="25000" lnSpcReduction="20000"/>
          </a:bodyPr>
          <a:lstStyle/>
          <a:p>
            <a:endParaRPr lang="en-IN" dirty="0"/>
          </a:p>
        </p:txBody>
      </p:sp>
    </p:spTree>
    <p:extLst>
      <p:ext uri="{BB962C8B-B14F-4D97-AF65-F5344CB8AC3E}">
        <p14:creationId xmlns:p14="http://schemas.microsoft.com/office/powerpoint/2010/main" val="3769726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4B1992-85F3-417E-86D9-1CA268C6346D}"/>
              </a:ext>
            </a:extLst>
          </p:cNvPr>
          <p:cNvPicPr>
            <a:picLocks noChangeAspect="1"/>
          </p:cNvPicPr>
          <p:nvPr/>
        </p:nvPicPr>
        <p:blipFill>
          <a:blip r:embed="rId2"/>
          <a:stretch>
            <a:fillRect/>
          </a:stretch>
        </p:blipFill>
        <p:spPr>
          <a:xfrm>
            <a:off x="1055077" y="450166"/>
            <a:ext cx="10339754" cy="6133513"/>
          </a:xfrm>
          <a:prstGeom prst="rect">
            <a:avLst/>
          </a:prstGeom>
        </p:spPr>
      </p:pic>
      <p:sp>
        <p:nvSpPr>
          <p:cNvPr id="2" name="Title 1">
            <a:extLst>
              <a:ext uri="{FF2B5EF4-FFF2-40B4-BE49-F238E27FC236}">
                <a16:creationId xmlns:a16="http://schemas.microsoft.com/office/drawing/2014/main" id="{F339A260-611A-4FCE-8767-AB06D027A1B7}"/>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F7A83CD3-CB9B-42F4-85BF-9B957FD0E63F}"/>
              </a:ext>
            </a:extLst>
          </p:cNvPr>
          <p:cNvSpPr>
            <a:spLocks noGrp="1"/>
          </p:cNvSpPr>
          <p:nvPr>
            <p:ph type="subTitle" idx="1"/>
          </p:nvPr>
        </p:nvSpPr>
        <p:spPr>
          <a:xfrm>
            <a:off x="1524000" y="6812280"/>
            <a:ext cx="9144000" cy="193430"/>
          </a:xfrm>
        </p:spPr>
        <p:txBody>
          <a:bodyPr>
            <a:normAutofit fontScale="32500" lnSpcReduction="20000"/>
          </a:bodyPr>
          <a:lstStyle/>
          <a:p>
            <a:endParaRPr lang="en-IN" dirty="0"/>
          </a:p>
        </p:txBody>
      </p:sp>
    </p:spTree>
    <p:extLst>
      <p:ext uri="{BB962C8B-B14F-4D97-AF65-F5344CB8AC3E}">
        <p14:creationId xmlns:p14="http://schemas.microsoft.com/office/powerpoint/2010/main" val="62258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55BF27-A6F1-4E39-ABE2-374D195C251B}"/>
              </a:ext>
            </a:extLst>
          </p:cNvPr>
          <p:cNvPicPr>
            <a:picLocks noChangeAspect="1"/>
          </p:cNvPicPr>
          <p:nvPr/>
        </p:nvPicPr>
        <p:blipFill>
          <a:blip r:embed="rId2"/>
          <a:stretch>
            <a:fillRect/>
          </a:stretch>
        </p:blipFill>
        <p:spPr>
          <a:xfrm>
            <a:off x="1294228" y="407964"/>
            <a:ext cx="9903655" cy="6077242"/>
          </a:xfrm>
          <a:prstGeom prst="rect">
            <a:avLst/>
          </a:prstGeom>
        </p:spPr>
      </p:pic>
      <p:sp>
        <p:nvSpPr>
          <p:cNvPr id="2" name="Title 1">
            <a:extLst>
              <a:ext uri="{FF2B5EF4-FFF2-40B4-BE49-F238E27FC236}">
                <a16:creationId xmlns:a16="http://schemas.microsoft.com/office/drawing/2014/main" id="{D37054B0-7704-444D-AEED-635A9C603ADF}"/>
              </a:ext>
            </a:extLst>
          </p:cNvPr>
          <p:cNvSpPr>
            <a:spLocks noGrp="1"/>
          </p:cNvSpPr>
          <p:nvPr>
            <p:ph type="ctrTitle"/>
          </p:nvPr>
        </p:nvSpPr>
        <p:spPr>
          <a:xfrm>
            <a:off x="1524000" y="1"/>
            <a:ext cx="9144000" cy="112542"/>
          </a:xfrm>
        </p:spPr>
        <p:txBody>
          <a:bodyPr>
            <a:normAutofit fontScale="90000"/>
          </a:bodyPr>
          <a:lstStyle/>
          <a:p>
            <a:endParaRPr lang="en-IN" dirty="0"/>
          </a:p>
        </p:txBody>
      </p:sp>
      <p:sp>
        <p:nvSpPr>
          <p:cNvPr id="3" name="Subtitle 2">
            <a:extLst>
              <a:ext uri="{FF2B5EF4-FFF2-40B4-BE49-F238E27FC236}">
                <a16:creationId xmlns:a16="http://schemas.microsoft.com/office/drawing/2014/main" id="{7A90CDD6-FE3B-45B6-AF80-72A0B450E167}"/>
              </a:ext>
            </a:extLst>
          </p:cNvPr>
          <p:cNvSpPr>
            <a:spLocks noGrp="1"/>
          </p:cNvSpPr>
          <p:nvPr>
            <p:ph type="subTitle" idx="1"/>
          </p:nvPr>
        </p:nvSpPr>
        <p:spPr>
          <a:xfrm>
            <a:off x="1524000" y="6745456"/>
            <a:ext cx="9144000" cy="112542"/>
          </a:xfrm>
        </p:spPr>
        <p:txBody>
          <a:bodyPr>
            <a:normAutofit fontScale="25000" lnSpcReduction="20000"/>
          </a:bodyPr>
          <a:lstStyle/>
          <a:p>
            <a:endParaRPr lang="en-IN" dirty="0"/>
          </a:p>
        </p:txBody>
      </p:sp>
    </p:spTree>
    <p:extLst>
      <p:ext uri="{BB962C8B-B14F-4D97-AF65-F5344CB8AC3E}">
        <p14:creationId xmlns:p14="http://schemas.microsoft.com/office/powerpoint/2010/main" val="3017640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4E2D63-F692-46DE-9C95-E1A538E03F7B}"/>
              </a:ext>
            </a:extLst>
          </p:cNvPr>
          <p:cNvPicPr>
            <a:picLocks noChangeAspect="1"/>
          </p:cNvPicPr>
          <p:nvPr/>
        </p:nvPicPr>
        <p:blipFill>
          <a:blip r:embed="rId2"/>
          <a:stretch>
            <a:fillRect/>
          </a:stretch>
        </p:blipFill>
        <p:spPr>
          <a:xfrm>
            <a:off x="689317" y="548640"/>
            <a:ext cx="10339754" cy="4304348"/>
          </a:xfrm>
          <a:prstGeom prst="rect">
            <a:avLst/>
          </a:prstGeom>
        </p:spPr>
      </p:pic>
      <p:sp>
        <p:nvSpPr>
          <p:cNvPr id="2" name="Title 1">
            <a:extLst>
              <a:ext uri="{FF2B5EF4-FFF2-40B4-BE49-F238E27FC236}">
                <a16:creationId xmlns:a16="http://schemas.microsoft.com/office/drawing/2014/main" id="{31E200FB-501B-4C77-8382-80B3ADBE775C}"/>
              </a:ext>
            </a:extLst>
          </p:cNvPr>
          <p:cNvSpPr>
            <a:spLocks noGrp="1"/>
          </p:cNvSpPr>
          <p:nvPr>
            <p:ph type="ctrTitle"/>
          </p:nvPr>
        </p:nvSpPr>
        <p:spPr>
          <a:xfrm>
            <a:off x="1524000" y="154745"/>
            <a:ext cx="9144000" cy="112541"/>
          </a:xfrm>
        </p:spPr>
        <p:txBody>
          <a:bodyPr>
            <a:normAutofit fontScale="90000"/>
          </a:bodyPr>
          <a:lstStyle/>
          <a:p>
            <a:endParaRPr lang="en-IN" dirty="0"/>
          </a:p>
        </p:txBody>
      </p:sp>
      <p:sp>
        <p:nvSpPr>
          <p:cNvPr id="3" name="Subtitle 2">
            <a:extLst>
              <a:ext uri="{FF2B5EF4-FFF2-40B4-BE49-F238E27FC236}">
                <a16:creationId xmlns:a16="http://schemas.microsoft.com/office/drawing/2014/main" id="{F995507B-8DB3-4DD7-B83F-44F1F06C21E5}"/>
              </a:ext>
            </a:extLst>
          </p:cNvPr>
          <p:cNvSpPr>
            <a:spLocks noGrp="1"/>
          </p:cNvSpPr>
          <p:nvPr>
            <p:ph type="subTitle" idx="1"/>
          </p:nvPr>
        </p:nvSpPr>
        <p:spPr>
          <a:xfrm>
            <a:off x="1524000" y="5089086"/>
            <a:ext cx="9144000" cy="646552"/>
          </a:xfrm>
        </p:spPr>
        <p:txBody>
          <a:bodyPr>
            <a:normAutofit/>
          </a:bodyPr>
          <a:lstStyle/>
          <a:p>
            <a:r>
              <a:rPr lang="en-US" sz="2000" b="1" i="0" u="none" strike="noStrike" baseline="0" dirty="0">
                <a:solidFill>
                  <a:srgbClr val="003366"/>
                </a:solidFill>
                <a:latin typeface="Times New Roman" panose="02020603050405020304" pitchFamily="18" charset="0"/>
                <a:cs typeface="Times New Roman" panose="02020603050405020304" pitchFamily="18" charset="0"/>
              </a:rPr>
              <a:t>Fig.7: </a:t>
            </a:r>
            <a:r>
              <a:rPr lang="en-US" sz="2000" b="0" i="0" u="none" strike="noStrike" baseline="0" dirty="0">
                <a:solidFill>
                  <a:srgbClr val="003366"/>
                </a:solidFill>
                <a:latin typeface="Times New Roman" panose="02020603050405020304" pitchFamily="18" charset="0"/>
                <a:cs typeface="Times New Roman" panose="02020603050405020304" pitchFamily="18" charset="0"/>
              </a:rPr>
              <a:t>Live variables for the program in fig.6</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399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5BDBD2-9525-41DF-8A21-DCC0238E022D}"/>
              </a:ext>
            </a:extLst>
          </p:cNvPr>
          <p:cNvPicPr>
            <a:picLocks noChangeAspect="1"/>
          </p:cNvPicPr>
          <p:nvPr/>
        </p:nvPicPr>
        <p:blipFill>
          <a:blip r:embed="rId2"/>
          <a:stretch>
            <a:fillRect/>
          </a:stretch>
        </p:blipFill>
        <p:spPr>
          <a:xfrm>
            <a:off x="1167618" y="590843"/>
            <a:ext cx="10058400" cy="5148775"/>
          </a:xfrm>
          <a:prstGeom prst="rect">
            <a:avLst/>
          </a:prstGeom>
        </p:spPr>
      </p:pic>
      <p:sp>
        <p:nvSpPr>
          <p:cNvPr id="2" name="Title 1">
            <a:extLst>
              <a:ext uri="{FF2B5EF4-FFF2-40B4-BE49-F238E27FC236}">
                <a16:creationId xmlns:a16="http://schemas.microsoft.com/office/drawing/2014/main" id="{93732EA0-6255-41DF-AB37-869EC82A7C71}"/>
              </a:ext>
            </a:extLst>
          </p:cNvPr>
          <p:cNvSpPr>
            <a:spLocks noGrp="1"/>
          </p:cNvSpPr>
          <p:nvPr>
            <p:ph type="ctrTitle"/>
          </p:nvPr>
        </p:nvSpPr>
        <p:spPr>
          <a:xfrm>
            <a:off x="1524000" y="0"/>
            <a:ext cx="9144000" cy="211015"/>
          </a:xfrm>
        </p:spPr>
        <p:txBody>
          <a:bodyPr>
            <a:normAutofit fontScale="90000"/>
          </a:bodyPr>
          <a:lstStyle/>
          <a:p>
            <a:endParaRPr lang="en-IN" dirty="0"/>
          </a:p>
        </p:txBody>
      </p:sp>
      <p:sp>
        <p:nvSpPr>
          <p:cNvPr id="3" name="Subtitle 2">
            <a:extLst>
              <a:ext uri="{FF2B5EF4-FFF2-40B4-BE49-F238E27FC236}">
                <a16:creationId xmlns:a16="http://schemas.microsoft.com/office/drawing/2014/main" id="{A5CDBAAE-B554-4257-9671-78E8A5693B46}"/>
              </a:ext>
            </a:extLst>
          </p:cNvPr>
          <p:cNvSpPr>
            <a:spLocks noGrp="1"/>
          </p:cNvSpPr>
          <p:nvPr>
            <p:ph type="subTitle" idx="1"/>
          </p:nvPr>
        </p:nvSpPr>
        <p:spPr>
          <a:xfrm flipV="1">
            <a:off x="1524000" y="7174522"/>
            <a:ext cx="91440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438185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BBCBA2-D619-4F68-8377-006716281A72}"/>
              </a:ext>
            </a:extLst>
          </p:cNvPr>
          <p:cNvPicPr>
            <a:picLocks noChangeAspect="1"/>
          </p:cNvPicPr>
          <p:nvPr/>
        </p:nvPicPr>
        <p:blipFill>
          <a:blip r:embed="rId2"/>
          <a:stretch>
            <a:fillRect/>
          </a:stretch>
        </p:blipFill>
        <p:spPr>
          <a:xfrm>
            <a:off x="970671" y="453682"/>
            <a:ext cx="9945857" cy="5778306"/>
          </a:xfrm>
          <a:prstGeom prst="rect">
            <a:avLst/>
          </a:prstGeom>
        </p:spPr>
      </p:pic>
      <p:sp>
        <p:nvSpPr>
          <p:cNvPr id="2" name="Title 1">
            <a:extLst>
              <a:ext uri="{FF2B5EF4-FFF2-40B4-BE49-F238E27FC236}">
                <a16:creationId xmlns:a16="http://schemas.microsoft.com/office/drawing/2014/main" id="{536575BA-9C41-485A-B061-0A304809B3EB}"/>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339E4446-59A9-4B7D-97C2-70AAE691A2D5}"/>
              </a:ext>
            </a:extLst>
          </p:cNvPr>
          <p:cNvSpPr>
            <a:spLocks noGrp="1"/>
          </p:cNvSpPr>
          <p:nvPr>
            <p:ph type="subTitle" idx="1"/>
          </p:nvPr>
        </p:nvSpPr>
        <p:spPr>
          <a:xfrm>
            <a:off x="1524000" y="6812280"/>
            <a:ext cx="9144000" cy="45720"/>
          </a:xfrm>
        </p:spPr>
        <p:txBody>
          <a:bodyPr>
            <a:normAutofit fontScale="25000" lnSpcReduction="20000"/>
          </a:bodyPr>
          <a:lstStyle/>
          <a:p>
            <a:endParaRPr lang="en-IN" dirty="0"/>
          </a:p>
        </p:txBody>
      </p:sp>
    </p:spTree>
    <p:extLst>
      <p:ext uri="{BB962C8B-B14F-4D97-AF65-F5344CB8AC3E}">
        <p14:creationId xmlns:p14="http://schemas.microsoft.com/office/powerpoint/2010/main" val="3545186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E82335-E297-4225-8829-18478612C045}"/>
              </a:ext>
            </a:extLst>
          </p:cNvPr>
          <p:cNvPicPr>
            <a:picLocks noChangeAspect="1"/>
          </p:cNvPicPr>
          <p:nvPr/>
        </p:nvPicPr>
        <p:blipFill>
          <a:blip r:embed="rId2"/>
          <a:stretch>
            <a:fillRect/>
          </a:stretch>
        </p:blipFill>
        <p:spPr>
          <a:xfrm>
            <a:off x="1069145" y="168813"/>
            <a:ext cx="9467557" cy="2841674"/>
          </a:xfrm>
          <a:prstGeom prst="rect">
            <a:avLst/>
          </a:prstGeom>
        </p:spPr>
      </p:pic>
      <p:sp>
        <p:nvSpPr>
          <p:cNvPr id="2" name="Title 1">
            <a:extLst>
              <a:ext uri="{FF2B5EF4-FFF2-40B4-BE49-F238E27FC236}">
                <a16:creationId xmlns:a16="http://schemas.microsoft.com/office/drawing/2014/main" id="{B63867F2-FB42-4014-A2C8-4024624606DF}"/>
              </a:ext>
            </a:extLst>
          </p:cNvPr>
          <p:cNvSpPr>
            <a:spLocks noGrp="1"/>
          </p:cNvSpPr>
          <p:nvPr>
            <p:ph type="ctrTitle"/>
          </p:nvPr>
        </p:nvSpPr>
        <p:spPr>
          <a:xfrm>
            <a:off x="1524000" y="1"/>
            <a:ext cx="9144000" cy="295422"/>
          </a:xfrm>
        </p:spPr>
        <p:txBody>
          <a:bodyPr>
            <a:normAutofit fontScale="90000"/>
          </a:bodyPr>
          <a:lstStyle/>
          <a:p>
            <a:endParaRPr lang="en-IN" dirty="0"/>
          </a:p>
        </p:txBody>
      </p:sp>
      <p:pic>
        <p:nvPicPr>
          <p:cNvPr id="5" name="Picture 4">
            <a:extLst>
              <a:ext uri="{FF2B5EF4-FFF2-40B4-BE49-F238E27FC236}">
                <a16:creationId xmlns:a16="http://schemas.microsoft.com/office/drawing/2014/main" id="{A8E1DACE-5C95-41B1-8065-E77DB27F6529}"/>
              </a:ext>
            </a:extLst>
          </p:cNvPr>
          <p:cNvPicPr>
            <a:picLocks noChangeAspect="1"/>
          </p:cNvPicPr>
          <p:nvPr/>
        </p:nvPicPr>
        <p:blipFill>
          <a:blip r:embed="rId3"/>
          <a:stretch>
            <a:fillRect/>
          </a:stretch>
        </p:blipFill>
        <p:spPr>
          <a:xfrm>
            <a:off x="1069145" y="3306262"/>
            <a:ext cx="9598854" cy="3551738"/>
          </a:xfrm>
          <a:prstGeom prst="rect">
            <a:avLst/>
          </a:prstGeom>
        </p:spPr>
      </p:pic>
      <p:sp>
        <p:nvSpPr>
          <p:cNvPr id="3" name="Subtitle 2">
            <a:extLst>
              <a:ext uri="{FF2B5EF4-FFF2-40B4-BE49-F238E27FC236}">
                <a16:creationId xmlns:a16="http://schemas.microsoft.com/office/drawing/2014/main" id="{1C8AC9DE-09AC-4392-B162-416636CCEF5B}"/>
              </a:ext>
            </a:extLst>
          </p:cNvPr>
          <p:cNvSpPr>
            <a:spLocks noGrp="1"/>
          </p:cNvSpPr>
          <p:nvPr>
            <p:ph type="subTitle" idx="1"/>
          </p:nvPr>
        </p:nvSpPr>
        <p:spPr>
          <a:xfrm flipV="1">
            <a:off x="1524000" y="7062687"/>
            <a:ext cx="91440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372570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81E4-A74C-4637-BCA9-A4D5BBDB3E7D}"/>
              </a:ext>
            </a:extLst>
          </p:cNvPr>
          <p:cNvSpPr>
            <a:spLocks noGrp="1"/>
          </p:cNvSpPr>
          <p:nvPr>
            <p:ph type="ctrTitle"/>
          </p:nvPr>
        </p:nvSpPr>
        <p:spPr>
          <a:xfrm>
            <a:off x="1524000" y="0"/>
            <a:ext cx="9144000" cy="126609"/>
          </a:xfrm>
        </p:spPr>
        <p:txBody>
          <a:bodyPr>
            <a:normAutofit fontScale="90000"/>
          </a:bodyPr>
          <a:lstStyle/>
          <a:p>
            <a:endParaRPr lang="en-IN" dirty="0"/>
          </a:p>
        </p:txBody>
      </p:sp>
      <p:sp>
        <p:nvSpPr>
          <p:cNvPr id="3" name="Subtitle 2">
            <a:extLst>
              <a:ext uri="{FF2B5EF4-FFF2-40B4-BE49-F238E27FC236}">
                <a16:creationId xmlns:a16="http://schemas.microsoft.com/office/drawing/2014/main" id="{9F0AB31A-DF24-4A07-8EE6-7988931E4417}"/>
              </a:ext>
            </a:extLst>
          </p:cNvPr>
          <p:cNvSpPr>
            <a:spLocks noGrp="1"/>
          </p:cNvSpPr>
          <p:nvPr>
            <p:ph type="subTitle" idx="1"/>
          </p:nvPr>
        </p:nvSpPr>
        <p:spPr>
          <a:xfrm>
            <a:off x="576775" y="309489"/>
            <a:ext cx="10091225" cy="2883877"/>
          </a:xfrm>
        </p:spPr>
        <p:txBody>
          <a:bodyPr>
            <a:noAutofit/>
          </a:bodyPr>
          <a:lstStyle/>
          <a:p>
            <a:pPr algn="l"/>
            <a:r>
              <a:rPr lang="en-IN" b="1" i="0" u="none" strike="noStrike" baseline="0" dirty="0">
                <a:solidFill>
                  <a:srgbClr val="0000FF"/>
                </a:solidFill>
                <a:latin typeface="Times New Roman" panose="02020603050405020304" pitchFamily="18" charset="0"/>
                <a:cs typeface="Times New Roman" panose="02020603050405020304" pitchFamily="18" charset="0"/>
              </a:rPr>
              <a:t>Example-3 </a:t>
            </a:r>
          </a:p>
          <a:p>
            <a:pPr algn="l"/>
            <a:r>
              <a:rPr lang="en-US" b="0" i="0" u="none" strike="noStrike" baseline="0" dirty="0">
                <a:solidFill>
                  <a:srgbClr val="000000"/>
                </a:solidFill>
                <a:latin typeface="Times New Roman" panose="02020603050405020304" pitchFamily="18" charset="0"/>
                <a:cs typeface="Times New Roman" panose="02020603050405020304" pitchFamily="18" charset="0"/>
              </a:rPr>
              <a:t>Consider a program for sorting and searching. The program sorts an array using selection sort and than search for an element in the sorted array. The program is given in fig. 8. Generate cross reference list for the program and also calculate and WM for the </a:t>
            </a:r>
            <a:r>
              <a:rPr lang="en-IN" b="0" i="0" u="none" strike="noStrike" baseline="0" dirty="0">
                <a:solidFill>
                  <a:srgbClr val="000000"/>
                </a:solidFill>
                <a:latin typeface="Times New Roman" panose="02020603050405020304" pitchFamily="18" charset="0"/>
                <a:cs typeface="Times New Roman" panose="02020603050405020304" pitchFamily="18" charset="0"/>
              </a:rPr>
              <a:t>program.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4DEAED0-3D61-4A22-94AE-DEDF503DCB14}"/>
              </a:ext>
            </a:extLst>
          </p:cNvPr>
          <p:cNvPicPr>
            <a:picLocks noChangeAspect="1"/>
          </p:cNvPicPr>
          <p:nvPr/>
        </p:nvPicPr>
        <p:blipFill>
          <a:blip r:embed="rId2"/>
          <a:stretch>
            <a:fillRect/>
          </a:stretch>
        </p:blipFill>
        <p:spPr>
          <a:xfrm>
            <a:off x="576776" y="2166425"/>
            <a:ext cx="10091224" cy="4572000"/>
          </a:xfrm>
          <a:prstGeom prst="rect">
            <a:avLst/>
          </a:prstGeom>
        </p:spPr>
      </p:pic>
    </p:spTree>
    <p:extLst>
      <p:ext uri="{BB962C8B-B14F-4D97-AF65-F5344CB8AC3E}">
        <p14:creationId xmlns:p14="http://schemas.microsoft.com/office/powerpoint/2010/main" val="2042496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32245C-BD5A-4D5A-B7E8-A8B0CF112CFF}"/>
              </a:ext>
            </a:extLst>
          </p:cNvPr>
          <p:cNvPicPr>
            <a:picLocks noChangeAspect="1"/>
          </p:cNvPicPr>
          <p:nvPr/>
        </p:nvPicPr>
        <p:blipFill>
          <a:blip r:embed="rId2"/>
          <a:stretch>
            <a:fillRect/>
          </a:stretch>
        </p:blipFill>
        <p:spPr>
          <a:xfrm>
            <a:off x="422031" y="492369"/>
            <a:ext cx="11507372" cy="5922499"/>
          </a:xfrm>
          <a:prstGeom prst="rect">
            <a:avLst/>
          </a:prstGeom>
        </p:spPr>
      </p:pic>
      <p:sp>
        <p:nvSpPr>
          <p:cNvPr id="2" name="Title 1">
            <a:extLst>
              <a:ext uri="{FF2B5EF4-FFF2-40B4-BE49-F238E27FC236}">
                <a16:creationId xmlns:a16="http://schemas.microsoft.com/office/drawing/2014/main" id="{3596B48E-380B-456E-9402-C713C659E1B0}"/>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3C5E991A-B8EA-4D4A-A440-5DAF5283A7A5}"/>
              </a:ext>
            </a:extLst>
          </p:cNvPr>
          <p:cNvSpPr>
            <a:spLocks noGrp="1"/>
          </p:cNvSpPr>
          <p:nvPr>
            <p:ph type="subTitle" idx="1"/>
          </p:nvPr>
        </p:nvSpPr>
        <p:spPr>
          <a:xfrm>
            <a:off x="1524000" y="6773592"/>
            <a:ext cx="9144000" cy="144196"/>
          </a:xfrm>
        </p:spPr>
        <p:txBody>
          <a:bodyPr>
            <a:normAutofit fontScale="25000" lnSpcReduction="20000"/>
          </a:bodyPr>
          <a:lstStyle/>
          <a:p>
            <a:endParaRPr lang="en-IN" dirty="0"/>
          </a:p>
        </p:txBody>
      </p:sp>
    </p:spTree>
    <p:extLst>
      <p:ext uri="{BB962C8B-B14F-4D97-AF65-F5344CB8AC3E}">
        <p14:creationId xmlns:p14="http://schemas.microsoft.com/office/powerpoint/2010/main" val="248003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7C32-2F05-425C-8791-BC82239ED1CB}"/>
              </a:ext>
            </a:extLst>
          </p:cNvPr>
          <p:cNvSpPr>
            <a:spLocks noGrp="1"/>
          </p:cNvSpPr>
          <p:nvPr>
            <p:ph type="ctrTitle"/>
          </p:nvPr>
        </p:nvSpPr>
        <p:spPr>
          <a:xfrm>
            <a:off x="1012874" y="182881"/>
            <a:ext cx="9655126" cy="647113"/>
          </a:xfrm>
        </p:spPr>
        <p:txBody>
          <a:bodyPr>
            <a:normAutofit/>
          </a:bodyPr>
          <a:lstStyle/>
          <a:p>
            <a:r>
              <a:rPr lang="en-IN" sz="4000" b="1" i="0" u="none" strike="noStrike" baseline="0" dirty="0">
                <a:solidFill>
                  <a:srgbClr val="FF0000"/>
                </a:solidFill>
                <a:latin typeface="Times New Roman" panose="02020603050405020304" pitchFamily="18" charset="0"/>
                <a:cs typeface="Times New Roman" panose="02020603050405020304" pitchFamily="18" charset="0"/>
              </a:rPr>
              <a:t>Data Structure Metrics</a:t>
            </a:r>
            <a:endParaRPr lang="en-IN" sz="115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D186B-E322-4753-9792-52872D934AAF}"/>
              </a:ext>
            </a:extLst>
          </p:cNvPr>
          <p:cNvSpPr>
            <a:spLocks noGrp="1"/>
          </p:cNvSpPr>
          <p:nvPr>
            <p:ph type="subTitle" idx="1"/>
          </p:nvPr>
        </p:nvSpPr>
        <p:spPr>
          <a:xfrm>
            <a:off x="1524000" y="6210886"/>
            <a:ext cx="9144000" cy="464233"/>
          </a:xfrm>
        </p:spPr>
        <p:txBody>
          <a:bodyPr>
            <a:normAutofit/>
          </a:bodyPr>
          <a:lstStyle/>
          <a:p>
            <a:r>
              <a:rPr lang="en-US" sz="2000" b="1" i="0" u="none" strike="noStrike" baseline="0" dirty="0">
                <a:solidFill>
                  <a:srgbClr val="003366"/>
                </a:solidFill>
                <a:latin typeface="Times New Roman" panose="02020603050405020304" pitchFamily="18" charset="0"/>
                <a:cs typeface="Times New Roman" panose="02020603050405020304" pitchFamily="18" charset="0"/>
              </a:rPr>
              <a:t>Fig.1: </a:t>
            </a:r>
            <a:r>
              <a:rPr lang="en-US" sz="2000" b="0" i="0" u="none" strike="noStrike" baseline="0" dirty="0">
                <a:solidFill>
                  <a:srgbClr val="003366"/>
                </a:solidFill>
                <a:latin typeface="Times New Roman" panose="02020603050405020304" pitchFamily="18" charset="0"/>
                <a:cs typeface="Times New Roman" panose="02020603050405020304" pitchFamily="18" charset="0"/>
              </a:rPr>
              <a:t>Some examples of input, internal, and output data</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EBE253-9CA2-4F38-9C5B-7A3D1E6913EE}"/>
              </a:ext>
            </a:extLst>
          </p:cNvPr>
          <p:cNvPicPr>
            <a:picLocks noChangeAspect="1"/>
          </p:cNvPicPr>
          <p:nvPr/>
        </p:nvPicPr>
        <p:blipFill>
          <a:blip r:embed="rId2"/>
          <a:stretch>
            <a:fillRect/>
          </a:stretch>
        </p:blipFill>
        <p:spPr>
          <a:xfrm>
            <a:off x="1268437" y="829994"/>
            <a:ext cx="9144000" cy="5190978"/>
          </a:xfrm>
          <a:prstGeom prst="rect">
            <a:avLst/>
          </a:prstGeom>
        </p:spPr>
      </p:pic>
    </p:spTree>
    <p:extLst>
      <p:ext uri="{BB962C8B-B14F-4D97-AF65-F5344CB8AC3E}">
        <p14:creationId xmlns:p14="http://schemas.microsoft.com/office/powerpoint/2010/main" val="2966169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69365-9E3D-4796-B637-6C89AF9F5607}"/>
              </a:ext>
            </a:extLst>
          </p:cNvPr>
          <p:cNvPicPr>
            <a:picLocks noChangeAspect="1"/>
          </p:cNvPicPr>
          <p:nvPr/>
        </p:nvPicPr>
        <p:blipFill>
          <a:blip r:embed="rId2"/>
          <a:stretch>
            <a:fillRect/>
          </a:stretch>
        </p:blipFill>
        <p:spPr>
          <a:xfrm>
            <a:off x="858129" y="594359"/>
            <a:ext cx="9809871" cy="5700935"/>
          </a:xfrm>
          <a:prstGeom prst="rect">
            <a:avLst/>
          </a:prstGeom>
        </p:spPr>
      </p:pic>
      <p:sp>
        <p:nvSpPr>
          <p:cNvPr id="2" name="Title 1">
            <a:extLst>
              <a:ext uri="{FF2B5EF4-FFF2-40B4-BE49-F238E27FC236}">
                <a16:creationId xmlns:a16="http://schemas.microsoft.com/office/drawing/2014/main" id="{2FA02D7A-ACE0-4E31-B348-82D1DEEBC32B}"/>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81417202-78AD-4650-A2D2-1A23FB8D8EB9}"/>
              </a:ext>
            </a:extLst>
          </p:cNvPr>
          <p:cNvSpPr>
            <a:spLocks noGrp="1"/>
          </p:cNvSpPr>
          <p:nvPr>
            <p:ph type="subTitle" idx="1"/>
          </p:nvPr>
        </p:nvSpPr>
        <p:spPr>
          <a:xfrm>
            <a:off x="1524000" y="6812280"/>
            <a:ext cx="91440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159191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01CC9C-EDBB-47E6-AB5D-1C8DE33D3BCA}"/>
              </a:ext>
            </a:extLst>
          </p:cNvPr>
          <p:cNvPicPr>
            <a:picLocks noChangeAspect="1"/>
          </p:cNvPicPr>
          <p:nvPr/>
        </p:nvPicPr>
        <p:blipFill>
          <a:blip r:embed="rId2"/>
          <a:stretch>
            <a:fillRect/>
          </a:stretch>
        </p:blipFill>
        <p:spPr>
          <a:xfrm>
            <a:off x="759655" y="731520"/>
            <a:ext cx="9720776" cy="5472332"/>
          </a:xfrm>
          <a:prstGeom prst="rect">
            <a:avLst/>
          </a:prstGeom>
        </p:spPr>
      </p:pic>
      <p:sp>
        <p:nvSpPr>
          <p:cNvPr id="2" name="Title 1">
            <a:extLst>
              <a:ext uri="{FF2B5EF4-FFF2-40B4-BE49-F238E27FC236}">
                <a16:creationId xmlns:a16="http://schemas.microsoft.com/office/drawing/2014/main" id="{A0E2D598-4248-45B3-885E-DADB3E0E072B}"/>
              </a:ext>
            </a:extLst>
          </p:cNvPr>
          <p:cNvSpPr>
            <a:spLocks noGrp="1"/>
          </p:cNvSpPr>
          <p:nvPr>
            <p:ph type="ctrTitle"/>
          </p:nvPr>
        </p:nvSpPr>
        <p:spPr>
          <a:xfrm>
            <a:off x="1524000" y="0"/>
            <a:ext cx="9144000" cy="140677"/>
          </a:xfrm>
        </p:spPr>
        <p:txBody>
          <a:bodyPr>
            <a:normAutofit fontScale="90000"/>
          </a:bodyPr>
          <a:lstStyle/>
          <a:p>
            <a:endParaRPr lang="en-IN" dirty="0"/>
          </a:p>
        </p:txBody>
      </p:sp>
      <p:sp>
        <p:nvSpPr>
          <p:cNvPr id="3" name="Subtitle 2">
            <a:extLst>
              <a:ext uri="{FF2B5EF4-FFF2-40B4-BE49-F238E27FC236}">
                <a16:creationId xmlns:a16="http://schemas.microsoft.com/office/drawing/2014/main" id="{726D956E-C831-4539-AF23-D5AB1E7832D7}"/>
              </a:ext>
            </a:extLst>
          </p:cNvPr>
          <p:cNvSpPr>
            <a:spLocks noGrp="1"/>
          </p:cNvSpPr>
          <p:nvPr>
            <p:ph type="subTitle" idx="1"/>
          </p:nvPr>
        </p:nvSpPr>
        <p:spPr>
          <a:xfrm flipV="1">
            <a:off x="1524000" y="6857999"/>
            <a:ext cx="91440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643536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FE9EF6-47A2-4211-9681-784C40D77CF6}"/>
              </a:ext>
            </a:extLst>
          </p:cNvPr>
          <p:cNvPicPr>
            <a:picLocks noChangeAspect="1"/>
          </p:cNvPicPr>
          <p:nvPr/>
        </p:nvPicPr>
        <p:blipFill>
          <a:blip r:embed="rId2"/>
          <a:stretch>
            <a:fillRect/>
          </a:stretch>
        </p:blipFill>
        <p:spPr>
          <a:xfrm>
            <a:off x="1237957" y="534571"/>
            <a:ext cx="9430043" cy="5627077"/>
          </a:xfrm>
          <a:prstGeom prst="rect">
            <a:avLst/>
          </a:prstGeom>
        </p:spPr>
      </p:pic>
      <p:sp>
        <p:nvSpPr>
          <p:cNvPr id="2" name="Title 1">
            <a:extLst>
              <a:ext uri="{FF2B5EF4-FFF2-40B4-BE49-F238E27FC236}">
                <a16:creationId xmlns:a16="http://schemas.microsoft.com/office/drawing/2014/main" id="{6550385F-3479-4F77-8372-D6873C03A4B7}"/>
              </a:ext>
            </a:extLst>
          </p:cNvPr>
          <p:cNvSpPr>
            <a:spLocks noGrp="1"/>
          </p:cNvSpPr>
          <p:nvPr>
            <p:ph type="ctrTitle"/>
          </p:nvPr>
        </p:nvSpPr>
        <p:spPr>
          <a:xfrm>
            <a:off x="1524000" y="0"/>
            <a:ext cx="9144000" cy="140677"/>
          </a:xfrm>
        </p:spPr>
        <p:txBody>
          <a:bodyPr>
            <a:normAutofit fontScale="90000"/>
          </a:bodyPr>
          <a:lstStyle/>
          <a:p>
            <a:endParaRPr lang="en-IN" dirty="0"/>
          </a:p>
        </p:txBody>
      </p:sp>
      <p:sp>
        <p:nvSpPr>
          <p:cNvPr id="3" name="Subtitle 2">
            <a:extLst>
              <a:ext uri="{FF2B5EF4-FFF2-40B4-BE49-F238E27FC236}">
                <a16:creationId xmlns:a16="http://schemas.microsoft.com/office/drawing/2014/main" id="{3AC1AA64-C894-4035-899B-129EDF2F72CE}"/>
              </a:ext>
            </a:extLst>
          </p:cNvPr>
          <p:cNvSpPr>
            <a:spLocks noGrp="1"/>
          </p:cNvSpPr>
          <p:nvPr>
            <p:ph type="subTitle" idx="1"/>
          </p:nvPr>
        </p:nvSpPr>
        <p:spPr>
          <a:xfrm flipV="1">
            <a:off x="1524000" y="6717322"/>
            <a:ext cx="9144000" cy="140677"/>
          </a:xfrm>
        </p:spPr>
        <p:txBody>
          <a:bodyPr>
            <a:normAutofit fontScale="25000" lnSpcReduction="20000"/>
          </a:bodyPr>
          <a:lstStyle/>
          <a:p>
            <a:endParaRPr lang="en-IN" dirty="0"/>
          </a:p>
        </p:txBody>
      </p:sp>
    </p:spTree>
    <p:extLst>
      <p:ext uri="{BB962C8B-B14F-4D97-AF65-F5344CB8AC3E}">
        <p14:creationId xmlns:p14="http://schemas.microsoft.com/office/powerpoint/2010/main" val="2881424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81CF65-2C56-4D8B-A473-C069DBD96294}"/>
              </a:ext>
            </a:extLst>
          </p:cNvPr>
          <p:cNvPicPr>
            <a:picLocks noChangeAspect="1"/>
          </p:cNvPicPr>
          <p:nvPr/>
        </p:nvPicPr>
        <p:blipFill>
          <a:blip r:embed="rId2"/>
          <a:stretch>
            <a:fillRect/>
          </a:stretch>
        </p:blipFill>
        <p:spPr>
          <a:xfrm>
            <a:off x="604912" y="534572"/>
            <a:ext cx="11380762" cy="6063175"/>
          </a:xfrm>
          <a:prstGeom prst="rect">
            <a:avLst/>
          </a:prstGeom>
        </p:spPr>
      </p:pic>
      <p:sp>
        <p:nvSpPr>
          <p:cNvPr id="2" name="Title 1">
            <a:extLst>
              <a:ext uri="{FF2B5EF4-FFF2-40B4-BE49-F238E27FC236}">
                <a16:creationId xmlns:a16="http://schemas.microsoft.com/office/drawing/2014/main" id="{E071631C-70DB-4479-BC81-5E244EF8A9BA}"/>
              </a:ext>
            </a:extLst>
          </p:cNvPr>
          <p:cNvSpPr>
            <a:spLocks noGrp="1"/>
          </p:cNvSpPr>
          <p:nvPr>
            <p:ph type="ctrTitle"/>
          </p:nvPr>
        </p:nvSpPr>
        <p:spPr>
          <a:xfrm flipV="1">
            <a:off x="1524000" y="-295422"/>
            <a:ext cx="9144000" cy="70339"/>
          </a:xfrm>
        </p:spPr>
        <p:txBody>
          <a:bodyPr>
            <a:normAutofit fontScale="90000"/>
          </a:bodyPr>
          <a:lstStyle/>
          <a:p>
            <a:endParaRPr lang="en-IN" dirty="0"/>
          </a:p>
        </p:txBody>
      </p:sp>
      <p:sp>
        <p:nvSpPr>
          <p:cNvPr id="3" name="Subtitle 2">
            <a:extLst>
              <a:ext uri="{FF2B5EF4-FFF2-40B4-BE49-F238E27FC236}">
                <a16:creationId xmlns:a16="http://schemas.microsoft.com/office/drawing/2014/main" id="{C6AA45B3-AD4B-4036-89FB-D7AA5DB16BE5}"/>
              </a:ext>
            </a:extLst>
          </p:cNvPr>
          <p:cNvSpPr>
            <a:spLocks noGrp="1"/>
          </p:cNvSpPr>
          <p:nvPr>
            <p:ph type="subTitle" idx="1"/>
          </p:nvPr>
        </p:nvSpPr>
        <p:spPr>
          <a:xfrm>
            <a:off x="1524000" y="6597748"/>
            <a:ext cx="9144000" cy="379826"/>
          </a:xfrm>
        </p:spPr>
        <p:txBody>
          <a:bodyPr>
            <a:normAutofit fontScale="92500" lnSpcReduction="10000"/>
          </a:bodyPr>
          <a:lstStyle/>
          <a:p>
            <a:endParaRPr lang="en-IN" dirty="0"/>
          </a:p>
        </p:txBody>
      </p:sp>
    </p:spTree>
    <p:extLst>
      <p:ext uri="{BB962C8B-B14F-4D97-AF65-F5344CB8AC3E}">
        <p14:creationId xmlns:p14="http://schemas.microsoft.com/office/powerpoint/2010/main" val="1348063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B0D9AC-A5EB-483B-9D04-E48462D58DE1}"/>
              </a:ext>
            </a:extLst>
          </p:cNvPr>
          <p:cNvPicPr>
            <a:picLocks noChangeAspect="1"/>
          </p:cNvPicPr>
          <p:nvPr/>
        </p:nvPicPr>
        <p:blipFill>
          <a:blip r:embed="rId2"/>
          <a:stretch>
            <a:fillRect/>
          </a:stretch>
        </p:blipFill>
        <p:spPr>
          <a:xfrm>
            <a:off x="576775" y="112543"/>
            <a:ext cx="10424160" cy="6386731"/>
          </a:xfrm>
          <a:prstGeom prst="rect">
            <a:avLst/>
          </a:prstGeom>
        </p:spPr>
      </p:pic>
      <p:sp>
        <p:nvSpPr>
          <p:cNvPr id="2" name="Title 1">
            <a:extLst>
              <a:ext uri="{FF2B5EF4-FFF2-40B4-BE49-F238E27FC236}">
                <a16:creationId xmlns:a16="http://schemas.microsoft.com/office/drawing/2014/main" id="{D54ED56B-4E3D-4C96-ABD0-B5FD27903B9E}"/>
              </a:ext>
            </a:extLst>
          </p:cNvPr>
          <p:cNvSpPr>
            <a:spLocks noGrp="1"/>
          </p:cNvSpPr>
          <p:nvPr>
            <p:ph type="ctrTitle"/>
          </p:nvPr>
        </p:nvSpPr>
        <p:spPr>
          <a:xfrm flipV="1">
            <a:off x="1524000" y="1"/>
            <a:ext cx="9144000" cy="112542"/>
          </a:xfrm>
        </p:spPr>
        <p:txBody>
          <a:bodyPr>
            <a:normAutofit fontScale="90000"/>
          </a:bodyPr>
          <a:lstStyle/>
          <a:p>
            <a:endParaRPr lang="en-IN" dirty="0"/>
          </a:p>
        </p:txBody>
      </p:sp>
      <p:sp>
        <p:nvSpPr>
          <p:cNvPr id="3" name="Subtitle 2">
            <a:extLst>
              <a:ext uri="{FF2B5EF4-FFF2-40B4-BE49-F238E27FC236}">
                <a16:creationId xmlns:a16="http://schemas.microsoft.com/office/drawing/2014/main" id="{EE6AF2C0-C842-4687-96B9-7630542D6CFA}"/>
              </a:ext>
            </a:extLst>
          </p:cNvPr>
          <p:cNvSpPr>
            <a:spLocks noGrp="1"/>
          </p:cNvSpPr>
          <p:nvPr>
            <p:ph type="subTitle" idx="1"/>
          </p:nvPr>
        </p:nvSpPr>
        <p:spPr>
          <a:xfrm>
            <a:off x="1524000" y="6857998"/>
            <a:ext cx="9144000" cy="147712"/>
          </a:xfrm>
        </p:spPr>
        <p:txBody>
          <a:bodyPr>
            <a:normAutofit fontScale="25000" lnSpcReduction="20000"/>
          </a:bodyPr>
          <a:lstStyle/>
          <a:p>
            <a:endParaRPr lang="en-IN" dirty="0"/>
          </a:p>
        </p:txBody>
      </p:sp>
    </p:spTree>
    <p:extLst>
      <p:ext uri="{BB962C8B-B14F-4D97-AF65-F5344CB8AC3E}">
        <p14:creationId xmlns:p14="http://schemas.microsoft.com/office/powerpoint/2010/main" val="1019292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267D3B-5461-4383-AF63-6F9397B1A6FE}"/>
              </a:ext>
            </a:extLst>
          </p:cNvPr>
          <p:cNvPicPr>
            <a:picLocks noChangeAspect="1"/>
          </p:cNvPicPr>
          <p:nvPr/>
        </p:nvPicPr>
        <p:blipFill>
          <a:blip r:embed="rId2"/>
          <a:stretch>
            <a:fillRect/>
          </a:stretch>
        </p:blipFill>
        <p:spPr>
          <a:xfrm>
            <a:off x="1523999" y="351692"/>
            <a:ext cx="9491003" cy="6309358"/>
          </a:xfrm>
          <a:prstGeom prst="rect">
            <a:avLst/>
          </a:prstGeom>
        </p:spPr>
      </p:pic>
      <p:sp>
        <p:nvSpPr>
          <p:cNvPr id="2" name="Title 1">
            <a:extLst>
              <a:ext uri="{FF2B5EF4-FFF2-40B4-BE49-F238E27FC236}">
                <a16:creationId xmlns:a16="http://schemas.microsoft.com/office/drawing/2014/main" id="{B51CB388-08DA-498D-8A7F-9E032BDBE2B1}"/>
              </a:ext>
            </a:extLst>
          </p:cNvPr>
          <p:cNvSpPr>
            <a:spLocks noGrp="1"/>
          </p:cNvSpPr>
          <p:nvPr>
            <p:ph type="ctrTitle"/>
          </p:nvPr>
        </p:nvSpPr>
        <p:spPr>
          <a:xfrm>
            <a:off x="1524000" y="1"/>
            <a:ext cx="9144000" cy="196948"/>
          </a:xfrm>
        </p:spPr>
        <p:txBody>
          <a:bodyPr>
            <a:normAutofit fontScale="90000"/>
          </a:bodyPr>
          <a:lstStyle/>
          <a:p>
            <a:endParaRPr lang="en-IN" dirty="0"/>
          </a:p>
        </p:txBody>
      </p:sp>
      <p:sp>
        <p:nvSpPr>
          <p:cNvPr id="3" name="Subtitle 2">
            <a:extLst>
              <a:ext uri="{FF2B5EF4-FFF2-40B4-BE49-F238E27FC236}">
                <a16:creationId xmlns:a16="http://schemas.microsoft.com/office/drawing/2014/main" id="{65ACC5E8-4DEE-4A09-97EC-A8F328156D2D}"/>
              </a:ext>
            </a:extLst>
          </p:cNvPr>
          <p:cNvSpPr>
            <a:spLocks noGrp="1"/>
          </p:cNvSpPr>
          <p:nvPr>
            <p:ph type="subTitle" idx="1"/>
          </p:nvPr>
        </p:nvSpPr>
        <p:spPr>
          <a:xfrm flipV="1">
            <a:off x="1524000" y="6661050"/>
            <a:ext cx="9144000" cy="196950"/>
          </a:xfrm>
        </p:spPr>
        <p:txBody>
          <a:bodyPr>
            <a:normAutofit fontScale="32500" lnSpcReduction="20000"/>
          </a:bodyPr>
          <a:lstStyle/>
          <a:p>
            <a:endParaRPr lang="en-IN" dirty="0"/>
          </a:p>
        </p:txBody>
      </p:sp>
    </p:spTree>
    <p:extLst>
      <p:ext uri="{BB962C8B-B14F-4D97-AF65-F5344CB8AC3E}">
        <p14:creationId xmlns:p14="http://schemas.microsoft.com/office/powerpoint/2010/main" val="941475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11F4B-FE40-4344-ACF2-B22960F4BAD5}"/>
              </a:ext>
            </a:extLst>
          </p:cNvPr>
          <p:cNvPicPr>
            <a:picLocks noChangeAspect="1"/>
          </p:cNvPicPr>
          <p:nvPr/>
        </p:nvPicPr>
        <p:blipFill>
          <a:blip r:embed="rId2"/>
          <a:stretch>
            <a:fillRect/>
          </a:stretch>
        </p:blipFill>
        <p:spPr>
          <a:xfrm>
            <a:off x="1153550" y="228601"/>
            <a:ext cx="9514449" cy="6326944"/>
          </a:xfrm>
          <a:prstGeom prst="rect">
            <a:avLst/>
          </a:prstGeom>
        </p:spPr>
      </p:pic>
      <p:sp>
        <p:nvSpPr>
          <p:cNvPr id="2" name="Title 1">
            <a:extLst>
              <a:ext uri="{FF2B5EF4-FFF2-40B4-BE49-F238E27FC236}">
                <a16:creationId xmlns:a16="http://schemas.microsoft.com/office/drawing/2014/main" id="{688D8C2E-C12F-4760-9F2D-E482B83B7334}"/>
              </a:ext>
            </a:extLst>
          </p:cNvPr>
          <p:cNvSpPr>
            <a:spLocks noGrp="1"/>
          </p:cNvSpPr>
          <p:nvPr>
            <p:ph type="ctrTitle"/>
          </p:nvPr>
        </p:nvSpPr>
        <p:spPr>
          <a:xfrm>
            <a:off x="1524000" y="126609"/>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E4EA022E-1527-40DB-9EA2-3A6B956A89FC}"/>
              </a:ext>
            </a:extLst>
          </p:cNvPr>
          <p:cNvSpPr>
            <a:spLocks noGrp="1"/>
          </p:cNvSpPr>
          <p:nvPr>
            <p:ph type="subTitle" idx="1"/>
          </p:nvPr>
        </p:nvSpPr>
        <p:spPr>
          <a:xfrm flipV="1">
            <a:off x="1524000" y="6857999"/>
            <a:ext cx="9144000" cy="56271"/>
          </a:xfrm>
        </p:spPr>
        <p:txBody>
          <a:bodyPr>
            <a:normAutofit fontScale="25000" lnSpcReduction="20000"/>
          </a:bodyPr>
          <a:lstStyle/>
          <a:p>
            <a:endParaRPr lang="en-IN" dirty="0"/>
          </a:p>
        </p:txBody>
      </p:sp>
    </p:spTree>
    <p:extLst>
      <p:ext uri="{BB962C8B-B14F-4D97-AF65-F5344CB8AC3E}">
        <p14:creationId xmlns:p14="http://schemas.microsoft.com/office/powerpoint/2010/main" val="2710494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CEDFA9-945F-429B-A99D-2A46A1B198DF}"/>
              </a:ext>
            </a:extLst>
          </p:cNvPr>
          <p:cNvPicPr>
            <a:picLocks noChangeAspect="1"/>
          </p:cNvPicPr>
          <p:nvPr/>
        </p:nvPicPr>
        <p:blipFill>
          <a:blip r:embed="rId2"/>
          <a:stretch>
            <a:fillRect/>
          </a:stretch>
        </p:blipFill>
        <p:spPr>
          <a:xfrm>
            <a:off x="1772529" y="196948"/>
            <a:ext cx="8384345" cy="4572001"/>
          </a:xfrm>
          <a:prstGeom prst="rect">
            <a:avLst/>
          </a:prstGeom>
        </p:spPr>
      </p:pic>
      <p:sp>
        <p:nvSpPr>
          <p:cNvPr id="2" name="Title 1">
            <a:extLst>
              <a:ext uri="{FF2B5EF4-FFF2-40B4-BE49-F238E27FC236}">
                <a16:creationId xmlns:a16="http://schemas.microsoft.com/office/drawing/2014/main" id="{CEB745DB-AADD-42A3-8450-300FCA8AD82A}"/>
              </a:ext>
            </a:extLst>
          </p:cNvPr>
          <p:cNvSpPr>
            <a:spLocks noGrp="1"/>
          </p:cNvSpPr>
          <p:nvPr>
            <p:ph type="ctrTitle"/>
          </p:nvPr>
        </p:nvSpPr>
        <p:spPr>
          <a:xfrm>
            <a:off x="1524000" y="1"/>
            <a:ext cx="9144000" cy="80962"/>
          </a:xfrm>
        </p:spPr>
        <p:txBody>
          <a:bodyPr>
            <a:normAutofit fontScale="90000"/>
          </a:bodyPr>
          <a:lstStyle/>
          <a:p>
            <a:endParaRPr lang="en-IN" dirty="0"/>
          </a:p>
        </p:txBody>
      </p:sp>
      <p:sp>
        <p:nvSpPr>
          <p:cNvPr id="3" name="Subtitle 2">
            <a:extLst>
              <a:ext uri="{FF2B5EF4-FFF2-40B4-BE49-F238E27FC236}">
                <a16:creationId xmlns:a16="http://schemas.microsoft.com/office/drawing/2014/main" id="{F049579F-6AB6-4505-9E7A-4D604B6DC3E8}"/>
              </a:ext>
            </a:extLst>
          </p:cNvPr>
          <p:cNvSpPr>
            <a:spLocks noGrp="1"/>
          </p:cNvSpPr>
          <p:nvPr>
            <p:ph type="subTitle" idx="1"/>
          </p:nvPr>
        </p:nvSpPr>
        <p:spPr>
          <a:xfrm>
            <a:off x="1524000" y="6777036"/>
            <a:ext cx="9144000" cy="320676"/>
          </a:xfrm>
        </p:spPr>
        <p:txBody>
          <a:bodyPr>
            <a:normAutofit fontScale="85000" lnSpcReduction="20000"/>
          </a:bodyPr>
          <a:lstStyle/>
          <a:p>
            <a:endParaRPr lang="en-IN" dirty="0"/>
          </a:p>
        </p:txBody>
      </p:sp>
      <p:pic>
        <p:nvPicPr>
          <p:cNvPr id="5" name="Picture 4">
            <a:extLst>
              <a:ext uri="{FF2B5EF4-FFF2-40B4-BE49-F238E27FC236}">
                <a16:creationId xmlns:a16="http://schemas.microsoft.com/office/drawing/2014/main" id="{01999AD6-045D-4026-9A26-14DF6CBBBED1}"/>
              </a:ext>
            </a:extLst>
          </p:cNvPr>
          <p:cNvPicPr>
            <a:picLocks noChangeAspect="1"/>
          </p:cNvPicPr>
          <p:nvPr/>
        </p:nvPicPr>
        <p:blipFill>
          <a:blip r:embed="rId3"/>
          <a:stretch>
            <a:fillRect/>
          </a:stretch>
        </p:blipFill>
        <p:spPr>
          <a:xfrm>
            <a:off x="1885071" y="4375053"/>
            <a:ext cx="7990450" cy="2482948"/>
          </a:xfrm>
          <a:prstGeom prst="rect">
            <a:avLst/>
          </a:prstGeom>
        </p:spPr>
      </p:pic>
    </p:spTree>
    <p:extLst>
      <p:ext uri="{BB962C8B-B14F-4D97-AF65-F5344CB8AC3E}">
        <p14:creationId xmlns:p14="http://schemas.microsoft.com/office/powerpoint/2010/main" val="4175162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72469-8AFC-4C11-BAEB-D8E54DA18C02}"/>
              </a:ext>
            </a:extLst>
          </p:cNvPr>
          <p:cNvPicPr>
            <a:picLocks noChangeAspect="1"/>
          </p:cNvPicPr>
          <p:nvPr/>
        </p:nvPicPr>
        <p:blipFill>
          <a:blip r:embed="rId2"/>
          <a:stretch>
            <a:fillRect/>
          </a:stretch>
        </p:blipFill>
        <p:spPr>
          <a:xfrm>
            <a:off x="1069145" y="661182"/>
            <a:ext cx="9945858" cy="4684541"/>
          </a:xfrm>
          <a:prstGeom prst="rect">
            <a:avLst/>
          </a:prstGeom>
        </p:spPr>
      </p:pic>
      <p:sp>
        <p:nvSpPr>
          <p:cNvPr id="2" name="Title 1">
            <a:extLst>
              <a:ext uri="{FF2B5EF4-FFF2-40B4-BE49-F238E27FC236}">
                <a16:creationId xmlns:a16="http://schemas.microsoft.com/office/drawing/2014/main" id="{9AFDAF14-B916-479D-9D33-1B33BCE5AD87}"/>
              </a:ext>
            </a:extLst>
          </p:cNvPr>
          <p:cNvSpPr>
            <a:spLocks noGrp="1"/>
          </p:cNvSpPr>
          <p:nvPr>
            <p:ph type="ctrTitle"/>
          </p:nvPr>
        </p:nvSpPr>
        <p:spPr>
          <a:xfrm>
            <a:off x="1524000" y="0"/>
            <a:ext cx="9144000" cy="225083"/>
          </a:xfrm>
        </p:spPr>
        <p:txBody>
          <a:bodyPr>
            <a:normAutofit fontScale="90000"/>
          </a:bodyPr>
          <a:lstStyle/>
          <a:p>
            <a:endParaRPr lang="en-IN" dirty="0"/>
          </a:p>
        </p:txBody>
      </p:sp>
      <p:sp>
        <p:nvSpPr>
          <p:cNvPr id="3" name="Subtitle 2">
            <a:extLst>
              <a:ext uri="{FF2B5EF4-FFF2-40B4-BE49-F238E27FC236}">
                <a16:creationId xmlns:a16="http://schemas.microsoft.com/office/drawing/2014/main" id="{DB327462-1BC8-4FCC-9C59-164B985FEF0D}"/>
              </a:ext>
            </a:extLst>
          </p:cNvPr>
          <p:cNvSpPr>
            <a:spLocks noGrp="1"/>
          </p:cNvSpPr>
          <p:nvPr>
            <p:ph type="subTitle" idx="1"/>
          </p:nvPr>
        </p:nvSpPr>
        <p:spPr>
          <a:xfrm>
            <a:off x="1524000" y="6632916"/>
            <a:ext cx="9144000" cy="225084"/>
          </a:xfrm>
        </p:spPr>
        <p:txBody>
          <a:bodyPr>
            <a:normAutofit fontScale="47500" lnSpcReduction="20000"/>
          </a:bodyPr>
          <a:lstStyle/>
          <a:p>
            <a:endParaRPr lang="en-IN" dirty="0"/>
          </a:p>
        </p:txBody>
      </p:sp>
    </p:spTree>
    <p:extLst>
      <p:ext uri="{BB962C8B-B14F-4D97-AF65-F5344CB8AC3E}">
        <p14:creationId xmlns:p14="http://schemas.microsoft.com/office/powerpoint/2010/main" val="2475671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4625A9-0A36-4B15-8C7F-118749EDD854}"/>
              </a:ext>
            </a:extLst>
          </p:cNvPr>
          <p:cNvPicPr>
            <a:picLocks noChangeAspect="1"/>
          </p:cNvPicPr>
          <p:nvPr/>
        </p:nvPicPr>
        <p:blipFill>
          <a:blip r:embed="rId2"/>
          <a:stretch>
            <a:fillRect/>
          </a:stretch>
        </p:blipFill>
        <p:spPr>
          <a:xfrm>
            <a:off x="675249" y="678765"/>
            <a:ext cx="10607040" cy="5268353"/>
          </a:xfrm>
          <a:prstGeom prst="rect">
            <a:avLst/>
          </a:prstGeom>
        </p:spPr>
      </p:pic>
      <p:sp>
        <p:nvSpPr>
          <p:cNvPr id="2" name="Title 1">
            <a:extLst>
              <a:ext uri="{FF2B5EF4-FFF2-40B4-BE49-F238E27FC236}">
                <a16:creationId xmlns:a16="http://schemas.microsoft.com/office/drawing/2014/main" id="{C38EC7C9-749D-4BF9-90FE-2D20A854A2E1}"/>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9230DB49-0DF0-4183-9242-6428102033A8}"/>
              </a:ext>
            </a:extLst>
          </p:cNvPr>
          <p:cNvSpPr>
            <a:spLocks noGrp="1"/>
          </p:cNvSpPr>
          <p:nvPr>
            <p:ph type="subTitle" idx="1"/>
          </p:nvPr>
        </p:nvSpPr>
        <p:spPr>
          <a:xfrm>
            <a:off x="1524000" y="6812281"/>
            <a:ext cx="9144000" cy="256855"/>
          </a:xfrm>
        </p:spPr>
        <p:txBody>
          <a:bodyPr>
            <a:normAutofit fontScale="55000" lnSpcReduction="20000"/>
          </a:bodyPr>
          <a:lstStyle/>
          <a:p>
            <a:endParaRPr lang="en-IN" dirty="0"/>
          </a:p>
        </p:txBody>
      </p:sp>
    </p:spTree>
    <p:extLst>
      <p:ext uri="{BB962C8B-B14F-4D97-AF65-F5344CB8AC3E}">
        <p14:creationId xmlns:p14="http://schemas.microsoft.com/office/powerpoint/2010/main" val="177986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9BBA-2866-4AB8-89C4-E7B699FB1E28}"/>
              </a:ext>
            </a:extLst>
          </p:cNvPr>
          <p:cNvSpPr>
            <a:spLocks noGrp="1"/>
          </p:cNvSpPr>
          <p:nvPr>
            <p:ph type="ctrTitle"/>
          </p:nvPr>
        </p:nvSpPr>
        <p:spPr>
          <a:xfrm>
            <a:off x="1524000" y="1"/>
            <a:ext cx="9144000" cy="225082"/>
          </a:xfrm>
        </p:spPr>
        <p:txBody>
          <a:bodyPr>
            <a:normAutofit fontScale="90000"/>
          </a:bodyPr>
          <a:lstStyle/>
          <a:p>
            <a:pPr algn="l"/>
            <a:endParaRPr lang="en-IN"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603B36B-A777-4EB6-8C2E-D6F527E9DD03}"/>
              </a:ext>
            </a:extLst>
          </p:cNvPr>
          <p:cNvSpPr>
            <a:spLocks noGrp="1"/>
          </p:cNvSpPr>
          <p:nvPr>
            <p:ph type="subTitle" idx="1"/>
          </p:nvPr>
        </p:nvSpPr>
        <p:spPr>
          <a:xfrm>
            <a:off x="773723" y="1463039"/>
            <a:ext cx="10705514" cy="4712677"/>
          </a:xfrm>
        </p:spPr>
        <p:txBody>
          <a:bodyPr/>
          <a:lstStyle/>
          <a:p>
            <a:pPr marL="285750" indent="-285750" algn="l">
              <a:buFont typeface="Wingdings" panose="05000000000000000000" pitchFamily="2" charset="2"/>
              <a:buChar char="q"/>
            </a:pPr>
            <a:r>
              <a:rPr lang="en-IN" sz="2800" b="0" i="0" u="none" strike="noStrike" baseline="0" dirty="0">
                <a:solidFill>
                  <a:srgbClr val="FF0000"/>
                </a:solidFill>
                <a:latin typeface="Times New Roman" panose="02020603050405020304" pitchFamily="18" charset="0"/>
                <a:cs typeface="Times New Roman" panose="02020603050405020304" pitchFamily="18" charset="0"/>
              </a:rPr>
              <a:t> The Amount of Data</a:t>
            </a:r>
            <a:endParaRPr lang="en-US" sz="2800" b="0" i="0" u="none" strike="noStrike" baseline="0" dirty="0">
              <a:solidFill>
                <a:srgbClr val="003366"/>
              </a:solidFill>
              <a:latin typeface="Times New Roman" panose="02020603050405020304" pitchFamily="18" charset="0"/>
              <a:cs typeface="Times New Roman" panose="02020603050405020304" pitchFamily="18" charset="0"/>
            </a:endParaRP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One method for determining the amount of data is to count the number of entries in the cross-reference list.</a:t>
            </a: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A variable is a string of alphanumeric characters that is defined by a developer and that is used to represent some value during either </a:t>
            </a:r>
            <a:r>
              <a:rPr lang="en-IN" b="0" i="0" u="none" strike="noStrike" baseline="0" dirty="0">
                <a:solidFill>
                  <a:srgbClr val="003366"/>
                </a:solidFill>
                <a:latin typeface="Times New Roman" panose="02020603050405020304" pitchFamily="18" charset="0"/>
                <a:cs typeface="Times New Roman" panose="02020603050405020304" pitchFamily="18" charset="0"/>
              </a:rPr>
              <a:t>compilation or execution.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706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9E8B7A-D28B-4CB3-A8BD-3B0F4A9676F7}"/>
              </a:ext>
            </a:extLst>
          </p:cNvPr>
          <p:cNvPicPr>
            <a:picLocks noChangeAspect="1"/>
          </p:cNvPicPr>
          <p:nvPr/>
        </p:nvPicPr>
        <p:blipFill>
          <a:blip r:embed="rId2"/>
          <a:stretch>
            <a:fillRect/>
          </a:stretch>
        </p:blipFill>
        <p:spPr>
          <a:xfrm>
            <a:off x="1153550" y="464234"/>
            <a:ext cx="9720775" cy="5514535"/>
          </a:xfrm>
          <a:prstGeom prst="rect">
            <a:avLst/>
          </a:prstGeom>
        </p:spPr>
      </p:pic>
      <p:sp>
        <p:nvSpPr>
          <p:cNvPr id="2" name="Title 1">
            <a:extLst>
              <a:ext uri="{FF2B5EF4-FFF2-40B4-BE49-F238E27FC236}">
                <a16:creationId xmlns:a16="http://schemas.microsoft.com/office/drawing/2014/main" id="{CC2DCD86-3691-4218-BE3A-1FBFB55B1EEC}"/>
              </a:ext>
            </a:extLst>
          </p:cNvPr>
          <p:cNvSpPr>
            <a:spLocks noGrp="1"/>
          </p:cNvSpPr>
          <p:nvPr>
            <p:ph type="ctrTitle"/>
          </p:nvPr>
        </p:nvSpPr>
        <p:spPr>
          <a:xfrm>
            <a:off x="1524000" y="0"/>
            <a:ext cx="9144000" cy="154745"/>
          </a:xfrm>
        </p:spPr>
        <p:txBody>
          <a:bodyPr>
            <a:normAutofit fontScale="90000"/>
          </a:bodyPr>
          <a:lstStyle/>
          <a:p>
            <a:endParaRPr lang="en-IN" dirty="0"/>
          </a:p>
        </p:txBody>
      </p:sp>
      <p:sp>
        <p:nvSpPr>
          <p:cNvPr id="3" name="Subtitle 2">
            <a:extLst>
              <a:ext uri="{FF2B5EF4-FFF2-40B4-BE49-F238E27FC236}">
                <a16:creationId xmlns:a16="http://schemas.microsoft.com/office/drawing/2014/main" id="{5DA140A2-AD19-4C57-8F82-558FB83A0D06}"/>
              </a:ext>
            </a:extLst>
          </p:cNvPr>
          <p:cNvSpPr>
            <a:spLocks noGrp="1"/>
          </p:cNvSpPr>
          <p:nvPr>
            <p:ph type="subTitle" idx="1"/>
          </p:nvPr>
        </p:nvSpPr>
        <p:spPr>
          <a:xfrm>
            <a:off x="1524000" y="6703254"/>
            <a:ext cx="9144000" cy="154745"/>
          </a:xfrm>
        </p:spPr>
        <p:txBody>
          <a:bodyPr>
            <a:normAutofit fontScale="25000" lnSpcReduction="20000"/>
          </a:bodyPr>
          <a:lstStyle/>
          <a:p>
            <a:endParaRPr lang="en-IN" dirty="0"/>
          </a:p>
        </p:txBody>
      </p:sp>
    </p:spTree>
    <p:extLst>
      <p:ext uri="{BB962C8B-B14F-4D97-AF65-F5344CB8AC3E}">
        <p14:creationId xmlns:p14="http://schemas.microsoft.com/office/powerpoint/2010/main" val="3612374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A310-8445-4D3A-A675-8DE62E1EE7D1}"/>
              </a:ext>
            </a:extLst>
          </p:cNvPr>
          <p:cNvSpPr>
            <a:spLocks noGrp="1"/>
          </p:cNvSpPr>
          <p:nvPr>
            <p:ph type="ctrTitle"/>
          </p:nvPr>
        </p:nvSpPr>
        <p:spPr>
          <a:xfrm>
            <a:off x="1524000" y="295423"/>
            <a:ext cx="9144000" cy="801857"/>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QUESTIONS</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2591068-D4DA-43CF-AE67-D0538AC33EB8}"/>
              </a:ext>
            </a:extLst>
          </p:cNvPr>
          <p:cNvSpPr>
            <a:spLocks noGrp="1"/>
          </p:cNvSpPr>
          <p:nvPr>
            <p:ph type="subTitle" idx="1"/>
          </p:nvPr>
        </p:nvSpPr>
        <p:spPr>
          <a:xfrm>
            <a:off x="829993" y="1744393"/>
            <a:ext cx="10550769" cy="4438357"/>
          </a:xfrm>
        </p:spPr>
        <p:txBody>
          <a:bodyPr>
            <a:normAutofit/>
          </a:bodyPr>
          <a:lstStyle/>
          <a:p>
            <a:pPr algn="l"/>
            <a:r>
              <a:rPr lang="en-US" dirty="0">
                <a:latin typeface="Times New Roman" panose="02020603050405020304" pitchFamily="18" charset="0"/>
                <a:cs typeface="Times New Roman" panose="02020603050405020304" pitchFamily="18" charset="0"/>
              </a:rPr>
              <a:t>Q-1. </a:t>
            </a:r>
            <a:r>
              <a:rPr lang="en-US" b="0" i="0" u="none" strike="noStrike" baseline="0" dirty="0">
                <a:latin typeface="Times New Roman" panose="02020603050405020304" pitchFamily="18" charset="0"/>
                <a:cs typeface="Times New Roman" panose="02020603050405020304" pitchFamily="18" charset="0"/>
              </a:rPr>
              <a:t>Define data structure metrics?</a:t>
            </a:r>
          </a:p>
          <a:p>
            <a:pPr algn="l"/>
            <a:endParaRPr lang="en-US" b="0" i="0" u="none" strike="noStrike" baseline="0"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Q-2. </a:t>
            </a:r>
            <a:r>
              <a:rPr lang="en-US" b="0" i="0" u="none" strike="noStrike" baseline="0" dirty="0">
                <a:latin typeface="Times New Roman" panose="02020603050405020304" pitchFamily="18" charset="0"/>
                <a:cs typeface="Times New Roman" panose="02020603050405020304" pitchFamily="18" charset="0"/>
              </a:rPr>
              <a:t>How can we calculate amount of data in a </a:t>
            </a:r>
            <a:r>
              <a:rPr lang="en-IN" b="0" i="0" u="none" strike="noStrike" baseline="0" dirty="0">
                <a:latin typeface="Times New Roman" panose="02020603050405020304" pitchFamily="18" charset="0"/>
                <a:cs typeface="Times New Roman" panose="02020603050405020304" pitchFamily="18" charset="0"/>
              </a:rPr>
              <a:t>program?</a:t>
            </a:r>
          </a:p>
          <a:p>
            <a:pPr algn="l"/>
            <a:endParaRPr lang="en-IN" b="0" i="0" u="none" strike="noStrike" baseline="0"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Q-3.</a:t>
            </a:r>
            <a:r>
              <a:rPr lang="en-US" b="0" i="0" u="none" strike="noStrike" baseline="0" dirty="0">
                <a:latin typeface="Times New Roman" panose="02020603050405020304" pitchFamily="18" charset="0"/>
                <a:cs typeface="Times New Roman" panose="02020603050405020304" pitchFamily="18" charset="0"/>
              </a:rPr>
              <a:t> Describe the concept of module weakness. Is it applicable to programs </a:t>
            </a:r>
            <a:r>
              <a:rPr lang="en-IN" b="0" i="0" u="none" strike="noStrike" baseline="0" dirty="0">
                <a:latin typeface="Times New Roman" panose="02020603050405020304" pitchFamily="18" charset="0"/>
                <a:cs typeface="Times New Roman" panose="02020603050405020304" pitchFamily="18" charset="0"/>
              </a:rPr>
              <a:t>also?</a:t>
            </a:r>
          </a:p>
          <a:p>
            <a:pPr algn="l"/>
            <a:endParaRPr lang="en-IN" b="0" i="0" u="none" strike="noStrike" baseline="0"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Q-4. What are Live variables?</a:t>
            </a:r>
          </a:p>
          <a:p>
            <a:pPr algn="l"/>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Q-5. </a:t>
            </a:r>
            <a:r>
              <a:rPr lang="en-US" b="0" i="0" u="none" strike="noStrike" baseline="0" dirty="0">
                <a:latin typeface="Times New Roman" panose="02020603050405020304" pitchFamily="18" charset="0"/>
                <a:cs typeface="Times New Roman" panose="02020603050405020304" pitchFamily="18" charset="0"/>
              </a:rPr>
              <a:t>Discuss the significance of data structure metrics during testing.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173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3BF-F43B-49FB-B86E-208C9929370D}"/>
              </a:ext>
            </a:extLst>
          </p:cNvPr>
          <p:cNvSpPr>
            <a:spLocks noGrp="1"/>
          </p:cNvSpPr>
          <p:nvPr>
            <p:ph type="ctrTitle"/>
          </p:nvPr>
        </p:nvSpPr>
        <p:spPr>
          <a:xfrm>
            <a:off x="1524000" y="0"/>
            <a:ext cx="9144000" cy="211015"/>
          </a:xfrm>
        </p:spPr>
        <p:txBody>
          <a:bodyPr>
            <a:normAutofit fontScale="90000"/>
          </a:bodyPr>
          <a:lstStyle/>
          <a:p>
            <a:endParaRPr lang="en-IN" dirty="0"/>
          </a:p>
        </p:txBody>
      </p:sp>
      <p:sp>
        <p:nvSpPr>
          <p:cNvPr id="3" name="Subtitle 2">
            <a:extLst>
              <a:ext uri="{FF2B5EF4-FFF2-40B4-BE49-F238E27FC236}">
                <a16:creationId xmlns:a16="http://schemas.microsoft.com/office/drawing/2014/main" id="{A9327EEF-72F2-4E15-B655-E18BC5F81557}"/>
              </a:ext>
            </a:extLst>
          </p:cNvPr>
          <p:cNvSpPr>
            <a:spLocks noGrp="1"/>
          </p:cNvSpPr>
          <p:nvPr>
            <p:ph type="subTitle" idx="1"/>
          </p:nvPr>
        </p:nvSpPr>
        <p:spPr>
          <a:xfrm>
            <a:off x="1524000" y="2419643"/>
            <a:ext cx="9144000" cy="2838157"/>
          </a:xfrm>
        </p:spPr>
        <p:txBody>
          <a:bodyPr>
            <a:normAutofit/>
          </a:bodyPr>
          <a:lstStyle/>
          <a:p>
            <a:r>
              <a:rPr lang="en-US" sz="8000" b="1" dirty="0">
                <a:solidFill>
                  <a:srgbClr val="FF0000"/>
                </a:solidFill>
                <a:latin typeface="Times New Roman" panose="02020603050405020304" pitchFamily="18" charset="0"/>
                <a:cs typeface="Times New Roman" panose="02020603050405020304" pitchFamily="18" charset="0"/>
              </a:rPr>
              <a:t>THANK YOU</a:t>
            </a:r>
            <a:endParaRPr lang="en-IN" sz="8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82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434345-8D62-4641-84A0-E9175588DFC9}"/>
              </a:ext>
            </a:extLst>
          </p:cNvPr>
          <p:cNvPicPr>
            <a:picLocks noChangeAspect="1"/>
          </p:cNvPicPr>
          <p:nvPr/>
        </p:nvPicPr>
        <p:blipFill>
          <a:blip r:embed="rId2"/>
          <a:stretch>
            <a:fillRect/>
          </a:stretch>
        </p:blipFill>
        <p:spPr>
          <a:xfrm>
            <a:off x="928468" y="471269"/>
            <a:ext cx="10066414" cy="5605974"/>
          </a:xfrm>
          <a:prstGeom prst="rect">
            <a:avLst/>
          </a:prstGeom>
        </p:spPr>
      </p:pic>
      <p:sp>
        <p:nvSpPr>
          <p:cNvPr id="2" name="Title 1">
            <a:extLst>
              <a:ext uri="{FF2B5EF4-FFF2-40B4-BE49-F238E27FC236}">
                <a16:creationId xmlns:a16="http://schemas.microsoft.com/office/drawing/2014/main" id="{975D1D8A-BA96-4919-9922-355480080612}"/>
              </a:ext>
            </a:extLst>
          </p:cNvPr>
          <p:cNvSpPr>
            <a:spLocks noGrp="1"/>
          </p:cNvSpPr>
          <p:nvPr>
            <p:ph type="ctrTitle"/>
          </p:nvPr>
        </p:nvSpPr>
        <p:spPr>
          <a:xfrm>
            <a:off x="1524000" y="1"/>
            <a:ext cx="9144000" cy="168812"/>
          </a:xfrm>
        </p:spPr>
        <p:txBody>
          <a:bodyPr>
            <a:normAutofit fontScale="90000"/>
          </a:bodyPr>
          <a:lstStyle/>
          <a:p>
            <a:endParaRPr lang="en-IN" dirty="0"/>
          </a:p>
        </p:txBody>
      </p:sp>
      <p:sp>
        <p:nvSpPr>
          <p:cNvPr id="3" name="Subtitle 2">
            <a:extLst>
              <a:ext uri="{FF2B5EF4-FFF2-40B4-BE49-F238E27FC236}">
                <a16:creationId xmlns:a16="http://schemas.microsoft.com/office/drawing/2014/main" id="{2767DCAA-C21E-4DE2-901D-AB1AC9FD4F86}"/>
              </a:ext>
            </a:extLst>
          </p:cNvPr>
          <p:cNvSpPr>
            <a:spLocks noGrp="1"/>
          </p:cNvSpPr>
          <p:nvPr>
            <p:ph type="subTitle" idx="1"/>
          </p:nvPr>
        </p:nvSpPr>
        <p:spPr>
          <a:xfrm>
            <a:off x="1524000" y="5978768"/>
            <a:ext cx="9144000" cy="407963"/>
          </a:xfrm>
        </p:spPr>
        <p:txBody>
          <a:bodyPr>
            <a:normAutofit/>
          </a:bodyPr>
          <a:lstStyle/>
          <a:p>
            <a:r>
              <a:rPr lang="en-IN" sz="1800" b="1" i="0" u="none" strike="noStrike" baseline="0" dirty="0">
                <a:solidFill>
                  <a:srgbClr val="003366"/>
                </a:solidFill>
                <a:latin typeface="Helvetica-Bold"/>
              </a:rPr>
              <a:t>Fig.2 : </a:t>
            </a:r>
            <a:r>
              <a:rPr lang="en-IN" sz="1800" b="0" i="0" u="none" strike="noStrike" baseline="0" dirty="0">
                <a:solidFill>
                  <a:srgbClr val="003366"/>
                </a:solidFill>
                <a:latin typeface="Helvetica" panose="020B0604020202020204" pitchFamily="34" charset="0"/>
              </a:rPr>
              <a:t>Payday program</a:t>
            </a:r>
            <a:endParaRPr lang="en-IN" dirty="0"/>
          </a:p>
        </p:txBody>
      </p:sp>
    </p:spTree>
    <p:extLst>
      <p:ext uri="{BB962C8B-B14F-4D97-AF65-F5344CB8AC3E}">
        <p14:creationId xmlns:p14="http://schemas.microsoft.com/office/powerpoint/2010/main" val="287806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265BC5-B11A-425C-9B97-D59FBEDD2610}"/>
              </a:ext>
            </a:extLst>
          </p:cNvPr>
          <p:cNvPicPr>
            <a:picLocks noChangeAspect="1"/>
          </p:cNvPicPr>
          <p:nvPr/>
        </p:nvPicPr>
        <p:blipFill>
          <a:blip r:embed="rId2"/>
          <a:stretch>
            <a:fillRect/>
          </a:stretch>
        </p:blipFill>
        <p:spPr>
          <a:xfrm>
            <a:off x="1392702" y="984738"/>
            <a:ext cx="9636369" cy="3996837"/>
          </a:xfrm>
          <a:prstGeom prst="rect">
            <a:avLst/>
          </a:prstGeom>
        </p:spPr>
      </p:pic>
      <p:sp>
        <p:nvSpPr>
          <p:cNvPr id="2" name="Title 1">
            <a:extLst>
              <a:ext uri="{FF2B5EF4-FFF2-40B4-BE49-F238E27FC236}">
                <a16:creationId xmlns:a16="http://schemas.microsoft.com/office/drawing/2014/main" id="{9F4305D9-61F6-4FCE-A0B2-73AEB9252C9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9B556CAB-2A8A-4AF6-BF75-0BD2DE611EBC}"/>
              </a:ext>
            </a:extLst>
          </p:cNvPr>
          <p:cNvSpPr>
            <a:spLocks noGrp="1"/>
          </p:cNvSpPr>
          <p:nvPr>
            <p:ph type="subTitle" idx="1"/>
          </p:nvPr>
        </p:nvSpPr>
        <p:spPr>
          <a:xfrm>
            <a:off x="1524000" y="5345723"/>
            <a:ext cx="9144000" cy="527539"/>
          </a:xfrm>
        </p:spPr>
        <p:txBody>
          <a:bodyPr>
            <a:normAutofit/>
          </a:bodyPr>
          <a:lstStyle/>
          <a:p>
            <a:r>
              <a:rPr lang="en-US" sz="2000" b="1" i="0" u="none" strike="noStrike" baseline="0" dirty="0">
                <a:solidFill>
                  <a:srgbClr val="003366"/>
                </a:solidFill>
                <a:latin typeface="Times New Roman" panose="02020603050405020304" pitchFamily="18" charset="0"/>
                <a:cs typeface="Times New Roman" panose="02020603050405020304" pitchFamily="18" charset="0"/>
              </a:rPr>
              <a:t>Fig.3: </a:t>
            </a:r>
            <a:r>
              <a:rPr lang="en-US" sz="2000" b="0" i="0" u="none" strike="noStrike" baseline="0" dirty="0">
                <a:solidFill>
                  <a:srgbClr val="003366"/>
                </a:solidFill>
                <a:latin typeface="Times New Roman" panose="02020603050405020304" pitchFamily="18" charset="0"/>
                <a:cs typeface="Times New Roman" panose="02020603050405020304" pitchFamily="18" charset="0"/>
              </a:rPr>
              <a:t>A cross reference of program payday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95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822F13-5A05-42F6-86FD-F8750B113791}"/>
              </a:ext>
            </a:extLst>
          </p:cNvPr>
          <p:cNvPicPr>
            <a:picLocks noChangeAspect="1"/>
          </p:cNvPicPr>
          <p:nvPr/>
        </p:nvPicPr>
        <p:blipFill>
          <a:blip r:embed="rId2"/>
          <a:stretch>
            <a:fillRect/>
          </a:stretch>
        </p:blipFill>
        <p:spPr>
          <a:xfrm>
            <a:off x="984738" y="689317"/>
            <a:ext cx="9340948" cy="5387926"/>
          </a:xfrm>
          <a:prstGeom prst="rect">
            <a:avLst/>
          </a:prstGeom>
        </p:spPr>
      </p:pic>
      <p:sp>
        <p:nvSpPr>
          <p:cNvPr id="2" name="Title 1">
            <a:extLst>
              <a:ext uri="{FF2B5EF4-FFF2-40B4-BE49-F238E27FC236}">
                <a16:creationId xmlns:a16="http://schemas.microsoft.com/office/drawing/2014/main" id="{3C43B7B5-98A3-4542-9F73-F24B5E13019B}"/>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A0776037-302A-4678-939B-0109293B3745}"/>
              </a:ext>
            </a:extLst>
          </p:cNvPr>
          <p:cNvSpPr>
            <a:spLocks noGrp="1"/>
          </p:cNvSpPr>
          <p:nvPr>
            <p:ph type="subTitle" idx="1"/>
          </p:nvPr>
        </p:nvSpPr>
        <p:spPr>
          <a:xfrm>
            <a:off x="1524000" y="6675121"/>
            <a:ext cx="91440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9967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55C8-32C7-4FBA-A745-866A2B68FA7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83E5BF9-0958-4B98-9707-0EEE2F999DDE}"/>
              </a:ext>
            </a:extLst>
          </p:cNvPr>
          <p:cNvSpPr>
            <a:spLocks noGrp="1"/>
          </p:cNvSpPr>
          <p:nvPr>
            <p:ph type="subTitle" idx="1"/>
          </p:nvPr>
        </p:nvSpPr>
        <p:spPr>
          <a:xfrm>
            <a:off x="1524000" y="5852160"/>
            <a:ext cx="9144000" cy="661182"/>
          </a:xfrm>
        </p:spPr>
        <p:txBody>
          <a:bodyPr>
            <a:normAutofit/>
          </a:bodyPr>
          <a:lstStyle/>
          <a:p>
            <a:r>
              <a:rPr lang="en-US" sz="2000" b="1" i="0" u="none" strike="noStrike" baseline="0" dirty="0">
                <a:solidFill>
                  <a:srgbClr val="003366"/>
                </a:solidFill>
                <a:latin typeface="Times New Roman" panose="02020603050405020304" pitchFamily="18" charset="0"/>
                <a:cs typeface="Times New Roman" panose="02020603050405020304" pitchFamily="18" charset="0"/>
              </a:rPr>
              <a:t>Fig. 6: </a:t>
            </a:r>
            <a:r>
              <a:rPr lang="en-US" sz="2000" b="0" i="0" u="none" strike="noStrike" baseline="0" dirty="0">
                <a:solidFill>
                  <a:srgbClr val="003366"/>
                </a:solidFill>
                <a:latin typeface="Times New Roman" panose="02020603050405020304" pitchFamily="18" charset="0"/>
                <a:cs typeface="Times New Roman" panose="02020603050405020304" pitchFamily="18" charset="0"/>
              </a:rPr>
              <a:t>Program payday with operands in brackets</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E7BEB5-BBE5-4B4C-8376-0281580CC24A}"/>
              </a:ext>
            </a:extLst>
          </p:cNvPr>
          <p:cNvPicPr>
            <a:picLocks noChangeAspect="1"/>
          </p:cNvPicPr>
          <p:nvPr/>
        </p:nvPicPr>
        <p:blipFill>
          <a:blip r:embed="rId2"/>
          <a:stretch>
            <a:fillRect/>
          </a:stretch>
        </p:blipFill>
        <p:spPr>
          <a:xfrm>
            <a:off x="900332" y="450167"/>
            <a:ext cx="9931791" cy="5285470"/>
          </a:xfrm>
          <a:prstGeom prst="rect">
            <a:avLst/>
          </a:prstGeom>
        </p:spPr>
      </p:pic>
    </p:spTree>
    <p:extLst>
      <p:ext uri="{BB962C8B-B14F-4D97-AF65-F5344CB8AC3E}">
        <p14:creationId xmlns:p14="http://schemas.microsoft.com/office/powerpoint/2010/main" val="119943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340671-7F33-409C-9727-5126DA28D87B}"/>
              </a:ext>
            </a:extLst>
          </p:cNvPr>
          <p:cNvPicPr>
            <a:picLocks noChangeAspect="1"/>
          </p:cNvPicPr>
          <p:nvPr/>
        </p:nvPicPr>
        <p:blipFill>
          <a:blip r:embed="rId2"/>
          <a:stretch>
            <a:fillRect/>
          </a:stretch>
        </p:blipFill>
        <p:spPr>
          <a:xfrm>
            <a:off x="815926" y="675249"/>
            <a:ext cx="10255348" cy="5697416"/>
          </a:xfrm>
          <a:prstGeom prst="rect">
            <a:avLst/>
          </a:prstGeom>
        </p:spPr>
      </p:pic>
      <p:sp>
        <p:nvSpPr>
          <p:cNvPr id="2" name="Title 1">
            <a:extLst>
              <a:ext uri="{FF2B5EF4-FFF2-40B4-BE49-F238E27FC236}">
                <a16:creationId xmlns:a16="http://schemas.microsoft.com/office/drawing/2014/main" id="{7E1E93DC-D08A-4004-AD82-FAF8BADD039C}"/>
              </a:ext>
            </a:extLst>
          </p:cNvPr>
          <p:cNvSpPr>
            <a:spLocks noGrp="1"/>
          </p:cNvSpPr>
          <p:nvPr>
            <p:ph type="ctrTitle"/>
          </p:nvPr>
        </p:nvSpPr>
        <p:spPr>
          <a:xfrm flipV="1">
            <a:off x="1524000" y="94958"/>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BB14DA8D-C5A5-4AAC-8D04-49FE87847C4D}"/>
              </a:ext>
            </a:extLst>
          </p:cNvPr>
          <p:cNvSpPr>
            <a:spLocks noGrp="1"/>
          </p:cNvSpPr>
          <p:nvPr>
            <p:ph type="subTitle" idx="1"/>
          </p:nvPr>
        </p:nvSpPr>
        <p:spPr>
          <a:xfrm>
            <a:off x="1524000" y="6763042"/>
            <a:ext cx="9144000" cy="94958"/>
          </a:xfrm>
        </p:spPr>
        <p:txBody>
          <a:bodyPr>
            <a:normAutofit fontScale="25000" lnSpcReduction="20000"/>
          </a:bodyPr>
          <a:lstStyle/>
          <a:p>
            <a:endParaRPr lang="en-IN" dirty="0"/>
          </a:p>
        </p:txBody>
      </p:sp>
    </p:spTree>
    <p:extLst>
      <p:ext uri="{BB962C8B-B14F-4D97-AF65-F5344CB8AC3E}">
        <p14:creationId xmlns:p14="http://schemas.microsoft.com/office/powerpoint/2010/main" val="1763067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620C48-D789-4016-808E-C657EF4FD5E6}"/>
              </a:ext>
            </a:extLst>
          </p:cNvPr>
          <p:cNvPicPr>
            <a:picLocks noChangeAspect="1"/>
          </p:cNvPicPr>
          <p:nvPr/>
        </p:nvPicPr>
        <p:blipFill>
          <a:blip r:embed="rId2"/>
          <a:stretch>
            <a:fillRect/>
          </a:stretch>
        </p:blipFill>
        <p:spPr>
          <a:xfrm>
            <a:off x="618978" y="590844"/>
            <a:ext cx="10049022" cy="5922498"/>
          </a:xfrm>
          <a:prstGeom prst="rect">
            <a:avLst/>
          </a:prstGeom>
        </p:spPr>
      </p:pic>
      <p:sp>
        <p:nvSpPr>
          <p:cNvPr id="2" name="Title 1">
            <a:extLst>
              <a:ext uri="{FF2B5EF4-FFF2-40B4-BE49-F238E27FC236}">
                <a16:creationId xmlns:a16="http://schemas.microsoft.com/office/drawing/2014/main" id="{CA74951A-564F-4D80-BA06-E6178F56316F}"/>
              </a:ext>
            </a:extLst>
          </p:cNvPr>
          <p:cNvSpPr>
            <a:spLocks noGrp="1"/>
          </p:cNvSpPr>
          <p:nvPr>
            <p:ph type="ctrTitle"/>
          </p:nvPr>
        </p:nvSpPr>
        <p:spPr>
          <a:xfrm>
            <a:off x="1524000" y="0"/>
            <a:ext cx="9144000" cy="126609"/>
          </a:xfrm>
        </p:spPr>
        <p:txBody>
          <a:bodyPr>
            <a:normAutofit fontScale="90000"/>
          </a:bodyPr>
          <a:lstStyle/>
          <a:p>
            <a:endParaRPr lang="en-IN" dirty="0"/>
          </a:p>
        </p:txBody>
      </p:sp>
      <p:sp>
        <p:nvSpPr>
          <p:cNvPr id="3" name="Subtitle 2">
            <a:extLst>
              <a:ext uri="{FF2B5EF4-FFF2-40B4-BE49-F238E27FC236}">
                <a16:creationId xmlns:a16="http://schemas.microsoft.com/office/drawing/2014/main" id="{FE10DBA2-A574-4A98-B529-03A0EABEDED3}"/>
              </a:ext>
            </a:extLst>
          </p:cNvPr>
          <p:cNvSpPr>
            <a:spLocks noGrp="1"/>
          </p:cNvSpPr>
          <p:nvPr>
            <p:ph type="subTitle" idx="1"/>
          </p:nvPr>
        </p:nvSpPr>
        <p:spPr>
          <a:xfrm flipV="1">
            <a:off x="1524000" y="6696222"/>
            <a:ext cx="9144000" cy="161778"/>
          </a:xfrm>
        </p:spPr>
        <p:txBody>
          <a:bodyPr>
            <a:normAutofit fontScale="25000" lnSpcReduction="20000"/>
          </a:bodyPr>
          <a:lstStyle/>
          <a:p>
            <a:endParaRPr lang="en-IN" dirty="0"/>
          </a:p>
        </p:txBody>
      </p:sp>
    </p:spTree>
    <p:extLst>
      <p:ext uri="{BB962C8B-B14F-4D97-AF65-F5344CB8AC3E}">
        <p14:creationId xmlns:p14="http://schemas.microsoft.com/office/powerpoint/2010/main" val="200142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4bb59217fb72bb57721af30a647a3aff">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b73010beff06fddc858dcce84d6d165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F5B888-F204-4F16-893F-720E21BCF793}"/>
</file>

<file path=customXml/itemProps2.xml><?xml version="1.0" encoding="utf-8"?>
<ds:datastoreItem xmlns:ds="http://schemas.openxmlformats.org/officeDocument/2006/customXml" ds:itemID="{B63F2B22-062A-4150-9F80-5A755C22725B}"/>
</file>

<file path=customXml/itemProps3.xml><?xml version="1.0" encoding="utf-8"?>
<ds:datastoreItem xmlns:ds="http://schemas.openxmlformats.org/officeDocument/2006/customXml" ds:itemID="{1A0CDD73-75E5-4BA1-AD85-59437AB10406}"/>
</file>

<file path=docProps/app.xml><?xml version="1.0" encoding="utf-8"?>
<Properties xmlns="http://schemas.openxmlformats.org/officeDocument/2006/extended-properties" xmlns:vt="http://schemas.openxmlformats.org/officeDocument/2006/docPropsVTypes">
  <TotalTime>33</TotalTime>
  <Words>270</Words>
  <Application>Microsoft Office PowerPoint</Application>
  <PresentationFormat>Widescreen</PresentationFormat>
  <Paragraphs>30</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Helvetica</vt:lpstr>
      <vt:lpstr>Helvetica-Bold</vt:lpstr>
      <vt:lpstr>Times New Roman</vt:lpstr>
      <vt:lpstr>Wingdings</vt:lpstr>
      <vt:lpstr>Office Theme</vt:lpstr>
      <vt:lpstr>CONTENTS</vt:lpstr>
      <vt:lpstr>Data Structure Metrics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Dhiraj Middha</dc:creator>
  <cp:lastModifiedBy> </cp:lastModifiedBy>
  <cp:revision>6</cp:revision>
  <dcterms:created xsi:type="dcterms:W3CDTF">2020-07-31T13:27:56Z</dcterms:created>
  <dcterms:modified xsi:type="dcterms:W3CDTF">2020-09-10T09:45:52Z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