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3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5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8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7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4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5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7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0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3C7D20-7031-4A9C-BE5B-61F4E5E4DBC2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CF1F27-819C-498C-9E27-F20B066A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various testing using the testing tool unit testing, integration testing for a sample code of the suggested system </a:t>
            </a:r>
          </a:p>
        </p:txBody>
      </p:sp>
    </p:spTree>
    <p:extLst>
      <p:ext uri="{BB962C8B-B14F-4D97-AF65-F5344CB8AC3E}">
        <p14:creationId xmlns:p14="http://schemas.microsoft.com/office/powerpoint/2010/main" val="374602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22365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    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808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0567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8759"/>
            <a:ext cx="10018713" cy="3822441"/>
          </a:xfrm>
        </p:spPr>
        <p:txBody>
          <a:bodyPr>
            <a:normAutofit fontScale="40000" lnSpcReduction="20000"/>
          </a:bodyPr>
          <a:lstStyle/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“Testing is the process of executing a program with the intent of finding errors.” 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software testing is 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that the product performs each function intended. 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demonstrate that the internal operation of the product performs according to specification and all internal components have been adequately exercised. 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confidence in the proper functioning of the software. 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product is free from defect. </a:t>
            </a:r>
          </a:p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above. </a:t>
            </a:r>
          </a:p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Testing—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each coded module for the presence of bugs. Unit testing’s purpose is to ensure that each as- built module behaves according to its specification defined during detailed design. </a:t>
            </a:r>
          </a:p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Testing----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 sets of previously tested modules to ensure that the sets behave as well as they did as independently tested modules. Integration testing’s purpose is to ensure that each as-built component behaves according to its specification defined during preliminary design.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3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39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6792"/>
            <a:ext cx="10018713" cy="3934409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planning—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plans and procedures to test each module independently and thoroughly.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Planning—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plans and procedures to effect orderly system integration. </a:t>
            </a:r>
          </a:p>
        </p:txBody>
      </p:sp>
    </p:spTree>
    <p:extLst>
      <p:ext uri="{BB962C8B-B14F-4D97-AF65-F5344CB8AC3E}">
        <p14:creationId xmlns:p14="http://schemas.microsoft.com/office/powerpoint/2010/main" val="279424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438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1397"/>
            <a:ext cx="10018713" cy="3719804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program for the determination of the nature of roots of a quadratic equation. Its input is a triple of positive integers (say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values may be from interval [0,100]. The program output may have one of the following words. [Not a quadratic equation; Real roots; Imaginary roots; Equal roots] Design the boundary value test cases </a:t>
            </a:r>
          </a:p>
        </p:txBody>
      </p:sp>
    </p:spTree>
    <p:extLst>
      <p:ext uri="{BB962C8B-B14F-4D97-AF65-F5344CB8AC3E}">
        <p14:creationId xmlns:p14="http://schemas.microsoft.com/office/powerpoint/2010/main" val="188929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371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6751"/>
            <a:ext cx="10018713" cy="379444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equation will be of type: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ax2+bx+c=0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Roots are real if (b2-4ac)&gt;0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Roots are imaginary if (b2-4ac)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Roots are equal if (b2-4ac)=0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is not quadratic if a=0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boundary value test cases are : </a:t>
            </a:r>
          </a:p>
        </p:txBody>
      </p:sp>
    </p:spTree>
    <p:extLst>
      <p:ext uri="{BB962C8B-B14F-4D97-AF65-F5344CB8AC3E}">
        <p14:creationId xmlns:p14="http://schemas.microsoft.com/office/powerpoint/2010/main" val="39275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107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Test Cases are:-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0099"/>
            <a:ext cx="10018713" cy="38411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	0 	50 	50 	Not Quadratic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1 	50 	50 	Real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50 	50 	50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99 	50 	50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100 	50 	50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50 	0 	50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	50 	1 	50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	50 	99 	50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	50 	100 	50 	Equal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	50 	50 	0 	Real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	50 	50 	1 	Real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	50 	50 	99 	Imaginary Roots 	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	50 	50 	100 	Imaginary Roots </a:t>
            </a: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24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77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 Cases are:-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7381"/>
            <a:ext cx="10018713" cy="366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	-1 	50 	50 	Invalid input` 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0 	50 	50 	Not quadratic equation 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1 	50 	50 	Real roots 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50 	50 	50 	Imaginary roots 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99 	50 	50 	Imaginary roots 	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100 	50 	50 	Imaginary roots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3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	101 	50 	50 	Invalid input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	50 	-1 	50 	Invalid input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	50 	0 	50 	Imaginary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	50 	1 	50 	Imaginary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	50 	99 	50 	Imaginary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	50 	100 	50 	Equal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	50 	101 	50 	Invalid input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	50 	50 	-1 	Invalid input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	50 	50 	0 	Real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	50 	50 	1 	Real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	50 	50 	99 	Imaginary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	50 	50 	100 	Imaginary roots 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	50 	50 	101 	Invalid input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2697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88637"/>
            <a:ext cx="10018713" cy="340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given code was made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298793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5" ma:contentTypeDescription="Create a new document." ma:contentTypeScope="" ma:versionID="fa9049b22f2898b09eeaf474d31464e1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31dfa7aa812b28e922c46f253a955e2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1DECB9-E2FB-4432-BB69-6B4272D72DDB}"/>
</file>

<file path=customXml/itemProps2.xml><?xml version="1.0" encoding="utf-8"?>
<ds:datastoreItem xmlns:ds="http://schemas.openxmlformats.org/officeDocument/2006/customXml" ds:itemID="{70CE2BF1-978C-48B8-8CD8-624DFA17B3ED}"/>
</file>

<file path=customXml/itemProps3.xml><?xml version="1.0" encoding="utf-8"?>
<ds:datastoreItem xmlns:ds="http://schemas.openxmlformats.org/officeDocument/2006/customXml" ds:itemID="{E3F94EE2-EC34-4DB4-B18B-2C79C7A52FDA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</TotalTime>
  <Words>754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Experiment no 10</vt:lpstr>
      <vt:lpstr>Description</vt:lpstr>
      <vt:lpstr>Performance Instruction</vt:lpstr>
      <vt:lpstr>Sample Problem Statement</vt:lpstr>
      <vt:lpstr>Sample Output</vt:lpstr>
      <vt:lpstr>Boundary Value Test Cases are:-</vt:lpstr>
      <vt:lpstr>Robust Test Cases are:-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 10</dc:title>
  <dc:creator>jyoti</dc:creator>
  <cp:lastModifiedBy>jyotikaushik14@outlook.com</cp:lastModifiedBy>
  <cp:revision>13</cp:revision>
  <dcterms:created xsi:type="dcterms:W3CDTF">2020-07-21T19:57:51Z</dcterms:created>
  <dcterms:modified xsi:type="dcterms:W3CDTF">2020-07-26T19:38:45Z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