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9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5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9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3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99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52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86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6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5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2FAA82-FA51-4F14-857B-0433D0DF90C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8988C-F814-4F17-B3C3-CD1D78EE6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implementation view diagram: Component diagram for the system </a:t>
            </a:r>
          </a:p>
        </p:txBody>
      </p:sp>
    </p:spTree>
    <p:extLst>
      <p:ext uri="{BB962C8B-B14F-4D97-AF65-F5344CB8AC3E}">
        <p14:creationId xmlns:p14="http://schemas.microsoft.com/office/powerpoint/2010/main" val="8097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989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 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8719"/>
            <a:ext cx="10018713" cy="3682482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diagram provides a physical view of the system. Its purpose is to show the dependencies that the software has on the other software components (e.g., software libraries) in the system.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diagram can be shown at a very high level, with just the large-grain components, or it can be shown at the component package level.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[Note: The phrase component package level is a programming language-neutral way of referring to class container levels such as .NET's namespaces (e.g.,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System.Web.UI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Java's packages (e.g.,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8138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 Diagram Symbols and Notations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is a logical unit block of the system, a slightly higher abstraction than classes. It is represented as a rectangle with a smaller rectangle in the upper right corner with tabs or the word written above the name of the component to help distinguish it from a class</a:t>
            </a:r>
            <a:r>
              <a:rPr lang="en-IN" dirty="0"/>
              <a:t>. 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94" y="5460862"/>
            <a:ext cx="3353535" cy="11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(small circle or semi-circle on a stick) describes a group of operations used (required) or created (provided) by components. A full circle represents an interface created or provided by the component. A semi-circle represents a required interface, like a person's input. 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91" y="4677994"/>
            <a:ext cx="5131925" cy="14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91"/>
            <a:ext cx="10515600" cy="5442672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dependencies among components using dashed arrows.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03" y="4340365"/>
            <a:ext cx="5131925" cy="14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 are represented using a square along the edge of the system or a component. A port is often used to help expose required and provided interfaces of a component 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08" y="4438310"/>
            <a:ext cx="5131925" cy="14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7626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a Component Diagram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stock of everything needed to implement the planned system. For example, for a simple e-commerce system, you'll need components that describe products, orders, and customer accounts.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visual for each of the components.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organization and relationships between components using interfaces, ports, and dependencies.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93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73" y="1302327"/>
            <a:ext cx="6677891" cy="48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23527"/>
            <a:ext cx="10018713" cy="41676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320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5" ma:contentTypeDescription="Create a new document." ma:contentTypeScope="" ma:versionID="fa9049b22f2898b09eeaf474d31464e1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31dfa7aa812b28e922c46f253a955e2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0068D-3656-4559-9EDD-65192A1951BE}"/>
</file>

<file path=customXml/itemProps2.xml><?xml version="1.0" encoding="utf-8"?>
<ds:datastoreItem xmlns:ds="http://schemas.openxmlformats.org/officeDocument/2006/customXml" ds:itemID="{024152FF-22AC-4DAC-873F-C8228FFC28F1}"/>
</file>

<file path=customXml/itemProps3.xml><?xml version="1.0" encoding="utf-8"?>
<ds:datastoreItem xmlns:ds="http://schemas.openxmlformats.org/officeDocument/2006/customXml" ds:itemID="{37AEBF56-53F9-4C7E-BF4E-07877F8D613C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</TotalTime>
  <Words>360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Experiment no 8</vt:lpstr>
      <vt:lpstr>Description of a Component Diagram</vt:lpstr>
      <vt:lpstr>Basic Component Diagram Symbols and Notations</vt:lpstr>
      <vt:lpstr>PowerPoint Presentation</vt:lpstr>
      <vt:lpstr>PowerPoint Presentation</vt:lpstr>
      <vt:lpstr>PowerPoint Presentation</vt:lpstr>
      <vt:lpstr>Performance Instruction</vt:lpstr>
      <vt:lpstr>Component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 8</dc:title>
  <dc:creator>jyoti</dc:creator>
  <cp:lastModifiedBy>jyotikaushik14@outlook.com</cp:lastModifiedBy>
  <cp:revision>17</cp:revision>
  <dcterms:created xsi:type="dcterms:W3CDTF">2020-07-21T19:41:33Z</dcterms:created>
  <dcterms:modified xsi:type="dcterms:W3CDTF">2020-07-26T19:27:25Z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