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presProps" Target="presProps.xml"/><Relationship Id="rId12" Type="http://schemas.openxmlformats.org/officeDocument/2006/relationships/customXml" Target="../customXml/item2.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AFA043-9381-46B0-95D6-43CE79F4E74A}" type="datetimeFigureOut">
              <a:rPr lang="en-IN" smtClean="0"/>
              <a:t>27-07-2020</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F86358F-22C3-4471-9492-008B7EBCED67}" type="slidenum">
              <a:rPr lang="en-IN" smtClean="0"/>
              <a:t>‹#›</a:t>
            </a:fld>
            <a:endParaRPr lang="en-IN"/>
          </a:p>
        </p:txBody>
      </p:sp>
    </p:spTree>
    <p:extLst>
      <p:ext uri="{BB962C8B-B14F-4D97-AF65-F5344CB8AC3E}">
        <p14:creationId xmlns:p14="http://schemas.microsoft.com/office/powerpoint/2010/main" val="2199186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AFA043-9381-46B0-95D6-43CE79F4E74A}" type="datetimeFigureOut">
              <a:rPr lang="en-IN" smtClean="0"/>
              <a:t>27-07-2020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86358F-22C3-4471-9492-008B7EBCED67}" type="slidenum">
              <a:rPr lang="en-IN" smtClean="0"/>
              <a:t>‹#›</a:t>
            </a:fld>
            <a:endParaRPr lang="en-IN"/>
          </a:p>
        </p:txBody>
      </p:sp>
    </p:spTree>
    <p:extLst>
      <p:ext uri="{BB962C8B-B14F-4D97-AF65-F5344CB8AC3E}">
        <p14:creationId xmlns:p14="http://schemas.microsoft.com/office/powerpoint/2010/main" val="1641360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AFA043-9381-46B0-95D6-43CE79F4E74A}"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86358F-22C3-4471-9492-008B7EBCED67}" type="slidenum">
              <a:rPr lang="en-IN" smtClean="0"/>
              <a:t>‹#›</a:t>
            </a:fld>
            <a:endParaRPr lang="en-IN"/>
          </a:p>
        </p:txBody>
      </p:sp>
    </p:spTree>
    <p:extLst>
      <p:ext uri="{BB962C8B-B14F-4D97-AF65-F5344CB8AC3E}">
        <p14:creationId xmlns:p14="http://schemas.microsoft.com/office/powerpoint/2010/main" val="2378852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AFA043-9381-46B0-95D6-43CE79F4E74A}"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86358F-22C3-4471-9492-008B7EBCED67}" type="slidenum">
              <a:rPr lang="en-IN" smtClean="0"/>
              <a:t>‹#›</a:t>
            </a:fld>
            <a:endParaRPr lang="en-IN"/>
          </a:p>
        </p:txBody>
      </p:sp>
    </p:spTree>
    <p:extLst>
      <p:ext uri="{BB962C8B-B14F-4D97-AF65-F5344CB8AC3E}">
        <p14:creationId xmlns:p14="http://schemas.microsoft.com/office/powerpoint/2010/main" val="2734278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AFA043-9381-46B0-95D6-43CE79F4E74A}"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86358F-22C3-4471-9492-008B7EBCED67}" type="slidenum">
              <a:rPr lang="en-IN" smtClean="0"/>
              <a:t>‹#›</a:t>
            </a:fld>
            <a:endParaRPr lang="en-IN"/>
          </a:p>
        </p:txBody>
      </p:sp>
    </p:spTree>
    <p:extLst>
      <p:ext uri="{BB962C8B-B14F-4D97-AF65-F5344CB8AC3E}">
        <p14:creationId xmlns:p14="http://schemas.microsoft.com/office/powerpoint/2010/main" val="936758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AFA043-9381-46B0-95D6-43CE79F4E74A}"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86358F-22C3-4471-9492-008B7EBCED67}" type="slidenum">
              <a:rPr lang="en-IN" smtClean="0"/>
              <a:t>‹#›</a:t>
            </a:fld>
            <a:endParaRPr lang="en-IN"/>
          </a:p>
        </p:txBody>
      </p:sp>
    </p:spTree>
    <p:extLst>
      <p:ext uri="{BB962C8B-B14F-4D97-AF65-F5344CB8AC3E}">
        <p14:creationId xmlns:p14="http://schemas.microsoft.com/office/powerpoint/2010/main" val="945007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AFA043-9381-46B0-95D6-43CE79F4E74A}"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86358F-22C3-4471-9492-008B7EBCED67}" type="slidenum">
              <a:rPr lang="en-IN" smtClean="0"/>
              <a:t>‹#›</a:t>
            </a:fld>
            <a:endParaRPr lang="en-IN"/>
          </a:p>
        </p:txBody>
      </p:sp>
    </p:spTree>
    <p:extLst>
      <p:ext uri="{BB962C8B-B14F-4D97-AF65-F5344CB8AC3E}">
        <p14:creationId xmlns:p14="http://schemas.microsoft.com/office/powerpoint/2010/main" val="87194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AFA043-9381-46B0-95D6-43CE79F4E74A}"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86358F-22C3-4471-9492-008B7EBCED67}" type="slidenum">
              <a:rPr lang="en-IN" smtClean="0"/>
              <a:t>‹#›</a:t>
            </a:fld>
            <a:endParaRPr lang="en-IN"/>
          </a:p>
        </p:txBody>
      </p:sp>
    </p:spTree>
    <p:extLst>
      <p:ext uri="{BB962C8B-B14F-4D97-AF65-F5344CB8AC3E}">
        <p14:creationId xmlns:p14="http://schemas.microsoft.com/office/powerpoint/2010/main" val="4179682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AFA043-9381-46B0-95D6-43CE79F4E74A}"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86358F-22C3-4471-9492-008B7EBCED67}" type="slidenum">
              <a:rPr lang="en-IN" smtClean="0"/>
              <a:t>‹#›</a:t>
            </a:fld>
            <a:endParaRPr lang="en-IN"/>
          </a:p>
        </p:txBody>
      </p:sp>
    </p:spTree>
    <p:extLst>
      <p:ext uri="{BB962C8B-B14F-4D97-AF65-F5344CB8AC3E}">
        <p14:creationId xmlns:p14="http://schemas.microsoft.com/office/powerpoint/2010/main" val="220908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AFA043-9381-46B0-95D6-43CE79F4E74A}"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F86358F-22C3-4471-9492-008B7EBCED67}" type="slidenum">
              <a:rPr lang="en-IN" smtClean="0"/>
              <a:t>‹#›</a:t>
            </a:fld>
            <a:endParaRPr lang="en-IN"/>
          </a:p>
        </p:txBody>
      </p:sp>
    </p:spTree>
    <p:extLst>
      <p:ext uri="{BB962C8B-B14F-4D97-AF65-F5344CB8AC3E}">
        <p14:creationId xmlns:p14="http://schemas.microsoft.com/office/powerpoint/2010/main" val="185259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AFA043-9381-46B0-95D6-43CE79F4E74A}"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86358F-22C3-4471-9492-008B7EBCED67}" type="slidenum">
              <a:rPr lang="en-IN" smtClean="0"/>
              <a:t>‹#›</a:t>
            </a:fld>
            <a:endParaRPr lang="en-IN"/>
          </a:p>
        </p:txBody>
      </p:sp>
    </p:spTree>
    <p:extLst>
      <p:ext uri="{BB962C8B-B14F-4D97-AF65-F5344CB8AC3E}">
        <p14:creationId xmlns:p14="http://schemas.microsoft.com/office/powerpoint/2010/main" val="2482716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AFA043-9381-46B0-95D6-43CE79F4E74A}" type="datetimeFigureOut">
              <a:rPr lang="en-IN" smtClean="0"/>
              <a:t>27-07-2020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86358F-22C3-4471-9492-008B7EBCED67}" type="slidenum">
              <a:rPr lang="en-IN" smtClean="0"/>
              <a:t>‹#›</a:t>
            </a:fld>
            <a:endParaRPr lang="en-IN"/>
          </a:p>
        </p:txBody>
      </p:sp>
    </p:spTree>
    <p:extLst>
      <p:ext uri="{BB962C8B-B14F-4D97-AF65-F5344CB8AC3E}">
        <p14:creationId xmlns:p14="http://schemas.microsoft.com/office/powerpoint/2010/main" val="1158590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AFA043-9381-46B0-95D6-43CE79F4E74A}" type="datetimeFigureOut">
              <a:rPr lang="en-IN" smtClean="0"/>
              <a:t>27-07-2020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86358F-22C3-4471-9492-008B7EBCED67}" type="slidenum">
              <a:rPr lang="en-IN" smtClean="0"/>
              <a:t>‹#›</a:t>
            </a:fld>
            <a:endParaRPr lang="en-IN"/>
          </a:p>
        </p:txBody>
      </p:sp>
    </p:spTree>
    <p:extLst>
      <p:ext uri="{BB962C8B-B14F-4D97-AF65-F5344CB8AC3E}">
        <p14:creationId xmlns:p14="http://schemas.microsoft.com/office/powerpoint/2010/main" val="1856164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AFA043-9381-46B0-95D6-43CE79F4E74A}" type="datetimeFigureOut">
              <a:rPr lang="en-IN" smtClean="0"/>
              <a:t>27-07-2020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86358F-22C3-4471-9492-008B7EBCED67}" type="slidenum">
              <a:rPr lang="en-IN" smtClean="0"/>
              <a:t>‹#›</a:t>
            </a:fld>
            <a:endParaRPr lang="en-IN"/>
          </a:p>
        </p:txBody>
      </p:sp>
    </p:spTree>
    <p:extLst>
      <p:ext uri="{BB962C8B-B14F-4D97-AF65-F5344CB8AC3E}">
        <p14:creationId xmlns:p14="http://schemas.microsoft.com/office/powerpoint/2010/main" val="2467376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FA043-9381-46B0-95D6-43CE79F4E74A}" type="datetimeFigureOut">
              <a:rPr lang="en-IN" smtClean="0"/>
              <a:t>27-07-2020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86358F-22C3-4471-9492-008B7EBCED67}" type="slidenum">
              <a:rPr lang="en-IN" smtClean="0"/>
              <a:t>‹#›</a:t>
            </a:fld>
            <a:endParaRPr lang="en-IN"/>
          </a:p>
        </p:txBody>
      </p:sp>
    </p:spTree>
    <p:extLst>
      <p:ext uri="{BB962C8B-B14F-4D97-AF65-F5344CB8AC3E}">
        <p14:creationId xmlns:p14="http://schemas.microsoft.com/office/powerpoint/2010/main" val="3203858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AFA043-9381-46B0-95D6-43CE79F4E74A}" type="datetimeFigureOut">
              <a:rPr lang="en-IN" smtClean="0"/>
              <a:t>27-07-2020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86358F-22C3-4471-9492-008B7EBCED67}" type="slidenum">
              <a:rPr lang="en-IN" smtClean="0"/>
              <a:t>‹#›</a:t>
            </a:fld>
            <a:endParaRPr lang="en-IN"/>
          </a:p>
        </p:txBody>
      </p:sp>
    </p:spTree>
    <p:extLst>
      <p:ext uri="{BB962C8B-B14F-4D97-AF65-F5344CB8AC3E}">
        <p14:creationId xmlns:p14="http://schemas.microsoft.com/office/powerpoint/2010/main" val="840258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AFA043-9381-46B0-95D6-43CE79F4E74A}" type="datetimeFigureOut">
              <a:rPr lang="en-IN" smtClean="0"/>
              <a:t>27-07-2020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86358F-22C3-4471-9492-008B7EBCED67}" type="slidenum">
              <a:rPr lang="en-IN" smtClean="0"/>
              <a:t>‹#›</a:t>
            </a:fld>
            <a:endParaRPr lang="en-IN"/>
          </a:p>
        </p:txBody>
      </p:sp>
    </p:spTree>
    <p:extLst>
      <p:ext uri="{BB962C8B-B14F-4D97-AF65-F5344CB8AC3E}">
        <p14:creationId xmlns:p14="http://schemas.microsoft.com/office/powerpoint/2010/main" val="1488359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FAFA043-9381-46B0-95D6-43CE79F4E74A}" type="datetimeFigureOut">
              <a:rPr lang="en-IN" smtClean="0"/>
              <a:t>27-07-2020</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F86358F-22C3-4471-9492-008B7EBCED67}" type="slidenum">
              <a:rPr lang="en-IN" smtClean="0"/>
              <a:t>‹#›</a:t>
            </a:fld>
            <a:endParaRPr lang="en-IN"/>
          </a:p>
        </p:txBody>
      </p:sp>
    </p:spTree>
    <p:extLst>
      <p:ext uri="{BB962C8B-B14F-4D97-AF65-F5344CB8AC3E}">
        <p14:creationId xmlns:p14="http://schemas.microsoft.com/office/powerpoint/2010/main" val="2871923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Experiment No 9</a:t>
            </a:r>
          </a:p>
        </p:txBody>
      </p:sp>
      <p:sp>
        <p:nvSpPr>
          <p:cNvPr id="3" name="Subtitle 2"/>
          <p:cNvSpPr>
            <a:spLocks noGrp="1"/>
          </p:cNvSpPr>
          <p:nvPr>
            <p:ph type="subTitle" idx="1"/>
          </p:nvPr>
        </p:nvSpPr>
        <p:spPr/>
        <p:txBody>
          <a:bodyPr>
            <a:normAutofit/>
          </a:bodyPr>
          <a:lstStyle/>
          <a:p>
            <a:r>
              <a:rPr lang="en-IN" sz="2400" dirty="0">
                <a:latin typeface="Times New Roman" panose="02020603050405020304" pitchFamily="18" charset="0"/>
                <a:cs typeface="Times New Roman" panose="02020603050405020304" pitchFamily="18" charset="0"/>
              </a:rPr>
              <a:t>To perform the environmental view diagram: Deployment diagram for the system. </a:t>
            </a:r>
          </a:p>
        </p:txBody>
      </p:sp>
    </p:spTree>
    <p:extLst>
      <p:ext uri="{BB962C8B-B14F-4D97-AF65-F5344CB8AC3E}">
        <p14:creationId xmlns:p14="http://schemas.microsoft.com/office/powerpoint/2010/main" val="2768350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14293"/>
          </a:xfrm>
        </p:spPr>
        <p:txBody>
          <a:bodyPr/>
          <a:lstStyle/>
          <a:p>
            <a:r>
              <a:rPr lang="en-IN" dirty="0">
                <a:latin typeface="Times New Roman" panose="02020603050405020304" pitchFamily="18" charset="0"/>
                <a:cs typeface="Times New Roman" panose="02020603050405020304" pitchFamily="18" charset="0"/>
              </a:rPr>
              <a:t>Description of Deployment Diagram</a:t>
            </a:r>
          </a:p>
        </p:txBody>
      </p:sp>
      <p:sp>
        <p:nvSpPr>
          <p:cNvPr id="3" name="Content Placeholder 2"/>
          <p:cNvSpPr>
            <a:spLocks noGrp="1"/>
          </p:cNvSpPr>
          <p:nvPr>
            <p:ph idx="1"/>
          </p:nvPr>
        </p:nvSpPr>
        <p:spPr>
          <a:xfrm>
            <a:off x="1484310" y="1791479"/>
            <a:ext cx="10018713" cy="3999722"/>
          </a:xfrm>
        </p:spPr>
        <p:txBody>
          <a:bodyPr>
            <a:normAutofit/>
          </a:bodyPr>
          <a:lstStyle/>
          <a:p>
            <a:pPr algn="just"/>
            <a:r>
              <a:rPr lang="en-IN" sz="2000" dirty="0">
                <a:latin typeface="Times New Roman" panose="02020603050405020304" pitchFamily="18" charset="0"/>
                <a:cs typeface="Times New Roman" panose="02020603050405020304" pitchFamily="18" charset="0"/>
              </a:rPr>
              <a:t>The deployment diagram shows how a system will be physically deployed in the hardware environment. Its purpose is to show where the different components of the system will physically run and how they will communicate with each other. Since the diagram models the physical runtime, a system's production staff will make considerable use of this diagram. </a:t>
            </a:r>
          </a:p>
          <a:p>
            <a:pPr algn="just"/>
            <a:r>
              <a:rPr lang="en-IN" sz="2000" dirty="0">
                <a:latin typeface="Times New Roman" panose="02020603050405020304" pitchFamily="18" charset="0"/>
                <a:cs typeface="Times New Roman" panose="02020603050405020304" pitchFamily="18" charset="0"/>
              </a:rPr>
              <a:t>The notation in a deployment diagram includes the notation elements used in a component diagram, with a couple of additions, including the concept of a node. A node represents either a physical machine or a virtual machine node (e.g., a mainframe node). To model a node, simply draw a three-dimensional cube with the name of the node at the top of the cube. </a:t>
            </a:r>
          </a:p>
        </p:txBody>
      </p:sp>
    </p:spTree>
    <p:extLst>
      <p:ext uri="{BB962C8B-B14F-4D97-AF65-F5344CB8AC3E}">
        <p14:creationId xmlns:p14="http://schemas.microsoft.com/office/powerpoint/2010/main" val="3214138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Performance Instruction of Deployment Diagram</a:t>
            </a:r>
          </a:p>
        </p:txBody>
      </p:sp>
      <p:sp>
        <p:nvSpPr>
          <p:cNvPr id="3" name="Content Placeholder 2"/>
          <p:cNvSpPr>
            <a:spLocks noGrp="1"/>
          </p:cNvSpPr>
          <p:nvPr>
            <p:ph idx="1"/>
          </p:nvPr>
        </p:nvSpPr>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To create a deployment diagram </a:t>
            </a:r>
          </a:p>
          <a:p>
            <a:r>
              <a:rPr lang="en-IN" sz="2000" dirty="0">
                <a:latin typeface="Times New Roman" panose="02020603050405020304" pitchFamily="18" charset="0"/>
                <a:cs typeface="Times New Roman" panose="02020603050405020304" pitchFamily="18" charset="0"/>
              </a:rPr>
              <a:t>Identify component </a:t>
            </a:r>
          </a:p>
          <a:p>
            <a:r>
              <a:rPr lang="en-IN" sz="2000" dirty="0">
                <a:latin typeface="Times New Roman" panose="02020603050405020304" pitchFamily="18" charset="0"/>
                <a:cs typeface="Times New Roman" panose="02020603050405020304" pitchFamily="18" charset="0"/>
              </a:rPr>
              <a:t>Add shapes </a:t>
            </a:r>
          </a:p>
          <a:p>
            <a:r>
              <a:rPr lang="en-IN" sz="2000" dirty="0">
                <a:latin typeface="Times New Roman" panose="02020603050405020304" pitchFamily="18" charset="0"/>
                <a:cs typeface="Times New Roman" panose="02020603050405020304" pitchFamily="18" charset="0"/>
              </a:rPr>
              <a:t>Connect Nodes </a:t>
            </a:r>
          </a:p>
          <a:p>
            <a:r>
              <a:rPr lang="en-IN" sz="2000" dirty="0">
                <a:latin typeface="Times New Roman" panose="02020603050405020304" pitchFamily="18" charset="0"/>
                <a:cs typeface="Times New Roman" panose="02020603050405020304" pitchFamily="18" charset="0"/>
              </a:rPr>
              <a:t>Format arrows </a:t>
            </a:r>
          </a:p>
        </p:txBody>
      </p:sp>
    </p:spTree>
    <p:extLst>
      <p:ext uri="{BB962C8B-B14F-4D97-AF65-F5344CB8AC3E}">
        <p14:creationId xmlns:p14="http://schemas.microsoft.com/office/powerpoint/2010/main" val="3316125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413588"/>
          </a:xfrm>
        </p:spPr>
        <p:txBody>
          <a:bodyPr/>
          <a:lstStyle/>
          <a:p>
            <a:r>
              <a:rPr lang="en-IN" dirty="0">
                <a:latin typeface="Times New Roman" panose="02020603050405020304" pitchFamily="18" charset="0"/>
                <a:cs typeface="Times New Roman" panose="02020603050405020304" pitchFamily="18" charset="0"/>
              </a:rPr>
              <a:t>Deployment Diagram for Railway Reservation System</a:t>
            </a:r>
          </a:p>
        </p:txBody>
      </p:sp>
      <p:pic>
        <p:nvPicPr>
          <p:cNvPr id="4" name="Content Placeholder 3"/>
          <p:cNvPicPr>
            <a:picLocks noGrp="1" noChangeAspect="1"/>
          </p:cNvPicPr>
          <p:nvPr>
            <p:ph idx="1"/>
          </p:nvPr>
        </p:nvPicPr>
        <p:blipFill>
          <a:blip r:embed="rId2"/>
          <a:stretch>
            <a:fillRect/>
          </a:stretch>
        </p:blipFill>
        <p:spPr>
          <a:xfrm>
            <a:off x="2452255" y="2311778"/>
            <a:ext cx="6677890" cy="4130586"/>
          </a:xfrm>
          <a:prstGeom prst="rect">
            <a:avLst/>
          </a:prstGeom>
        </p:spPr>
      </p:pic>
    </p:spTree>
    <p:extLst>
      <p:ext uri="{BB962C8B-B14F-4D97-AF65-F5344CB8AC3E}">
        <p14:creationId xmlns:p14="http://schemas.microsoft.com/office/powerpoint/2010/main" val="3381049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268963"/>
            <a:ext cx="10018713" cy="4522237"/>
          </a:xfrm>
        </p:spPr>
        <p:txBody>
          <a:bodyPr/>
          <a:lstStyle/>
          <a:p>
            <a:pPr marL="0" indent="0" algn="ctr">
              <a:buNone/>
            </a:pPr>
            <a:r>
              <a:rPr lang="en-IN" dirty="0"/>
              <a:t>   </a:t>
            </a:r>
            <a:r>
              <a:rPr lang="en-IN" sz="6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3243697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5" ma:contentTypeDescription="Create a new document." ma:contentTypeScope="" ma:versionID="fa9049b22f2898b09eeaf474d31464e1">
  <xsd:schema xmlns:xsd="http://www.w3.org/2001/XMLSchema" xmlns:xs="http://www.w3.org/2001/XMLSchema" xmlns:p="http://schemas.microsoft.com/office/2006/metadata/properties" xmlns:ns2="cf86998d-6c59-4edf-8766-84e7bf90ae28" xmlns:ns3="1ebf312d-92f0-4448-bd00-ae66eaf06041" targetNamespace="http://schemas.microsoft.com/office/2006/metadata/properties" ma:root="true" ma:fieldsID="31dfa7aa812b28e922c46f253a955e20" ns2:_="" ns3:_="">
    <xsd:import namespace="cf86998d-6c59-4edf-8766-84e7bf90ae28"/>
    <xsd:import namespace="1ebf312d-92f0-4448-bd00-ae66eaf06041"/>
    <xsd:element name="properties">
      <xsd:complexType>
        <xsd:sequence>
          <xsd:element name="documentManagement">
            <xsd:complexType>
              <xsd:all>
                <xsd:element ref="ns2:MediaServiceMetadata" minOccurs="0"/>
                <xsd:element ref="ns2:MediaServiceFastMetadata"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ebf312d-92f0-4448-bd00-ae66eaf0604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C326DD1-D8A7-4E71-B0D4-AB6236400506}"/>
</file>

<file path=customXml/itemProps2.xml><?xml version="1.0" encoding="utf-8"?>
<ds:datastoreItem xmlns:ds="http://schemas.openxmlformats.org/officeDocument/2006/customXml" ds:itemID="{84D0D237-FA8B-4675-8D53-39480238B466}"/>
</file>

<file path=customXml/itemProps3.xml><?xml version="1.0" encoding="utf-8"?>
<ds:datastoreItem xmlns:ds="http://schemas.openxmlformats.org/officeDocument/2006/customXml" ds:itemID="{0F903E04-8583-47F9-B834-3D5415F274BE}"/>
</file>

<file path=docProps/app.xml><?xml version="1.0" encoding="utf-8"?>
<Properties xmlns="http://schemas.openxmlformats.org/officeDocument/2006/extended-properties" xmlns:vt="http://schemas.openxmlformats.org/officeDocument/2006/docPropsVTypes">
  <Template>Parallax</Template>
  <TotalTime>9</TotalTime>
  <Words>180</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Corbel</vt:lpstr>
      <vt:lpstr>Times New Roman</vt:lpstr>
      <vt:lpstr>Parallax</vt:lpstr>
      <vt:lpstr>Experiment No 9</vt:lpstr>
      <vt:lpstr>Description of Deployment Diagram</vt:lpstr>
      <vt:lpstr>Performance Instruction of Deployment Diagram</vt:lpstr>
      <vt:lpstr>Deployment Diagram for Railway Reservation System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 No 9</dc:title>
  <dc:creator>jyoti</dc:creator>
  <cp:lastModifiedBy>jyotikaushik14@outlook.com</cp:lastModifiedBy>
  <cp:revision>9</cp:revision>
  <dcterms:created xsi:type="dcterms:W3CDTF">2020-07-21T19:53:05Z</dcterms:created>
  <dcterms:modified xsi:type="dcterms:W3CDTF">2020-07-26T19:33:29Z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