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66" r:id="rId6"/>
    <p:sldId id="267" r:id="rId7"/>
    <p:sldId id="263" r:id="rId8"/>
    <p:sldId id="261" r:id="rId9"/>
    <p:sldId id="286" r:id="rId10"/>
    <p:sldId id="279" r:id="rId11"/>
    <p:sldId id="275" r:id="rId12"/>
    <p:sldId id="264" r:id="rId13"/>
    <p:sldId id="278" r:id="rId14"/>
    <p:sldId id="260" r:id="rId15"/>
    <p:sldId id="272" r:id="rId16"/>
    <p:sldId id="270" r:id="rId17"/>
    <p:sldId id="282" r:id="rId18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icrosoft New Tai Lue" panose="020B0502040204020203" pitchFamily="3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22" autoAdjust="0"/>
  </p:normalViewPr>
  <p:slideViewPr>
    <p:cSldViewPr snapToGrid="0">
      <p:cViewPr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0" name="Google Shape;4930;g98668908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1" name="Google Shape;4931;g986689087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g98668908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0" name="Google Shape;4290;g98668908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8668908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86689087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provide a GLOBALLY ACCESSIBLE product which can be </a:t>
            </a:r>
            <a:r>
              <a:rPr lang="en-US" dirty="0" err="1"/>
              <a:t>accessesd</a:t>
            </a:r>
            <a:r>
              <a:rPr lang="en-US" dirty="0"/>
              <a:t> in form of an app or from any browser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g986689087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5" name="Google Shape;4615;g986689087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you can excess are application with any devise </a:t>
            </a:r>
            <a:r>
              <a:rPr lang="en-US" dirty="0" err="1"/>
              <a:t>wethr</a:t>
            </a:r>
            <a:r>
              <a:rPr lang="en-US" dirty="0"/>
              <a:t> it be a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2ab275ae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2ab275ae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application provides following services ----------------------- all these services have </a:t>
            </a:r>
            <a:r>
              <a:rPr lang="en-US" dirty="0" err="1"/>
              <a:t>ainstant</a:t>
            </a:r>
            <a:r>
              <a:rPr lang="en-US" dirty="0"/>
              <a:t>  feedback so that we can improve and fix are flaws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" name="Google Shape;3807;g98668908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8" name="Google Shape;3808;g98668908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986689087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986689087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Google Shape;5522;g986689087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3" name="Google Shape;5523;g986689087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8402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8402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2ab275ae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2ab275ae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g986689087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7" name="Google Shape;3347;g986689087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we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world where a pandemic has also taught us the significance and power of technology, we need to devise a mechanism for enhancing the virtual education system, and here with SKILLS, we aim to integrate education and technology by providing easy to use and user-friendly applications with live assistance to aid user whenever stuck.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problem are we solving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so many applications that provide similar features but we provide them in a more accessible way and additional features by taking surveys, feedbacks and user needs in mind.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understand the need of being dynamic and have an ever-evolving approach.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98668908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98668908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Our aim is to become one of the most preferred education technology platforms across the globe.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We believe in the power of one-to-one learning that addresses every child's learning needs, allows students to be holistically involved in their education and be active, lifelong learners.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We value and promote Innovation. We also understand the importance of feedback and have incorporated it in our application.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986689087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986689087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2ab275ae8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2ab275ae8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2ab275ae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2ab275ae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Google Shape;6171;g986689087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2" name="Google Shape;6172;g986689087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 pos="113">
          <p15:clr>
            <a:srgbClr val="EA4335"/>
          </p15:clr>
        </p15:guide>
        <p15:guide id="8" orient="horz" pos="102">
          <p15:clr>
            <a:srgbClr val="EA4335"/>
          </p15:clr>
        </p15:guide>
        <p15:guide id="9" orient="horz" pos="3138">
          <p15:clr>
            <a:srgbClr val="EA4335"/>
          </p15:clr>
        </p15:guide>
        <p15:guide id="10" pos="564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090147" y="2817586"/>
            <a:ext cx="34632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MAKE YOUR FUTURE BRIGHT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-1401800" y="284459"/>
            <a:ext cx="5973808" cy="4734269"/>
            <a:chOff x="-1401800" y="284459"/>
            <a:chExt cx="5973808" cy="4734269"/>
          </a:xfrm>
        </p:grpSpPr>
        <p:sp>
          <p:nvSpPr>
            <p:cNvPr id="49" name="Google Shape;49;p15"/>
            <p:cNvSpPr/>
            <p:nvPr/>
          </p:nvSpPr>
          <p:spPr>
            <a:xfrm rot="-823977">
              <a:off x="2689421" y="3131475"/>
              <a:ext cx="1348868" cy="1283222"/>
            </a:xfrm>
            <a:custGeom>
              <a:avLst/>
              <a:gdLst/>
              <a:ahLst/>
              <a:cxnLst/>
              <a:rect l="l" t="t" r="r" b="b"/>
              <a:pathLst>
                <a:path w="6638" h="6315" fill="none" extrusionOk="0">
                  <a:moveTo>
                    <a:pt x="6638" y="0"/>
                  </a:moveTo>
                  <a:lnTo>
                    <a:pt x="6638" y="6314"/>
                  </a:lnTo>
                  <a:lnTo>
                    <a:pt x="0" y="6314"/>
                  </a:lnTo>
                  <a:lnTo>
                    <a:pt x="0" y="3329"/>
                  </a:lnTo>
                </a:path>
              </a:pathLst>
            </a:custGeom>
            <a:solidFill>
              <a:schemeClr val="accent2"/>
            </a:solidFill>
            <a:ln w="4200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rot="-823977">
              <a:off x="-1192212" y="3315225"/>
              <a:ext cx="4842759" cy="1145044"/>
            </a:xfrm>
            <a:custGeom>
              <a:avLst/>
              <a:gdLst/>
              <a:ahLst/>
              <a:cxnLst/>
              <a:rect l="l" t="t" r="r" b="b"/>
              <a:pathLst>
                <a:path w="23832" h="5635" extrusionOk="0">
                  <a:moveTo>
                    <a:pt x="3990" y="0"/>
                  </a:moveTo>
                  <a:cubicBezTo>
                    <a:pt x="3291" y="0"/>
                    <a:pt x="2617" y="208"/>
                    <a:pt x="2488" y="467"/>
                  </a:cubicBezTo>
                  <a:lnTo>
                    <a:pt x="215" y="4877"/>
                  </a:lnTo>
                  <a:cubicBezTo>
                    <a:pt x="1" y="5285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1"/>
                    <a:pt x="23832" y="5278"/>
                    <a:pt x="23618" y="4870"/>
                  </a:cubicBezTo>
                  <a:lnTo>
                    <a:pt x="21345" y="460"/>
                  </a:lnTo>
                  <a:cubicBezTo>
                    <a:pt x="21209" y="201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 rot="-823977">
              <a:off x="-1170996" y="3261510"/>
              <a:ext cx="4774279" cy="1145044"/>
            </a:xfrm>
            <a:custGeom>
              <a:avLst/>
              <a:gdLst/>
              <a:ahLst/>
              <a:cxnLst/>
              <a:rect l="l" t="t" r="r" b="b"/>
              <a:pathLst>
                <a:path w="23495" h="5635" extrusionOk="0">
                  <a:moveTo>
                    <a:pt x="3821" y="0"/>
                  </a:moveTo>
                  <a:cubicBezTo>
                    <a:pt x="3122" y="0"/>
                    <a:pt x="2448" y="208"/>
                    <a:pt x="2319" y="467"/>
                  </a:cubicBezTo>
                  <a:lnTo>
                    <a:pt x="266" y="4132"/>
                  </a:lnTo>
                  <a:lnTo>
                    <a:pt x="0" y="4132"/>
                  </a:lnTo>
                  <a:lnTo>
                    <a:pt x="0" y="5084"/>
                  </a:lnTo>
                  <a:cubicBezTo>
                    <a:pt x="39" y="5395"/>
                    <a:pt x="557" y="5634"/>
                    <a:pt x="1315" y="5634"/>
                  </a:cubicBezTo>
                  <a:lnTo>
                    <a:pt x="22173" y="5628"/>
                  </a:lnTo>
                  <a:cubicBezTo>
                    <a:pt x="22931" y="5628"/>
                    <a:pt x="23449" y="5395"/>
                    <a:pt x="23488" y="5077"/>
                  </a:cubicBezTo>
                  <a:lnTo>
                    <a:pt x="23494" y="5077"/>
                  </a:lnTo>
                  <a:lnTo>
                    <a:pt x="23494" y="4100"/>
                  </a:lnTo>
                  <a:lnTo>
                    <a:pt x="23229" y="4100"/>
                  </a:lnTo>
                  <a:lnTo>
                    <a:pt x="21176" y="460"/>
                  </a:lnTo>
                  <a:cubicBezTo>
                    <a:pt x="21040" y="201"/>
                    <a:pt x="20367" y="0"/>
                    <a:pt x="19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823977">
              <a:off x="-1121231" y="692940"/>
              <a:ext cx="3734687" cy="2435785"/>
            </a:xfrm>
            <a:custGeom>
              <a:avLst/>
              <a:gdLst/>
              <a:ahLst/>
              <a:cxnLst/>
              <a:rect l="l" t="t" r="r" b="b"/>
              <a:pathLst>
                <a:path w="18379" h="11987" extrusionOk="0">
                  <a:moveTo>
                    <a:pt x="1211" y="0"/>
                  </a:moveTo>
                  <a:cubicBezTo>
                    <a:pt x="544" y="0"/>
                    <a:pt x="0" y="544"/>
                    <a:pt x="0" y="1218"/>
                  </a:cubicBezTo>
                  <a:lnTo>
                    <a:pt x="0" y="10770"/>
                  </a:lnTo>
                  <a:cubicBezTo>
                    <a:pt x="0" y="11443"/>
                    <a:pt x="544" y="11987"/>
                    <a:pt x="1211" y="11987"/>
                  </a:cubicBezTo>
                  <a:lnTo>
                    <a:pt x="17161" y="11987"/>
                  </a:lnTo>
                  <a:cubicBezTo>
                    <a:pt x="17835" y="11987"/>
                    <a:pt x="18379" y="11443"/>
                    <a:pt x="18379" y="10770"/>
                  </a:cubicBezTo>
                  <a:lnTo>
                    <a:pt x="18379" y="1218"/>
                  </a:lnTo>
                  <a:cubicBezTo>
                    <a:pt x="18379" y="544"/>
                    <a:pt x="17835" y="0"/>
                    <a:pt x="17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rot="-823977">
              <a:off x="-1250633" y="3076183"/>
              <a:ext cx="4842759" cy="1145044"/>
            </a:xfrm>
            <a:custGeom>
              <a:avLst/>
              <a:gdLst/>
              <a:ahLst/>
              <a:cxnLst/>
              <a:rect l="l" t="t" r="r" b="b"/>
              <a:pathLst>
                <a:path w="23832" h="5635" extrusionOk="0">
                  <a:moveTo>
                    <a:pt x="19843" y="0"/>
                  </a:moveTo>
                  <a:lnTo>
                    <a:pt x="3990" y="7"/>
                  </a:lnTo>
                  <a:cubicBezTo>
                    <a:pt x="3291" y="7"/>
                    <a:pt x="2617" y="214"/>
                    <a:pt x="2488" y="473"/>
                  </a:cubicBezTo>
                  <a:lnTo>
                    <a:pt x="215" y="4883"/>
                  </a:lnTo>
                  <a:cubicBezTo>
                    <a:pt x="1" y="5291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8"/>
                    <a:pt x="23832" y="5285"/>
                    <a:pt x="23618" y="4877"/>
                  </a:cubicBezTo>
                  <a:lnTo>
                    <a:pt x="21345" y="467"/>
                  </a:lnTo>
                  <a:cubicBezTo>
                    <a:pt x="21209" y="208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-823977">
              <a:off x="-824258" y="1003056"/>
              <a:ext cx="3134626" cy="1823943"/>
            </a:xfrm>
            <a:custGeom>
              <a:avLst/>
              <a:gdLst/>
              <a:ahLst/>
              <a:cxnLst/>
              <a:rect l="l" t="t" r="r" b="b"/>
              <a:pathLst>
                <a:path w="15426" h="8976" extrusionOk="0">
                  <a:moveTo>
                    <a:pt x="0" y="0"/>
                  </a:moveTo>
                  <a:lnTo>
                    <a:pt x="0" y="8976"/>
                  </a:lnTo>
                  <a:lnTo>
                    <a:pt x="15426" y="8976"/>
                  </a:lnTo>
                  <a:lnTo>
                    <a:pt x="15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rot="-823977">
              <a:off x="436434" y="824594"/>
              <a:ext cx="114607" cy="113387"/>
            </a:xfrm>
            <a:custGeom>
              <a:avLst/>
              <a:gdLst/>
              <a:ahLst/>
              <a:cxnLst/>
              <a:rect l="l" t="t" r="r" b="b"/>
              <a:pathLst>
                <a:path w="564" h="558" extrusionOk="0">
                  <a:moveTo>
                    <a:pt x="285" y="1"/>
                  </a:moveTo>
                  <a:cubicBezTo>
                    <a:pt x="130" y="1"/>
                    <a:pt x="0" y="124"/>
                    <a:pt x="0" y="279"/>
                  </a:cubicBezTo>
                  <a:cubicBezTo>
                    <a:pt x="0" y="435"/>
                    <a:pt x="130" y="558"/>
                    <a:pt x="285" y="558"/>
                  </a:cubicBezTo>
                  <a:cubicBezTo>
                    <a:pt x="441" y="558"/>
                    <a:pt x="564" y="435"/>
                    <a:pt x="564" y="279"/>
                  </a:cubicBezTo>
                  <a:cubicBezTo>
                    <a:pt x="564" y="124"/>
                    <a:pt x="44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rot="-823977">
              <a:off x="-710711" y="3196699"/>
              <a:ext cx="3684699" cy="583190"/>
            </a:xfrm>
            <a:custGeom>
              <a:avLst/>
              <a:gdLst/>
              <a:ahLst/>
              <a:cxnLst/>
              <a:rect l="l" t="t" r="r" b="b"/>
              <a:pathLst>
                <a:path w="18133" h="2870" extrusionOk="0">
                  <a:moveTo>
                    <a:pt x="1794" y="0"/>
                  </a:moveTo>
                  <a:cubicBezTo>
                    <a:pt x="1457" y="0"/>
                    <a:pt x="1140" y="97"/>
                    <a:pt x="1088" y="227"/>
                  </a:cubicBezTo>
                  <a:lnTo>
                    <a:pt x="72" y="2578"/>
                  </a:lnTo>
                  <a:cubicBezTo>
                    <a:pt x="0" y="2740"/>
                    <a:pt x="253" y="2869"/>
                    <a:pt x="641" y="2869"/>
                  </a:cubicBezTo>
                  <a:lnTo>
                    <a:pt x="17485" y="2869"/>
                  </a:lnTo>
                  <a:cubicBezTo>
                    <a:pt x="17873" y="2869"/>
                    <a:pt x="18132" y="2740"/>
                    <a:pt x="18061" y="2578"/>
                  </a:cubicBezTo>
                  <a:lnTo>
                    <a:pt x="17045" y="227"/>
                  </a:lnTo>
                  <a:cubicBezTo>
                    <a:pt x="16993" y="97"/>
                    <a:pt x="16675" y="0"/>
                    <a:pt x="16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 rot="-823977">
              <a:off x="-359423" y="3532844"/>
              <a:ext cx="209503" cy="588474"/>
            </a:xfrm>
            <a:custGeom>
              <a:avLst/>
              <a:gdLst/>
              <a:ahLst/>
              <a:cxnLst/>
              <a:rect l="l" t="t" r="r" b="b"/>
              <a:pathLst>
                <a:path w="1031" h="2896" fill="none" extrusionOk="0">
                  <a:moveTo>
                    <a:pt x="1030" y="0"/>
                  </a:moveTo>
                  <a:lnTo>
                    <a:pt x="1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 rot="-823977">
              <a:off x="13416" y="3448180"/>
              <a:ext cx="156670" cy="588474"/>
            </a:xfrm>
            <a:custGeom>
              <a:avLst/>
              <a:gdLst/>
              <a:ahLst/>
              <a:cxnLst/>
              <a:rect l="l" t="t" r="r" b="b"/>
              <a:pathLst>
                <a:path w="771" h="2896" fill="none" extrusionOk="0">
                  <a:moveTo>
                    <a:pt x="771" y="0"/>
                  </a:moveTo>
                  <a:lnTo>
                    <a:pt x="0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rot="-823977">
              <a:off x="392193" y="3362775"/>
              <a:ext cx="83110" cy="464723"/>
            </a:xfrm>
            <a:custGeom>
              <a:avLst/>
              <a:gdLst/>
              <a:ahLst/>
              <a:cxnLst/>
              <a:rect l="l" t="t" r="r" b="b"/>
              <a:pathLst>
                <a:path w="409" h="2287" fill="none" extrusionOk="0">
                  <a:moveTo>
                    <a:pt x="408" y="0"/>
                  </a:moveTo>
                  <a:lnTo>
                    <a:pt x="0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-823977">
              <a:off x="754416" y="3279389"/>
              <a:ext cx="41047" cy="464723"/>
            </a:xfrm>
            <a:custGeom>
              <a:avLst/>
              <a:gdLst/>
              <a:ahLst/>
              <a:cxnLst/>
              <a:rect l="l" t="t" r="r" b="b"/>
              <a:pathLst>
                <a:path w="202" h="2287" fill="none" extrusionOk="0">
                  <a:moveTo>
                    <a:pt x="202" y="0"/>
                  </a:moveTo>
                  <a:lnTo>
                    <a:pt x="1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rot="-823977">
              <a:off x="1116819" y="3195810"/>
              <a:ext cx="203" cy="464723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823977">
              <a:off x="1451519" y="3109401"/>
              <a:ext cx="52833" cy="588474"/>
            </a:xfrm>
            <a:custGeom>
              <a:avLst/>
              <a:gdLst/>
              <a:ahLst/>
              <a:cxnLst/>
              <a:rect l="l" t="t" r="r" b="b"/>
              <a:pathLst>
                <a:path w="260" h="2896" fill="none" extrusionOk="0">
                  <a:moveTo>
                    <a:pt x="1" y="0"/>
                  </a:moveTo>
                  <a:lnTo>
                    <a:pt x="260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-823977">
              <a:off x="1771726" y="3024713"/>
              <a:ext cx="105463" cy="588474"/>
            </a:xfrm>
            <a:custGeom>
              <a:avLst/>
              <a:gdLst/>
              <a:ahLst/>
              <a:cxnLst/>
              <a:rect l="l" t="t" r="r" b="b"/>
              <a:pathLst>
                <a:path w="519" h="2896" fill="none" extrusionOk="0">
                  <a:moveTo>
                    <a:pt x="0" y="0"/>
                  </a:moveTo>
                  <a:lnTo>
                    <a:pt x="518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823977">
              <a:off x="2093155" y="2940049"/>
              <a:ext cx="155451" cy="588474"/>
            </a:xfrm>
            <a:custGeom>
              <a:avLst/>
              <a:gdLst/>
              <a:ahLst/>
              <a:cxnLst/>
              <a:rect l="l" t="t" r="r" b="b"/>
              <a:pathLst>
                <a:path w="765" h="2896" fill="none" extrusionOk="0">
                  <a:moveTo>
                    <a:pt x="0" y="0"/>
                  </a:moveTo>
                  <a:lnTo>
                    <a:pt x="764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823977">
              <a:off x="2413164" y="2855409"/>
              <a:ext cx="208081" cy="588474"/>
            </a:xfrm>
            <a:custGeom>
              <a:avLst/>
              <a:gdLst/>
              <a:ahLst/>
              <a:cxnLst/>
              <a:rect l="l" t="t" r="r" b="b"/>
              <a:pathLst>
                <a:path w="1024" h="2896" fill="none" extrusionOk="0">
                  <a:moveTo>
                    <a:pt x="1" y="0"/>
                  </a:moveTo>
                  <a:lnTo>
                    <a:pt x="1024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823977">
              <a:off x="-573313" y="3297185"/>
              <a:ext cx="3315071" cy="203"/>
            </a:xfrm>
            <a:custGeom>
              <a:avLst/>
              <a:gdLst/>
              <a:ahLst/>
              <a:cxnLst/>
              <a:rect l="l" t="t" r="r" b="b"/>
              <a:pathLst>
                <a:path w="16314" h="1" fill="none" extrusionOk="0">
                  <a:moveTo>
                    <a:pt x="16313" y="1"/>
                  </a:moveTo>
                  <a:lnTo>
                    <a:pt x="1" y="1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-823977">
              <a:off x="-596116" y="3408518"/>
              <a:ext cx="3415047" cy="0"/>
            </a:xfrm>
            <a:custGeom>
              <a:avLst/>
              <a:gdLst/>
              <a:ahLst/>
              <a:cxnLst/>
              <a:rect l="l" t="t" r="r" b="b"/>
              <a:pathLst>
                <a:path w="16806" fill="none" extrusionOk="0">
                  <a:moveTo>
                    <a:pt x="16805" y="0"/>
                  </a:moveTo>
                  <a:lnTo>
                    <a:pt x="1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823977">
              <a:off x="-619697" y="3527201"/>
              <a:ext cx="3521526" cy="203"/>
            </a:xfrm>
            <a:custGeom>
              <a:avLst/>
              <a:gdLst/>
              <a:ahLst/>
              <a:cxnLst/>
              <a:rect l="l" t="t" r="r" b="b"/>
              <a:pathLst>
                <a:path w="17330" h="1" fill="none" extrusionOk="0">
                  <a:moveTo>
                    <a:pt x="17330" y="0"/>
                  </a:moveTo>
                  <a:lnTo>
                    <a:pt x="1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823977">
              <a:off x="-645246" y="3653875"/>
              <a:ext cx="3633288" cy="203"/>
            </a:xfrm>
            <a:custGeom>
              <a:avLst/>
              <a:gdLst/>
              <a:ahLst/>
              <a:cxnLst/>
              <a:rect l="l" t="t" r="r" b="b"/>
              <a:pathLst>
                <a:path w="17880" h="1" fill="none" extrusionOk="0">
                  <a:moveTo>
                    <a:pt x="17880" y="0"/>
                  </a:moveTo>
                  <a:lnTo>
                    <a:pt x="0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823977">
              <a:off x="617125" y="3848154"/>
              <a:ext cx="1270025" cy="272494"/>
            </a:xfrm>
            <a:custGeom>
              <a:avLst/>
              <a:gdLst/>
              <a:ahLst/>
              <a:cxnLst/>
              <a:rect l="l" t="t" r="r" b="b"/>
              <a:pathLst>
                <a:path w="6250" h="1341" extrusionOk="0">
                  <a:moveTo>
                    <a:pt x="208" y="0"/>
                  </a:moveTo>
                  <a:lnTo>
                    <a:pt x="1" y="1341"/>
                  </a:lnTo>
                  <a:lnTo>
                    <a:pt x="6250" y="1341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823977">
              <a:off x="286120" y="1697954"/>
              <a:ext cx="947337" cy="538689"/>
            </a:xfrm>
            <a:custGeom>
              <a:avLst/>
              <a:gdLst/>
              <a:ahLst/>
              <a:cxnLst/>
              <a:rect l="l" t="t" r="r" b="b"/>
              <a:pathLst>
                <a:path w="4662" h="2651" extrusionOk="0">
                  <a:moveTo>
                    <a:pt x="771" y="0"/>
                  </a:moveTo>
                  <a:cubicBezTo>
                    <a:pt x="771" y="764"/>
                    <a:pt x="298" y="1023"/>
                    <a:pt x="136" y="1619"/>
                  </a:cubicBezTo>
                  <a:cubicBezTo>
                    <a:pt x="1" y="2117"/>
                    <a:pt x="227" y="2651"/>
                    <a:pt x="992" y="2651"/>
                  </a:cubicBezTo>
                  <a:cubicBezTo>
                    <a:pt x="1143" y="2651"/>
                    <a:pt x="1315" y="2630"/>
                    <a:pt x="1509" y="2584"/>
                  </a:cubicBezTo>
                  <a:cubicBezTo>
                    <a:pt x="1742" y="2532"/>
                    <a:pt x="2027" y="2481"/>
                    <a:pt x="2331" y="2474"/>
                  </a:cubicBezTo>
                  <a:cubicBezTo>
                    <a:pt x="2642" y="2481"/>
                    <a:pt x="2927" y="2532"/>
                    <a:pt x="3160" y="2584"/>
                  </a:cubicBezTo>
                  <a:cubicBezTo>
                    <a:pt x="3354" y="2630"/>
                    <a:pt x="3526" y="2651"/>
                    <a:pt x="3677" y="2651"/>
                  </a:cubicBezTo>
                  <a:cubicBezTo>
                    <a:pt x="4440" y="2651"/>
                    <a:pt x="4662" y="2117"/>
                    <a:pt x="4527" y="1619"/>
                  </a:cubicBezTo>
                  <a:cubicBezTo>
                    <a:pt x="4365" y="1023"/>
                    <a:pt x="3899" y="764"/>
                    <a:pt x="3899" y="0"/>
                  </a:cubicBezTo>
                  <a:lnTo>
                    <a:pt x="2331" y="123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823977">
              <a:off x="292240" y="2156444"/>
              <a:ext cx="1187118" cy="652889"/>
            </a:xfrm>
            <a:custGeom>
              <a:avLst/>
              <a:gdLst/>
              <a:ahLst/>
              <a:cxnLst/>
              <a:rect l="l" t="t" r="r" b="b"/>
              <a:pathLst>
                <a:path w="5842" h="3213" extrusionOk="0">
                  <a:moveTo>
                    <a:pt x="2921" y="1"/>
                  </a:moveTo>
                  <a:lnTo>
                    <a:pt x="2293" y="59"/>
                  </a:lnTo>
                  <a:cubicBezTo>
                    <a:pt x="2293" y="59"/>
                    <a:pt x="1315" y="266"/>
                    <a:pt x="810" y="965"/>
                  </a:cubicBezTo>
                  <a:cubicBezTo>
                    <a:pt x="299" y="1665"/>
                    <a:pt x="1" y="3213"/>
                    <a:pt x="1" y="3213"/>
                  </a:cubicBezTo>
                  <a:lnTo>
                    <a:pt x="5842" y="3213"/>
                  </a:lnTo>
                  <a:cubicBezTo>
                    <a:pt x="5842" y="3213"/>
                    <a:pt x="5538" y="1665"/>
                    <a:pt x="5033" y="965"/>
                  </a:cubicBezTo>
                  <a:cubicBezTo>
                    <a:pt x="4521" y="266"/>
                    <a:pt x="3543" y="59"/>
                    <a:pt x="3543" y="59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823977">
              <a:off x="618394" y="2163903"/>
              <a:ext cx="410675" cy="129237"/>
            </a:xfrm>
            <a:custGeom>
              <a:avLst/>
              <a:gdLst/>
              <a:ahLst/>
              <a:cxnLst/>
              <a:rect l="l" t="t" r="r" b="b"/>
              <a:pathLst>
                <a:path w="2021" h="636" extrusionOk="0">
                  <a:moveTo>
                    <a:pt x="1010" y="635"/>
                  </a:moveTo>
                  <a:cubicBezTo>
                    <a:pt x="1503" y="635"/>
                    <a:pt x="1917" y="441"/>
                    <a:pt x="2021" y="182"/>
                  </a:cubicBezTo>
                  <a:cubicBezTo>
                    <a:pt x="1794" y="98"/>
                    <a:pt x="1632" y="59"/>
                    <a:pt x="1632" y="59"/>
                  </a:cubicBezTo>
                  <a:lnTo>
                    <a:pt x="1010" y="1"/>
                  </a:lnTo>
                  <a:lnTo>
                    <a:pt x="382" y="59"/>
                  </a:lnTo>
                  <a:cubicBezTo>
                    <a:pt x="382" y="59"/>
                    <a:pt x="220" y="98"/>
                    <a:pt x="0" y="182"/>
                  </a:cubicBezTo>
                  <a:cubicBezTo>
                    <a:pt x="104" y="441"/>
                    <a:pt x="518" y="635"/>
                    <a:pt x="1010" y="6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823977">
              <a:off x="655377" y="1907510"/>
              <a:ext cx="256850" cy="309274"/>
            </a:xfrm>
            <a:custGeom>
              <a:avLst/>
              <a:gdLst/>
              <a:ahLst/>
              <a:cxnLst/>
              <a:rect l="l" t="t" r="r" b="b"/>
              <a:pathLst>
                <a:path w="1264" h="1522" extrusionOk="0">
                  <a:moveTo>
                    <a:pt x="632" y="0"/>
                  </a:moveTo>
                  <a:cubicBezTo>
                    <a:pt x="421" y="0"/>
                    <a:pt x="211" y="29"/>
                    <a:pt x="0" y="88"/>
                  </a:cubicBezTo>
                  <a:cubicBezTo>
                    <a:pt x="110" y="534"/>
                    <a:pt x="110" y="981"/>
                    <a:pt x="0" y="1435"/>
                  </a:cubicBezTo>
                  <a:cubicBezTo>
                    <a:pt x="211" y="1493"/>
                    <a:pt x="421" y="1522"/>
                    <a:pt x="632" y="1522"/>
                  </a:cubicBezTo>
                  <a:cubicBezTo>
                    <a:pt x="842" y="1522"/>
                    <a:pt x="1053" y="1493"/>
                    <a:pt x="1263" y="1435"/>
                  </a:cubicBezTo>
                  <a:cubicBezTo>
                    <a:pt x="1153" y="981"/>
                    <a:pt x="1153" y="534"/>
                    <a:pt x="1263" y="88"/>
                  </a:cubicBezTo>
                  <a:cubicBezTo>
                    <a:pt x="1053" y="29"/>
                    <a:pt x="842" y="0"/>
                    <a:pt x="632" y="0"/>
                  </a:cubicBezTo>
                  <a:close/>
                </a:path>
              </a:pathLst>
            </a:custGeom>
            <a:solidFill>
              <a:srgbClr val="EFC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823977">
              <a:off x="655377" y="1901414"/>
              <a:ext cx="256850" cy="321466"/>
            </a:xfrm>
            <a:custGeom>
              <a:avLst/>
              <a:gdLst/>
              <a:ahLst/>
              <a:cxnLst/>
              <a:rect l="l" t="t" r="r" b="b"/>
              <a:pathLst>
                <a:path w="1264" h="1582" extrusionOk="0">
                  <a:moveTo>
                    <a:pt x="1263" y="1465"/>
                  </a:moveTo>
                  <a:cubicBezTo>
                    <a:pt x="842" y="1581"/>
                    <a:pt x="421" y="1581"/>
                    <a:pt x="0" y="1465"/>
                  </a:cubicBezTo>
                  <a:cubicBezTo>
                    <a:pt x="110" y="1011"/>
                    <a:pt x="110" y="564"/>
                    <a:pt x="0" y="118"/>
                  </a:cubicBezTo>
                  <a:cubicBezTo>
                    <a:pt x="421" y="1"/>
                    <a:pt x="842" y="1"/>
                    <a:pt x="1263" y="118"/>
                  </a:cubicBezTo>
                  <a:cubicBezTo>
                    <a:pt x="1153" y="564"/>
                    <a:pt x="1153" y="1011"/>
                    <a:pt x="1263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823977">
              <a:off x="444457" y="1300096"/>
              <a:ext cx="504149" cy="810777"/>
            </a:xfrm>
            <a:custGeom>
              <a:avLst/>
              <a:gdLst/>
              <a:ahLst/>
              <a:cxnLst/>
              <a:rect l="l" t="t" r="r" b="b"/>
              <a:pathLst>
                <a:path w="2481" h="3990" extrusionOk="0">
                  <a:moveTo>
                    <a:pt x="1237" y="1"/>
                  </a:moveTo>
                  <a:cubicBezTo>
                    <a:pt x="428" y="1"/>
                    <a:pt x="1" y="622"/>
                    <a:pt x="33" y="1503"/>
                  </a:cubicBezTo>
                  <a:cubicBezTo>
                    <a:pt x="46" y="1905"/>
                    <a:pt x="52" y="2021"/>
                    <a:pt x="78" y="2714"/>
                  </a:cubicBezTo>
                  <a:cubicBezTo>
                    <a:pt x="111" y="3543"/>
                    <a:pt x="933" y="3990"/>
                    <a:pt x="1237" y="3990"/>
                  </a:cubicBezTo>
                  <a:cubicBezTo>
                    <a:pt x="1548" y="3990"/>
                    <a:pt x="2371" y="3543"/>
                    <a:pt x="2403" y="2714"/>
                  </a:cubicBezTo>
                  <a:cubicBezTo>
                    <a:pt x="2429" y="2021"/>
                    <a:pt x="2429" y="1905"/>
                    <a:pt x="2448" y="1503"/>
                  </a:cubicBezTo>
                  <a:cubicBezTo>
                    <a:pt x="2481" y="622"/>
                    <a:pt x="2047" y="1"/>
                    <a:pt x="1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823977">
              <a:off x="537818" y="1639641"/>
              <a:ext cx="202798" cy="288344"/>
            </a:xfrm>
            <a:custGeom>
              <a:avLst/>
              <a:gdLst/>
              <a:ahLst/>
              <a:cxnLst/>
              <a:rect l="l" t="t" r="r" b="b"/>
              <a:pathLst>
                <a:path w="998" h="1419" fill="none" extrusionOk="0">
                  <a:moveTo>
                    <a:pt x="0" y="389"/>
                  </a:moveTo>
                  <a:cubicBezTo>
                    <a:pt x="84" y="150"/>
                    <a:pt x="473" y="1"/>
                    <a:pt x="680" y="389"/>
                  </a:cubicBezTo>
                  <a:cubicBezTo>
                    <a:pt x="835" y="674"/>
                    <a:pt x="784" y="1108"/>
                    <a:pt x="745" y="1309"/>
                  </a:cubicBezTo>
                  <a:cubicBezTo>
                    <a:pt x="738" y="1367"/>
                    <a:pt x="784" y="1419"/>
                    <a:pt x="842" y="1419"/>
                  </a:cubicBezTo>
                  <a:lnTo>
                    <a:pt x="997" y="14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823977">
              <a:off x="719580" y="1599840"/>
              <a:ext cx="139804" cy="79249"/>
            </a:xfrm>
            <a:custGeom>
              <a:avLst/>
              <a:gdLst/>
              <a:ahLst/>
              <a:cxnLst/>
              <a:rect l="l" t="t" r="r" b="b"/>
              <a:pathLst>
                <a:path w="688" h="390" fill="none" extrusionOk="0">
                  <a:moveTo>
                    <a:pt x="687" y="389"/>
                  </a:moveTo>
                  <a:cubicBezTo>
                    <a:pt x="596" y="150"/>
                    <a:pt x="208" y="1"/>
                    <a:pt x="1" y="3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823977">
              <a:off x="329123" y="1228434"/>
              <a:ext cx="635825" cy="549052"/>
            </a:xfrm>
            <a:custGeom>
              <a:avLst/>
              <a:gdLst/>
              <a:ahLst/>
              <a:cxnLst/>
              <a:rect l="l" t="t" r="r" b="b"/>
              <a:pathLst>
                <a:path w="3129" h="2702" extrusionOk="0">
                  <a:moveTo>
                    <a:pt x="1561" y="1"/>
                  </a:moveTo>
                  <a:cubicBezTo>
                    <a:pt x="564" y="1"/>
                    <a:pt x="1" y="694"/>
                    <a:pt x="1" y="1723"/>
                  </a:cubicBezTo>
                  <a:lnTo>
                    <a:pt x="1" y="2578"/>
                  </a:lnTo>
                  <a:cubicBezTo>
                    <a:pt x="312" y="2507"/>
                    <a:pt x="1017" y="2235"/>
                    <a:pt x="1529" y="1179"/>
                  </a:cubicBezTo>
                  <a:cubicBezTo>
                    <a:pt x="1529" y="1179"/>
                    <a:pt x="2092" y="2539"/>
                    <a:pt x="3129" y="2701"/>
                  </a:cubicBezTo>
                  <a:lnTo>
                    <a:pt x="3129" y="1723"/>
                  </a:lnTo>
                  <a:cubicBezTo>
                    <a:pt x="3129" y="694"/>
                    <a:pt x="2565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-823977">
              <a:off x="553862" y="2580817"/>
              <a:ext cx="764860" cy="222506"/>
            </a:xfrm>
            <a:custGeom>
              <a:avLst/>
              <a:gdLst/>
              <a:ahLst/>
              <a:cxnLst/>
              <a:rect l="l" t="t" r="r" b="b"/>
              <a:pathLst>
                <a:path w="3764" h="1095" extrusionOk="0">
                  <a:moveTo>
                    <a:pt x="1885" y="1095"/>
                  </a:moveTo>
                  <a:lnTo>
                    <a:pt x="3763" y="1095"/>
                  </a:lnTo>
                  <a:lnTo>
                    <a:pt x="3576" y="402"/>
                  </a:lnTo>
                  <a:cubicBezTo>
                    <a:pt x="3517" y="194"/>
                    <a:pt x="3278" y="117"/>
                    <a:pt x="3109" y="246"/>
                  </a:cubicBezTo>
                  <a:cubicBezTo>
                    <a:pt x="2857" y="434"/>
                    <a:pt x="2481" y="551"/>
                    <a:pt x="2060" y="97"/>
                  </a:cubicBezTo>
                  <a:cubicBezTo>
                    <a:pt x="1963" y="0"/>
                    <a:pt x="1801" y="0"/>
                    <a:pt x="1711" y="97"/>
                  </a:cubicBezTo>
                  <a:cubicBezTo>
                    <a:pt x="1283" y="551"/>
                    <a:pt x="908" y="434"/>
                    <a:pt x="661" y="246"/>
                  </a:cubicBezTo>
                  <a:cubicBezTo>
                    <a:pt x="493" y="117"/>
                    <a:pt x="247" y="194"/>
                    <a:pt x="195" y="402"/>
                  </a:cubicBezTo>
                  <a:lnTo>
                    <a:pt x="1" y="10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823977">
              <a:off x="539866" y="2464595"/>
              <a:ext cx="93677" cy="421238"/>
            </a:xfrm>
            <a:custGeom>
              <a:avLst/>
              <a:gdLst/>
              <a:ahLst/>
              <a:cxnLst/>
              <a:rect l="l" t="t" r="r" b="b"/>
              <a:pathLst>
                <a:path w="461" h="2073" fill="none" extrusionOk="0">
                  <a:moveTo>
                    <a:pt x="40" y="0"/>
                  </a:moveTo>
                  <a:cubicBezTo>
                    <a:pt x="40" y="0"/>
                    <a:pt x="461" y="564"/>
                    <a:pt x="1" y="2073"/>
                  </a:cubicBezTo>
                </a:path>
              </a:pathLst>
            </a:custGeom>
            <a:noFill/>
            <a:ln w="24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-823977">
              <a:off x="1193236" y="2304938"/>
              <a:ext cx="93474" cy="421238"/>
            </a:xfrm>
            <a:custGeom>
              <a:avLst/>
              <a:gdLst/>
              <a:ahLst/>
              <a:cxnLst/>
              <a:rect l="l" t="t" r="r" b="b"/>
              <a:pathLst>
                <a:path w="460" h="2073" fill="none" extrusionOk="0">
                  <a:moveTo>
                    <a:pt x="421" y="0"/>
                  </a:moveTo>
                  <a:cubicBezTo>
                    <a:pt x="421" y="0"/>
                    <a:pt x="0" y="564"/>
                    <a:pt x="460" y="2073"/>
                  </a:cubicBezTo>
                </a:path>
              </a:pathLst>
            </a:custGeom>
            <a:noFill/>
            <a:ln w="24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823977">
              <a:off x="574203" y="1724828"/>
              <a:ext cx="47550" cy="47549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7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2"/>
                    <a:pt x="53" y="234"/>
                    <a:pt x="117" y="234"/>
                  </a:cubicBezTo>
                  <a:cubicBezTo>
                    <a:pt x="182" y="234"/>
                    <a:pt x="234" y="182"/>
                    <a:pt x="234" y="117"/>
                  </a:cubicBezTo>
                  <a:cubicBezTo>
                    <a:pt x="234" y="52"/>
                    <a:pt x="182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823977">
              <a:off x="780100" y="1674657"/>
              <a:ext cx="46331" cy="47549"/>
            </a:xfrm>
            <a:custGeom>
              <a:avLst/>
              <a:gdLst/>
              <a:ahLst/>
              <a:cxnLst/>
              <a:rect l="l" t="t" r="r" b="b"/>
              <a:pathLst>
                <a:path w="228" h="234" extrusionOk="0">
                  <a:moveTo>
                    <a:pt x="117" y="0"/>
                  </a:moveTo>
                  <a:cubicBezTo>
                    <a:pt x="52" y="0"/>
                    <a:pt x="0" y="52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cubicBezTo>
                    <a:pt x="175" y="234"/>
                    <a:pt x="227" y="182"/>
                    <a:pt x="227" y="117"/>
                  </a:cubicBezTo>
                  <a:cubicBezTo>
                    <a:pt x="227" y="52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823977">
              <a:off x="683362" y="1945078"/>
              <a:ext cx="155451" cy="54255"/>
            </a:xfrm>
            <a:custGeom>
              <a:avLst/>
              <a:gdLst/>
              <a:ahLst/>
              <a:cxnLst/>
              <a:rect l="l" t="t" r="r" b="b"/>
              <a:pathLst>
                <a:path w="765" h="267" fill="none" extrusionOk="0">
                  <a:moveTo>
                    <a:pt x="0" y="1"/>
                  </a:moveTo>
                  <a:cubicBezTo>
                    <a:pt x="0" y="1"/>
                    <a:pt x="311" y="266"/>
                    <a:pt x="764" y="2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823977">
              <a:off x="748262" y="2006996"/>
              <a:ext cx="34545" cy="203"/>
            </a:xfrm>
            <a:custGeom>
              <a:avLst/>
              <a:gdLst/>
              <a:ahLst/>
              <a:cxnLst/>
              <a:rect l="l" t="t" r="r" b="b"/>
              <a:pathLst>
                <a:path w="170" h="1" fill="none" extrusionOk="0">
                  <a:moveTo>
                    <a:pt x="1" y="0"/>
                  </a:moveTo>
                  <a:lnTo>
                    <a:pt x="1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823977">
              <a:off x="822207" y="1916518"/>
              <a:ext cx="19914" cy="33122"/>
            </a:xfrm>
            <a:custGeom>
              <a:avLst/>
              <a:gdLst/>
              <a:ahLst/>
              <a:cxnLst/>
              <a:rect l="l" t="t" r="r" b="b"/>
              <a:pathLst>
                <a:path w="98" h="163" fill="none" extrusionOk="0">
                  <a:moveTo>
                    <a:pt x="0" y="1"/>
                  </a:moveTo>
                  <a:lnTo>
                    <a:pt x="97" y="1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-823977">
              <a:off x="553200" y="1839269"/>
              <a:ext cx="114607" cy="114606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279" y="0"/>
                  </a:moveTo>
                  <a:cubicBezTo>
                    <a:pt x="123" y="0"/>
                    <a:pt x="0" y="130"/>
                    <a:pt x="0" y="285"/>
                  </a:cubicBezTo>
                  <a:cubicBezTo>
                    <a:pt x="0" y="441"/>
                    <a:pt x="123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34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823977">
              <a:off x="803691" y="1778050"/>
              <a:ext cx="114607" cy="114606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279" y="0"/>
                  </a:moveTo>
                  <a:cubicBezTo>
                    <a:pt x="124" y="0"/>
                    <a:pt x="1" y="130"/>
                    <a:pt x="1" y="285"/>
                  </a:cubicBezTo>
                  <a:cubicBezTo>
                    <a:pt x="1" y="441"/>
                    <a:pt x="124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41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-823977">
              <a:off x="1455550" y="1038009"/>
              <a:ext cx="1281811" cy="990611"/>
            </a:xfrm>
            <a:custGeom>
              <a:avLst/>
              <a:gdLst/>
              <a:ahLst/>
              <a:cxnLst/>
              <a:rect l="l" t="t" r="r" b="b"/>
              <a:pathLst>
                <a:path w="6308" h="4875" extrusionOk="0">
                  <a:moveTo>
                    <a:pt x="3569" y="1"/>
                  </a:moveTo>
                  <a:cubicBezTo>
                    <a:pt x="3428" y="1"/>
                    <a:pt x="3284" y="13"/>
                    <a:pt x="3141" y="39"/>
                  </a:cubicBezTo>
                  <a:cubicBezTo>
                    <a:pt x="2001" y="252"/>
                    <a:pt x="1198" y="1217"/>
                    <a:pt x="1147" y="2312"/>
                  </a:cubicBezTo>
                  <a:cubicBezTo>
                    <a:pt x="1140" y="2396"/>
                    <a:pt x="1095" y="2467"/>
                    <a:pt x="1030" y="2512"/>
                  </a:cubicBezTo>
                  <a:lnTo>
                    <a:pt x="46" y="3147"/>
                  </a:lnTo>
                  <a:cubicBezTo>
                    <a:pt x="0" y="3179"/>
                    <a:pt x="13" y="3257"/>
                    <a:pt x="72" y="3264"/>
                  </a:cubicBezTo>
                  <a:lnTo>
                    <a:pt x="1231" y="3432"/>
                  </a:lnTo>
                  <a:cubicBezTo>
                    <a:pt x="1309" y="3445"/>
                    <a:pt x="1380" y="3490"/>
                    <a:pt x="1412" y="3562"/>
                  </a:cubicBezTo>
                  <a:cubicBezTo>
                    <a:pt x="1831" y="4362"/>
                    <a:pt x="2668" y="4874"/>
                    <a:pt x="3578" y="4874"/>
                  </a:cubicBezTo>
                  <a:cubicBezTo>
                    <a:pt x="3750" y="4874"/>
                    <a:pt x="3925" y="4856"/>
                    <a:pt x="4100" y="4818"/>
                  </a:cubicBezTo>
                  <a:cubicBezTo>
                    <a:pt x="5466" y="4520"/>
                    <a:pt x="6308" y="3134"/>
                    <a:pt x="5919" y="1768"/>
                  </a:cubicBezTo>
                  <a:cubicBezTo>
                    <a:pt x="5622" y="710"/>
                    <a:pt x="4638" y="1"/>
                    <a:pt x="3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823977">
              <a:off x="1868873" y="1537422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2" y="0"/>
                  </a:moveTo>
                  <a:cubicBezTo>
                    <a:pt x="92" y="0"/>
                    <a:pt x="1" y="91"/>
                    <a:pt x="1" y="207"/>
                  </a:cubicBezTo>
                  <a:cubicBezTo>
                    <a:pt x="1" y="317"/>
                    <a:pt x="92" y="408"/>
                    <a:pt x="202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823977">
              <a:off x="2042775" y="1494921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1" y="0"/>
                  </a:moveTo>
                  <a:cubicBezTo>
                    <a:pt x="91" y="0"/>
                    <a:pt x="1" y="91"/>
                    <a:pt x="1" y="207"/>
                  </a:cubicBezTo>
                  <a:cubicBezTo>
                    <a:pt x="1" y="317"/>
                    <a:pt x="91" y="408"/>
                    <a:pt x="201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823977">
              <a:off x="2216677" y="1452420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8" y="408"/>
                    <a:pt x="408" y="317"/>
                    <a:pt x="408" y="207"/>
                  </a:cubicBezTo>
                  <a:cubicBezTo>
                    <a:pt x="408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-823977">
              <a:off x="2390600" y="1410088"/>
              <a:ext cx="81688" cy="82907"/>
            </a:xfrm>
            <a:custGeom>
              <a:avLst/>
              <a:gdLst/>
              <a:ahLst/>
              <a:cxnLst/>
              <a:rect l="l" t="t" r="r" b="b"/>
              <a:pathLst>
                <a:path w="402" h="408" extrusionOk="0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1" y="408"/>
                    <a:pt x="402" y="317"/>
                    <a:pt x="402" y="207"/>
                  </a:cubicBezTo>
                  <a:cubicBezTo>
                    <a:pt x="402" y="91"/>
                    <a:pt x="31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-823977">
              <a:off x="-1302503" y="1669434"/>
              <a:ext cx="1283234" cy="991017"/>
            </a:xfrm>
            <a:custGeom>
              <a:avLst/>
              <a:gdLst/>
              <a:ahLst/>
              <a:cxnLst/>
              <a:rect l="l" t="t" r="r" b="b"/>
              <a:pathLst>
                <a:path w="6315" h="4877" extrusionOk="0">
                  <a:moveTo>
                    <a:pt x="2738" y="1"/>
                  </a:moveTo>
                  <a:cubicBezTo>
                    <a:pt x="1672" y="1"/>
                    <a:pt x="691" y="714"/>
                    <a:pt x="389" y="1764"/>
                  </a:cubicBezTo>
                  <a:cubicBezTo>
                    <a:pt x="0" y="3130"/>
                    <a:pt x="849" y="4522"/>
                    <a:pt x="2215" y="4820"/>
                  </a:cubicBezTo>
                  <a:cubicBezTo>
                    <a:pt x="2390" y="4858"/>
                    <a:pt x="2565" y="4876"/>
                    <a:pt x="2737" y="4876"/>
                  </a:cubicBezTo>
                  <a:cubicBezTo>
                    <a:pt x="3647" y="4876"/>
                    <a:pt x="4482" y="4364"/>
                    <a:pt x="4896" y="3564"/>
                  </a:cubicBezTo>
                  <a:cubicBezTo>
                    <a:pt x="4935" y="3493"/>
                    <a:pt x="5006" y="3447"/>
                    <a:pt x="5084" y="3434"/>
                  </a:cubicBezTo>
                  <a:lnTo>
                    <a:pt x="6237" y="3266"/>
                  </a:lnTo>
                  <a:cubicBezTo>
                    <a:pt x="6295" y="3253"/>
                    <a:pt x="6314" y="3182"/>
                    <a:pt x="6263" y="3149"/>
                  </a:cubicBezTo>
                  <a:lnTo>
                    <a:pt x="5285" y="2515"/>
                  </a:lnTo>
                  <a:cubicBezTo>
                    <a:pt x="5213" y="2469"/>
                    <a:pt x="5168" y="2398"/>
                    <a:pt x="5168" y="2314"/>
                  </a:cubicBezTo>
                  <a:cubicBezTo>
                    <a:pt x="5110" y="1220"/>
                    <a:pt x="4313" y="255"/>
                    <a:pt x="3174" y="41"/>
                  </a:cubicBezTo>
                  <a:cubicBezTo>
                    <a:pt x="3028" y="14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823977">
              <a:off x="-1019545" y="2098931"/>
              <a:ext cx="346260" cy="287125"/>
            </a:xfrm>
            <a:custGeom>
              <a:avLst/>
              <a:gdLst/>
              <a:ahLst/>
              <a:cxnLst/>
              <a:rect l="l" t="t" r="r" b="b"/>
              <a:pathLst>
                <a:path w="1704" h="1413" extrusionOk="0">
                  <a:moveTo>
                    <a:pt x="117" y="1"/>
                  </a:moveTo>
                  <a:cubicBezTo>
                    <a:pt x="52" y="1"/>
                    <a:pt x="0" y="59"/>
                    <a:pt x="0" y="124"/>
                  </a:cubicBezTo>
                  <a:lnTo>
                    <a:pt x="0" y="1296"/>
                  </a:lnTo>
                  <a:cubicBezTo>
                    <a:pt x="0" y="1360"/>
                    <a:pt x="52" y="1412"/>
                    <a:pt x="117" y="1412"/>
                  </a:cubicBezTo>
                  <a:lnTo>
                    <a:pt x="1587" y="1412"/>
                  </a:lnTo>
                  <a:cubicBezTo>
                    <a:pt x="1651" y="1412"/>
                    <a:pt x="1703" y="1360"/>
                    <a:pt x="1703" y="1296"/>
                  </a:cubicBezTo>
                  <a:lnTo>
                    <a:pt x="1703" y="124"/>
                  </a:lnTo>
                  <a:cubicBezTo>
                    <a:pt x="1703" y="59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823977">
              <a:off x="-657843" y="2047779"/>
              <a:ext cx="171301" cy="256644"/>
            </a:xfrm>
            <a:custGeom>
              <a:avLst/>
              <a:gdLst/>
              <a:ahLst/>
              <a:cxnLst/>
              <a:rect l="l" t="t" r="r" b="b"/>
              <a:pathLst>
                <a:path w="843" h="1263" extrusionOk="0">
                  <a:moveTo>
                    <a:pt x="773" y="0"/>
                  </a:moveTo>
                  <a:cubicBezTo>
                    <a:pt x="759" y="0"/>
                    <a:pt x="745" y="4"/>
                    <a:pt x="732" y="13"/>
                  </a:cubicBezTo>
                  <a:lnTo>
                    <a:pt x="33" y="577"/>
                  </a:lnTo>
                  <a:cubicBezTo>
                    <a:pt x="1" y="603"/>
                    <a:pt x="1" y="654"/>
                    <a:pt x="33" y="680"/>
                  </a:cubicBezTo>
                  <a:lnTo>
                    <a:pt x="732" y="1250"/>
                  </a:lnTo>
                  <a:cubicBezTo>
                    <a:pt x="745" y="1259"/>
                    <a:pt x="759" y="1263"/>
                    <a:pt x="772" y="1263"/>
                  </a:cubicBezTo>
                  <a:cubicBezTo>
                    <a:pt x="808" y="1263"/>
                    <a:pt x="843" y="1234"/>
                    <a:pt x="843" y="1192"/>
                  </a:cubicBezTo>
                  <a:lnTo>
                    <a:pt x="843" y="65"/>
                  </a:lnTo>
                  <a:cubicBezTo>
                    <a:pt x="843" y="28"/>
                    <a:pt x="809" y="0"/>
                    <a:pt x="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823977">
              <a:off x="-1026902" y="2069540"/>
              <a:ext cx="346260" cy="285702"/>
            </a:xfrm>
            <a:custGeom>
              <a:avLst/>
              <a:gdLst/>
              <a:ahLst/>
              <a:cxnLst/>
              <a:rect l="l" t="t" r="r" b="b"/>
              <a:pathLst>
                <a:path w="1704" h="1406" extrusionOk="0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1289"/>
                  </a:lnTo>
                  <a:cubicBezTo>
                    <a:pt x="0" y="1354"/>
                    <a:pt x="52" y="1406"/>
                    <a:pt x="117" y="1406"/>
                  </a:cubicBezTo>
                  <a:lnTo>
                    <a:pt x="1587" y="1406"/>
                  </a:lnTo>
                  <a:cubicBezTo>
                    <a:pt x="1651" y="1406"/>
                    <a:pt x="1703" y="1354"/>
                    <a:pt x="1703" y="1289"/>
                  </a:cubicBezTo>
                  <a:lnTo>
                    <a:pt x="1703" y="117"/>
                  </a:lnTo>
                  <a:cubicBezTo>
                    <a:pt x="1703" y="52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823977">
              <a:off x="-665345" y="2016982"/>
              <a:ext cx="171301" cy="256848"/>
            </a:xfrm>
            <a:custGeom>
              <a:avLst/>
              <a:gdLst/>
              <a:ahLst/>
              <a:cxnLst/>
              <a:rect l="l" t="t" r="r" b="b"/>
              <a:pathLst>
                <a:path w="843" h="1264" extrusionOk="0">
                  <a:moveTo>
                    <a:pt x="773" y="1"/>
                  </a:moveTo>
                  <a:cubicBezTo>
                    <a:pt x="759" y="1"/>
                    <a:pt x="745" y="5"/>
                    <a:pt x="732" y="14"/>
                  </a:cubicBezTo>
                  <a:lnTo>
                    <a:pt x="33" y="584"/>
                  </a:lnTo>
                  <a:cubicBezTo>
                    <a:pt x="1" y="610"/>
                    <a:pt x="1" y="661"/>
                    <a:pt x="33" y="687"/>
                  </a:cubicBezTo>
                  <a:lnTo>
                    <a:pt x="732" y="1251"/>
                  </a:lnTo>
                  <a:cubicBezTo>
                    <a:pt x="745" y="1260"/>
                    <a:pt x="759" y="1264"/>
                    <a:pt x="773" y="1264"/>
                  </a:cubicBezTo>
                  <a:cubicBezTo>
                    <a:pt x="809" y="1264"/>
                    <a:pt x="843" y="1236"/>
                    <a:pt x="843" y="1199"/>
                  </a:cubicBezTo>
                  <a:lnTo>
                    <a:pt x="843" y="66"/>
                  </a:lnTo>
                  <a:cubicBezTo>
                    <a:pt x="843" y="28"/>
                    <a:pt x="809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avLst/>
              <a:gdLst/>
              <a:ahLst/>
              <a:cxnLst/>
              <a:rect l="l" t="t" r="r" b="b"/>
              <a:pathLst>
                <a:path w="7098" h="4650" extrusionOk="0">
                  <a:moveTo>
                    <a:pt x="0" y="0"/>
                  </a:moveTo>
                  <a:lnTo>
                    <a:pt x="0" y="4650"/>
                  </a:lnTo>
                  <a:lnTo>
                    <a:pt x="7098" y="4650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rgbClr val="5A8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avLst/>
              <a:gdLst/>
              <a:ahLst/>
              <a:cxnLst/>
              <a:rect l="l" t="t" r="r" b="b"/>
              <a:pathLst>
                <a:path w="7098" h="4650" extrusionOk="0">
                  <a:moveTo>
                    <a:pt x="0" y="0"/>
                  </a:moveTo>
                  <a:lnTo>
                    <a:pt x="7098" y="0"/>
                  </a:lnTo>
                  <a:lnTo>
                    <a:pt x="7098" y="4650"/>
                  </a:lnTo>
                  <a:lnTo>
                    <a:pt x="0" y="46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823977">
              <a:off x="3108531" y="1724703"/>
              <a:ext cx="1131847" cy="1422619"/>
            </a:xfrm>
            <a:custGeom>
              <a:avLst/>
              <a:gdLst/>
              <a:ahLst/>
              <a:cxnLst/>
              <a:rect l="l" t="t" r="r" b="b"/>
              <a:pathLst>
                <a:path w="5570" h="7001" extrusionOk="0">
                  <a:moveTo>
                    <a:pt x="0" y="0"/>
                  </a:moveTo>
                  <a:lnTo>
                    <a:pt x="0" y="7001"/>
                  </a:lnTo>
                  <a:lnTo>
                    <a:pt x="5569" y="7001"/>
                  </a:lnTo>
                  <a:lnTo>
                    <a:pt x="5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823977">
              <a:off x="3149601" y="2194894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-823977">
              <a:off x="3181151" y="2323989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823977">
              <a:off x="3212412" y="2451899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823977">
              <a:off x="3243963" y="2580994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823977">
              <a:off x="3163876" y="1919749"/>
              <a:ext cx="247706" cy="251564"/>
            </a:xfrm>
            <a:custGeom>
              <a:avLst/>
              <a:gdLst/>
              <a:ahLst/>
              <a:cxnLst/>
              <a:rect l="l" t="t" r="r" b="b"/>
              <a:pathLst>
                <a:path w="1219" h="1238" extrusionOk="0">
                  <a:moveTo>
                    <a:pt x="610" y="415"/>
                  </a:moveTo>
                  <a:cubicBezTo>
                    <a:pt x="668" y="415"/>
                    <a:pt x="713" y="428"/>
                    <a:pt x="746" y="467"/>
                  </a:cubicBezTo>
                  <a:cubicBezTo>
                    <a:pt x="778" y="506"/>
                    <a:pt x="791" y="558"/>
                    <a:pt x="791" y="622"/>
                  </a:cubicBezTo>
                  <a:cubicBezTo>
                    <a:pt x="791" y="687"/>
                    <a:pt x="778" y="739"/>
                    <a:pt x="746" y="778"/>
                  </a:cubicBezTo>
                  <a:cubicBezTo>
                    <a:pt x="713" y="817"/>
                    <a:pt x="668" y="830"/>
                    <a:pt x="610" y="830"/>
                  </a:cubicBezTo>
                  <a:cubicBezTo>
                    <a:pt x="558" y="830"/>
                    <a:pt x="512" y="817"/>
                    <a:pt x="480" y="778"/>
                  </a:cubicBezTo>
                  <a:cubicBezTo>
                    <a:pt x="448" y="739"/>
                    <a:pt x="428" y="687"/>
                    <a:pt x="428" y="622"/>
                  </a:cubicBezTo>
                  <a:cubicBezTo>
                    <a:pt x="428" y="558"/>
                    <a:pt x="448" y="506"/>
                    <a:pt x="480" y="467"/>
                  </a:cubicBezTo>
                  <a:cubicBezTo>
                    <a:pt x="512" y="428"/>
                    <a:pt x="558" y="415"/>
                    <a:pt x="610" y="415"/>
                  </a:cubicBezTo>
                  <a:close/>
                  <a:moveTo>
                    <a:pt x="629" y="1"/>
                  </a:moveTo>
                  <a:cubicBezTo>
                    <a:pt x="545" y="1"/>
                    <a:pt x="461" y="14"/>
                    <a:pt x="383" y="46"/>
                  </a:cubicBezTo>
                  <a:cubicBezTo>
                    <a:pt x="305" y="78"/>
                    <a:pt x="234" y="124"/>
                    <a:pt x="176" y="182"/>
                  </a:cubicBezTo>
                  <a:cubicBezTo>
                    <a:pt x="117" y="234"/>
                    <a:pt x="79" y="305"/>
                    <a:pt x="46" y="376"/>
                  </a:cubicBezTo>
                  <a:cubicBezTo>
                    <a:pt x="14" y="454"/>
                    <a:pt x="1" y="532"/>
                    <a:pt x="1" y="616"/>
                  </a:cubicBezTo>
                  <a:cubicBezTo>
                    <a:pt x="1" y="707"/>
                    <a:pt x="14" y="784"/>
                    <a:pt x="46" y="862"/>
                  </a:cubicBezTo>
                  <a:cubicBezTo>
                    <a:pt x="72" y="940"/>
                    <a:pt x="117" y="1004"/>
                    <a:pt x="176" y="1063"/>
                  </a:cubicBezTo>
                  <a:cubicBezTo>
                    <a:pt x="234" y="1115"/>
                    <a:pt x="305" y="1160"/>
                    <a:pt x="376" y="1192"/>
                  </a:cubicBezTo>
                  <a:cubicBezTo>
                    <a:pt x="454" y="1218"/>
                    <a:pt x="532" y="1238"/>
                    <a:pt x="616" y="1238"/>
                  </a:cubicBezTo>
                  <a:cubicBezTo>
                    <a:pt x="687" y="1238"/>
                    <a:pt x="758" y="1225"/>
                    <a:pt x="823" y="1199"/>
                  </a:cubicBezTo>
                  <a:cubicBezTo>
                    <a:pt x="894" y="1179"/>
                    <a:pt x="953" y="1140"/>
                    <a:pt x="1011" y="1102"/>
                  </a:cubicBezTo>
                  <a:lnTo>
                    <a:pt x="953" y="1024"/>
                  </a:lnTo>
                  <a:cubicBezTo>
                    <a:pt x="901" y="1056"/>
                    <a:pt x="849" y="1089"/>
                    <a:pt x="791" y="1108"/>
                  </a:cubicBezTo>
                  <a:cubicBezTo>
                    <a:pt x="739" y="1127"/>
                    <a:pt x="681" y="1140"/>
                    <a:pt x="616" y="1140"/>
                  </a:cubicBezTo>
                  <a:cubicBezTo>
                    <a:pt x="545" y="1140"/>
                    <a:pt x="480" y="1127"/>
                    <a:pt x="415" y="1102"/>
                  </a:cubicBezTo>
                  <a:cubicBezTo>
                    <a:pt x="351" y="1076"/>
                    <a:pt x="299" y="1037"/>
                    <a:pt x="247" y="991"/>
                  </a:cubicBezTo>
                  <a:cubicBezTo>
                    <a:pt x="202" y="940"/>
                    <a:pt x="163" y="888"/>
                    <a:pt x="137" y="823"/>
                  </a:cubicBezTo>
                  <a:cubicBezTo>
                    <a:pt x="111" y="758"/>
                    <a:pt x="98" y="694"/>
                    <a:pt x="98" y="616"/>
                  </a:cubicBezTo>
                  <a:cubicBezTo>
                    <a:pt x="98" y="532"/>
                    <a:pt x="117" y="448"/>
                    <a:pt x="156" y="370"/>
                  </a:cubicBezTo>
                  <a:cubicBezTo>
                    <a:pt x="195" y="299"/>
                    <a:pt x="253" y="234"/>
                    <a:pt x="325" y="188"/>
                  </a:cubicBezTo>
                  <a:cubicBezTo>
                    <a:pt x="370" y="156"/>
                    <a:pt x="415" y="137"/>
                    <a:pt x="467" y="124"/>
                  </a:cubicBezTo>
                  <a:cubicBezTo>
                    <a:pt x="519" y="104"/>
                    <a:pt x="577" y="98"/>
                    <a:pt x="629" y="98"/>
                  </a:cubicBezTo>
                  <a:cubicBezTo>
                    <a:pt x="713" y="98"/>
                    <a:pt x="784" y="117"/>
                    <a:pt x="856" y="150"/>
                  </a:cubicBezTo>
                  <a:cubicBezTo>
                    <a:pt x="920" y="176"/>
                    <a:pt x="979" y="221"/>
                    <a:pt x="1030" y="286"/>
                  </a:cubicBezTo>
                  <a:cubicBezTo>
                    <a:pt x="1056" y="318"/>
                    <a:pt x="1082" y="363"/>
                    <a:pt x="1095" y="402"/>
                  </a:cubicBezTo>
                  <a:cubicBezTo>
                    <a:pt x="1108" y="448"/>
                    <a:pt x="1115" y="493"/>
                    <a:pt x="1115" y="545"/>
                  </a:cubicBezTo>
                  <a:cubicBezTo>
                    <a:pt x="1115" y="622"/>
                    <a:pt x="1095" y="687"/>
                    <a:pt x="1056" y="739"/>
                  </a:cubicBezTo>
                  <a:cubicBezTo>
                    <a:pt x="1024" y="791"/>
                    <a:pt x="972" y="823"/>
                    <a:pt x="901" y="830"/>
                  </a:cubicBezTo>
                  <a:lnTo>
                    <a:pt x="901" y="324"/>
                  </a:lnTo>
                  <a:lnTo>
                    <a:pt x="804" y="324"/>
                  </a:lnTo>
                  <a:lnTo>
                    <a:pt x="804" y="415"/>
                  </a:lnTo>
                  <a:cubicBezTo>
                    <a:pt x="778" y="383"/>
                    <a:pt x="746" y="357"/>
                    <a:pt x="707" y="337"/>
                  </a:cubicBezTo>
                  <a:cubicBezTo>
                    <a:pt x="674" y="318"/>
                    <a:pt x="635" y="312"/>
                    <a:pt x="584" y="312"/>
                  </a:cubicBezTo>
                  <a:cubicBezTo>
                    <a:pt x="506" y="312"/>
                    <a:pt x="441" y="344"/>
                    <a:pt x="396" y="396"/>
                  </a:cubicBezTo>
                  <a:cubicBezTo>
                    <a:pt x="344" y="454"/>
                    <a:pt x="318" y="532"/>
                    <a:pt x="318" y="622"/>
                  </a:cubicBezTo>
                  <a:cubicBezTo>
                    <a:pt x="318" y="713"/>
                    <a:pt x="344" y="791"/>
                    <a:pt x="389" y="843"/>
                  </a:cubicBezTo>
                  <a:cubicBezTo>
                    <a:pt x="441" y="901"/>
                    <a:pt x="506" y="933"/>
                    <a:pt x="584" y="933"/>
                  </a:cubicBezTo>
                  <a:cubicBezTo>
                    <a:pt x="635" y="933"/>
                    <a:pt x="674" y="920"/>
                    <a:pt x="707" y="907"/>
                  </a:cubicBezTo>
                  <a:cubicBezTo>
                    <a:pt x="746" y="888"/>
                    <a:pt x="778" y="862"/>
                    <a:pt x="804" y="830"/>
                  </a:cubicBezTo>
                  <a:lnTo>
                    <a:pt x="804" y="933"/>
                  </a:lnTo>
                  <a:cubicBezTo>
                    <a:pt x="933" y="933"/>
                    <a:pt x="1030" y="894"/>
                    <a:pt x="1108" y="823"/>
                  </a:cubicBezTo>
                  <a:cubicBezTo>
                    <a:pt x="1179" y="752"/>
                    <a:pt x="1218" y="661"/>
                    <a:pt x="1218" y="538"/>
                  </a:cubicBezTo>
                  <a:cubicBezTo>
                    <a:pt x="1218" y="480"/>
                    <a:pt x="1205" y="428"/>
                    <a:pt x="1186" y="376"/>
                  </a:cubicBezTo>
                  <a:cubicBezTo>
                    <a:pt x="1173" y="324"/>
                    <a:pt x="1141" y="273"/>
                    <a:pt x="1108" y="227"/>
                  </a:cubicBezTo>
                  <a:cubicBezTo>
                    <a:pt x="1050" y="156"/>
                    <a:pt x="985" y="98"/>
                    <a:pt x="901" y="59"/>
                  </a:cubicBezTo>
                  <a:cubicBezTo>
                    <a:pt x="817" y="20"/>
                    <a:pt x="726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823977">
              <a:off x="3046771" y="2382534"/>
              <a:ext cx="825212" cy="946313"/>
            </a:xfrm>
            <a:custGeom>
              <a:avLst/>
              <a:gdLst/>
              <a:ahLst/>
              <a:cxnLst/>
              <a:rect l="l" t="t" r="r" b="b"/>
              <a:pathLst>
                <a:path w="4061" h="4657" extrusionOk="0">
                  <a:moveTo>
                    <a:pt x="0" y="0"/>
                  </a:moveTo>
                  <a:lnTo>
                    <a:pt x="0" y="4656"/>
                  </a:lnTo>
                  <a:lnTo>
                    <a:pt x="4060" y="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823977">
              <a:off x="3646250" y="2236024"/>
              <a:ext cx="825212" cy="946313"/>
            </a:xfrm>
            <a:custGeom>
              <a:avLst/>
              <a:gdLst/>
              <a:ahLst/>
              <a:cxnLst/>
              <a:rect l="l" t="t" r="r" b="b"/>
              <a:pathLst>
                <a:path w="4061" h="4657" extrusionOk="0">
                  <a:moveTo>
                    <a:pt x="4061" y="0"/>
                  </a:moveTo>
                  <a:lnTo>
                    <a:pt x="0" y="2526"/>
                  </a:lnTo>
                  <a:lnTo>
                    <a:pt x="4061" y="4656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-823977">
              <a:off x="3078449" y="2645581"/>
              <a:ext cx="1442342" cy="605136"/>
            </a:xfrm>
            <a:custGeom>
              <a:avLst/>
              <a:gdLst/>
              <a:ahLst/>
              <a:cxnLst/>
              <a:rect l="l" t="t" r="r" b="b"/>
              <a:pathLst>
                <a:path w="7098" h="2978" extrusionOk="0">
                  <a:moveTo>
                    <a:pt x="3549" y="0"/>
                  </a:moveTo>
                  <a:cubicBezTo>
                    <a:pt x="3280" y="0"/>
                    <a:pt x="3011" y="99"/>
                    <a:pt x="2804" y="296"/>
                  </a:cubicBezTo>
                  <a:lnTo>
                    <a:pt x="0" y="2977"/>
                  </a:lnTo>
                  <a:lnTo>
                    <a:pt x="7098" y="2977"/>
                  </a:lnTo>
                  <a:lnTo>
                    <a:pt x="4294" y="296"/>
                  </a:lnTo>
                  <a:cubicBezTo>
                    <a:pt x="4086" y="99"/>
                    <a:pt x="3818" y="0"/>
                    <a:pt x="3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823977">
              <a:off x="2832168" y="1303483"/>
              <a:ext cx="470011" cy="283467"/>
            </a:xfrm>
            <a:custGeom>
              <a:avLst/>
              <a:gdLst/>
              <a:ahLst/>
              <a:cxnLst/>
              <a:rect l="l" t="t" r="r" b="b"/>
              <a:pathLst>
                <a:path w="2313" h="1395" extrusionOk="0">
                  <a:moveTo>
                    <a:pt x="1039" y="1"/>
                  </a:moveTo>
                  <a:cubicBezTo>
                    <a:pt x="1036" y="1"/>
                    <a:pt x="1033" y="1"/>
                    <a:pt x="1030" y="1"/>
                  </a:cubicBezTo>
                  <a:lnTo>
                    <a:pt x="72" y="144"/>
                  </a:lnTo>
                  <a:cubicBezTo>
                    <a:pt x="27" y="150"/>
                    <a:pt x="1" y="208"/>
                    <a:pt x="33" y="247"/>
                  </a:cubicBezTo>
                  <a:lnTo>
                    <a:pt x="622" y="1011"/>
                  </a:lnTo>
                  <a:cubicBezTo>
                    <a:pt x="634" y="1029"/>
                    <a:pt x="653" y="1037"/>
                    <a:pt x="672" y="1037"/>
                  </a:cubicBezTo>
                  <a:cubicBezTo>
                    <a:pt x="695" y="1037"/>
                    <a:pt x="719" y="1024"/>
                    <a:pt x="726" y="998"/>
                  </a:cubicBezTo>
                  <a:lnTo>
                    <a:pt x="791" y="837"/>
                  </a:lnTo>
                  <a:cubicBezTo>
                    <a:pt x="800" y="815"/>
                    <a:pt x="820" y="802"/>
                    <a:pt x="845" y="802"/>
                  </a:cubicBezTo>
                  <a:cubicBezTo>
                    <a:pt x="856" y="802"/>
                    <a:pt x="869" y="804"/>
                    <a:pt x="881" y="811"/>
                  </a:cubicBezTo>
                  <a:lnTo>
                    <a:pt x="1963" y="1387"/>
                  </a:lnTo>
                  <a:cubicBezTo>
                    <a:pt x="1972" y="1392"/>
                    <a:pt x="1981" y="1395"/>
                    <a:pt x="1991" y="1395"/>
                  </a:cubicBezTo>
                  <a:cubicBezTo>
                    <a:pt x="2015" y="1395"/>
                    <a:pt x="2039" y="1378"/>
                    <a:pt x="2053" y="1355"/>
                  </a:cubicBezTo>
                  <a:lnTo>
                    <a:pt x="2300" y="739"/>
                  </a:lnTo>
                  <a:cubicBezTo>
                    <a:pt x="2313" y="707"/>
                    <a:pt x="2293" y="668"/>
                    <a:pt x="2254" y="655"/>
                  </a:cubicBezTo>
                  <a:lnTo>
                    <a:pt x="1076" y="325"/>
                  </a:lnTo>
                  <a:cubicBezTo>
                    <a:pt x="1037" y="319"/>
                    <a:pt x="1017" y="280"/>
                    <a:pt x="1030" y="241"/>
                  </a:cubicBezTo>
                  <a:lnTo>
                    <a:pt x="1095" y="85"/>
                  </a:lnTo>
                  <a:cubicBezTo>
                    <a:pt x="1113" y="43"/>
                    <a:pt x="1080" y="1"/>
                    <a:pt x="1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CA05F6-E41C-4946-938B-4E165935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35" y="690636"/>
            <a:ext cx="12192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0" name="Google Shape;4950;p38"/>
          <p:cNvGrpSpPr/>
          <p:nvPr/>
        </p:nvGrpSpPr>
        <p:grpSpPr>
          <a:xfrm>
            <a:off x="1040067" y="1116029"/>
            <a:ext cx="1192731" cy="990031"/>
            <a:chOff x="1023402" y="3109863"/>
            <a:chExt cx="1192731" cy="990031"/>
          </a:xfrm>
        </p:grpSpPr>
        <p:sp>
          <p:nvSpPr>
            <p:cNvPr id="4951" name="Google Shape;4951;p38"/>
            <p:cNvSpPr/>
            <p:nvPr/>
          </p:nvSpPr>
          <p:spPr>
            <a:xfrm>
              <a:off x="1023402" y="3109863"/>
              <a:ext cx="1192731" cy="990031"/>
            </a:xfrm>
            <a:custGeom>
              <a:avLst/>
              <a:gdLst/>
              <a:ahLst/>
              <a:cxnLst/>
              <a:rect l="l" t="t" r="r" b="b"/>
              <a:pathLst>
                <a:path w="3507" h="2911" extrusionOk="0">
                  <a:moveTo>
                    <a:pt x="1644" y="1"/>
                  </a:moveTo>
                  <a:cubicBezTo>
                    <a:pt x="1522" y="1"/>
                    <a:pt x="1398" y="19"/>
                    <a:pt x="1294" y="57"/>
                  </a:cubicBezTo>
                  <a:cubicBezTo>
                    <a:pt x="1192" y="96"/>
                    <a:pt x="1119" y="158"/>
                    <a:pt x="1136" y="273"/>
                  </a:cubicBezTo>
                  <a:cubicBezTo>
                    <a:pt x="1151" y="361"/>
                    <a:pt x="1281" y="483"/>
                    <a:pt x="1256" y="567"/>
                  </a:cubicBezTo>
                  <a:cubicBezTo>
                    <a:pt x="1247" y="599"/>
                    <a:pt x="1224" y="622"/>
                    <a:pt x="1200" y="644"/>
                  </a:cubicBezTo>
                  <a:cubicBezTo>
                    <a:pt x="1003" y="815"/>
                    <a:pt x="740" y="841"/>
                    <a:pt x="500" y="912"/>
                  </a:cubicBezTo>
                  <a:cubicBezTo>
                    <a:pt x="309" y="967"/>
                    <a:pt x="104" y="969"/>
                    <a:pt x="31" y="1169"/>
                  </a:cubicBezTo>
                  <a:cubicBezTo>
                    <a:pt x="1" y="1250"/>
                    <a:pt x="1" y="1340"/>
                    <a:pt x="41" y="1417"/>
                  </a:cubicBezTo>
                  <a:cubicBezTo>
                    <a:pt x="93" y="1513"/>
                    <a:pt x="189" y="1563"/>
                    <a:pt x="283" y="1603"/>
                  </a:cubicBezTo>
                  <a:cubicBezTo>
                    <a:pt x="358" y="1638"/>
                    <a:pt x="495" y="1653"/>
                    <a:pt x="538" y="1736"/>
                  </a:cubicBezTo>
                  <a:cubicBezTo>
                    <a:pt x="628" y="1905"/>
                    <a:pt x="371" y="2019"/>
                    <a:pt x="275" y="2096"/>
                  </a:cubicBezTo>
                  <a:cubicBezTo>
                    <a:pt x="99" y="2235"/>
                    <a:pt x="223" y="2486"/>
                    <a:pt x="354" y="2608"/>
                  </a:cubicBezTo>
                  <a:cubicBezTo>
                    <a:pt x="515" y="2758"/>
                    <a:pt x="733" y="2813"/>
                    <a:pt x="943" y="2848"/>
                  </a:cubicBezTo>
                  <a:cubicBezTo>
                    <a:pt x="1189" y="2886"/>
                    <a:pt x="1436" y="2901"/>
                    <a:pt x="1684" y="2908"/>
                  </a:cubicBezTo>
                  <a:cubicBezTo>
                    <a:pt x="1741" y="2909"/>
                    <a:pt x="1798" y="2910"/>
                    <a:pt x="1856" y="2910"/>
                  </a:cubicBezTo>
                  <a:cubicBezTo>
                    <a:pt x="2062" y="2910"/>
                    <a:pt x="2268" y="2898"/>
                    <a:pt x="2472" y="2871"/>
                  </a:cubicBezTo>
                  <a:cubicBezTo>
                    <a:pt x="2691" y="2843"/>
                    <a:pt x="3010" y="2824"/>
                    <a:pt x="3164" y="2644"/>
                  </a:cubicBezTo>
                  <a:cubicBezTo>
                    <a:pt x="3220" y="2578"/>
                    <a:pt x="3241" y="2490"/>
                    <a:pt x="3207" y="2409"/>
                  </a:cubicBezTo>
                  <a:cubicBezTo>
                    <a:pt x="3170" y="2319"/>
                    <a:pt x="3085" y="2280"/>
                    <a:pt x="3001" y="2231"/>
                  </a:cubicBezTo>
                  <a:cubicBezTo>
                    <a:pt x="2961" y="2207"/>
                    <a:pt x="2922" y="2177"/>
                    <a:pt x="2898" y="2134"/>
                  </a:cubicBezTo>
                  <a:cubicBezTo>
                    <a:pt x="2877" y="2096"/>
                    <a:pt x="2873" y="2051"/>
                    <a:pt x="2879" y="2006"/>
                  </a:cubicBezTo>
                  <a:cubicBezTo>
                    <a:pt x="2894" y="1910"/>
                    <a:pt x="2956" y="1830"/>
                    <a:pt x="3029" y="1770"/>
                  </a:cubicBezTo>
                  <a:cubicBezTo>
                    <a:pt x="3188" y="1642"/>
                    <a:pt x="3412" y="1565"/>
                    <a:pt x="3479" y="1353"/>
                  </a:cubicBezTo>
                  <a:cubicBezTo>
                    <a:pt x="3507" y="1263"/>
                    <a:pt x="3485" y="1166"/>
                    <a:pt x="3423" y="1096"/>
                  </a:cubicBezTo>
                  <a:cubicBezTo>
                    <a:pt x="3363" y="1029"/>
                    <a:pt x="3275" y="991"/>
                    <a:pt x="3188" y="971"/>
                  </a:cubicBezTo>
                  <a:cubicBezTo>
                    <a:pt x="3136" y="961"/>
                    <a:pt x="3083" y="958"/>
                    <a:pt x="3031" y="958"/>
                  </a:cubicBezTo>
                  <a:cubicBezTo>
                    <a:pt x="2965" y="958"/>
                    <a:pt x="2899" y="963"/>
                    <a:pt x="2834" y="965"/>
                  </a:cubicBezTo>
                  <a:cubicBezTo>
                    <a:pt x="2829" y="965"/>
                    <a:pt x="2825" y="965"/>
                    <a:pt x="2820" y="965"/>
                  </a:cubicBezTo>
                  <a:cubicBezTo>
                    <a:pt x="2696" y="965"/>
                    <a:pt x="2572" y="938"/>
                    <a:pt x="2494" y="834"/>
                  </a:cubicBezTo>
                  <a:cubicBezTo>
                    <a:pt x="2397" y="710"/>
                    <a:pt x="2414" y="539"/>
                    <a:pt x="2344" y="402"/>
                  </a:cubicBezTo>
                  <a:cubicBezTo>
                    <a:pt x="2299" y="310"/>
                    <a:pt x="2232" y="228"/>
                    <a:pt x="2155" y="162"/>
                  </a:cubicBezTo>
                  <a:cubicBezTo>
                    <a:pt x="2080" y="96"/>
                    <a:pt x="1986" y="51"/>
                    <a:pt x="1888" y="27"/>
                  </a:cubicBezTo>
                  <a:cubicBezTo>
                    <a:pt x="1812" y="9"/>
                    <a:pt x="1728" y="1"/>
                    <a:pt x="164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8"/>
            <p:cNvSpPr/>
            <p:nvPr/>
          </p:nvSpPr>
          <p:spPr>
            <a:xfrm>
              <a:off x="1108086" y="3295217"/>
              <a:ext cx="183654" cy="184674"/>
            </a:xfrm>
            <a:custGeom>
              <a:avLst/>
              <a:gdLst/>
              <a:ahLst/>
              <a:cxnLst/>
              <a:rect l="l" t="t" r="r" b="b"/>
              <a:pathLst>
                <a:path w="540" h="543" extrusionOk="0">
                  <a:moveTo>
                    <a:pt x="270" y="0"/>
                  </a:moveTo>
                  <a:cubicBezTo>
                    <a:pt x="120" y="0"/>
                    <a:pt x="0" y="122"/>
                    <a:pt x="0" y="270"/>
                  </a:cubicBezTo>
                  <a:cubicBezTo>
                    <a:pt x="0" y="420"/>
                    <a:pt x="120" y="542"/>
                    <a:pt x="270" y="542"/>
                  </a:cubicBezTo>
                  <a:cubicBezTo>
                    <a:pt x="420" y="542"/>
                    <a:pt x="540" y="420"/>
                    <a:pt x="540" y="270"/>
                  </a:cubicBezTo>
                  <a:cubicBezTo>
                    <a:pt x="540" y="122"/>
                    <a:pt x="420" y="0"/>
                    <a:pt x="270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8"/>
            <p:cNvSpPr/>
            <p:nvPr/>
          </p:nvSpPr>
          <p:spPr>
            <a:xfrm>
              <a:off x="1298202" y="3539068"/>
              <a:ext cx="660814" cy="405399"/>
            </a:xfrm>
            <a:custGeom>
              <a:avLst/>
              <a:gdLst/>
              <a:ahLst/>
              <a:cxnLst/>
              <a:rect l="l" t="t" r="r" b="b"/>
              <a:pathLst>
                <a:path w="1943" h="1192" extrusionOk="0">
                  <a:moveTo>
                    <a:pt x="0" y="1"/>
                  </a:moveTo>
                  <a:lnTo>
                    <a:pt x="0" y="1097"/>
                  </a:lnTo>
                  <a:cubicBezTo>
                    <a:pt x="0" y="1149"/>
                    <a:pt x="43" y="1192"/>
                    <a:pt x="97" y="1192"/>
                  </a:cubicBezTo>
                  <a:lnTo>
                    <a:pt x="1848" y="1192"/>
                  </a:lnTo>
                  <a:cubicBezTo>
                    <a:pt x="1900" y="1192"/>
                    <a:pt x="1943" y="1149"/>
                    <a:pt x="1943" y="1097"/>
                  </a:cubicBezTo>
                  <a:lnTo>
                    <a:pt x="19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8"/>
            <p:cNvSpPr/>
            <p:nvPr/>
          </p:nvSpPr>
          <p:spPr>
            <a:xfrm>
              <a:off x="1293101" y="3533287"/>
              <a:ext cx="671697" cy="416963"/>
            </a:xfrm>
            <a:custGeom>
              <a:avLst/>
              <a:gdLst/>
              <a:ahLst/>
              <a:cxnLst/>
              <a:rect l="l" t="t" r="r" b="b"/>
              <a:pathLst>
                <a:path w="1975" h="1226" extrusionOk="0">
                  <a:moveTo>
                    <a:pt x="1941" y="35"/>
                  </a:moveTo>
                  <a:lnTo>
                    <a:pt x="1941" y="1114"/>
                  </a:lnTo>
                  <a:cubicBezTo>
                    <a:pt x="1941" y="1157"/>
                    <a:pt x="1906" y="1191"/>
                    <a:pt x="1863" y="1191"/>
                  </a:cubicBezTo>
                  <a:lnTo>
                    <a:pt x="112" y="1191"/>
                  </a:lnTo>
                  <a:cubicBezTo>
                    <a:pt x="69" y="1191"/>
                    <a:pt x="32" y="1157"/>
                    <a:pt x="32" y="1114"/>
                  </a:cubicBezTo>
                  <a:lnTo>
                    <a:pt x="32" y="35"/>
                  </a:lnTo>
                  <a:close/>
                  <a:moveTo>
                    <a:pt x="0" y="1"/>
                  </a:moveTo>
                  <a:lnTo>
                    <a:pt x="0" y="1114"/>
                  </a:lnTo>
                  <a:cubicBezTo>
                    <a:pt x="0" y="1176"/>
                    <a:pt x="49" y="1226"/>
                    <a:pt x="109" y="1226"/>
                  </a:cubicBezTo>
                  <a:lnTo>
                    <a:pt x="1863" y="1226"/>
                  </a:lnTo>
                  <a:cubicBezTo>
                    <a:pt x="1926" y="1226"/>
                    <a:pt x="1975" y="1176"/>
                    <a:pt x="1975" y="1114"/>
                  </a:cubicBezTo>
                  <a:lnTo>
                    <a:pt x="19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8"/>
            <p:cNvSpPr/>
            <p:nvPr/>
          </p:nvSpPr>
          <p:spPr>
            <a:xfrm>
              <a:off x="1293101" y="3467647"/>
              <a:ext cx="671697" cy="65979"/>
            </a:xfrm>
            <a:custGeom>
              <a:avLst/>
              <a:gdLst/>
              <a:ahLst/>
              <a:cxnLst/>
              <a:rect l="l" t="t" r="r" b="b"/>
              <a:pathLst>
                <a:path w="1975" h="194" extrusionOk="0">
                  <a:moveTo>
                    <a:pt x="112" y="1"/>
                  </a:moveTo>
                  <a:cubicBezTo>
                    <a:pt x="49" y="1"/>
                    <a:pt x="0" y="50"/>
                    <a:pt x="0" y="112"/>
                  </a:cubicBezTo>
                  <a:lnTo>
                    <a:pt x="0" y="194"/>
                  </a:lnTo>
                  <a:lnTo>
                    <a:pt x="1975" y="194"/>
                  </a:lnTo>
                  <a:lnTo>
                    <a:pt x="1975" y="112"/>
                  </a:lnTo>
                  <a:cubicBezTo>
                    <a:pt x="1975" y="50"/>
                    <a:pt x="1926" y="1"/>
                    <a:pt x="18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8"/>
            <p:cNvSpPr/>
            <p:nvPr/>
          </p:nvSpPr>
          <p:spPr>
            <a:xfrm>
              <a:off x="1823316" y="3482952"/>
              <a:ext cx="27208" cy="28228"/>
            </a:xfrm>
            <a:custGeom>
              <a:avLst/>
              <a:gdLst/>
              <a:ahLst/>
              <a:cxnLst/>
              <a:rect l="l" t="t" r="r" b="b"/>
              <a:pathLst>
                <a:path w="80" h="83" extrusionOk="0">
                  <a:moveTo>
                    <a:pt x="41" y="1"/>
                  </a:moveTo>
                  <a:cubicBezTo>
                    <a:pt x="17" y="1"/>
                    <a:pt x="0" y="18"/>
                    <a:pt x="0" y="42"/>
                  </a:cubicBezTo>
                  <a:cubicBezTo>
                    <a:pt x="0" y="63"/>
                    <a:pt x="17" y="82"/>
                    <a:pt x="41" y="82"/>
                  </a:cubicBezTo>
                  <a:cubicBezTo>
                    <a:pt x="62" y="82"/>
                    <a:pt x="80" y="63"/>
                    <a:pt x="80" y="42"/>
                  </a:cubicBezTo>
                  <a:cubicBezTo>
                    <a:pt x="80" y="18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8"/>
            <p:cNvSpPr/>
            <p:nvPr/>
          </p:nvSpPr>
          <p:spPr>
            <a:xfrm>
              <a:off x="1864127" y="3482952"/>
              <a:ext cx="27888" cy="28228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41" y="1"/>
                  </a:moveTo>
                  <a:cubicBezTo>
                    <a:pt x="17" y="1"/>
                    <a:pt x="0" y="18"/>
                    <a:pt x="0" y="42"/>
                  </a:cubicBezTo>
                  <a:cubicBezTo>
                    <a:pt x="0" y="63"/>
                    <a:pt x="17" y="82"/>
                    <a:pt x="41" y="82"/>
                  </a:cubicBezTo>
                  <a:cubicBezTo>
                    <a:pt x="62" y="82"/>
                    <a:pt x="82" y="63"/>
                    <a:pt x="82" y="42"/>
                  </a:cubicBezTo>
                  <a:cubicBezTo>
                    <a:pt x="82" y="18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8"/>
            <p:cNvSpPr/>
            <p:nvPr/>
          </p:nvSpPr>
          <p:spPr>
            <a:xfrm>
              <a:off x="1904939" y="3482952"/>
              <a:ext cx="27888" cy="28228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41" y="1"/>
                  </a:moveTo>
                  <a:cubicBezTo>
                    <a:pt x="17" y="1"/>
                    <a:pt x="0" y="18"/>
                    <a:pt x="0" y="42"/>
                  </a:cubicBezTo>
                  <a:cubicBezTo>
                    <a:pt x="0" y="63"/>
                    <a:pt x="17" y="82"/>
                    <a:pt x="41" y="82"/>
                  </a:cubicBezTo>
                  <a:cubicBezTo>
                    <a:pt x="62" y="82"/>
                    <a:pt x="82" y="63"/>
                    <a:pt x="82" y="42"/>
                  </a:cubicBezTo>
                  <a:cubicBezTo>
                    <a:pt x="82" y="18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8"/>
            <p:cNvSpPr/>
            <p:nvPr/>
          </p:nvSpPr>
          <p:spPr>
            <a:xfrm>
              <a:off x="1465531" y="3594164"/>
              <a:ext cx="327516" cy="291126"/>
            </a:xfrm>
            <a:custGeom>
              <a:avLst/>
              <a:gdLst/>
              <a:ahLst/>
              <a:cxnLst/>
              <a:rect l="l" t="t" r="r" b="b"/>
              <a:pathLst>
                <a:path w="963" h="856" extrusionOk="0">
                  <a:moveTo>
                    <a:pt x="481" y="0"/>
                  </a:moveTo>
                  <a:cubicBezTo>
                    <a:pt x="435" y="0"/>
                    <a:pt x="389" y="8"/>
                    <a:pt x="343" y="23"/>
                  </a:cubicBezTo>
                  <a:cubicBezTo>
                    <a:pt x="121" y="100"/>
                    <a:pt x="1" y="344"/>
                    <a:pt x="78" y="567"/>
                  </a:cubicBezTo>
                  <a:cubicBezTo>
                    <a:pt x="137" y="744"/>
                    <a:pt x="304" y="856"/>
                    <a:pt x="481" y="856"/>
                  </a:cubicBezTo>
                  <a:cubicBezTo>
                    <a:pt x="527" y="856"/>
                    <a:pt x="574" y="848"/>
                    <a:pt x="620" y="833"/>
                  </a:cubicBezTo>
                  <a:cubicBezTo>
                    <a:pt x="842" y="755"/>
                    <a:pt x="962" y="513"/>
                    <a:pt x="885" y="291"/>
                  </a:cubicBezTo>
                  <a:cubicBezTo>
                    <a:pt x="826" y="112"/>
                    <a:pt x="659" y="0"/>
                    <a:pt x="48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8"/>
            <p:cNvSpPr/>
            <p:nvPr/>
          </p:nvSpPr>
          <p:spPr>
            <a:xfrm>
              <a:off x="1546475" y="3649261"/>
              <a:ext cx="168009" cy="216644"/>
            </a:xfrm>
            <a:custGeom>
              <a:avLst/>
              <a:gdLst/>
              <a:ahLst/>
              <a:cxnLst/>
              <a:rect l="l" t="t" r="r" b="b"/>
              <a:pathLst>
                <a:path w="494" h="637" extrusionOk="0">
                  <a:moveTo>
                    <a:pt x="247" y="0"/>
                  </a:moveTo>
                  <a:cubicBezTo>
                    <a:pt x="198" y="0"/>
                    <a:pt x="163" y="13"/>
                    <a:pt x="140" y="39"/>
                  </a:cubicBezTo>
                  <a:cubicBezTo>
                    <a:pt x="114" y="67"/>
                    <a:pt x="116" y="103"/>
                    <a:pt x="118" y="109"/>
                  </a:cubicBezTo>
                  <a:lnTo>
                    <a:pt x="118" y="165"/>
                  </a:lnTo>
                  <a:cubicBezTo>
                    <a:pt x="110" y="174"/>
                    <a:pt x="108" y="184"/>
                    <a:pt x="108" y="195"/>
                  </a:cubicBezTo>
                  <a:lnTo>
                    <a:pt x="108" y="238"/>
                  </a:lnTo>
                  <a:cubicBezTo>
                    <a:pt x="108" y="251"/>
                    <a:pt x="112" y="264"/>
                    <a:pt x="123" y="270"/>
                  </a:cubicBezTo>
                  <a:cubicBezTo>
                    <a:pt x="133" y="311"/>
                    <a:pt x="153" y="339"/>
                    <a:pt x="161" y="349"/>
                  </a:cubicBezTo>
                  <a:lnTo>
                    <a:pt x="161" y="384"/>
                  </a:lnTo>
                  <a:cubicBezTo>
                    <a:pt x="161" y="394"/>
                    <a:pt x="155" y="405"/>
                    <a:pt x="146" y="409"/>
                  </a:cubicBezTo>
                  <a:lnTo>
                    <a:pt x="50" y="461"/>
                  </a:lnTo>
                  <a:cubicBezTo>
                    <a:pt x="20" y="478"/>
                    <a:pt x="0" y="508"/>
                    <a:pt x="0" y="542"/>
                  </a:cubicBezTo>
                  <a:cubicBezTo>
                    <a:pt x="65" y="600"/>
                    <a:pt x="153" y="636"/>
                    <a:pt x="247" y="636"/>
                  </a:cubicBezTo>
                  <a:cubicBezTo>
                    <a:pt x="341" y="636"/>
                    <a:pt x="429" y="600"/>
                    <a:pt x="493" y="542"/>
                  </a:cubicBezTo>
                  <a:cubicBezTo>
                    <a:pt x="491" y="508"/>
                    <a:pt x="472" y="478"/>
                    <a:pt x="442" y="463"/>
                  </a:cubicBezTo>
                  <a:lnTo>
                    <a:pt x="339" y="411"/>
                  </a:lnTo>
                  <a:cubicBezTo>
                    <a:pt x="328" y="405"/>
                    <a:pt x="322" y="396"/>
                    <a:pt x="322" y="386"/>
                  </a:cubicBezTo>
                  <a:lnTo>
                    <a:pt x="322" y="349"/>
                  </a:lnTo>
                  <a:cubicBezTo>
                    <a:pt x="324" y="345"/>
                    <a:pt x="328" y="343"/>
                    <a:pt x="330" y="339"/>
                  </a:cubicBezTo>
                  <a:cubicBezTo>
                    <a:pt x="343" y="319"/>
                    <a:pt x="354" y="298"/>
                    <a:pt x="362" y="276"/>
                  </a:cubicBezTo>
                  <a:cubicBezTo>
                    <a:pt x="377" y="270"/>
                    <a:pt x="386" y="255"/>
                    <a:pt x="386" y="238"/>
                  </a:cubicBezTo>
                  <a:lnTo>
                    <a:pt x="386" y="195"/>
                  </a:lnTo>
                  <a:cubicBezTo>
                    <a:pt x="386" y="184"/>
                    <a:pt x="384" y="174"/>
                    <a:pt x="375" y="165"/>
                  </a:cubicBezTo>
                  <a:lnTo>
                    <a:pt x="375" y="109"/>
                  </a:lnTo>
                  <a:cubicBezTo>
                    <a:pt x="377" y="103"/>
                    <a:pt x="380" y="67"/>
                    <a:pt x="354" y="39"/>
                  </a:cubicBezTo>
                  <a:cubicBezTo>
                    <a:pt x="332" y="13"/>
                    <a:pt x="296" y="0"/>
                    <a:pt x="24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8"/>
            <p:cNvSpPr/>
            <p:nvPr/>
          </p:nvSpPr>
          <p:spPr>
            <a:xfrm>
              <a:off x="1220999" y="3850940"/>
              <a:ext cx="162568" cy="162908"/>
            </a:xfrm>
            <a:custGeom>
              <a:avLst/>
              <a:gdLst/>
              <a:ahLst/>
              <a:cxnLst/>
              <a:rect l="l" t="t" r="r" b="b"/>
              <a:pathLst>
                <a:path w="478" h="479" extrusionOk="0">
                  <a:moveTo>
                    <a:pt x="45" y="0"/>
                  </a:moveTo>
                  <a:cubicBezTo>
                    <a:pt x="22" y="0"/>
                    <a:pt x="0" y="22"/>
                    <a:pt x="0" y="48"/>
                  </a:cubicBezTo>
                  <a:lnTo>
                    <a:pt x="0" y="433"/>
                  </a:lnTo>
                  <a:cubicBezTo>
                    <a:pt x="0" y="459"/>
                    <a:pt x="22" y="478"/>
                    <a:pt x="45" y="478"/>
                  </a:cubicBezTo>
                  <a:lnTo>
                    <a:pt x="433" y="478"/>
                  </a:lnTo>
                  <a:cubicBezTo>
                    <a:pt x="458" y="478"/>
                    <a:pt x="478" y="459"/>
                    <a:pt x="478" y="433"/>
                  </a:cubicBezTo>
                  <a:lnTo>
                    <a:pt x="478" y="48"/>
                  </a:lnTo>
                  <a:cubicBezTo>
                    <a:pt x="478" y="22"/>
                    <a:pt x="458" y="0"/>
                    <a:pt x="433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8"/>
            <p:cNvSpPr/>
            <p:nvPr/>
          </p:nvSpPr>
          <p:spPr>
            <a:xfrm>
              <a:off x="1247187" y="3878828"/>
              <a:ext cx="110192" cy="107472"/>
            </a:xfrm>
            <a:custGeom>
              <a:avLst/>
              <a:gdLst/>
              <a:ahLst/>
              <a:cxnLst/>
              <a:rect l="l" t="t" r="r" b="b"/>
              <a:pathLst>
                <a:path w="324" h="316" extrusionOk="0">
                  <a:moveTo>
                    <a:pt x="47" y="1"/>
                  </a:moveTo>
                  <a:cubicBezTo>
                    <a:pt x="39" y="1"/>
                    <a:pt x="30" y="4"/>
                    <a:pt x="24" y="11"/>
                  </a:cubicBezTo>
                  <a:lnTo>
                    <a:pt x="13" y="21"/>
                  </a:lnTo>
                  <a:cubicBezTo>
                    <a:pt x="0" y="34"/>
                    <a:pt x="0" y="55"/>
                    <a:pt x="13" y="68"/>
                  </a:cubicBezTo>
                  <a:lnTo>
                    <a:pt x="105" y="158"/>
                  </a:lnTo>
                  <a:lnTo>
                    <a:pt x="13" y="250"/>
                  </a:lnTo>
                  <a:cubicBezTo>
                    <a:pt x="0" y="263"/>
                    <a:pt x="0" y="283"/>
                    <a:pt x="13" y="295"/>
                  </a:cubicBezTo>
                  <a:lnTo>
                    <a:pt x="24" y="306"/>
                  </a:lnTo>
                  <a:cubicBezTo>
                    <a:pt x="30" y="312"/>
                    <a:pt x="39" y="316"/>
                    <a:pt x="47" y="316"/>
                  </a:cubicBezTo>
                  <a:cubicBezTo>
                    <a:pt x="56" y="316"/>
                    <a:pt x="64" y="312"/>
                    <a:pt x="71" y="306"/>
                  </a:cubicBezTo>
                  <a:lnTo>
                    <a:pt x="163" y="216"/>
                  </a:lnTo>
                  <a:lnTo>
                    <a:pt x="253" y="306"/>
                  </a:lnTo>
                  <a:cubicBezTo>
                    <a:pt x="259" y="312"/>
                    <a:pt x="268" y="316"/>
                    <a:pt x="277" y="316"/>
                  </a:cubicBezTo>
                  <a:cubicBezTo>
                    <a:pt x="285" y="316"/>
                    <a:pt x="294" y="312"/>
                    <a:pt x="300" y="306"/>
                  </a:cubicBezTo>
                  <a:lnTo>
                    <a:pt x="311" y="295"/>
                  </a:lnTo>
                  <a:cubicBezTo>
                    <a:pt x="324" y="283"/>
                    <a:pt x="324" y="263"/>
                    <a:pt x="311" y="250"/>
                  </a:cubicBezTo>
                  <a:lnTo>
                    <a:pt x="219" y="158"/>
                  </a:lnTo>
                  <a:lnTo>
                    <a:pt x="311" y="68"/>
                  </a:lnTo>
                  <a:cubicBezTo>
                    <a:pt x="324" y="55"/>
                    <a:pt x="324" y="34"/>
                    <a:pt x="311" y="21"/>
                  </a:cubicBezTo>
                  <a:lnTo>
                    <a:pt x="300" y="11"/>
                  </a:lnTo>
                  <a:cubicBezTo>
                    <a:pt x="294" y="4"/>
                    <a:pt x="285" y="1"/>
                    <a:pt x="277" y="1"/>
                  </a:cubicBezTo>
                  <a:cubicBezTo>
                    <a:pt x="268" y="1"/>
                    <a:pt x="259" y="4"/>
                    <a:pt x="253" y="11"/>
                  </a:cubicBezTo>
                  <a:lnTo>
                    <a:pt x="163" y="100"/>
                  </a:lnTo>
                  <a:lnTo>
                    <a:pt x="71" y="11"/>
                  </a:lnTo>
                  <a:cubicBezTo>
                    <a:pt x="64" y="4"/>
                    <a:pt x="56" y="1"/>
                    <a:pt x="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8"/>
            <p:cNvSpPr/>
            <p:nvPr/>
          </p:nvSpPr>
          <p:spPr>
            <a:xfrm>
              <a:off x="1866168" y="3605388"/>
              <a:ext cx="264938" cy="482602"/>
            </a:xfrm>
            <a:custGeom>
              <a:avLst/>
              <a:gdLst/>
              <a:ahLst/>
              <a:cxnLst/>
              <a:rect l="l" t="t" r="r" b="b"/>
              <a:pathLst>
                <a:path w="779" h="1419" extrusionOk="0">
                  <a:moveTo>
                    <a:pt x="151" y="1"/>
                  </a:moveTo>
                  <a:cubicBezTo>
                    <a:pt x="69" y="1"/>
                    <a:pt x="1" y="67"/>
                    <a:pt x="1" y="148"/>
                  </a:cubicBezTo>
                  <a:lnTo>
                    <a:pt x="1" y="1271"/>
                  </a:lnTo>
                  <a:cubicBezTo>
                    <a:pt x="1" y="1352"/>
                    <a:pt x="69" y="1418"/>
                    <a:pt x="151" y="1418"/>
                  </a:cubicBezTo>
                  <a:lnTo>
                    <a:pt x="630" y="1418"/>
                  </a:lnTo>
                  <a:cubicBezTo>
                    <a:pt x="712" y="1418"/>
                    <a:pt x="778" y="1352"/>
                    <a:pt x="778" y="1271"/>
                  </a:cubicBezTo>
                  <a:lnTo>
                    <a:pt x="778" y="148"/>
                  </a:lnTo>
                  <a:cubicBezTo>
                    <a:pt x="778" y="67"/>
                    <a:pt x="712" y="1"/>
                    <a:pt x="630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8"/>
            <p:cNvSpPr/>
            <p:nvPr/>
          </p:nvSpPr>
          <p:spPr>
            <a:xfrm>
              <a:off x="1890995" y="3676809"/>
              <a:ext cx="215283" cy="336019"/>
            </a:xfrm>
            <a:custGeom>
              <a:avLst/>
              <a:gdLst/>
              <a:ahLst/>
              <a:cxnLst/>
              <a:rect l="l" t="t" r="r" b="b"/>
              <a:pathLst>
                <a:path w="633" h="988" extrusionOk="0">
                  <a:moveTo>
                    <a:pt x="1" y="1"/>
                  </a:moveTo>
                  <a:lnTo>
                    <a:pt x="1" y="988"/>
                  </a:lnTo>
                  <a:lnTo>
                    <a:pt x="632" y="98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8"/>
            <p:cNvSpPr/>
            <p:nvPr/>
          </p:nvSpPr>
          <p:spPr>
            <a:xfrm>
              <a:off x="1984863" y="3766255"/>
              <a:ext cx="27548" cy="81964"/>
            </a:xfrm>
            <a:custGeom>
              <a:avLst/>
              <a:gdLst/>
              <a:ahLst/>
              <a:cxnLst/>
              <a:rect l="l" t="t" r="r" b="b"/>
              <a:pathLst>
                <a:path w="81" h="241" extrusionOk="0">
                  <a:moveTo>
                    <a:pt x="41" y="1"/>
                  </a:moveTo>
                  <a:cubicBezTo>
                    <a:pt x="18" y="1"/>
                    <a:pt x="1" y="18"/>
                    <a:pt x="1" y="40"/>
                  </a:cubicBezTo>
                  <a:lnTo>
                    <a:pt x="1" y="200"/>
                  </a:lnTo>
                  <a:cubicBezTo>
                    <a:pt x="1" y="222"/>
                    <a:pt x="18" y="241"/>
                    <a:pt x="41" y="241"/>
                  </a:cubicBezTo>
                  <a:cubicBezTo>
                    <a:pt x="63" y="241"/>
                    <a:pt x="80" y="222"/>
                    <a:pt x="80" y="200"/>
                  </a:cubicBezTo>
                  <a:lnTo>
                    <a:pt x="80" y="40"/>
                  </a:lnTo>
                  <a:cubicBezTo>
                    <a:pt x="80" y="18"/>
                    <a:pt x="63" y="1"/>
                    <a:pt x="41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8"/>
            <p:cNvSpPr/>
            <p:nvPr/>
          </p:nvSpPr>
          <p:spPr>
            <a:xfrm>
              <a:off x="1928746" y="3798564"/>
              <a:ext cx="140461" cy="121756"/>
            </a:xfrm>
            <a:custGeom>
              <a:avLst/>
              <a:gdLst/>
              <a:ahLst/>
              <a:cxnLst/>
              <a:rect l="l" t="t" r="r" b="b"/>
              <a:pathLst>
                <a:path w="413" h="358" extrusionOk="0">
                  <a:moveTo>
                    <a:pt x="99" y="1"/>
                  </a:moveTo>
                  <a:cubicBezTo>
                    <a:pt x="90" y="1"/>
                    <a:pt x="81" y="4"/>
                    <a:pt x="74" y="11"/>
                  </a:cubicBezTo>
                  <a:cubicBezTo>
                    <a:pt x="27" y="54"/>
                    <a:pt x="1" y="116"/>
                    <a:pt x="7" y="180"/>
                  </a:cubicBezTo>
                  <a:cubicBezTo>
                    <a:pt x="18" y="281"/>
                    <a:pt x="104" y="358"/>
                    <a:pt x="206" y="358"/>
                  </a:cubicBezTo>
                  <a:cubicBezTo>
                    <a:pt x="307" y="358"/>
                    <a:pt x="391" y="281"/>
                    <a:pt x="404" y="187"/>
                  </a:cubicBezTo>
                  <a:cubicBezTo>
                    <a:pt x="412" y="120"/>
                    <a:pt x="389" y="54"/>
                    <a:pt x="339" y="11"/>
                  </a:cubicBezTo>
                  <a:cubicBezTo>
                    <a:pt x="331" y="4"/>
                    <a:pt x="322" y="1"/>
                    <a:pt x="313" y="1"/>
                  </a:cubicBezTo>
                  <a:cubicBezTo>
                    <a:pt x="302" y="1"/>
                    <a:pt x="292" y="5"/>
                    <a:pt x="284" y="13"/>
                  </a:cubicBezTo>
                  <a:cubicBezTo>
                    <a:pt x="269" y="26"/>
                    <a:pt x="266" y="54"/>
                    <a:pt x="286" y="71"/>
                  </a:cubicBezTo>
                  <a:cubicBezTo>
                    <a:pt x="316" y="97"/>
                    <a:pt x="331" y="137"/>
                    <a:pt x="324" y="178"/>
                  </a:cubicBezTo>
                  <a:cubicBezTo>
                    <a:pt x="314" y="234"/>
                    <a:pt x="264" y="279"/>
                    <a:pt x="206" y="279"/>
                  </a:cubicBezTo>
                  <a:cubicBezTo>
                    <a:pt x="144" y="279"/>
                    <a:pt x="97" y="234"/>
                    <a:pt x="89" y="180"/>
                  </a:cubicBezTo>
                  <a:cubicBezTo>
                    <a:pt x="80" y="139"/>
                    <a:pt x="95" y="99"/>
                    <a:pt x="125" y="71"/>
                  </a:cubicBezTo>
                  <a:cubicBezTo>
                    <a:pt x="144" y="54"/>
                    <a:pt x="144" y="28"/>
                    <a:pt x="129" y="13"/>
                  </a:cubicBezTo>
                  <a:cubicBezTo>
                    <a:pt x="121" y="5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8"/>
            <p:cNvSpPr/>
            <p:nvPr/>
          </p:nvSpPr>
          <p:spPr>
            <a:xfrm>
              <a:off x="1968198" y="3635317"/>
              <a:ext cx="62238" cy="15645"/>
            </a:xfrm>
            <a:custGeom>
              <a:avLst/>
              <a:gdLst/>
              <a:ahLst/>
              <a:cxnLst/>
              <a:rect l="l" t="t" r="r" b="b"/>
              <a:pathLst>
                <a:path w="183" h="46" extrusionOk="0">
                  <a:moveTo>
                    <a:pt x="22" y="0"/>
                  </a:moveTo>
                  <a:cubicBezTo>
                    <a:pt x="9" y="0"/>
                    <a:pt x="1" y="11"/>
                    <a:pt x="1" y="24"/>
                  </a:cubicBezTo>
                  <a:cubicBezTo>
                    <a:pt x="1" y="37"/>
                    <a:pt x="9" y="45"/>
                    <a:pt x="22" y="45"/>
                  </a:cubicBezTo>
                  <a:lnTo>
                    <a:pt x="161" y="45"/>
                  </a:lnTo>
                  <a:cubicBezTo>
                    <a:pt x="172" y="45"/>
                    <a:pt x="183" y="37"/>
                    <a:pt x="183" y="24"/>
                  </a:cubicBezTo>
                  <a:cubicBezTo>
                    <a:pt x="183" y="11"/>
                    <a:pt x="172" y="0"/>
                    <a:pt x="1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8"/>
            <p:cNvSpPr/>
            <p:nvPr/>
          </p:nvSpPr>
          <p:spPr>
            <a:xfrm>
              <a:off x="1945071" y="3635997"/>
              <a:ext cx="15304" cy="14964"/>
            </a:xfrm>
            <a:custGeom>
              <a:avLst/>
              <a:gdLst/>
              <a:ahLst/>
              <a:cxnLst/>
              <a:rect l="l" t="t" r="r" b="b"/>
              <a:pathLst>
                <a:path w="45" h="44" extrusionOk="0">
                  <a:moveTo>
                    <a:pt x="22" y="1"/>
                  </a:moveTo>
                  <a:cubicBezTo>
                    <a:pt x="17" y="1"/>
                    <a:pt x="11" y="3"/>
                    <a:pt x="6" y="7"/>
                  </a:cubicBezTo>
                  <a:cubicBezTo>
                    <a:pt x="2" y="11"/>
                    <a:pt x="0" y="16"/>
                    <a:pt x="0" y="22"/>
                  </a:cubicBezTo>
                  <a:cubicBezTo>
                    <a:pt x="0" y="28"/>
                    <a:pt x="2" y="33"/>
                    <a:pt x="6" y="37"/>
                  </a:cubicBezTo>
                  <a:cubicBezTo>
                    <a:pt x="11" y="41"/>
                    <a:pt x="17" y="43"/>
                    <a:pt x="21" y="43"/>
                  </a:cubicBezTo>
                  <a:cubicBezTo>
                    <a:pt x="28" y="43"/>
                    <a:pt x="34" y="41"/>
                    <a:pt x="39" y="37"/>
                  </a:cubicBezTo>
                  <a:cubicBezTo>
                    <a:pt x="41" y="33"/>
                    <a:pt x="45" y="28"/>
                    <a:pt x="45" y="22"/>
                  </a:cubicBezTo>
                  <a:cubicBezTo>
                    <a:pt x="45" y="16"/>
                    <a:pt x="41" y="11"/>
                    <a:pt x="39" y="7"/>
                  </a:cubicBezTo>
                  <a:cubicBezTo>
                    <a:pt x="34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8"/>
            <p:cNvSpPr/>
            <p:nvPr/>
          </p:nvSpPr>
          <p:spPr>
            <a:xfrm>
              <a:off x="1974660" y="4027791"/>
              <a:ext cx="45573" cy="45573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1"/>
                  </a:moveTo>
                  <a:cubicBezTo>
                    <a:pt x="31" y="1"/>
                    <a:pt x="1" y="31"/>
                    <a:pt x="1" y="67"/>
                  </a:cubicBezTo>
                  <a:cubicBezTo>
                    <a:pt x="1" y="104"/>
                    <a:pt x="31" y="134"/>
                    <a:pt x="67" y="134"/>
                  </a:cubicBezTo>
                  <a:cubicBezTo>
                    <a:pt x="104" y="134"/>
                    <a:pt x="134" y="104"/>
                    <a:pt x="134" y="67"/>
                  </a:cubicBezTo>
                  <a:cubicBezTo>
                    <a:pt x="134" y="31"/>
                    <a:pt x="104" y="1"/>
                    <a:pt x="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4" name="Google Shape;4994;p3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Management and </a:t>
            </a:r>
            <a:r>
              <a:rPr lang="en-US" dirty="0" err="1"/>
              <a:t>organisation</a:t>
            </a:r>
            <a:r>
              <a:rPr lang="en-US" dirty="0"/>
              <a:t> description </a:t>
            </a:r>
            <a:endParaRPr dirty="0"/>
          </a:p>
        </p:txBody>
      </p:sp>
      <p:grpSp>
        <p:nvGrpSpPr>
          <p:cNvPr id="4995" name="Google Shape;4995;p38"/>
          <p:cNvGrpSpPr/>
          <p:nvPr/>
        </p:nvGrpSpPr>
        <p:grpSpPr>
          <a:xfrm>
            <a:off x="6664801" y="1057312"/>
            <a:ext cx="1192731" cy="990371"/>
            <a:chOff x="6925147" y="3113074"/>
            <a:chExt cx="1192731" cy="990371"/>
          </a:xfrm>
        </p:grpSpPr>
        <p:sp>
          <p:nvSpPr>
            <p:cNvPr id="4996" name="Google Shape;4996;p38"/>
            <p:cNvSpPr/>
            <p:nvPr/>
          </p:nvSpPr>
          <p:spPr>
            <a:xfrm>
              <a:off x="6925147" y="3113074"/>
              <a:ext cx="1192731" cy="990371"/>
            </a:xfrm>
            <a:custGeom>
              <a:avLst/>
              <a:gdLst/>
              <a:ahLst/>
              <a:cxnLst/>
              <a:rect l="l" t="t" r="r" b="b"/>
              <a:pathLst>
                <a:path w="3507" h="2912" extrusionOk="0">
                  <a:moveTo>
                    <a:pt x="1862" y="1"/>
                  </a:moveTo>
                  <a:cubicBezTo>
                    <a:pt x="1778" y="1"/>
                    <a:pt x="1695" y="10"/>
                    <a:pt x="1621" y="27"/>
                  </a:cubicBezTo>
                  <a:cubicBezTo>
                    <a:pt x="1521" y="51"/>
                    <a:pt x="1429" y="96"/>
                    <a:pt x="1351" y="162"/>
                  </a:cubicBezTo>
                  <a:cubicBezTo>
                    <a:pt x="1274" y="228"/>
                    <a:pt x="1210" y="312"/>
                    <a:pt x="1163" y="402"/>
                  </a:cubicBezTo>
                  <a:cubicBezTo>
                    <a:pt x="1092" y="539"/>
                    <a:pt x="1112" y="710"/>
                    <a:pt x="1015" y="837"/>
                  </a:cubicBezTo>
                  <a:cubicBezTo>
                    <a:pt x="937" y="937"/>
                    <a:pt x="818" y="966"/>
                    <a:pt x="699" y="966"/>
                  </a:cubicBezTo>
                  <a:cubicBezTo>
                    <a:pt x="690" y="966"/>
                    <a:pt x="681" y="966"/>
                    <a:pt x="673" y="965"/>
                  </a:cubicBezTo>
                  <a:cubicBezTo>
                    <a:pt x="609" y="964"/>
                    <a:pt x="546" y="960"/>
                    <a:pt x="482" y="960"/>
                  </a:cubicBezTo>
                  <a:cubicBezTo>
                    <a:pt x="428" y="960"/>
                    <a:pt x="373" y="963"/>
                    <a:pt x="319" y="974"/>
                  </a:cubicBezTo>
                  <a:cubicBezTo>
                    <a:pt x="233" y="991"/>
                    <a:pt x="146" y="1032"/>
                    <a:pt x="86" y="1098"/>
                  </a:cubicBezTo>
                  <a:cubicBezTo>
                    <a:pt x="21" y="1169"/>
                    <a:pt x="0" y="1265"/>
                    <a:pt x="28" y="1355"/>
                  </a:cubicBezTo>
                  <a:cubicBezTo>
                    <a:pt x="96" y="1567"/>
                    <a:pt x="321" y="1642"/>
                    <a:pt x="478" y="1771"/>
                  </a:cubicBezTo>
                  <a:cubicBezTo>
                    <a:pt x="553" y="1833"/>
                    <a:pt x="613" y="1910"/>
                    <a:pt x="628" y="2008"/>
                  </a:cubicBezTo>
                  <a:cubicBezTo>
                    <a:pt x="636" y="2051"/>
                    <a:pt x="630" y="2096"/>
                    <a:pt x="610" y="2135"/>
                  </a:cubicBezTo>
                  <a:cubicBezTo>
                    <a:pt x="587" y="2180"/>
                    <a:pt x="548" y="2207"/>
                    <a:pt x="505" y="2233"/>
                  </a:cubicBezTo>
                  <a:cubicBezTo>
                    <a:pt x="424" y="2280"/>
                    <a:pt x="338" y="2319"/>
                    <a:pt x="300" y="2411"/>
                  </a:cubicBezTo>
                  <a:cubicBezTo>
                    <a:pt x="268" y="2490"/>
                    <a:pt x="289" y="2578"/>
                    <a:pt x="345" y="2644"/>
                  </a:cubicBezTo>
                  <a:cubicBezTo>
                    <a:pt x="499" y="2826"/>
                    <a:pt x="818" y="2846"/>
                    <a:pt x="1034" y="2874"/>
                  </a:cubicBezTo>
                  <a:cubicBezTo>
                    <a:pt x="1244" y="2901"/>
                    <a:pt x="1455" y="2912"/>
                    <a:pt x="1667" y="2912"/>
                  </a:cubicBezTo>
                  <a:cubicBezTo>
                    <a:pt x="1719" y="2912"/>
                    <a:pt x="1772" y="2911"/>
                    <a:pt x="1825" y="2910"/>
                  </a:cubicBezTo>
                  <a:cubicBezTo>
                    <a:pt x="2071" y="2901"/>
                    <a:pt x="2320" y="2886"/>
                    <a:pt x="2564" y="2848"/>
                  </a:cubicBezTo>
                  <a:cubicBezTo>
                    <a:pt x="2776" y="2816"/>
                    <a:pt x="2994" y="2758"/>
                    <a:pt x="3155" y="2608"/>
                  </a:cubicBezTo>
                  <a:cubicBezTo>
                    <a:pt x="3283" y="2488"/>
                    <a:pt x="3410" y="2235"/>
                    <a:pt x="3232" y="2096"/>
                  </a:cubicBezTo>
                  <a:cubicBezTo>
                    <a:pt x="3136" y="2019"/>
                    <a:pt x="2881" y="1905"/>
                    <a:pt x="2968" y="1736"/>
                  </a:cubicBezTo>
                  <a:cubicBezTo>
                    <a:pt x="3013" y="1655"/>
                    <a:pt x="3148" y="1640"/>
                    <a:pt x="3225" y="1606"/>
                  </a:cubicBezTo>
                  <a:cubicBezTo>
                    <a:pt x="3320" y="1563"/>
                    <a:pt x="3416" y="1514"/>
                    <a:pt x="3465" y="1419"/>
                  </a:cubicBezTo>
                  <a:cubicBezTo>
                    <a:pt x="3506" y="1340"/>
                    <a:pt x="3506" y="1250"/>
                    <a:pt x="3476" y="1169"/>
                  </a:cubicBezTo>
                  <a:cubicBezTo>
                    <a:pt x="3403" y="972"/>
                    <a:pt x="3200" y="967"/>
                    <a:pt x="3009" y="912"/>
                  </a:cubicBezTo>
                  <a:cubicBezTo>
                    <a:pt x="2767" y="841"/>
                    <a:pt x="2506" y="815"/>
                    <a:pt x="2309" y="644"/>
                  </a:cubicBezTo>
                  <a:cubicBezTo>
                    <a:pt x="2285" y="623"/>
                    <a:pt x="2262" y="599"/>
                    <a:pt x="2251" y="569"/>
                  </a:cubicBezTo>
                  <a:cubicBezTo>
                    <a:pt x="2225" y="486"/>
                    <a:pt x="2358" y="361"/>
                    <a:pt x="2373" y="273"/>
                  </a:cubicBezTo>
                  <a:cubicBezTo>
                    <a:pt x="2390" y="158"/>
                    <a:pt x="2317" y="96"/>
                    <a:pt x="2215" y="59"/>
                  </a:cubicBezTo>
                  <a:cubicBezTo>
                    <a:pt x="2109" y="20"/>
                    <a:pt x="1984" y="1"/>
                    <a:pt x="18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8"/>
            <p:cNvSpPr/>
            <p:nvPr/>
          </p:nvSpPr>
          <p:spPr>
            <a:xfrm>
              <a:off x="7011532" y="3299109"/>
              <a:ext cx="184674" cy="183994"/>
            </a:xfrm>
            <a:custGeom>
              <a:avLst/>
              <a:gdLst/>
              <a:ahLst/>
              <a:cxnLst/>
              <a:rect l="l" t="t" r="r" b="b"/>
              <a:pathLst>
                <a:path w="543" h="541" extrusionOk="0">
                  <a:moveTo>
                    <a:pt x="273" y="1"/>
                  </a:moveTo>
                  <a:cubicBezTo>
                    <a:pt x="123" y="1"/>
                    <a:pt x="1" y="121"/>
                    <a:pt x="1" y="270"/>
                  </a:cubicBezTo>
                  <a:cubicBezTo>
                    <a:pt x="1" y="420"/>
                    <a:pt x="123" y="540"/>
                    <a:pt x="273" y="540"/>
                  </a:cubicBezTo>
                  <a:cubicBezTo>
                    <a:pt x="421" y="540"/>
                    <a:pt x="543" y="420"/>
                    <a:pt x="543" y="270"/>
                  </a:cubicBezTo>
                  <a:cubicBezTo>
                    <a:pt x="543" y="121"/>
                    <a:pt x="421" y="1"/>
                    <a:pt x="2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8"/>
            <p:cNvSpPr/>
            <p:nvPr/>
          </p:nvSpPr>
          <p:spPr>
            <a:xfrm>
              <a:off x="7227155" y="3497387"/>
              <a:ext cx="661154" cy="405059"/>
            </a:xfrm>
            <a:custGeom>
              <a:avLst/>
              <a:gdLst/>
              <a:ahLst/>
              <a:cxnLst/>
              <a:rect l="l" t="t" r="r" b="b"/>
              <a:pathLst>
                <a:path w="1944" h="1191" extrusionOk="0">
                  <a:moveTo>
                    <a:pt x="1" y="0"/>
                  </a:moveTo>
                  <a:lnTo>
                    <a:pt x="1" y="1097"/>
                  </a:lnTo>
                  <a:cubicBezTo>
                    <a:pt x="1" y="1148"/>
                    <a:pt x="44" y="1191"/>
                    <a:pt x="95" y="1191"/>
                  </a:cubicBezTo>
                  <a:lnTo>
                    <a:pt x="1849" y="1191"/>
                  </a:lnTo>
                  <a:cubicBezTo>
                    <a:pt x="1901" y="1191"/>
                    <a:pt x="1943" y="1148"/>
                    <a:pt x="1943" y="1097"/>
                  </a:cubicBezTo>
                  <a:lnTo>
                    <a:pt x="1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8"/>
            <p:cNvSpPr/>
            <p:nvPr/>
          </p:nvSpPr>
          <p:spPr>
            <a:xfrm>
              <a:off x="7221373" y="3491605"/>
              <a:ext cx="672718" cy="416963"/>
            </a:xfrm>
            <a:custGeom>
              <a:avLst/>
              <a:gdLst/>
              <a:ahLst/>
              <a:cxnLst/>
              <a:rect l="l" t="t" r="r" b="b"/>
              <a:pathLst>
                <a:path w="1978" h="1226" extrusionOk="0">
                  <a:moveTo>
                    <a:pt x="1943" y="32"/>
                  </a:moveTo>
                  <a:lnTo>
                    <a:pt x="1943" y="1114"/>
                  </a:lnTo>
                  <a:cubicBezTo>
                    <a:pt x="1943" y="1157"/>
                    <a:pt x="1909" y="1191"/>
                    <a:pt x="1866" y="1191"/>
                  </a:cubicBezTo>
                  <a:lnTo>
                    <a:pt x="112" y="1191"/>
                  </a:lnTo>
                  <a:cubicBezTo>
                    <a:pt x="69" y="1191"/>
                    <a:pt x="35" y="1157"/>
                    <a:pt x="35" y="1114"/>
                  </a:cubicBezTo>
                  <a:lnTo>
                    <a:pt x="35" y="32"/>
                  </a:lnTo>
                  <a:close/>
                  <a:moveTo>
                    <a:pt x="1" y="0"/>
                  </a:moveTo>
                  <a:lnTo>
                    <a:pt x="1" y="1114"/>
                  </a:lnTo>
                  <a:cubicBezTo>
                    <a:pt x="1" y="1174"/>
                    <a:pt x="50" y="1225"/>
                    <a:pt x="112" y="1225"/>
                  </a:cubicBezTo>
                  <a:lnTo>
                    <a:pt x="1866" y="1225"/>
                  </a:lnTo>
                  <a:cubicBezTo>
                    <a:pt x="1926" y="1225"/>
                    <a:pt x="1978" y="1174"/>
                    <a:pt x="1978" y="1114"/>
                  </a:cubicBezTo>
                  <a:lnTo>
                    <a:pt x="19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8"/>
            <p:cNvSpPr/>
            <p:nvPr/>
          </p:nvSpPr>
          <p:spPr>
            <a:xfrm>
              <a:off x="7221373" y="3425286"/>
              <a:ext cx="672718" cy="66660"/>
            </a:xfrm>
            <a:custGeom>
              <a:avLst/>
              <a:gdLst/>
              <a:ahLst/>
              <a:cxnLst/>
              <a:rect l="l" t="t" r="r" b="b"/>
              <a:pathLst>
                <a:path w="1978" h="196" extrusionOk="0">
                  <a:moveTo>
                    <a:pt x="112" y="0"/>
                  </a:moveTo>
                  <a:cubicBezTo>
                    <a:pt x="52" y="0"/>
                    <a:pt x="1" y="52"/>
                    <a:pt x="1" y="112"/>
                  </a:cubicBezTo>
                  <a:lnTo>
                    <a:pt x="1" y="195"/>
                  </a:lnTo>
                  <a:lnTo>
                    <a:pt x="1978" y="195"/>
                  </a:lnTo>
                  <a:lnTo>
                    <a:pt x="1978" y="112"/>
                  </a:lnTo>
                  <a:cubicBezTo>
                    <a:pt x="1978" y="52"/>
                    <a:pt x="1928" y="0"/>
                    <a:pt x="186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8"/>
            <p:cNvSpPr/>
            <p:nvPr/>
          </p:nvSpPr>
          <p:spPr>
            <a:xfrm>
              <a:off x="7752609" y="3441270"/>
              <a:ext cx="27208" cy="27208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39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2"/>
                    <a:pt x="17" y="79"/>
                    <a:pt x="39" y="79"/>
                  </a:cubicBezTo>
                  <a:cubicBezTo>
                    <a:pt x="62" y="79"/>
                    <a:pt x="79" y="62"/>
                    <a:pt x="79" y="39"/>
                  </a:cubicBezTo>
                  <a:cubicBezTo>
                    <a:pt x="79" y="17"/>
                    <a:pt x="62" y="0"/>
                    <a:pt x="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8"/>
            <p:cNvSpPr/>
            <p:nvPr/>
          </p:nvSpPr>
          <p:spPr>
            <a:xfrm>
              <a:off x="7793080" y="3441270"/>
              <a:ext cx="27548" cy="27208"/>
            </a:xfrm>
            <a:custGeom>
              <a:avLst/>
              <a:gdLst/>
              <a:ahLst/>
              <a:cxnLst/>
              <a:rect l="l" t="t" r="r" b="b"/>
              <a:pathLst>
                <a:path w="81" h="80" extrusionOk="0">
                  <a:moveTo>
                    <a:pt x="40" y="0"/>
                  </a:moveTo>
                  <a:cubicBezTo>
                    <a:pt x="18" y="0"/>
                    <a:pt x="1" y="17"/>
                    <a:pt x="1" y="39"/>
                  </a:cubicBezTo>
                  <a:cubicBezTo>
                    <a:pt x="1" y="62"/>
                    <a:pt x="18" y="79"/>
                    <a:pt x="40" y="79"/>
                  </a:cubicBezTo>
                  <a:cubicBezTo>
                    <a:pt x="63" y="79"/>
                    <a:pt x="80" y="62"/>
                    <a:pt x="80" y="39"/>
                  </a:cubicBezTo>
                  <a:cubicBezTo>
                    <a:pt x="80" y="17"/>
                    <a:pt x="63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8"/>
            <p:cNvSpPr/>
            <p:nvPr/>
          </p:nvSpPr>
          <p:spPr>
            <a:xfrm>
              <a:off x="7833892" y="3441270"/>
              <a:ext cx="27548" cy="27208"/>
            </a:xfrm>
            <a:custGeom>
              <a:avLst/>
              <a:gdLst/>
              <a:ahLst/>
              <a:cxnLst/>
              <a:rect l="l" t="t" r="r" b="b"/>
              <a:pathLst>
                <a:path w="81" h="80" extrusionOk="0">
                  <a:moveTo>
                    <a:pt x="39" y="0"/>
                  </a:moveTo>
                  <a:cubicBezTo>
                    <a:pt x="18" y="0"/>
                    <a:pt x="1" y="17"/>
                    <a:pt x="1" y="39"/>
                  </a:cubicBezTo>
                  <a:cubicBezTo>
                    <a:pt x="1" y="62"/>
                    <a:pt x="18" y="79"/>
                    <a:pt x="39" y="79"/>
                  </a:cubicBezTo>
                  <a:cubicBezTo>
                    <a:pt x="63" y="79"/>
                    <a:pt x="80" y="62"/>
                    <a:pt x="80" y="39"/>
                  </a:cubicBezTo>
                  <a:cubicBezTo>
                    <a:pt x="80" y="17"/>
                    <a:pt x="63" y="0"/>
                    <a:pt x="39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8"/>
            <p:cNvSpPr/>
            <p:nvPr/>
          </p:nvSpPr>
          <p:spPr>
            <a:xfrm>
              <a:off x="7409448" y="3563706"/>
              <a:ext cx="296567" cy="229568"/>
            </a:xfrm>
            <a:custGeom>
              <a:avLst/>
              <a:gdLst/>
              <a:ahLst/>
              <a:cxnLst/>
              <a:rect l="l" t="t" r="r" b="b"/>
              <a:pathLst>
                <a:path w="872" h="675" extrusionOk="0"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lnTo>
                    <a:pt x="0" y="58"/>
                  </a:lnTo>
                  <a:cubicBezTo>
                    <a:pt x="0" y="71"/>
                    <a:pt x="9" y="79"/>
                    <a:pt x="20" y="79"/>
                  </a:cubicBezTo>
                  <a:lnTo>
                    <a:pt x="69" y="79"/>
                  </a:lnTo>
                  <a:lnTo>
                    <a:pt x="193" y="486"/>
                  </a:lnTo>
                  <a:lnTo>
                    <a:pt x="146" y="540"/>
                  </a:lnTo>
                  <a:cubicBezTo>
                    <a:pt x="129" y="561"/>
                    <a:pt x="120" y="591"/>
                    <a:pt x="129" y="619"/>
                  </a:cubicBezTo>
                  <a:cubicBezTo>
                    <a:pt x="139" y="653"/>
                    <a:pt x="169" y="675"/>
                    <a:pt x="204" y="675"/>
                  </a:cubicBezTo>
                  <a:lnTo>
                    <a:pt x="773" y="675"/>
                  </a:lnTo>
                  <a:cubicBezTo>
                    <a:pt x="784" y="675"/>
                    <a:pt x="793" y="666"/>
                    <a:pt x="793" y="655"/>
                  </a:cubicBezTo>
                  <a:lnTo>
                    <a:pt x="793" y="615"/>
                  </a:lnTo>
                  <a:cubicBezTo>
                    <a:pt x="793" y="604"/>
                    <a:pt x="784" y="595"/>
                    <a:pt x="773" y="595"/>
                  </a:cubicBezTo>
                  <a:lnTo>
                    <a:pt x="204" y="595"/>
                  </a:lnTo>
                  <a:lnTo>
                    <a:pt x="268" y="523"/>
                  </a:lnTo>
                  <a:cubicBezTo>
                    <a:pt x="270" y="521"/>
                    <a:pt x="270" y="518"/>
                    <a:pt x="272" y="516"/>
                  </a:cubicBezTo>
                  <a:lnTo>
                    <a:pt x="656" y="516"/>
                  </a:lnTo>
                  <a:cubicBezTo>
                    <a:pt x="688" y="516"/>
                    <a:pt x="716" y="497"/>
                    <a:pt x="728" y="469"/>
                  </a:cubicBezTo>
                  <a:lnTo>
                    <a:pt x="868" y="176"/>
                  </a:lnTo>
                  <a:cubicBezTo>
                    <a:pt x="870" y="167"/>
                    <a:pt x="872" y="159"/>
                    <a:pt x="872" y="148"/>
                  </a:cubicBezTo>
                  <a:lnTo>
                    <a:pt x="872" y="144"/>
                  </a:lnTo>
                  <a:cubicBezTo>
                    <a:pt x="872" y="107"/>
                    <a:pt x="844" y="79"/>
                    <a:pt x="810" y="79"/>
                  </a:cubicBezTo>
                  <a:lnTo>
                    <a:pt x="152" y="79"/>
                  </a:lnTo>
                  <a:lnTo>
                    <a:pt x="137" y="28"/>
                  </a:lnTo>
                  <a:cubicBezTo>
                    <a:pt x="131" y="11"/>
                    <a:pt x="116" y="0"/>
                    <a:pt x="99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8"/>
            <p:cNvSpPr/>
            <p:nvPr/>
          </p:nvSpPr>
          <p:spPr>
            <a:xfrm>
              <a:off x="7451621" y="3783410"/>
              <a:ext cx="54076" cy="54416"/>
            </a:xfrm>
            <a:custGeom>
              <a:avLst/>
              <a:gdLst/>
              <a:ahLst/>
              <a:cxnLst/>
              <a:rect l="l" t="t" r="r" b="b"/>
              <a:pathLst>
                <a:path w="159" h="160" extrusionOk="0">
                  <a:moveTo>
                    <a:pt x="80" y="1"/>
                  </a:moveTo>
                  <a:cubicBezTo>
                    <a:pt x="37" y="1"/>
                    <a:pt x="1" y="35"/>
                    <a:pt x="1" y="80"/>
                  </a:cubicBezTo>
                  <a:cubicBezTo>
                    <a:pt x="1" y="123"/>
                    <a:pt x="37" y="159"/>
                    <a:pt x="80" y="159"/>
                  </a:cubicBezTo>
                  <a:cubicBezTo>
                    <a:pt x="125" y="159"/>
                    <a:pt x="159" y="123"/>
                    <a:pt x="159" y="80"/>
                  </a:cubicBezTo>
                  <a:cubicBezTo>
                    <a:pt x="159" y="35"/>
                    <a:pt x="125" y="1"/>
                    <a:pt x="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8"/>
            <p:cNvSpPr/>
            <p:nvPr/>
          </p:nvSpPr>
          <p:spPr>
            <a:xfrm>
              <a:off x="7613168" y="3783410"/>
              <a:ext cx="55096" cy="54416"/>
            </a:xfrm>
            <a:custGeom>
              <a:avLst/>
              <a:gdLst/>
              <a:ahLst/>
              <a:cxnLst/>
              <a:rect l="l" t="t" r="r" b="b"/>
              <a:pathLst>
                <a:path w="162" h="160" extrusionOk="0">
                  <a:moveTo>
                    <a:pt x="82" y="1"/>
                  </a:moveTo>
                  <a:cubicBezTo>
                    <a:pt x="37" y="1"/>
                    <a:pt x="1" y="35"/>
                    <a:pt x="1" y="80"/>
                  </a:cubicBezTo>
                  <a:cubicBezTo>
                    <a:pt x="1" y="123"/>
                    <a:pt x="37" y="159"/>
                    <a:pt x="82" y="159"/>
                  </a:cubicBezTo>
                  <a:cubicBezTo>
                    <a:pt x="125" y="159"/>
                    <a:pt x="162" y="123"/>
                    <a:pt x="162" y="80"/>
                  </a:cubicBezTo>
                  <a:cubicBezTo>
                    <a:pt x="162" y="35"/>
                    <a:pt x="125" y="1"/>
                    <a:pt x="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8"/>
            <p:cNvSpPr/>
            <p:nvPr/>
          </p:nvSpPr>
          <p:spPr>
            <a:xfrm>
              <a:off x="7115943" y="3769806"/>
              <a:ext cx="229568" cy="230248"/>
            </a:xfrm>
            <a:custGeom>
              <a:avLst/>
              <a:gdLst/>
              <a:ahLst/>
              <a:cxnLst/>
              <a:rect l="l" t="t" r="r" b="b"/>
              <a:pathLst>
                <a:path w="675" h="677" extrusionOk="0">
                  <a:moveTo>
                    <a:pt x="336" y="0"/>
                  </a:moveTo>
                  <a:cubicBezTo>
                    <a:pt x="150" y="0"/>
                    <a:pt x="0" y="152"/>
                    <a:pt x="0" y="339"/>
                  </a:cubicBezTo>
                  <a:cubicBezTo>
                    <a:pt x="0" y="525"/>
                    <a:pt x="150" y="677"/>
                    <a:pt x="336" y="677"/>
                  </a:cubicBezTo>
                  <a:cubicBezTo>
                    <a:pt x="523" y="677"/>
                    <a:pt x="675" y="525"/>
                    <a:pt x="675" y="339"/>
                  </a:cubicBezTo>
                  <a:cubicBezTo>
                    <a:pt x="675" y="152"/>
                    <a:pt x="523" y="0"/>
                    <a:pt x="33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8"/>
            <p:cNvSpPr/>
            <p:nvPr/>
          </p:nvSpPr>
          <p:spPr>
            <a:xfrm>
              <a:off x="7219333" y="3875237"/>
              <a:ext cx="20066" cy="34690"/>
            </a:xfrm>
            <a:custGeom>
              <a:avLst/>
              <a:gdLst/>
              <a:ahLst/>
              <a:cxnLst/>
              <a:rect l="l" t="t" r="r" b="b"/>
              <a:pathLst>
                <a:path w="59" h="102" extrusionOk="0">
                  <a:moveTo>
                    <a:pt x="28" y="1"/>
                  </a:moveTo>
                  <a:cubicBezTo>
                    <a:pt x="13" y="1"/>
                    <a:pt x="0" y="14"/>
                    <a:pt x="0" y="29"/>
                  </a:cubicBezTo>
                  <a:cubicBezTo>
                    <a:pt x="0" y="39"/>
                    <a:pt x="5" y="48"/>
                    <a:pt x="11" y="52"/>
                  </a:cubicBezTo>
                  <a:lnTo>
                    <a:pt x="7" y="93"/>
                  </a:lnTo>
                  <a:cubicBezTo>
                    <a:pt x="7" y="95"/>
                    <a:pt x="7" y="97"/>
                    <a:pt x="9" y="99"/>
                  </a:cubicBezTo>
                  <a:cubicBezTo>
                    <a:pt x="9" y="101"/>
                    <a:pt x="11" y="101"/>
                    <a:pt x="13" y="101"/>
                  </a:cubicBezTo>
                  <a:lnTo>
                    <a:pt x="43" y="101"/>
                  </a:lnTo>
                  <a:cubicBezTo>
                    <a:pt x="45" y="101"/>
                    <a:pt x="47" y="101"/>
                    <a:pt x="47" y="99"/>
                  </a:cubicBezTo>
                  <a:cubicBezTo>
                    <a:pt x="50" y="97"/>
                    <a:pt x="50" y="95"/>
                    <a:pt x="50" y="93"/>
                  </a:cubicBezTo>
                  <a:lnTo>
                    <a:pt x="45" y="52"/>
                  </a:lnTo>
                  <a:cubicBezTo>
                    <a:pt x="54" y="48"/>
                    <a:pt x="58" y="39"/>
                    <a:pt x="58" y="29"/>
                  </a:cubicBezTo>
                  <a:cubicBezTo>
                    <a:pt x="58" y="14"/>
                    <a:pt x="45" y="1"/>
                    <a:pt x="28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8"/>
            <p:cNvSpPr/>
            <p:nvPr/>
          </p:nvSpPr>
          <p:spPr>
            <a:xfrm>
              <a:off x="7194506" y="3810618"/>
              <a:ext cx="69380" cy="43193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101" y="0"/>
                  </a:moveTo>
                  <a:cubicBezTo>
                    <a:pt x="45" y="0"/>
                    <a:pt x="0" y="47"/>
                    <a:pt x="0" y="103"/>
                  </a:cubicBezTo>
                  <a:lnTo>
                    <a:pt x="0" y="126"/>
                  </a:lnTo>
                  <a:lnTo>
                    <a:pt x="43" y="126"/>
                  </a:lnTo>
                  <a:lnTo>
                    <a:pt x="43" y="103"/>
                  </a:lnTo>
                  <a:cubicBezTo>
                    <a:pt x="43" y="71"/>
                    <a:pt x="69" y="45"/>
                    <a:pt x="101" y="45"/>
                  </a:cubicBezTo>
                  <a:cubicBezTo>
                    <a:pt x="133" y="45"/>
                    <a:pt x="161" y="71"/>
                    <a:pt x="161" y="103"/>
                  </a:cubicBezTo>
                  <a:lnTo>
                    <a:pt x="161" y="126"/>
                  </a:lnTo>
                  <a:lnTo>
                    <a:pt x="204" y="126"/>
                  </a:lnTo>
                  <a:lnTo>
                    <a:pt x="204" y="103"/>
                  </a:lnTo>
                  <a:cubicBezTo>
                    <a:pt x="204" y="47"/>
                    <a:pt x="159" y="0"/>
                    <a:pt x="1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8"/>
            <p:cNvSpPr/>
            <p:nvPr/>
          </p:nvSpPr>
          <p:spPr>
            <a:xfrm>
              <a:off x="7184303" y="3853471"/>
              <a:ext cx="89106" cy="76863"/>
            </a:xfrm>
            <a:custGeom>
              <a:avLst/>
              <a:gdLst/>
              <a:ahLst/>
              <a:cxnLst/>
              <a:rect l="l" t="t" r="r" b="b"/>
              <a:pathLst>
                <a:path w="262" h="226" extrusionOk="0">
                  <a:moveTo>
                    <a:pt x="131" y="65"/>
                  </a:moveTo>
                  <a:cubicBezTo>
                    <a:pt x="148" y="65"/>
                    <a:pt x="161" y="78"/>
                    <a:pt x="161" y="93"/>
                  </a:cubicBezTo>
                  <a:cubicBezTo>
                    <a:pt x="161" y="103"/>
                    <a:pt x="157" y="112"/>
                    <a:pt x="148" y="116"/>
                  </a:cubicBezTo>
                  <a:lnTo>
                    <a:pt x="153" y="159"/>
                  </a:lnTo>
                  <a:cubicBezTo>
                    <a:pt x="155" y="159"/>
                    <a:pt x="153" y="161"/>
                    <a:pt x="153" y="163"/>
                  </a:cubicBezTo>
                  <a:cubicBezTo>
                    <a:pt x="150" y="165"/>
                    <a:pt x="148" y="165"/>
                    <a:pt x="146" y="165"/>
                  </a:cubicBezTo>
                  <a:lnTo>
                    <a:pt x="116" y="165"/>
                  </a:lnTo>
                  <a:cubicBezTo>
                    <a:pt x="114" y="165"/>
                    <a:pt x="114" y="165"/>
                    <a:pt x="112" y="163"/>
                  </a:cubicBezTo>
                  <a:cubicBezTo>
                    <a:pt x="110" y="161"/>
                    <a:pt x="110" y="159"/>
                    <a:pt x="110" y="159"/>
                  </a:cubicBezTo>
                  <a:lnTo>
                    <a:pt x="114" y="116"/>
                  </a:lnTo>
                  <a:cubicBezTo>
                    <a:pt x="108" y="112"/>
                    <a:pt x="103" y="103"/>
                    <a:pt x="103" y="93"/>
                  </a:cubicBezTo>
                  <a:cubicBezTo>
                    <a:pt x="103" y="78"/>
                    <a:pt x="116" y="65"/>
                    <a:pt x="131" y="65"/>
                  </a:cubicBezTo>
                  <a:close/>
                  <a:moveTo>
                    <a:pt x="30" y="0"/>
                  </a:moveTo>
                  <a:lnTo>
                    <a:pt x="30" y="7"/>
                  </a:lnTo>
                  <a:lnTo>
                    <a:pt x="7" y="7"/>
                  </a:lnTo>
                  <a:cubicBezTo>
                    <a:pt x="5" y="7"/>
                    <a:pt x="0" y="9"/>
                    <a:pt x="0" y="13"/>
                  </a:cubicBezTo>
                  <a:lnTo>
                    <a:pt x="0" y="195"/>
                  </a:lnTo>
                  <a:cubicBezTo>
                    <a:pt x="0" y="210"/>
                    <a:pt x="13" y="225"/>
                    <a:pt x="30" y="225"/>
                  </a:cubicBezTo>
                  <a:lnTo>
                    <a:pt x="234" y="225"/>
                  </a:lnTo>
                  <a:cubicBezTo>
                    <a:pt x="249" y="225"/>
                    <a:pt x="262" y="210"/>
                    <a:pt x="262" y="195"/>
                  </a:cubicBezTo>
                  <a:lnTo>
                    <a:pt x="262" y="13"/>
                  </a:lnTo>
                  <a:cubicBezTo>
                    <a:pt x="262" y="9"/>
                    <a:pt x="260" y="7"/>
                    <a:pt x="255" y="7"/>
                  </a:cubicBezTo>
                  <a:lnTo>
                    <a:pt x="234" y="7"/>
                  </a:lnTo>
                  <a:lnTo>
                    <a:pt x="234" y="0"/>
                  </a:lnTo>
                  <a:lnTo>
                    <a:pt x="189" y="0"/>
                  </a:lnTo>
                  <a:lnTo>
                    <a:pt x="189" y="7"/>
                  </a:lnTo>
                  <a:lnTo>
                    <a:pt x="73" y="7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8"/>
            <p:cNvSpPr/>
            <p:nvPr/>
          </p:nvSpPr>
          <p:spPr>
            <a:xfrm>
              <a:off x="7701594" y="3781370"/>
              <a:ext cx="311872" cy="205761"/>
            </a:xfrm>
            <a:custGeom>
              <a:avLst/>
              <a:gdLst/>
              <a:ahLst/>
              <a:cxnLst/>
              <a:rect l="l" t="t" r="r" b="b"/>
              <a:pathLst>
                <a:path w="917" h="605" extrusionOk="0">
                  <a:moveTo>
                    <a:pt x="84" y="0"/>
                  </a:moveTo>
                  <a:cubicBezTo>
                    <a:pt x="37" y="0"/>
                    <a:pt x="0" y="39"/>
                    <a:pt x="0" y="86"/>
                  </a:cubicBezTo>
                  <a:lnTo>
                    <a:pt x="0" y="519"/>
                  </a:lnTo>
                  <a:cubicBezTo>
                    <a:pt x="0" y="566"/>
                    <a:pt x="37" y="604"/>
                    <a:pt x="84" y="604"/>
                  </a:cubicBezTo>
                  <a:lnTo>
                    <a:pt x="833" y="604"/>
                  </a:lnTo>
                  <a:cubicBezTo>
                    <a:pt x="880" y="604"/>
                    <a:pt x="917" y="566"/>
                    <a:pt x="917" y="519"/>
                  </a:cubicBezTo>
                  <a:lnTo>
                    <a:pt x="917" y="86"/>
                  </a:lnTo>
                  <a:cubicBezTo>
                    <a:pt x="917" y="39"/>
                    <a:pt x="880" y="0"/>
                    <a:pt x="833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8"/>
            <p:cNvSpPr/>
            <p:nvPr/>
          </p:nvSpPr>
          <p:spPr>
            <a:xfrm>
              <a:off x="7883547" y="3810618"/>
              <a:ext cx="59518" cy="59177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86" y="0"/>
                  </a:moveTo>
                  <a:cubicBezTo>
                    <a:pt x="39" y="0"/>
                    <a:pt x="1" y="39"/>
                    <a:pt x="1" y="88"/>
                  </a:cubicBezTo>
                  <a:cubicBezTo>
                    <a:pt x="1" y="135"/>
                    <a:pt x="39" y="174"/>
                    <a:pt x="86" y="174"/>
                  </a:cubicBezTo>
                  <a:cubicBezTo>
                    <a:pt x="135" y="174"/>
                    <a:pt x="174" y="135"/>
                    <a:pt x="174" y="88"/>
                  </a:cubicBezTo>
                  <a:cubicBezTo>
                    <a:pt x="174" y="39"/>
                    <a:pt x="135" y="0"/>
                    <a:pt x="8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8"/>
            <p:cNvSpPr/>
            <p:nvPr/>
          </p:nvSpPr>
          <p:spPr>
            <a:xfrm>
              <a:off x="7925719" y="3810618"/>
              <a:ext cx="58837" cy="59177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86" y="0"/>
                  </a:moveTo>
                  <a:cubicBezTo>
                    <a:pt x="39" y="0"/>
                    <a:pt x="1" y="39"/>
                    <a:pt x="1" y="88"/>
                  </a:cubicBezTo>
                  <a:cubicBezTo>
                    <a:pt x="1" y="135"/>
                    <a:pt x="39" y="174"/>
                    <a:pt x="86" y="174"/>
                  </a:cubicBezTo>
                  <a:cubicBezTo>
                    <a:pt x="134" y="174"/>
                    <a:pt x="172" y="135"/>
                    <a:pt x="172" y="88"/>
                  </a:cubicBezTo>
                  <a:cubicBezTo>
                    <a:pt x="172" y="39"/>
                    <a:pt x="134" y="0"/>
                    <a:pt x="8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8"/>
            <p:cNvSpPr/>
            <p:nvPr/>
          </p:nvSpPr>
          <p:spPr>
            <a:xfrm>
              <a:off x="7730502" y="3898704"/>
              <a:ext cx="254055" cy="29249"/>
            </a:xfrm>
            <a:custGeom>
              <a:avLst/>
              <a:gdLst/>
              <a:ahLst/>
              <a:cxnLst/>
              <a:rect l="l" t="t" r="r" b="b"/>
              <a:pathLst>
                <a:path w="747" h="86" extrusionOk="0">
                  <a:moveTo>
                    <a:pt x="31" y="0"/>
                  </a:moveTo>
                  <a:cubicBezTo>
                    <a:pt x="14" y="0"/>
                    <a:pt x="1" y="13"/>
                    <a:pt x="1" y="30"/>
                  </a:cubicBezTo>
                  <a:lnTo>
                    <a:pt x="1" y="56"/>
                  </a:lnTo>
                  <a:cubicBezTo>
                    <a:pt x="1" y="73"/>
                    <a:pt x="14" y="86"/>
                    <a:pt x="31" y="86"/>
                  </a:cubicBezTo>
                  <a:lnTo>
                    <a:pt x="716" y="86"/>
                  </a:lnTo>
                  <a:cubicBezTo>
                    <a:pt x="733" y="86"/>
                    <a:pt x="746" y="73"/>
                    <a:pt x="746" y="56"/>
                  </a:cubicBezTo>
                  <a:lnTo>
                    <a:pt x="746" y="30"/>
                  </a:lnTo>
                  <a:cubicBezTo>
                    <a:pt x="746" y="13"/>
                    <a:pt x="733" y="0"/>
                    <a:pt x="7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8"/>
            <p:cNvSpPr/>
            <p:nvPr/>
          </p:nvSpPr>
          <p:spPr>
            <a:xfrm>
              <a:off x="7730502" y="3820821"/>
              <a:ext cx="39112" cy="9523"/>
            </a:xfrm>
            <a:custGeom>
              <a:avLst/>
              <a:gdLst/>
              <a:ahLst/>
              <a:cxnLst/>
              <a:rect l="l" t="t" r="r" b="b"/>
              <a:pathLst>
                <a:path w="115" h="28" extrusionOk="0">
                  <a:moveTo>
                    <a:pt x="11" y="0"/>
                  </a:moveTo>
                  <a:cubicBezTo>
                    <a:pt x="5" y="0"/>
                    <a:pt x="1" y="4"/>
                    <a:pt x="1" y="11"/>
                  </a:cubicBezTo>
                  <a:lnTo>
                    <a:pt x="1" y="17"/>
                  </a:lnTo>
                  <a:cubicBezTo>
                    <a:pt x="1" y="24"/>
                    <a:pt x="5" y="28"/>
                    <a:pt x="11" y="28"/>
                  </a:cubicBezTo>
                  <a:lnTo>
                    <a:pt x="106" y="28"/>
                  </a:lnTo>
                  <a:cubicBezTo>
                    <a:pt x="110" y="28"/>
                    <a:pt x="114" y="24"/>
                    <a:pt x="114" y="17"/>
                  </a:cubicBezTo>
                  <a:lnTo>
                    <a:pt x="114" y="11"/>
                  </a:lnTo>
                  <a:cubicBezTo>
                    <a:pt x="114" y="4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8"/>
            <p:cNvSpPr/>
            <p:nvPr/>
          </p:nvSpPr>
          <p:spPr>
            <a:xfrm>
              <a:off x="7730502" y="3947338"/>
              <a:ext cx="107472" cy="9863"/>
            </a:xfrm>
            <a:custGeom>
              <a:avLst/>
              <a:gdLst/>
              <a:ahLst/>
              <a:cxnLst/>
              <a:rect l="l" t="t" r="r" b="b"/>
              <a:pathLst>
                <a:path w="316" h="29" extrusionOk="0">
                  <a:moveTo>
                    <a:pt x="11" y="1"/>
                  </a:moveTo>
                  <a:cubicBezTo>
                    <a:pt x="5" y="1"/>
                    <a:pt x="1" y="5"/>
                    <a:pt x="1" y="11"/>
                  </a:cubicBezTo>
                  <a:lnTo>
                    <a:pt x="1" y="20"/>
                  </a:lnTo>
                  <a:cubicBezTo>
                    <a:pt x="1" y="24"/>
                    <a:pt x="5" y="29"/>
                    <a:pt x="11" y="29"/>
                  </a:cubicBezTo>
                  <a:lnTo>
                    <a:pt x="305" y="29"/>
                  </a:lnTo>
                  <a:cubicBezTo>
                    <a:pt x="311" y="29"/>
                    <a:pt x="316" y="24"/>
                    <a:pt x="316" y="20"/>
                  </a:cubicBezTo>
                  <a:lnTo>
                    <a:pt x="316" y="11"/>
                  </a:lnTo>
                  <a:cubicBezTo>
                    <a:pt x="316" y="5"/>
                    <a:pt x="311" y="1"/>
                    <a:pt x="30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2" name="Google Shape;5022;p38"/>
          <p:cNvGrpSpPr/>
          <p:nvPr/>
        </p:nvGrpSpPr>
        <p:grpSpPr>
          <a:xfrm>
            <a:off x="714990" y="2267577"/>
            <a:ext cx="8287459" cy="1686950"/>
            <a:chOff x="784372" y="2557464"/>
            <a:chExt cx="8050522" cy="1597671"/>
          </a:xfrm>
        </p:grpSpPr>
        <p:grpSp>
          <p:nvGrpSpPr>
            <p:cNvPr id="5023" name="Google Shape;5023;p38"/>
            <p:cNvGrpSpPr/>
            <p:nvPr/>
          </p:nvGrpSpPr>
          <p:grpSpPr>
            <a:xfrm>
              <a:off x="784372" y="2557464"/>
              <a:ext cx="1800492" cy="686205"/>
              <a:chOff x="784372" y="2545108"/>
              <a:chExt cx="1800492" cy="686205"/>
            </a:xfrm>
          </p:grpSpPr>
          <p:sp>
            <p:nvSpPr>
              <p:cNvPr id="5024" name="Google Shape;5024;p38"/>
              <p:cNvSpPr/>
              <p:nvPr/>
            </p:nvSpPr>
            <p:spPr>
              <a:xfrm>
                <a:off x="784372" y="2545108"/>
                <a:ext cx="1800492" cy="68620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710" extrusionOk="0">
                    <a:moveTo>
                      <a:pt x="2954" y="35"/>
                    </a:moveTo>
                    <a:cubicBezTo>
                      <a:pt x="3132" y="35"/>
                      <a:pt x="3275" y="179"/>
                      <a:pt x="3275" y="356"/>
                    </a:cubicBezTo>
                    <a:cubicBezTo>
                      <a:pt x="3275" y="532"/>
                      <a:pt x="3132" y="678"/>
                      <a:pt x="2954" y="678"/>
                    </a:cubicBezTo>
                    <a:lnTo>
                      <a:pt x="354" y="678"/>
                    </a:lnTo>
                    <a:cubicBezTo>
                      <a:pt x="179" y="678"/>
                      <a:pt x="33" y="532"/>
                      <a:pt x="33" y="356"/>
                    </a:cubicBezTo>
                    <a:cubicBezTo>
                      <a:pt x="33" y="179"/>
                      <a:pt x="179" y="35"/>
                      <a:pt x="354" y="35"/>
                    </a:cubicBezTo>
                    <a:close/>
                    <a:moveTo>
                      <a:pt x="354" y="1"/>
                    </a:moveTo>
                    <a:cubicBezTo>
                      <a:pt x="159" y="1"/>
                      <a:pt x="1" y="159"/>
                      <a:pt x="1" y="356"/>
                    </a:cubicBezTo>
                    <a:cubicBezTo>
                      <a:pt x="1" y="551"/>
                      <a:pt x="159" y="710"/>
                      <a:pt x="354" y="710"/>
                    </a:cubicBezTo>
                    <a:lnTo>
                      <a:pt x="2954" y="710"/>
                    </a:lnTo>
                    <a:cubicBezTo>
                      <a:pt x="3151" y="710"/>
                      <a:pt x="3310" y="551"/>
                      <a:pt x="3310" y="356"/>
                    </a:cubicBezTo>
                    <a:cubicBezTo>
                      <a:pt x="3310" y="159"/>
                      <a:pt x="3151" y="1"/>
                      <a:pt x="29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25" name="Google Shape;5025;p38"/>
              <p:cNvSpPr txBox="1"/>
              <p:nvPr/>
            </p:nvSpPr>
            <p:spPr>
              <a:xfrm>
                <a:off x="948671" y="2730996"/>
                <a:ext cx="1514516" cy="377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MANAGMEMENT </a:t>
                </a:r>
                <a:endParaRPr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5026" name="Google Shape;5026;p38"/>
            <p:cNvSpPr txBox="1"/>
            <p:nvPr/>
          </p:nvSpPr>
          <p:spPr>
            <a:xfrm>
              <a:off x="5857923" y="4111836"/>
              <a:ext cx="2976971" cy="4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 organizational structure is a system that outlines how certain activities are directed in order to achieve the goals of an organization. These activities can include rules, roles, and responsibilities.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organizational structure also determines how information flows between levels within the company.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31" name="Google Shape;5031;p38"/>
          <p:cNvGrpSpPr/>
          <p:nvPr/>
        </p:nvGrpSpPr>
        <p:grpSpPr>
          <a:xfrm>
            <a:off x="311273" y="2293811"/>
            <a:ext cx="8212300" cy="2075260"/>
            <a:chOff x="3409002" y="4174523"/>
            <a:chExt cx="4702836" cy="919074"/>
          </a:xfrm>
        </p:grpSpPr>
        <p:sp>
          <p:nvSpPr>
            <p:cNvPr id="5032" name="Google Shape;5032;p38"/>
            <p:cNvSpPr/>
            <p:nvPr/>
          </p:nvSpPr>
          <p:spPr>
            <a:xfrm>
              <a:off x="6918434" y="4174523"/>
              <a:ext cx="1193404" cy="309824"/>
            </a:xfrm>
            <a:custGeom>
              <a:avLst/>
              <a:gdLst/>
              <a:ahLst/>
              <a:cxnLst/>
              <a:rect l="l" t="t" r="r" b="b"/>
              <a:pathLst>
                <a:path w="3310" h="710" extrusionOk="0">
                  <a:moveTo>
                    <a:pt x="2954" y="35"/>
                  </a:moveTo>
                  <a:cubicBezTo>
                    <a:pt x="3132" y="35"/>
                    <a:pt x="3275" y="179"/>
                    <a:pt x="3275" y="356"/>
                  </a:cubicBezTo>
                  <a:cubicBezTo>
                    <a:pt x="3275" y="532"/>
                    <a:pt x="3132" y="678"/>
                    <a:pt x="2954" y="678"/>
                  </a:cubicBezTo>
                  <a:lnTo>
                    <a:pt x="354" y="678"/>
                  </a:lnTo>
                  <a:cubicBezTo>
                    <a:pt x="179" y="678"/>
                    <a:pt x="33" y="532"/>
                    <a:pt x="33" y="356"/>
                  </a:cubicBezTo>
                  <a:cubicBezTo>
                    <a:pt x="33" y="179"/>
                    <a:pt x="179" y="35"/>
                    <a:pt x="354" y="35"/>
                  </a:cubicBezTo>
                  <a:close/>
                  <a:moveTo>
                    <a:pt x="354" y="1"/>
                  </a:moveTo>
                  <a:cubicBezTo>
                    <a:pt x="159" y="1"/>
                    <a:pt x="1" y="159"/>
                    <a:pt x="1" y="356"/>
                  </a:cubicBezTo>
                  <a:cubicBezTo>
                    <a:pt x="1" y="551"/>
                    <a:pt x="159" y="710"/>
                    <a:pt x="354" y="710"/>
                  </a:cubicBezTo>
                  <a:lnTo>
                    <a:pt x="2954" y="710"/>
                  </a:lnTo>
                  <a:cubicBezTo>
                    <a:pt x="3151" y="710"/>
                    <a:pt x="3310" y="551"/>
                    <a:pt x="3310" y="356"/>
                  </a:cubicBezTo>
                  <a:cubicBezTo>
                    <a:pt x="3310" y="159"/>
                    <a:pt x="3151" y="1"/>
                    <a:pt x="2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38"/>
            <p:cNvSpPr txBox="1"/>
            <p:nvPr/>
          </p:nvSpPr>
          <p:spPr>
            <a:xfrm>
              <a:off x="6996286" y="4247985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ORGANIZATION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34" name="Google Shape;5034;p38"/>
            <p:cNvSpPr txBox="1"/>
            <p:nvPr/>
          </p:nvSpPr>
          <p:spPr>
            <a:xfrm>
              <a:off x="3409002" y="4776780"/>
              <a:ext cx="1657767" cy="316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Management is defined as the procedure of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organising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directing, planning and controlling the efforts of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organisational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members and of managing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organisational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sources to accomplish particular goals. Planning is the purpose of ascertaining in advance what is supposed to be done and who has to do it.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40" name="Google Shape;5040;p38"/>
          <p:cNvGrpSpPr/>
          <p:nvPr/>
        </p:nvGrpSpPr>
        <p:grpSpPr>
          <a:xfrm>
            <a:off x="2823553" y="2797549"/>
            <a:ext cx="3440106" cy="524773"/>
            <a:chOff x="2843614" y="3269834"/>
            <a:chExt cx="3440106" cy="524773"/>
          </a:xfrm>
        </p:grpSpPr>
        <p:sp>
          <p:nvSpPr>
            <p:cNvPr id="5041" name="Google Shape;5041;p38"/>
            <p:cNvSpPr/>
            <p:nvPr/>
          </p:nvSpPr>
          <p:spPr>
            <a:xfrm>
              <a:off x="3564965" y="3269834"/>
              <a:ext cx="1985164" cy="421384"/>
            </a:xfrm>
            <a:custGeom>
              <a:avLst/>
              <a:gdLst/>
              <a:ahLst/>
              <a:cxnLst/>
              <a:rect l="l" t="t" r="r" b="b"/>
              <a:pathLst>
                <a:path w="5837" h="1239" extrusionOk="0">
                  <a:moveTo>
                    <a:pt x="321" y="1"/>
                  </a:moveTo>
                  <a:cubicBezTo>
                    <a:pt x="146" y="1"/>
                    <a:pt x="0" y="144"/>
                    <a:pt x="0" y="322"/>
                  </a:cubicBezTo>
                  <a:lnTo>
                    <a:pt x="0" y="917"/>
                  </a:lnTo>
                  <a:cubicBezTo>
                    <a:pt x="0" y="1095"/>
                    <a:pt x="146" y="1238"/>
                    <a:pt x="321" y="1238"/>
                  </a:cubicBezTo>
                  <a:lnTo>
                    <a:pt x="5515" y="1238"/>
                  </a:lnTo>
                  <a:cubicBezTo>
                    <a:pt x="5693" y="1238"/>
                    <a:pt x="5836" y="1095"/>
                    <a:pt x="5836" y="917"/>
                  </a:cubicBezTo>
                  <a:lnTo>
                    <a:pt x="5836" y="322"/>
                  </a:lnTo>
                  <a:cubicBezTo>
                    <a:pt x="5836" y="144"/>
                    <a:pt x="5693" y="1"/>
                    <a:pt x="551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38"/>
            <p:cNvSpPr/>
            <p:nvPr/>
          </p:nvSpPr>
          <p:spPr>
            <a:xfrm>
              <a:off x="3538777" y="3449066"/>
              <a:ext cx="63599" cy="62918"/>
            </a:xfrm>
            <a:custGeom>
              <a:avLst/>
              <a:gdLst/>
              <a:ahLst/>
              <a:cxnLst/>
              <a:rect l="l" t="t" r="r" b="b"/>
              <a:pathLst>
                <a:path w="187" h="185" extrusionOk="0">
                  <a:moveTo>
                    <a:pt x="94" y="0"/>
                  </a:moveTo>
                  <a:cubicBezTo>
                    <a:pt x="43" y="0"/>
                    <a:pt x="0" y="41"/>
                    <a:pt x="0" y="93"/>
                  </a:cubicBezTo>
                  <a:cubicBezTo>
                    <a:pt x="0" y="144"/>
                    <a:pt x="43" y="185"/>
                    <a:pt x="94" y="185"/>
                  </a:cubicBezTo>
                  <a:cubicBezTo>
                    <a:pt x="146" y="185"/>
                    <a:pt x="186" y="144"/>
                    <a:pt x="186" y="93"/>
                  </a:cubicBezTo>
                  <a:cubicBezTo>
                    <a:pt x="186" y="41"/>
                    <a:pt x="146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38"/>
            <p:cNvSpPr/>
            <p:nvPr/>
          </p:nvSpPr>
          <p:spPr>
            <a:xfrm>
              <a:off x="5525638" y="3449066"/>
              <a:ext cx="62918" cy="62918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0"/>
                  </a:moveTo>
                  <a:cubicBezTo>
                    <a:pt x="41" y="0"/>
                    <a:pt x="1" y="41"/>
                    <a:pt x="1" y="93"/>
                  </a:cubicBezTo>
                  <a:cubicBezTo>
                    <a:pt x="1" y="144"/>
                    <a:pt x="41" y="185"/>
                    <a:pt x="93" y="185"/>
                  </a:cubicBezTo>
                  <a:cubicBezTo>
                    <a:pt x="144" y="185"/>
                    <a:pt x="185" y="144"/>
                    <a:pt x="185" y="93"/>
                  </a:cubicBezTo>
                  <a:cubicBezTo>
                    <a:pt x="185" y="41"/>
                    <a:pt x="144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38"/>
            <p:cNvSpPr txBox="1"/>
            <p:nvPr/>
          </p:nvSpPr>
          <p:spPr>
            <a:xfrm>
              <a:off x="3883296" y="3312525"/>
              <a:ext cx="13485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WEBINAR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1" name="Google Shape;5051;p38"/>
            <p:cNvSpPr/>
            <p:nvPr/>
          </p:nvSpPr>
          <p:spPr>
            <a:xfrm>
              <a:off x="5344365" y="3587486"/>
              <a:ext cx="209502" cy="207121"/>
            </a:xfrm>
            <a:custGeom>
              <a:avLst/>
              <a:gdLst/>
              <a:ahLst/>
              <a:cxnLst/>
              <a:rect l="l" t="t" r="r" b="b"/>
              <a:pathLst>
                <a:path w="616" h="609" extrusionOk="0">
                  <a:moveTo>
                    <a:pt x="30" y="0"/>
                  </a:moveTo>
                  <a:cubicBezTo>
                    <a:pt x="24" y="0"/>
                    <a:pt x="17" y="3"/>
                    <a:pt x="11" y="9"/>
                  </a:cubicBezTo>
                  <a:cubicBezTo>
                    <a:pt x="5" y="15"/>
                    <a:pt x="0" y="26"/>
                    <a:pt x="5" y="37"/>
                  </a:cubicBezTo>
                  <a:lnTo>
                    <a:pt x="161" y="508"/>
                  </a:lnTo>
                  <a:cubicBezTo>
                    <a:pt x="163" y="517"/>
                    <a:pt x="172" y="523"/>
                    <a:pt x="180" y="525"/>
                  </a:cubicBezTo>
                  <a:cubicBezTo>
                    <a:pt x="183" y="526"/>
                    <a:pt x="186" y="526"/>
                    <a:pt x="188" y="526"/>
                  </a:cubicBezTo>
                  <a:cubicBezTo>
                    <a:pt x="195" y="526"/>
                    <a:pt x="202" y="523"/>
                    <a:pt x="208" y="519"/>
                  </a:cubicBezTo>
                  <a:lnTo>
                    <a:pt x="285" y="439"/>
                  </a:lnTo>
                  <a:lnTo>
                    <a:pt x="448" y="600"/>
                  </a:lnTo>
                  <a:cubicBezTo>
                    <a:pt x="453" y="605"/>
                    <a:pt x="460" y="608"/>
                    <a:pt x="467" y="608"/>
                  </a:cubicBezTo>
                  <a:cubicBezTo>
                    <a:pt x="474" y="608"/>
                    <a:pt x="481" y="605"/>
                    <a:pt x="487" y="600"/>
                  </a:cubicBezTo>
                  <a:lnTo>
                    <a:pt x="604" y="484"/>
                  </a:lnTo>
                  <a:cubicBezTo>
                    <a:pt x="615" y="474"/>
                    <a:pt x="615" y="454"/>
                    <a:pt x="604" y="444"/>
                  </a:cubicBezTo>
                  <a:lnTo>
                    <a:pt x="442" y="283"/>
                  </a:lnTo>
                  <a:lnTo>
                    <a:pt x="521" y="204"/>
                  </a:lnTo>
                  <a:cubicBezTo>
                    <a:pt x="527" y="197"/>
                    <a:pt x="529" y="187"/>
                    <a:pt x="527" y="178"/>
                  </a:cubicBezTo>
                  <a:cubicBezTo>
                    <a:pt x="525" y="170"/>
                    <a:pt x="519" y="161"/>
                    <a:pt x="510" y="159"/>
                  </a:cubicBezTo>
                  <a:lnTo>
                    <a:pt x="39" y="3"/>
                  </a:lnTo>
                  <a:cubicBezTo>
                    <a:pt x="36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38"/>
            <p:cNvSpPr/>
            <p:nvPr/>
          </p:nvSpPr>
          <p:spPr>
            <a:xfrm>
              <a:off x="2843614" y="3475934"/>
              <a:ext cx="733256" cy="9183"/>
            </a:xfrm>
            <a:custGeom>
              <a:avLst/>
              <a:gdLst/>
              <a:ahLst/>
              <a:cxnLst/>
              <a:rect l="l" t="t" r="r" b="b"/>
              <a:pathLst>
                <a:path w="2156" h="27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cubicBezTo>
                    <a:pt x="1" y="20"/>
                    <a:pt x="7" y="26"/>
                    <a:pt x="14" y="26"/>
                  </a:cubicBezTo>
                  <a:lnTo>
                    <a:pt x="29" y="26"/>
                  </a:lnTo>
                  <a:cubicBezTo>
                    <a:pt x="35" y="26"/>
                    <a:pt x="42" y="20"/>
                    <a:pt x="42" y="14"/>
                  </a:cubicBezTo>
                  <a:cubicBezTo>
                    <a:pt x="42" y="7"/>
                    <a:pt x="35" y="1"/>
                    <a:pt x="29" y="1"/>
                  </a:cubicBezTo>
                  <a:close/>
                  <a:moveTo>
                    <a:pt x="102" y="1"/>
                  </a:moveTo>
                  <a:cubicBezTo>
                    <a:pt x="95" y="1"/>
                    <a:pt x="89" y="7"/>
                    <a:pt x="89" y="14"/>
                  </a:cubicBezTo>
                  <a:cubicBezTo>
                    <a:pt x="89" y="20"/>
                    <a:pt x="95" y="26"/>
                    <a:pt x="102" y="26"/>
                  </a:cubicBezTo>
                  <a:lnTo>
                    <a:pt x="140" y="26"/>
                  </a:lnTo>
                  <a:cubicBezTo>
                    <a:pt x="147" y="26"/>
                    <a:pt x="153" y="20"/>
                    <a:pt x="153" y="14"/>
                  </a:cubicBezTo>
                  <a:cubicBezTo>
                    <a:pt x="153" y="7"/>
                    <a:pt x="147" y="1"/>
                    <a:pt x="140" y="1"/>
                  </a:cubicBezTo>
                  <a:close/>
                  <a:moveTo>
                    <a:pt x="213" y="1"/>
                  </a:moveTo>
                  <a:cubicBezTo>
                    <a:pt x="207" y="1"/>
                    <a:pt x="200" y="7"/>
                    <a:pt x="200" y="14"/>
                  </a:cubicBezTo>
                  <a:cubicBezTo>
                    <a:pt x="200" y="20"/>
                    <a:pt x="207" y="26"/>
                    <a:pt x="213" y="26"/>
                  </a:cubicBezTo>
                  <a:lnTo>
                    <a:pt x="251" y="26"/>
                  </a:lnTo>
                  <a:cubicBezTo>
                    <a:pt x="258" y="26"/>
                    <a:pt x="264" y="20"/>
                    <a:pt x="264" y="14"/>
                  </a:cubicBezTo>
                  <a:cubicBezTo>
                    <a:pt x="264" y="7"/>
                    <a:pt x="258" y="1"/>
                    <a:pt x="251" y="1"/>
                  </a:cubicBezTo>
                  <a:close/>
                  <a:moveTo>
                    <a:pt x="324" y="1"/>
                  </a:moveTo>
                  <a:cubicBezTo>
                    <a:pt x="318" y="1"/>
                    <a:pt x="311" y="7"/>
                    <a:pt x="311" y="14"/>
                  </a:cubicBezTo>
                  <a:cubicBezTo>
                    <a:pt x="311" y="20"/>
                    <a:pt x="318" y="26"/>
                    <a:pt x="324" y="26"/>
                  </a:cubicBezTo>
                  <a:lnTo>
                    <a:pt x="363" y="26"/>
                  </a:lnTo>
                  <a:cubicBezTo>
                    <a:pt x="369" y="26"/>
                    <a:pt x="374" y="20"/>
                    <a:pt x="374" y="14"/>
                  </a:cubicBezTo>
                  <a:cubicBezTo>
                    <a:pt x="374" y="7"/>
                    <a:pt x="369" y="1"/>
                    <a:pt x="363" y="1"/>
                  </a:cubicBezTo>
                  <a:close/>
                  <a:moveTo>
                    <a:pt x="436" y="1"/>
                  </a:moveTo>
                  <a:cubicBezTo>
                    <a:pt x="429" y="1"/>
                    <a:pt x="423" y="7"/>
                    <a:pt x="423" y="14"/>
                  </a:cubicBezTo>
                  <a:cubicBezTo>
                    <a:pt x="423" y="20"/>
                    <a:pt x="429" y="26"/>
                    <a:pt x="436" y="26"/>
                  </a:cubicBezTo>
                  <a:lnTo>
                    <a:pt x="474" y="26"/>
                  </a:lnTo>
                  <a:cubicBezTo>
                    <a:pt x="481" y="26"/>
                    <a:pt x="485" y="20"/>
                    <a:pt x="485" y="14"/>
                  </a:cubicBezTo>
                  <a:cubicBezTo>
                    <a:pt x="485" y="7"/>
                    <a:pt x="481" y="1"/>
                    <a:pt x="474" y="1"/>
                  </a:cubicBezTo>
                  <a:close/>
                  <a:moveTo>
                    <a:pt x="547" y="1"/>
                  </a:moveTo>
                  <a:cubicBezTo>
                    <a:pt x="541" y="1"/>
                    <a:pt x="534" y="7"/>
                    <a:pt x="534" y="14"/>
                  </a:cubicBezTo>
                  <a:cubicBezTo>
                    <a:pt x="534" y="20"/>
                    <a:pt x="541" y="26"/>
                    <a:pt x="547" y="26"/>
                  </a:cubicBezTo>
                  <a:lnTo>
                    <a:pt x="586" y="26"/>
                  </a:lnTo>
                  <a:cubicBezTo>
                    <a:pt x="592" y="26"/>
                    <a:pt x="596" y="20"/>
                    <a:pt x="596" y="14"/>
                  </a:cubicBezTo>
                  <a:cubicBezTo>
                    <a:pt x="596" y="7"/>
                    <a:pt x="592" y="1"/>
                    <a:pt x="586" y="1"/>
                  </a:cubicBezTo>
                  <a:close/>
                  <a:moveTo>
                    <a:pt x="658" y="1"/>
                  </a:moveTo>
                  <a:cubicBezTo>
                    <a:pt x="652" y="1"/>
                    <a:pt x="646" y="7"/>
                    <a:pt x="646" y="14"/>
                  </a:cubicBezTo>
                  <a:cubicBezTo>
                    <a:pt x="646" y="20"/>
                    <a:pt x="652" y="26"/>
                    <a:pt x="658" y="26"/>
                  </a:cubicBezTo>
                  <a:lnTo>
                    <a:pt x="695" y="26"/>
                  </a:lnTo>
                  <a:cubicBezTo>
                    <a:pt x="703" y="26"/>
                    <a:pt x="708" y="20"/>
                    <a:pt x="708" y="14"/>
                  </a:cubicBezTo>
                  <a:cubicBezTo>
                    <a:pt x="708" y="7"/>
                    <a:pt x="703" y="1"/>
                    <a:pt x="695" y="1"/>
                  </a:cubicBezTo>
                  <a:close/>
                  <a:moveTo>
                    <a:pt x="770" y="1"/>
                  </a:moveTo>
                  <a:cubicBezTo>
                    <a:pt x="763" y="1"/>
                    <a:pt x="757" y="7"/>
                    <a:pt x="757" y="14"/>
                  </a:cubicBezTo>
                  <a:cubicBezTo>
                    <a:pt x="757" y="20"/>
                    <a:pt x="763" y="26"/>
                    <a:pt x="770" y="26"/>
                  </a:cubicBezTo>
                  <a:lnTo>
                    <a:pt x="806" y="26"/>
                  </a:lnTo>
                  <a:cubicBezTo>
                    <a:pt x="815" y="26"/>
                    <a:pt x="819" y="20"/>
                    <a:pt x="819" y="14"/>
                  </a:cubicBezTo>
                  <a:cubicBezTo>
                    <a:pt x="819" y="7"/>
                    <a:pt x="815" y="1"/>
                    <a:pt x="806" y="1"/>
                  </a:cubicBezTo>
                  <a:close/>
                  <a:moveTo>
                    <a:pt x="881" y="1"/>
                  </a:moveTo>
                  <a:cubicBezTo>
                    <a:pt x="875" y="1"/>
                    <a:pt x="868" y="7"/>
                    <a:pt x="868" y="14"/>
                  </a:cubicBezTo>
                  <a:cubicBezTo>
                    <a:pt x="868" y="20"/>
                    <a:pt x="875" y="26"/>
                    <a:pt x="881" y="26"/>
                  </a:cubicBezTo>
                  <a:lnTo>
                    <a:pt x="918" y="26"/>
                  </a:lnTo>
                  <a:cubicBezTo>
                    <a:pt x="926" y="26"/>
                    <a:pt x="930" y="20"/>
                    <a:pt x="930" y="14"/>
                  </a:cubicBezTo>
                  <a:cubicBezTo>
                    <a:pt x="930" y="7"/>
                    <a:pt x="926" y="1"/>
                    <a:pt x="918" y="1"/>
                  </a:cubicBezTo>
                  <a:close/>
                  <a:moveTo>
                    <a:pt x="993" y="1"/>
                  </a:moveTo>
                  <a:cubicBezTo>
                    <a:pt x="986" y="1"/>
                    <a:pt x="980" y="7"/>
                    <a:pt x="980" y="14"/>
                  </a:cubicBezTo>
                  <a:cubicBezTo>
                    <a:pt x="980" y="20"/>
                    <a:pt x="986" y="26"/>
                    <a:pt x="993" y="26"/>
                  </a:cubicBezTo>
                  <a:lnTo>
                    <a:pt x="1029" y="26"/>
                  </a:lnTo>
                  <a:cubicBezTo>
                    <a:pt x="1038" y="26"/>
                    <a:pt x="1042" y="20"/>
                    <a:pt x="1042" y="14"/>
                  </a:cubicBezTo>
                  <a:cubicBezTo>
                    <a:pt x="1042" y="7"/>
                    <a:pt x="1038" y="1"/>
                    <a:pt x="1029" y="1"/>
                  </a:cubicBezTo>
                  <a:close/>
                  <a:moveTo>
                    <a:pt x="1104" y="1"/>
                  </a:moveTo>
                  <a:cubicBezTo>
                    <a:pt x="1095" y="1"/>
                    <a:pt x="1091" y="7"/>
                    <a:pt x="1091" y="14"/>
                  </a:cubicBezTo>
                  <a:cubicBezTo>
                    <a:pt x="1091" y="20"/>
                    <a:pt x="1095" y="26"/>
                    <a:pt x="1104" y="26"/>
                  </a:cubicBezTo>
                  <a:lnTo>
                    <a:pt x="1140" y="26"/>
                  </a:lnTo>
                  <a:cubicBezTo>
                    <a:pt x="1149" y="26"/>
                    <a:pt x="1153" y="20"/>
                    <a:pt x="1153" y="14"/>
                  </a:cubicBezTo>
                  <a:cubicBezTo>
                    <a:pt x="1153" y="7"/>
                    <a:pt x="1147" y="1"/>
                    <a:pt x="1140" y="1"/>
                  </a:cubicBezTo>
                  <a:close/>
                  <a:moveTo>
                    <a:pt x="1215" y="1"/>
                  </a:moveTo>
                  <a:cubicBezTo>
                    <a:pt x="1209" y="1"/>
                    <a:pt x="1202" y="7"/>
                    <a:pt x="1202" y="14"/>
                  </a:cubicBezTo>
                  <a:cubicBezTo>
                    <a:pt x="1202" y="20"/>
                    <a:pt x="1209" y="26"/>
                    <a:pt x="1215" y="26"/>
                  </a:cubicBezTo>
                  <a:lnTo>
                    <a:pt x="1252" y="26"/>
                  </a:lnTo>
                  <a:cubicBezTo>
                    <a:pt x="1258" y="26"/>
                    <a:pt x="1265" y="20"/>
                    <a:pt x="1265" y="14"/>
                  </a:cubicBezTo>
                  <a:cubicBezTo>
                    <a:pt x="1265" y="7"/>
                    <a:pt x="1258" y="1"/>
                    <a:pt x="1252" y="1"/>
                  </a:cubicBezTo>
                  <a:close/>
                  <a:moveTo>
                    <a:pt x="1327" y="1"/>
                  </a:moveTo>
                  <a:cubicBezTo>
                    <a:pt x="1318" y="1"/>
                    <a:pt x="1314" y="7"/>
                    <a:pt x="1314" y="14"/>
                  </a:cubicBezTo>
                  <a:cubicBezTo>
                    <a:pt x="1314" y="20"/>
                    <a:pt x="1318" y="26"/>
                    <a:pt x="1327" y="26"/>
                  </a:cubicBezTo>
                  <a:lnTo>
                    <a:pt x="1363" y="26"/>
                  </a:lnTo>
                  <a:cubicBezTo>
                    <a:pt x="1369" y="26"/>
                    <a:pt x="1376" y="20"/>
                    <a:pt x="1376" y="14"/>
                  </a:cubicBezTo>
                  <a:cubicBezTo>
                    <a:pt x="1376" y="7"/>
                    <a:pt x="1369" y="1"/>
                    <a:pt x="1363" y="1"/>
                  </a:cubicBezTo>
                  <a:close/>
                  <a:moveTo>
                    <a:pt x="1438" y="1"/>
                  </a:moveTo>
                  <a:cubicBezTo>
                    <a:pt x="1429" y="1"/>
                    <a:pt x="1425" y="7"/>
                    <a:pt x="1425" y="14"/>
                  </a:cubicBezTo>
                  <a:cubicBezTo>
                    <a:pt x="1425" y="20"/>
                    <a:pt x="1429" y="26"/>
                    <a:pt x="1438" y="26"/>
                  </a:cubicBezTo>
                  <a:lnTo>
                    <a:pt x="1474" y="26"/>
                  </a:lnTo>
                  <a:cubicBezTo>
                    <a:pt x="1481" y="26"/>
                    <a:pt x="1487" y="20"/>
                    <a:pt x="1487" y="14"/>
                  </a:cubicBezTo>
                  <a:cubicBezTo>
                    <a:pt x="1487" y="7"/>
                    <a:pt x="1481" y="1"/>
                    <a:pt x="1474" y="1"/>
                  </a:cubicBezTo>
                  <a:close/>
                  <a:moveTo>
                    <a:pt x="1549" y="1"/>
                  </a:moveTo>
                  <a:cubicBezTo>
                    <a:pt x="1541" y="1"/>
                    <a:pt x="1537" y="7"/>
                    <a:pt x="1537" y="14"/>
                  </a:cubicBezTo>
                  <a:cubicBezTo>
                    <a:pt x="1537" y="20"/>
                    <a:pt x="1541" y="26"/>
                    <a:pt x="1549" y="26"/>
                  </a:cubicBezTo>
                  <a:lnTo>
                    <a:pt x="1586" y="26"/>
                  </a:lnTo>
                  <a:cubicBezTo>
                    <a:pt x="1592" y="26"/>
                    <a:pt x="1599" y="20"/>
                    <a:pt x="1599" y="14"/>
                  </a:cubicBezTo>
                  <a:cubicBezTo>
                    <a:pt x="1599" y="7"/>
                    <a:pt x="1592" y="1"/>
                    <a:pt x="1586" y="1"/>
                  </a:cubicBezTo>
                  <a:close/>
                  <a:moveTo>
                    <a:pt x="1661" y="1"/>
                  </a:moveTo>
                  <a:cubicBezTo>
                    <a:pt x="1652" y="1"/>
                    <a:pt x="1648" y="7"/>
                    <a:pt x="1648" y="14"/>
                  </a:cubicBezTo>
                  <a:cubicBezTo>
                    <a:pt x="1648" y="20"/>
                    <a:pt x="1652" y="26"/>
                    <a:pt x="1661" y="26"/>
                  </a:cubicBezTo>
                  <a:lnTo>
                    <a:pt x="1697" y="26"/>
                  </a:lnTo>
                  <a:cubicBezTo>
                    <a:pt x="1704" y="26"/>
                    <a:pt x="1710" y="20"/>
                    <a:pt x="1710" y="14"/>
                  </a:cubicBezTo>
                  <a:cubicBezTo>
                    <a:pt x="1710" y="7"/>
                    <a:pt x="1704" y="1"/>
                    <a:pt x="1697" y="1"/>
                  </a:cubicBezTo>
                  <a:close/>
                  <a:moveTo>
                    <a:pt x="1772" y="1"/>
                  </a:moveTo>
                  <a:cubicBezTo>
                    <a:pt x="1764" y="1"/>
                    <a:pt x="1759" y="7"/>
                    <a:pt x="1759" y="14"/>
                  </a:cubicBezTo>
                  <a:cubicBezTo>
                    <a:pt x="1759" y="20"/>
                    <a:pt x="1764" y="26"/>
                    <a:pt x="1772" y="26"/>
                  </a:cubicBezTo>
                  <a:lnTo>
                    <a:pt x="1809" y="26"/>
                  </a:lnTo>
                  <a:cubicBezTo>
                    <a:pt x="1815" y="26"/>
                    <a:pt x="1821" y="20"/>
                    <a:pt x="1821" y="14"/>
                  </a:cubicBezTo>
                  <a:cubicBezTo>
                    <a:pt x="1821" y="7"/>
                    <a:pt x="1815" y="1"/>
                    <a:pt x="1809" y="1"/>
                  </a:cubicBezTo>
                  <a:close/>
                  <a:moveTo>
                    <a:pt x="1881" y="1"/>
                  </a:moveTo>
                  <a:cubicBezTo>
                    <a:pt x="1875" y="1"/>
                    <a:pt x="1871" y="7"/>
                    <a:pt x="1871" y="14"/>
                  </a:cubicBezTo>
                  <a:cubicBezTo>
                    <a:pt x="1871" y="20"/>
                    <a:pt x="1875" y="26"/>
                    <a:pt x="1881" y="26"/>
                  </a:cubicBezTo>
                  <a:lnTo>
                    <a:pt x="1920" y="26"/>
                  </a:lnTo>
                  <a:cubicBezTo>
                    <a:pt x="1926" y="26"/>
                    <a:pt x="1933" y="20"/>
                    <a:pt x="1933" y="14"/>
                  </a:cubicBezTo>
                  <a:cubicBezTo>
                    <a:pt x="1933" y="7"/>
                    <a:pt x="1926" y="1"/>
                    <a:pt x="1920" y="1"/>
                  </a:cubicBezTo>
                  <a:close/>
                  <a:moveTo>
                    <a:pt x="1993" y="1"/>
                  </a:moveTo>
                  <a:cubicBezTo>
                    <a:pt x="1986" y="1"/>
                    <a:pt x="1980" y="7"/>
                    <a:pt x="1980" y="14"/>
                  </a:cubicBezTo>
                  <a:cubicBezTo>
                    <a:pt x="1980" y="20"/>
                    <a:pt x="1986" y="26"/>
                    <a:pt x="1993" y="26"/>
                  </a:cubicBezTo>
                  <a:lnTo>
                    <a:pt x="2031" y="26"/>
                  </a:lnTo>
                  <a:cubicBezTo>
                    <a:pt x="2038" y="26"/>
                    <a:pt x="2044" y="20"/>
                    <a:pt x="2044" y="14"/>
                  </a:cubicBezTo>
                  <a:cubicBezTo>
                    <a:pt x="2044" y="7"/>
                    <a:pt x="2038" y="1"/>
                    <a:pt x="2031" y="1"/>
                  </a:cubicBezTo>
                  <a:close/>
                  <a:moveTo>
                    <a:pt x="2104" y="1"/>
                  </a:moveTo>
                  <a:cubicBezTo>
                    <a:pt x="2098" y="1"/>
                    <a:pt x="2093" y="7"/>
                    <a:pt x="2093" y="14"/>
                  </a:cubicBezTo>
                  <a:cubicBezTo>
                    <a:pt x="2093" y="20"/>
                    <a:pt x="2098" y="26"/>
                    <a:pt x="2104" y="26"/>
                  </a:cubicBezTo>
                  <a:lnTo>
                    <a:pt x="2143" y="26"/>
                  </a:lnTo>
                  <a:cubicBezTo>
                    <a:pt x="2149" y="26"/>
                    <a:pt x="2155" y="20"/>
                    <a:pt x="2155" y="14"/>
                  </a:cubicBezTo>
                  <a:cubicBezTo>
                    <a:pt x="2155" y="7"/>
                    <a:pt x="2149" y="1"/>
                    <a:pt x="2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38"/>
            <p:cNvSpPr/>
            <p:nvPr/>
          </p:nvSpPr>
          <p:spPr>
            <a:xfrm>
              <a:off x="5551145" y="3475934"/>
              <a:ext cx="732575" cy="9183"/>
            </a:xfrm>
            <a:custGeom>
              <a:avLst/>
              <a:gdLst/>
              <a:ahLst/>
              <a:cxnLst/>
              <a:rect l="l" t="t" r="r" b="b"/>
              <a:pathLst>
                <a:path w="2154" h="27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cubicBezTo>
                    <a:pt x="1" y="20"/>
                    <a:pt x="7" y="26"/>
                    <a:pt x="14" y="26"/>
                  </a:cubicBezTo>
                  <a:lnTo>
                    <a:pt x="50" y="26"/>
                  </a:lnTo>
                  <a:cubicBezTo>
                    <a:pt x="59" y="26"/>
                    <a:pt x="63" y="20"/>
                    <a:pt x="63" y="14"/>
                  </a:cubicBezTo>
                  <a:cubicBezTo>
                    <a:pt x="63" y="7"/>
                    <a:pt x="59" y="1"/>
                    <a:pt x="50" y="1"/>
                  </a:cubicBezTo>
                  <a:close/>
                  <a:moveTo>
                    <a:pt x="125" y="1"/>
                  </a:moveTo>
                  <a:cubicBezTo>
                    <a:pt x="119" y="1"/>
                    <a:pt x="112" y="7"/>
                    <a:pt x="112" y="14"/>
                  </a:cubicBezTo>
                  <a:cubicBezTo>
                    <a:pt x="112" y="20"/>
                    <a:pt x="119" y="26"/>
                    <a:pt x="125" y="26"/>
                  </a:cubicBezTo>
                  <a:lnTo>
                    <a:pt x="161" y="26"/>
                  </a:lnTo>
                  <a:cubicBezTo>
                    <a:pt x="170" y="26"/>
                    <a:pt x="174" y="20"/>
                    <a:pt x="174" y="14"/>
                  </a:cubicBezTo>
                  <a:cubicBezTo>
                    <a:pt x="174" y="7"/>
                    <a:pt x="170" y="1"/>
                    <a:pt x="161" y="1"/>
                  </a:cubicBezTo>
                  <a:close/>
                  <a:moveTo>
                    <a:pt x="236" y="1"/>
                  </a:moveTo>
                  <a:cubicBezTo>
                    <a:pt x="230" y="1"/>
                    <a:pt x="223" y="7"/>
                    <a:pt x="223" y="14"/>
                  </a:cubicBezTo>
                  <a:cubicBezTo>
                    <a:pt x="223" y="20"/>
                    <a:pt x="230" y="26"/>
                    <a:pt x="236" y="26"/>
                  </a:cubicBezTo>
                  <a:lnTo>
                    <a:pt x="273" y="26"/>
                  </a:lnTo>
                  <a:cubicBezTo>
                    <a:pt x="281" y="26"/>
                    <a:pt x="286" y="20"/>
                    <a:pt x="286" y="14"/>
                  </a:cubicBezTo>
                  <a:cubicBezTo>
                    <a:pt x="286" y="7"/>
                    <a:pt x="281" y="1"/>
                    <a:pt x="273" y="1"/>
                  </a:cubicBezTo>
                  <a:close/>
                  <a:moveTo>
                    <a:pt x="348" y="1"/>
                  </a:moveTo>
                  <a:cubicBezTo>
                    <a:pt x="341" y="1"/>
                    <a:pt x="335" y="7"/>
                    <a:pt x="335" y="14"/>
                  </a:cubicBezTo>
                  <a:cubicBezTo>
                    <a:pt x="335" y="20"/>
                    <a:pt x="341" y="26"/>
                    <a:pt x="348" y="26"/>
                  </a:cubicBezTo>
                  <a:lnTo>
                    <a:pt x="384" y="26"/>
                  </a:lnTo>
                  <a:cubicBezTo>
                    <a:pt x="393" y="26"/>
                    <a:pt x="397" y="20"/>
                    <a:pt x="397" y="14"/>
                  </a:cubicBezTo>
                  <a:cubicBezTo>
                    <a:pt x="397" y="7"/>
                    <a:pt x="393" y="1"/>
                    <a:pt x="384" y="1"/>
                  </a:cubicBezTo>
                  <a:close/>
                  <a:moveTo>
                    <a:pt x="459" y="1"/>
                  </a:moveTo>
                  <a:cubicBezTo>
                    <a:pt x="453" y="1"/>
                    <a:pt x="446" y="7"/>
                    <a:pt x="446" y="14"/>
                  </a:cubicBezTo>
                  <a:cubicBezTo>
                    <a:pt x="446" y="20"/>
                    <a:pt x="453" y="26"/>
                    <a:pt x="459" y="26"/>
                  </a:cubicBezTo>
                  <a:lnTo>
                    <a:pt x="495" y="26"/>
                  </a:lnTo>
                  <a:cubicBezTo>
                    <a:pt x="504" y="26"/>
                    <a:pt x="508" y="20"/>
                    <a:pt x="508" y="14"/>
                  </a:cubicBezTo>
                  <a:cubicBezTo>
                    <a:pt x="508" y="7"/>
                    <a:pt x="504" y="1"/>
                    <a:pt x="495" y="1"/>
                  </a:cubicBezTo>
                  <a:close/>
                  <a:moveTo>
                    <a:pt x="570" y="1"/>
                  </a:moveTo>
                  <a:cubicBezTo>
                    <a:pt x="564" y="1"/>
                    <a:pt x="558" y="7"/>
                    <a:pt x="558" y="14"/>
                  </a:cubicBezTo>
                  <a:cubicBezTo>
                    <a:pt x="558" y="20"/>
                    <a:pt x="564" y="26"/>
                    <a:pt x="570" y="26"/>
                  </a:cubicBezTo>
                  <a:lnTo>
                    <a:pt x="607" y="26"/>
                  </a:lnTo>
                  <a:cubicBezTo>
                    <a:pt x="613" y="26"/>
                    <a:pt x="620" y="20"/>
                    <a:pt x="620" y="14"/>
                  </a:cubicBezTo>
                  <a:cubicBezTo>
                    <a:pt x="620" y="7"/>
                    <a:pt x="613" y="1"/>
                    <a:pt x="607" y="1"/>
                  </a:cubicBezTo>
                  <a:close/>
                  <a:moveTo>
                    <a:pt x="682" y="1"/>
                  </a:moveTo>
                  <a:cubicBezTo>
                    <a:pt x="675" y="1"/>
                    <a:pt x="669" y="7"/>
                    <a:pt x="669" y="14"/>
                  </a:cubicBezTo>
                  <a:cubicBezTo>
                    <a:pt x="669" y="20"/>
                    <a:pt x="675" y="26"/>
                    <a:pt x="682" y="26"/>
                  </a:cubicBezTo>
                  <a:lnTo>
                    <a:pt x="718" y="26"/>
                  </a:lnTo>
                  <a:cubicBezTo>
                    <a:pt x="725" y="26"/>
                    <a:pt x="731" y="20"/>
                    <a:pt x="731" y="14"/>
                  </a:cubicBezTo>
                  <a:cubicBezTo>
                    <a:pt x="731" y="7"/>
                    <a:pt x="725" y="1"/>
                    <a:pt x="718" y="1"/>
                  </a:cubicBezTo>
                  <a:close/>
                  <a:moveTo>
                    <a:pt x="793" y="1"/>
                  </a:moveTo>
                  <a:cubicBezTo>
                    <a:pt x="787" y="1"/>
                    <a:pt x="780" y="7"/>
                    <a:pt x="780" y="14"/>
                  </a:cubicBezTo>
                  <a:cubicBezTo>
                    <a:pt x="780" y="20"/>
                    <a:pt x="787" y="26"/>
                    <a:pt x="793" y="26"/>
                  </a:cubicBezTo>
                  <a:lnTo>
                    <a:pt x="830" y="26"/>
                  </a:lnTo>
                  <a:cubicBezTo>
                    <a:pt x="836" y="26"/>
                    <a:pt x="842" y="20"/>
                    <a:pt x="842" y="14"/>
                  </a:cubicBezTo>
                  <a:cubicBezTo>
                    <a:pt x="842" y="7"/>
                    <a:pt x="836" y="1"/>
                    <a:pt x="830" y="1"/>
                  </a:cubicBezTo>
                  <a:close/>
                  <a:moveTo>
                    <a:pt x="905" y="1"/>
                  </a:moveTo>
                  <a:cubicBezTo>
                    <a:pt x="896" y="1"/>
                    <a:pt x="892" y="7"/>
                    <a:pt x="892" y="14"/>
                  </a:cubicBezTo>
                  <a:cubicBezTo>
                    <a:pt x="892" y="20"/>
                    <a:pt x="896" y="26"/>
                    <a:pt x="905" y="26"/>
                  </a:cubicBezTo>
                  <a:lnTo>
                    <a:pt x="941" y="26"/>
                  </a:lnTo>
                  <a:cubicBezTo>
                    <a:pt x="947" y="26"/>
                    <a:pt x="954" y="20"/>
                    <a:pt x="954" y="14"/>
                  </a:cubicBezTo>
                  <a:cubicBezTo>
                    <a:pt x="954" y="7"/>
                    <a:pt x="947" y="1"/>
                    <a:pt x="941" y="1"/>
                  </a:cubicBezTo>
                  <a:close/>
                  <a:moveTo>
                    <a:pt x="1016" y="1"/>
                  </a:moveTo>
                  <a:cubicBezTo>
                    <a:pt x="1007" y="1"/>
                    <a:pt x="1003" y="7"/>
                    <a:pt x="1003" y="14"/>
                  </a:cubicBezTo>
                  <a:cubicBezTo>
                    <a:pt x="1003" y="20"/>
                    <a:pt x="1007" y="26"/>
                    <a:pt x="1016" y="26"/>
                  </a:cubicBezTo>
                  <a:lnTo>
                    <a:pt x="1052" y="26"/>
                  </a:lnTo>
                  <a:cubicBezTo>
                    <a:pt x="1059" y="26"/>
                    <a:pt x="1065" y="20"/>
                    <a:pt x="1065" y="14"/>
                  </a:cubicBezTo>
                  <a:cubicBezTo>
                    <a:pt x="1065" y="7"/>
                    <a:pt x="1059" y="1"/>
                    <a:pt x="1052" y="1"/>
                  </a:cubicBezTo>
                  <a:close/>
                  <a:moveTo>
                    <a:pt x="1127" y="1"/>
                  </a:moveTo>
                  <a:cubicBezTo>
                    <a:pt x="1119" y="1"/>
                    <a:pt x="1114" y="7"/>
                    <a:pt x="1114" y="14"/>
                  </a:cubicBezTo>
                  <a:cubicBezTo>
                    <a:pt x="1114" y="20"/>
                    <a:pt x="1119" y="26"/>
                    <a:pt x="1127" y="26"/>
                  </a:cubicBezTo>
                  <a:lnTo>
                    <a:pt x="1164" y="26"/>
                  </a:lnTo>
                  <a:cubicBezTo>
                    <a:pt x="1170" y="26"/>
                    <a:pt x="1177" y="20"/>
                    <a:pt x="1177" y="14"/>
                  </a:cubicBezTo>
                  <a:cubicBezTo>
                    <a:pt x="1177" y="7"/>
                    <a:pt x="1170" y="1"/>
                    <a:pt x="1164" y="1"/>
                  </a:cubicBezTo>
                  <a:close/>
                  <a:moveTo>
                    <a:pt x="1239" y="1"/>
                  </a:moveTo>
                  <a:cubicBezTo>
                    <a:pt x="1230" y="1"/>
                    <a:pt x="1226" y="7"/>
                    <a:pt x="1226" y="14"/>
                  </a:cubicBezTo>
                  <a:cubicBezTo>
                    <a:pt x="1226" y="20"/>
                    <a:pt x="1230" y="26"/>
                    <a:pt x="1239" y="26"/>
                  </a:cubicBezTo>
                  <a:lnTo>
                    <a:pt x="1275" y="26"/>
                  </a:lnTo>
                  <a:cubicBezTo>
                    <a:pt x="1281" y="26"/>
                    <a:pt x="1288" y="20"/>
                    <a:pt x="1288" y="14"/>
                  </a:cubicBezTo>
                  <a:cubicBezTo>
                    <a:pt x="1288" y="7"/>
                    <a:pt x="1281" y="1"/>
                    <a:pt x="1275" y="1"/>
                  </a:cubicBezTo>
                  <a:close/>
                  <a:moveTo>
                    <a:pt x="1350" y="1"/>
                  </a:moveTo>
                  <a:cubicBezTo>
                    <a:pt x="1341" y="1"/>
                    <a:pt x="1337" y="7"/>
                    <a:pt x="1337" y="14"/>
                  </a:cubicBezTo>
                  <a:cubicBezTo>
                    <a:pt x="1337" y="20"/>
                    <a:pt x="1341" y="26"/>
                    <a:pt x="1350" y="26"/>
                  </a:cubicBezTo>
                  <a:lnTo>
                    <a:pt x="1386" y="26"/>
                  </a:lnTo>
                  <a:cubicBezTo>
                    <a:pt x="1393" y="26"/>
                    <a:pt x="1399" y="20"/>
                    <a:pt x="1399" y="14"/>
                  </a:cubicBezTo>
                  <a:cubicBezTo>
                    <a:pt x="1399" y="7"/>
                    <a:pt x="1393" y="1"/>
                    <a:pt x="1386" y="1"/>
                  </a:cubicBezTo>
                  <a:close/>
                  <a:moveTo>
                    <a:pt x="1459" y="1"/>
                  </a:moveTo>
                  <a:cubicBezTo>
                    <a:pt x="1453" y="1"/>
                    <a:pt x="1449" y="7"/>
                    <a:pt x="1449" y="14"/>
                  </a:cubicBezTo>
                  <a:cubicBezTo>
                    <a:pt x="1449" y="20"/>
                    <a:pt x="1453" y="26"/>
                    <a:pt x="1461" y="26"/>
                  </a:cubicBezTo>
                  <a:lnTo>
                    <a:pt x="1498" y="26"/>
                  </a:lnTo>
                  <a:cubicBezTo>
                    <a:pt x="1504" y="26"/>
                    <a:pt x="1511" y="20"/>
                    <a:pt x="1511" y="14"/>
                  </a:cubicBezTo>
                  <a:cubicBezTo>
                    <a:pt x="1511" y="7"/>
                    <a:pt x="1504" y="1"/>
                    <a:pt x="1498" y="1"/>
                  </a:cubicBezTo>
                  <a:close/>
                  <a:moveTo>
                    <a:pt x="1571" y="1"/>
                  </a:moveTo>
                  <a:cubicBezTo>
                    <a:pt x="1564" y="1"/>
                    <a:pt x="1560" y="7"/>
                    <a:pt x="1560" y="14"/>
                  </a:cubicBezTo>
                  <a:cubicBezTo>
                    <a:pt x="1560" y="20"/>
                    <a:pt x="1564" y="26"/>
                    <a:pt x="1571" y="26"/>
                  </a:cubicBezTo>
                  <a:lnTo>
                    <a:pt x="1609" y="26"/>
                  </a:lnTo>
                  <a:cubicBezTo>
                    <a:pt x="1616" y="26"/>
                    <a:pt x="1622" y="20"/>
                    <a:pt x="1622" y="14"/>
                  </a:cubicBezTo>
                  <a:cubicBezTo>
                    <a:pt x="1622" y="7"/>
                    <a:pt x="1616" y="1"/>
                    <a:pt x="1609" y="1"/>
                  </a:cubicBezTo>
                  <a:close/>
                  <a:moveTo>
                    <a:pt x="1682" y="1"/>
                  </a:moveTo>
                  <a:cubicBezTo>
                    <a:pt x="1676" y="1"/>
                    <a:pt x="1671" y="7"/>
                    <a:pt x="1671" y="14"/>
                  </a:cubicBezTo>
                  <a:cubicBezTo>
                    <a:pt x="1671" y="20"/>
                    <a:pt x="1676" y="26"/>
                    <a:pt x="1682" y="26"/>
                  </a:cubicBezTo>
                  <a:lnTo>
                    <a:pt x="1721" y="26"/>
                  </a:lnTo>
                  <a:cubicBezTo>
                    <a:pt x="1727" y="26"/>
                    <a:pt x="1733" y="20"/>
                    <a:pt x="1733" y="14"/>
                  </a:cubicBezTo>
                  <a:cubicBezTo>
                    <a:pt x="1733" y="7"/>
                    <a:pt x="1727" y="1"/>
                    <a:pt x="1721" y="1"/>
                  </a:cubicBezTo>
                  <a:close/>
                  <a:moveTo>
                    <a:pt x="1793" y="1"/>
                  </a:moveTo>
                  <a:cubicBezTo>
                    <a:pt x="1787" y="1"/>
                    <a:pt x="1781" y="7"/>
                    <a:pt x="1781" y="14"/>
                  </a:cubicBezTo>
                  <a:cubicBezTo>
                    <a:pt x="1781" y="20"/>
                    <a:pt x="1787" y="26"/>
                    <a:pt x="1793" y="26"/>
                  </a:cubicBezTo>
                  <a:lnTo>
                    <a:pt x="1832" y="26"/>
                  </a:lnTo>
                  <a:cubicBezTo>
                    <a:pt x="1838" y="26"/>
                    <a:pt x="1845" y="20"/>
                    <a:pt x="1845" y="14"/>
                  </a:cubicBezTo>
                  <a:cubicBezTo>
                    <a:pt x="1845" y="7"/>
                    <a:pt x="1838" y="1"/>
                    <a:pt x="1832" y="1"/>
                  </a:cubicBezTo>
                  <a:close/>
                  <a:moveTo>
                    <a:pt x="1905" y="1"/>
                  </a:moveTo>
                  <a:cubicBezTo>
                    <a:pt x="1898" y="1"/>
                    <a:pt x="1892" y="7"/>
                    <a:pt x="1892" y="14"/>
                  </a:cubicBezTo>
                  <a:cubicBezTo>
                    <a:pt x="1892" y="20"/>
                    <a:pt x="1898" y="26"/>
                    <a:pt x="1905" y="26"/>
                  </a:cubicBezTo>
                  <a:lnTo>
                    <a:pt x="1943" y="26"/>
                  </a:lnTo>
                  <a:cubicBezTo>
                    <a:pt x="1950" y="26"/>
                    <a:pt x="1956" y="20"/>
                    <a:pt x="1956" y="14"/>
                  </a:cubicBezTo>
                  <a:cubicBezTo>
                    <a:pt x="1956" y="7"/>
                    <a:pt x="1950" y="1"/>
                    <a:pt x="1943" y="1"/>
                  </a:cubicBezTo>
                  <a:close/>
                  <a:moveTo>
                    <a:pt x="2016" y="1"/>
                  </a:moveTo>
                  <a:cubicBezTo>
                    <a:pt x="2010" y="1"/>
                    <a:pt x="2003" y="7"/>
                    <a:pt x="2003" y="14"/>
                  </a:cubicBezTo>
                  <a:cubicBezTo>
                    <a:pt x="2003" y="20"/>
                    <a:pt x="2010" y="26"/>
                    <a:pt x="2016" y="26"/>
                  </a:cubicBezTo>
                  <a:lnTo>
                    <a:pt x="2055" y="26"/>
                  </a:lnTo>
                  <a:cubicBezTo>
                    <a:pt x="2061" y="26"/>
                    <a:pt x="2065" y="20"/>
                    <a:pt x="2065" y="14"/>
                  </a:cubicBezTo>
                  <a:cubicBezTo>
                    <a:pt x="2065" y="7"/>
                    <a:pt x="2061" y="1"/>
                    <a:pt x="2055" y="1"/>
                  </a:cubicBezTo>
                  <a:close/>
                  <a:moveTo>
                    <a:pt x="2127" y="1"/>
                  </a:moveTo>
                  <a:cubicBezTo>
                    <a:pt x="2121" y="1"/>
                    <a:pt x="2115" y="7"/>
                    <a:pt x="2115" y="14"/>
                  </a:cubicBezTo>
                  <a:cubicBezTo>
                    <a:pt x="2115" y="20"/>
                    <a:pt x="2121" y="26"/>
                    <a:pt x="2127" y="26"/>
                  </a:cubicBezTo>
                  <a:lnTo>
                    <a:pt x="2142" y="26"/>
                  </a:lnTo>
                  <a:cubicBezTo>
                    <a:pt x="2149" y="26"/>
                    <a:pt x="2153" y="20"/>
                    <a:pt x="2153" y="14"/>
                  </a:cubicBezTo>
                  <a:cubicBezTo>
                    <a:pt x="2153" y="7"/>
                    <a:pt x="2149" y="1"/>
                    <a:pt x="2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4" name="Google Shape;5054;p38"/>
          <p:cNvGrpSpPr/>
          <p:nvPr/>
        </p:nvGrpSpPr>
        <p:grpSpPr>
          <a:xfrm>
            <a:off x="3308530" y="1825756"/>
            <a:ext cx="2554828" cy="1527789"/>
            <a:chOff x="3308530" y="1568934"/>
            <a:chExt cx="2554828" cy="1527789"/>
          </a:xfrm>
        </p:grpSpPr>
        <p:grpSp>
          <p:nvGrpSpPr>
            <p:cNvPr id="5055" name="Google Shape;5055;p38"/>
            <p:cNvGrpSpPr/>
            <p:nvPr/>
          </p:nvGrpSpPr>
          <p:grpSpPr>
            <a:xfrm>
              <a:off x="3308530" y="1667625"/>
              <a:ext cx="2554828" cy="1429099"/>
              <a:chOff x="3308530" y="1667625"/>
              <a:chExt cx="2554828" cy="1429099"/>
            </a:xfrm>
          </p:grpSpPr>
          <p:sp>
            <p:nvSpPr>
              <p:cNvPr id="5056" name="Google Shape;5056;p38"/>
              <p:cNvSpPr/>
              <p:nvPr/>
            </p:nvSpPr>
            <p:spPr>
              <a:xfrm>
                <a:off x="3308530" y="2378093"/>
                <a:ext cx="718631" cy="462536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1360" extrusionOk="0">
                    <a:moveTo>
                      <a:pt x="182" y="0"/>
                    </a:moveTo>
                    <a:cubicBezTo>
                      <a:pt x="156" y="0"/>
                      <a:pt x="130" y="5"/>
                      <a:pt x="105" y="16"/>
                    </a:cubicBezTo>
                    <a:cubicBezTo>
                      <a:pt x="45" y="44"/>
                      <a:pt x="0" y="112"/>
                      <a:pt x="22" y="179"/>
                    </a:cubicBezTo>
                    <a:cubicBezTo>
                      <a:pt x="28" y="207"/>
                      <a:pt x="47" y="224"/>
                      <a:pt x="69" y="239"/>
                    </a:cubicBezTo>
                    <a:cubicBezTo>
                      <a:pt x="110" y="265"/>
                      <a:pt x="206" y="286"/>
                      <a:pt x="163" y="354"/>
                    </a:cubicBezTo>
                    <a:cubicBezTo>
                      <a:pt x="120" y="419"/>
                      <a:pt x="28" y="429"/>
                      <a:pt x="35" y="524"/>
                    </a:cubicBezTo>
                    <a:cubicBezTo>
                      <a:pt x="43" y="609"/>
                      <a:pt x="118" y="659"/>
                      <a:pt x="191" y="680"/>
                    </a:cubicBezTo>
                    <a:cubicBezTo>
                      <a:pt x="294" y="712"/>
                      <a:pt x="469" y="714"/>
                      <a:pt x="501" y="843"/>
                    </a:cubicBezTo>
                    <a:cubicBezTo>
                      <a:pt x="514" y="892"/>
                      <a:pt x="501" y="941"/>
                      <a:pt x="512" y="988"/>
                    </a:cubicBezTo>
                    <a:cubicBezTo>
                      <a:pt x="521" y="1027"/>
                      <a:pt x="544" y="1057"/>
                      <a:pt x="576" y="1081"/>
                    </a:cubicBezTo>
                    <a:cubicBezTo>
                      <a:pt x="641" y="1126"/>
                      <a:pt x="716" y="1142"/>
                      <a:pt x="793" y="1142"/>
                    </a:cubicBezTo>
                    <a:cubicBezTo>
                      <a:pt x="831" y="1142"/>
                      <a:pt x="869" y="1138"/>
                      <a:pt x="906" y="1132"/>
                    </a:cubicBezTo>
                    <a:cubicBezTo>
                      <a:pt x="931" y="1128"/>
                      <a:pt x="954" y="1125"/>
                      <a:pt x="975" y="1125"/>
                    </a:cubicBezTo>
                    <a:cubicBezTo>
                      <a:pt x="1026" y="1125"/>
                      <a:pt x="1068" y="1141"/>
                      <a:pt x="1112" y="1188"/>
                    </a:cubicBezTo>
                    <a:cubicBezTo>
                      <a:pt x="1144" y="1222"/>
                      <a:pt x="1172" y="1265"/>
                      <a:pt x="1213" y="1293"/>
                    </a:cubicBezTo>
                    <a:cubicBezTo>
                      <a:pt x="1272" y="1338"/>
                      <a:pt x="1346" y="1359"/>
                      <a:pt x="1420" y="1359"/>
                    </a:cubicBezTo>
                    <a:cubicBezTo>
                      <a:pt x="1527" y="1359"/>
                      <a:pt x="1635" y="1316"/>
                      <a:pt x="1707" y="1239"/>
                    </a:cubicBezTo>
                    <a:cubicBezTo>
                      <a:pt x="1714" y="1232"/>
                      <a:pt x="1708" y="1223"/>
                      <a:pt x="1701" y="1223"/>
                    </a:cubicBezTo>
                    <a:cubicBezTo>
                      <a:pt x="1699" y="1223"/>
                      <a:pt x="1696" y="1224"/>
                      <a:pt x="1694" y="1226"/>
                    </a:cubicBezTo>
                    <a:cubicBezTo>
                      <a:pt x="1627" y="1300"/>
                      <a:pt x="1523" y="1342"/>
                      <a:pt x="1420" y="1342"/>
                    </a:cubicBezTo>
                    <a:cubicBezTo>
                      <a:pt x="1343" y="1342"/>
                      <a:pt x="1267" y="1318"/>
                      <a:pt x="1208" y="1267"/>
                    </a:cubicBezTo>
                    <a:cubicBezTo>
                      <a:pt x="1153" y="1220"/>
                      <a:pt x="1116" y="1145"/>
                      <a:pt x="1045" y="1115"/>
                    </a:cubicBezTo>
                    <a:cubicBezTo>
                      <a:pt x="1025" y="1106"/>
                      <a:pt x="1004" y="1103"/>
                      <a:pt x="983" y="1103"/>
                    </a:cubicBezTo>
                    <a:cubicBezTo>
                      <a:pt x="968" y="1103"/>
                      <a:pt x="953" y="1104"/>
                      <a:pt x="938" y="1106"/>
                    </a:cubicBezTo>
                    <a:cubicBezTo>
                      <a:pt x="890" y="1115"/>
                      <a:pt x="842" y="1125"/>
                      <a:pt x="793" y="1125"/>
                    </a:cubicBezTo>
                    <a:cubicBezTo>
                      <a:pt x="781" y="1125"/>
                      <a:pt x="770" y="1125"/>
                      <a:pt x="759" y="1123"/>
                    </a:cubicBezTo>
                    <a:cubicBezTo>
                      <a:pt x="701" y="1119"/>
                      <a:pt x="641" y="1102"/>
                      <a:pt x="591" y="1070"/>
                    </a:cubicBezTo>
                    <a:cubicBezTo>
                      <a:pt x="527" y="1027"/>
                      <a:pt x="527" y="967"/>
                      <a:pt x="525" y="898"/>
                    </a:cubicBezTo>
                    <a:cubicBezTo>
                      <a:pt x="525" y="819"/>
                      <a:pt x="491" y="766"/>
                      <a:pt x="422" y="729"/>
                    </a:cubicBezTo>
                    <a:cubicBezTo>
                      <a:pt x="337" y="684"/>
                      <a:pt x="236" y="686"/>
                      <a:pt x="150" y="646"/>
                    </a:cubicBezTo>
                    <a:cubicBezTo>
                      <a:pt x="99" y="622"/>
                      <a:pt x="52" y="573"/>
                      <a:pt x="54" y="513"/>
                    </a:cubicBezTo>
                    <a:cubicBezTo>
                      <a:pt x="54" y="455"/>
                      <a:pt x="103" y="429"/>
                      <a:pt x="142" y="399"/>
                    </a:cubicBezTo>
                    <a:cubicBezTo>
                      <a:pt x="176" y="372"/>
                      <a:pt x="212" y="329"/>
                      <a:pt x="178" y="286"/>
                    </a:cubicBezTo>
                    <a:cubicBezTo>
                      <a:pt x="161" y="262"/>
                      <a:pt x="131" y="252"/>
                      <a:pt x="105" y="239"/>
                    </a:cubicBezTo>
                    <a:cubicBezTo>
                      <a:pt x="52" y="211"/>
                      <a:pt x="20" y="168"/>
                      <a:pt x="41" y="106"/>
                    </a:cubicBezTo>
                    <a:cubicBezTo>
                      <a:pt x="64" y="44"/>
                      <a:pt x="117" y="19"/>
                      <a:pt x="174" y="19"/>
                    </a:cubicBezTo>
                    <a:cubicBezTo>
                      <a:pt x="234" y="19"/>
                      <a:pt x="299" y="47"/>
                      <a:pt x="337" y="89"/>
                    </a:cubicBezTo>
                    <a:cubicBezTo>
                      <a:pt x="371" y="127"/>
                      <a:pt x="390" y="172"/>
                      <a:pt x="409" y="217"/>
                    </a:cubicBezTo>
                    <a:cubicBezTo>
                      <a:pt x="422" y="247"/>
                      <a:pt x="437" y="280"/>
                      <a:pt x="465" y="299"/>
                    </a:cubicBezTo>
                    <a:cubicBezTo>
                      <a:pt x="481" y="310"/>
                      <a:pt x="497" y="315"/>
                      <a:pt x="514" y="315"/>
                    </a:cubicBezTo>
                    <a:cubicBezTo>
                      <a:pt x="564" y="315"/>
                      <a:pt x="616" y="272"/>
                      <a:pt x="669" y="272"/>
                    </a:cubicBezTo>
                    <a:cubicBezTo>
                      <a:pt x="677" y="272"/>
                      <a:pt x="686" y="273"/>
                      <a:pt x="694" y="275"/>
                    </a:cubicBezTo>
                    <a:cubicBezTo>
                      <a:pt x="786" y="301"/>
                      <a:pt x="806" y="414"/>
                      <a:pt x="840" y="492"/>
                    </a:cubicBezTo>
                    <a:cubicBezTo>
                      <a:pt x="866" y="547"/>
                      <a:pt x="904" y="607"/>
                      <a:pt x="971" y="618"/>
                    </a:cubicBezTo>
                    <a:cubicBezTo>
                      <a:pt x="977" y="619"/>
                      <a:pt x="983" y="619"/>
                      <a:pt x="989" y="619"/>
                    </a:cubicBezTo>
                    <a:cubicBezTo>
                      <a:pt x="1058" y="619"/>
                      <a:pt x="1113" y="569"/>
                      <a:pt x="1176" y="545"/>
                    </a:cubicBezTo>
                    <a:cubicBezTo>
                      <a:pt x="1198" y="537"/>
                      <a:pt x="1218" y="533"/>
                      <a:pt x="1236" y="533"/>
                    </a:cubicBezTo>
                    <a:cubicBezTo>
                      <a:pt x="1401" y="533"/>
                      <a:pt x="1403" y="849"/>
                      <a:pt x="1577" y="866"/>
                    </a:cubicBezTo>
                    <a:cubicBezTo>
                      <a:pt x="1580" y="867"/>
                      <a:pt x="1584" y="867"/>
                      <a:pt x="1588" y="867"/>
                    </a:cubicBezTo>
                    <a:cubicBezTo>
                      <a:pt x="1637" y="867"/>
                      <a:pt x="1679" y="842"/>
                      <a:pt x="1727" y="834"/>
                    </a:cubicBezTo>
                    <a:cubicBezTo>
                      <a:pt x="1743" y="832"/>
                      <a:pt x="1759" y="830"/>
                      <a:pt x="1775" y="830"/>
                    </a:cubicBezTo>
                    <a:cubicBezTo>
                      <a:pt x="1824" y="830"/>
                      <a:pt x="1873" y="842"/>
                      <a:pt x="1915" y="866"/>
                    </a:cubicBezTo>
                    <a:cubicBezTo>
                      <a:pt x="2037" y="933"/>
                      <a:pt x="2069" y="1083"/>
                      <a:pt x="2005" y="1203"/>
                    </a:cubicBezTo>
                    <a:cubicBezTo>
                      <a:pt x="2000" y="1209"/>
                      <a:pt x="2008" y="1216"/>
                      <a:pt x="2014" y="1216"/>
                    </a:cubicBezTo>
                    <a:cubicBezTo>
                      <a:pt x="2016" y="1216"/>
                      <a:pt x="2019" y="1214"/>
                      <a:pt x="2020" y="1211"/>
                    </a:cubicBezTo>
                    <a:cubicBezTo>
                      <a:pt x="2112" y="1040"/>
                      <a:pt x="2011" y="843"/>
                      <a:pt x="1821" y="815"/>
                    </a:cubicBezTo>
                    <a:cubicBezTo>
                      <a:pt x="1805" y="813"/>
                      <a:pt x="1789" y="812"/>
                      <a:pt x="1773" y="812"/>
                    </a:cubicBezTo>
                    <a:cubicBezTo>
                      <a:pt x="1750" y="812"/>
                      <a:pt x="1728" y="814"/>
                      <a:pt x="1705" y="819"/>
                    </a:cubicBezTo>
                    <a:cubicBezTo>
                      <a:pt x="1662" y="829"/>
                      <a:pt x="1623" y="845"/>
                      <a:pt x="1585" y="845"/>
                    </a:cubicBezTo>
                    <a:cubicBezTo>
                      <a:pt x="1558" y="845"/>
                      <a:pt x="1532" y="838"/>
                      <a:pt x="1506" y="815"/>
                    </a:cubicBezTo>
                    <a:cubicBezTo>
                      <a:pt x="1431" y="753"/>
                      <a:pt x="1416" y="648"/>
                      <a:pt x="1354" y="577"/>
                    </a:cubicBezTo>
                    <a:cubicBezTo>
                      <a:pt x="1319" y="538"/>
                      <a:pt x="1276" y="518"/>
                      <a:pt x="1230" y="518"/>
                    </a:cubicBezTo>
                    <a:cubicBezTo>
                      <a:pt x="1206" y="518"/>
                      <a:pt x="1180" y="523"/>
                      <a:pt x="1155" y="534"/>
                    </a:cubicBezTo>
                    <a:cubicBezTo>
                      <a:pt x="1112" y="554"/>
                      <a:pt x="1071" y="584"/>
                      <a:pt x="1026" y="596"/>
                    </a:cubicBezTo>
                    <a:cubicBezTo>
                      <a:pt x="1016" y="599"/>
                      <a:pt x="1005" y="600"/>
                      <a:pt x="995" y="600"/>
                    </a:cubicBezTo>
                    <a:cubicBezTo>
                      <a:pt x="940" y="600"/>
                      <a:pt x="899" y="562"/>
                      <a:pt x="870" y="513"/>
                    </a:cubicBezTo>
                    <a:cubicBezTo>
                      <a:pt x="829" y="440"/>
                      <a:pt x="821" y="350"/>
                      <a:pt x="756" y="290"/>
                    </a:cubicBezTo>
                    <a:cubicBezTo>
                      <a:pt x="735" y="271"/>
                      <a:pt x="709" y="256"/>
                      <a:pt x="679" y="252"/>
                    </a:cubicBezTo>
                    <a:cubicBezTo>
                      <a:pt x="676" y="251"/>
                      <a:pt x="673" y="251"/>
                      <a:pt x="671" y="251"/>
                    </a:cubicBezTo>
                    <a:cubicBezTo>
                      <a:pt x="620" y="251"/>
                      <a:pt x="584" y="286"/>
                      <a:pt x="536" y="295"/>
                    </a:cubicBezTo>
                    <a:cubicBezTo>
                      <a:pt x="530" y="295"/>
                      <a:pt x="525" y="296"/>
                      <a:pt x="521" y="296"/>
                    </a:cubicBezTo>
                    <a:cubicBezTo>
                      <a:pt x="458" y="296"/>
                      <a:pt x="438" y="233"/>
                      <a:pt x="416" y="183"/>
                    </a:cubicBezTo>
                    <a:cubicBezTo>
                      <a:pt x="397" y="138"/>
                      <a:pt x="371" y="95"/>
                      <a:pt x="334" y="61"/>
                    </a:cubicBezTo>
                    <a:cubicBezTo>
                      <a:pt x="292" y="23"/>
                      <a:pt x="237" y="0"/>
                      <a:pt x="182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38"/>
              <p:cNvSpPr/>
              <p:nvPr/>
            </p:nvSpPr>
            <p:spPr>
              <a:xfrm>
                <a:off x="3398316" y="2475361"/>
                <a:ext cx="553003" cy="280583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825" extrusionOk="0">
                    <a:moveTo>
                      <a:pt x="14" y="1"/>
                    </a:moveTo>
                    <a:cubicBezTo>
                      <a:pt x="7" y="1"/>
                      <a:pt x="0" y="7"/>
                      <a:pt x="6" y="15"/>
                    </a:cubicBezTo>
                    <a:cubicBezTo>
                      <a:pt x="381" y="516"/>
                      <a:pt x="994" y="801"/>
                      <a:pt x="1615" y="825"/>
                    </a:cubicBezTo>
                    <a:cubicBezTo>
                      <a:pt x="1625" y="825"/>
                      <a:pt x="1625" y="805"/>
                      <a:pt x="1615" y="805"/>
                    </a:cubicBezTo>
                    <a:cubicBezTo>
                      <a:pt x="1000" y="784"/>
                      <a:pt x="392" y="501"/>
                      <a:pt x="21" y="4"/>
                    </a:cubicBezTo>
                    <a:cubicBezTo>
                      <a:pt x="19" y="2"/>
                      <a:pt x="17" y="1"/>
                      <a:pt x="14" y="1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38"/>
              <p:cNvSpPr/>
              <p:nvPr/>
            </p:nvSpPr>
            <p:spPr>
              <a:xfrm>
                <a:off x="5211046" y="2451554"/>
                <a:ext cx="650951" cy="45947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351" extrusionOk="0">
                    <a:moveTo>
                      <a:pt x="1740" y="1"/>
                    </a:moveTo>
                    <a:cubicBezTo>
                      <a:pt x="1717" y="1"/>
                      <a:pt x="1695" y="5"/>
                      <a:pt x="1673" y="12"/>
                    </a:cubicBezTo>
                    <a:cubicBezTo>
                      <a:pt x="1596" y="38"/>
                      <a:pt x="1551" y="108"/>
                      <a:pt x="1525" y="181"/>
                    </a:cubicBezTo>
                    <a:cubicBezTo>
                      <a:pt x="1508" y="228"/>
                      <a:pt x="1495" y="297"/>
                      <a:pt x="1433" y="299"/>
                    </a:cubicBezTo>
                    <a:cubicBezTo>
                      <a:pt x="1432" y="299"/>
                      <a:pt x="1431" y="299"/>
                      <a:pt x="1429" y="299"/>
                    </a:cubicBezTo>
                    <a:cubicBezTo>
                      <a:pt x="1386" y="299"/>
                      <a:pt x="1347" y="268"/>
                      <a:pt x="1302" y="268"/>
                    </a:cubicBezTo>
                    <a:cubicBezTo>
                      <a:pt x="1298" y="268"/>
                      <a:pt x="1294" y="269"/>
                      <a:pt x="1290" y="269"/>
                    </a:cubicBezTo>
                    <a:cubicBezTo>
                      <a:pt x="1226" y="278"/>
                      <a:pt x="1189" y="340"/>
                      <a:pt x="1168" y="395"/>
                    </a:cubicBezTo>
                    <a:cubicBezTo>
                      <a:pt x="1138" y="475"/>
                      <a:pt x="1127" y="616"/>
                      <a:pt x="1011" y="616"/>
                    </a:cubicBezTo>
                    <a:cubicBezTo>
                      <a:pt x="937" y="616"/>
                      <a:pt x="873" y="554"/>
                      <a:pt x="799" y="554"/>
                    </a:cubicBezTo>
                    <a:cubicBezTo>
                      <a:pt x="786" y="554"/>
                      <a:pt x="772" y="556"/>
                      <a:pt x="759" y="560"/>
                    </a:cubicBezTo>
                    <a:cubicBezTo>
                      <a:pt x="682" y="588"/>
                      <a:pt x="652" y="674"/>
                      <a:pt x="624" y="742"/>
                    </a:cubicBezTo>
                    <a:cubicBezTo>
                      <a:pt x="602" y="800"/>
                      <a:pt x="566" y="869"/>
                      <a:pt x="502" y="886"/>
                    </a:cubicBezTo>
                    <a:cubicBezTo>
                      <a:pt x="492" y="888"/>
                      <a:pt x="483" y="889"/>
                      <a:pt x="473" y="889"/>
                    </a:cubicBezTo>
                    <a:cubicBezTo>
                      <a:pt x="425" y="889"/>
                      <a:pt x="374" y="867"/>
                      <a:pt x="326" y="867"/>
                    </a:cubicBezTo>
                    <a:cubicBezTo>
                      <a:pt x="125" y="871"/>
                      <a:pt x="1" y="1081"/>
                      <a:pt x="112" y="1254"/>
                    </a:cubicBezTo>
                    <a:cubicBezTo>
                      <a:pt x="114" y="1258"/>
                      <a:pt x="117" y="1259"/>
                      <a:pt x="120" y="1259"/>
                    </a:cubicBezTo>
                    <a:cubicBezTo>
                      <a:pt x="126" y="1259"/>
                      <a:pt x="131" y="1253"/>
                      <a:pt x="127" y="1246"/>
                    </a:cubicBezTo>
                    <a:cubicBezTo>
                      <a:pt x="65" y="1149"/>
                      <a:pt x="73" y="1019"/>
                      <a:pt x="165" y="944"/>
                    </a:cubicBezTo>
                    <a:cubicBezTo>
                      <a:pt x="200" y="916"/>
                      <a:pt x="240" y="899"/>
                      <a:pt x="283" y="890"/>
                    </a:cubicBezTo>
                    <a:cubicBezTo>
                      <a:pt x="296" y="888"/>
                      <a:pt x="309" y="887"/>
                      <a:pt x="321" y="887"/>
                    </a:cubicBezTo>
                    <a:cubicBezTo>
                      <a:pt x="367" y="887"/>
                      <a:pt x="409" y="900"/>
                      <a:pt x="457" y="905"/>
                    </a:cubicBezTo>
                    <a:cubicBezTo>
                      <a:pt x="463" y="906"/>
                      <a:pt x="470" y="906"/>
                      <a:pt x="476" y="906"/>
                    </a:cubicBezTo>
                    <a:cubicBezTo>
                      <a:pt x="614" y="906"/>
                      <a:pt x="631" y="728"/>
                      <a:pt x="694" y="637"/>
                    </a:cubicBezTo>
                    <a:cubicBezTo>
                      <a:pt x="720" y="598"/>
                      <a:pt x="759" y="573"/>
                      <a:pt x="803" y="573"/>
                    </a:cubicBezTo>
                    <a:cubicBezTo>
                      <a:pt x="814" y="573"/>
                      <a:pt x="825" y="575"/>
                      <a:pt x="836" y="578"/>
                    </a:cubicBezTo>
                    <a:cubicBezTo>
                      <a:pt x="879" y="588"/>
                      <a:pt x="917" y="612"/>
                      <a:pt x="958" y="625"/>
                    </a:cubicBezTo>
                    <a:cubicBezTo>
                      <a:pt x="975" y="630"/>
                      <a:pt x="993" y="633"/>
                      <a:pt x="1009" y="633"/>
                    </a:cubicBezTo>
                    <a:cubicBezTo>
                      <a:pt x="1050" y="633"/>
                      <a:pt x="1087" y="616"/>
                      <a:pt x="1114" y="580"/>
                    </a:cubicBezTo>
                    <a:cubicBezTo>
                      <a:pt x="1155" y="528"/>
                      <a:pt x="1161" y="464"/>
                      <a:pt x="1183" y="406"/>
                    </a:cubicBezTo>
                    <a:cubicBezTo>
                      <a:pt x="1196" y="365"/>
                      <a:pt x="1219" y="321"/>
                      <a:pt x="1260" y="299"/>
                    </a:cubicBezTo>
                    <a:cubicBezTo>
                      <a:pt x="1275" y="290"/>
                      <a:pt x="1289" y="287"/>
                      <a:pt x="1304" y="287"/>
                    </a:cubicBezTo>
                    <a:cubicBezTo>
                      <a:pt x="1339" y="287"/>
                      <a:pt x="1373" y="307"/>
                      <a:pt x="1410" y="314"/>
                    </a:cubicBezTo>
                    <a:cubicBezTo>
                      <a:pt x="1417" y="315"/>
                      <a:pt x="1424" y="316"/>
                      <a:pt x="1431" y="316"/>
                    </a:cubicBezTo>
                    <a:cubicBezTo>
                      <a:pt x="1475" y="316"/>
                      <a:pt x="1504" y="286"/>
                      <a:pt x="1521" y="243"/>
                    </a:cubicBezTo>
                    <a:cubicBezTo>
                      <a:pt x="1560" y="153"/>
                      <a:pt x="1583" y="55"/>
                      <a:pt x="1693" y="25"/>
                    </a:cubicBezTo>
                    <a:cubicBezTo>
                      <a:pt x="1707" y="21"/>
                      <a:pt x="1722" y="19"/>
                      <a:pt x="1738" y="19"/>
                    </a:cubicBezTo>
                    <a:cubicBezTo>
                      <a:pt x="1782" y="19"/>
                      <a:pt x="1828" y="36"/>
                      <a:pt x="1853" y="72"/>
                    </a:cubicBezTo>
                    <a:cubicBezTo>
                      <a:pt x="1887" y="123"/>
                      <a:pt x="1872" y="177"/>
                      <a:pt x="1823" y="209"/>
                    </a:cubicBezTo>
                    <a:cubicBezTo>
                      <a:pt x="1787" y="233"/>
                      <a:pt x="1725" y="258"/>
                      <a:pt x="1742" y="314"/>
                    </a:cubicBezTo>
                    <a:cubicBezTo>
                      <a:pt x="1765" y="387"/>
                      <a:pt x="1875" y="383"/>
                      <a:pt x="1881" y="468"/>
                    </a:cubicBezTo>
                    <a:cubicBezTo>
                      <a:pt x="1890" y="584"/>
                      <a:pt x="1752" y="620"/>
                      <a:pt x="1667" y="646"/>
                    </a:cubicBezTo>
                    <a:cubicBezTo>
                      <a:pt x="1605" y="665"/>
                      <a:pt x="1534" y="691"/>
                      <a:pt x="1495" y="747"/>
                    </a:cubicBezTo>
                    <a:cubicBezTo>
                      <a:pt x="1440" y="828"/>
                      <a:pt x="1510" y="933"/>
                      <a:pt x="1438" y="1006"/>
                    </a:cubicBezTo>
                    <a:cubicBezTo>
                      <a:pt x="1388" y="1055"/>
                      <a:pt x="1313" y="1079"/>
                      <a:pt x="1247" y="1085"/>
                    </a:cubicBezTo>
                    <a:cubicBezTo>
                      <a:pt x="1236" y="1086"/>
                      <a:pt x="1225" y="1087"/>
                      <a:pt x="1214" y="1087"/>
                    </a:cubicBezTo>
                    <a:cubicBezTo>
                      <a:pt x="1171" y="1087"/>
                      <a:pt x="1129" y="1079"/>
                      <a:pt x="1086" y="1079"/>
                    </a:cubicBezTo>
                    <a:cubicBezTo>
                      <a:pt x="1085" y="1079"/>
                      <a:pt x="1083" y="1079"/>
                      <a:pt x="1081" y="1079"/>
                    </a:cubicBezTo>
                    <a:cubicBezTo>
                      <a:pt x="1005" y="1079"/>
                      <a:pt x="959" y="1125"/>
                      <a:pt x="917" y="1186"/>
                    </a:cubicBezTo>
                    <a:cubicBezTo>
                      <a:pt x="857" y="1267"/>
                      <a:pt x="789" y="1319"/>
                      <a:pt x="686" y="1329"/>
                    </a:cubicBezTo>
                    <a:cubicBezTo>
                      <a:pt x="672" y="1331"/>
                      <a:pt x="659" y="1332"/>
                      <a:pt x="645" y="1332"/>
                    </a:cubicBezTo>
                    <a:cubicBezTo>
                      <a:pt x="560" y="1332"/>
                      <a:pt x="479" y="1303"/>
                      <a:pt x="416" y="1246"/>
                    </a:cubicBezTo>
                    <a:cubicBezTo>
                      <a:pt x="414" y="1244"/>
                      <a:pt x="412" y="1243"/>
                      <a:pt x="410" y="1243"/>
                    </a:cubicBezTo>
                    <a:cubicBezTo>
                      <a:pt x="403" y="1243"/>
                      <a:pt x="397" y="1252"/>
                      <a:pt x="403" y="1256"/>
                    </a:cubicBezTo>
                    <a:cubicBezTo>
                      <a:pt x="469" y="1318"/>
                      <a:pt x="559" y="1350"/>
                      <a:pt x="649" y="1350"/>
                    </a:cubicBezTo>
                    <a:cubicBezTo>
                      <a:pt x="707" y="1350"/>
                      <a:pt x="765" y="1336"/>
                      <a:pt x="817" y="1308"/>
                    </a:cubicBezTo>
                    <a:cubicBezTo>
                      <a:pt x="894" y="1267"/>
                      <a:pt x="921" y="1188"/>
                      <a:pt x="984" y="1132"/>
                    </a:cubicBezTo>
                    <a:cubicBezTo>
                      <a:pt x="1014" y="1106"/>
                      <a:pt x="1048" y="1098"/>
                      <a:pt x="1083" y="1098"/>
                    </a:cubicBezTo>
                    <a:cubicBezTo>
                      <a:pt x="1107" y="1098"/>
                      <a:pt x="1132" y="1102"/>
                      <a:pt x="1157" y="1104"/>
                    </a:cubicBezTo>
                    <a:cubicBezTo>
                      <a:pt x="1173" y="1106"/>
                      <a:pt x="1188" y="1106"/>
                      <a:pt x="1203" y="1106"/>
                    </a:cubicBezTo>
                    <a:cubicBezTo>
                      <a:pt x="1236" y="1106"/>
                      <a:pt x="1269" y="1103"/>
                      <a:pt x="1303" y="1096"/>
                    </a:cubicBezTo>
                    <a:cubicBezTo>
                      <a:pt x="1382" y="1077"/>
                      <a:pt x="1480" y="1029"/>
                      <a:pt x="1493" y="939"/>
                    </a:cubicBezTo>
                    <a:cubicBezTo>
                      <a:pt x="1500" y="890"/>
                      <a:pt x="1480" y="841"/>
                      <a:pt x="1495" y="792"/>
                    </a:cubicBezTo>
                    <a:cubicBezTo>
                      <a:pt x="1513" y="732"/>
                      <a:pt x="1573" y="700"/>
                      <a:pt x="1628" y="678"/>
                    </a:cubicBezTo>
                    <a:cubicBezTo>
                      <a:pt x="1707" y="648"/>
                      <a:pt x="1812" y="637"/>
                      <a:pt x="1868" y="563"/>
                    </a:cubicBezTo>
                    <a:cubicBezTo>
                      <a:pt x="1907" y="513"/>
                      <a:pt x="1913" y="445"/>
                      <a:pt x="1868" y="398"/>
                    </a:cubicBezTo>
                    <a:cubicBezTo>
                      <a:pt x="1842" y="374"/>
                      <a:pt x="1806" y="361"/>
                      <a:pt x="1780" y="336"/>
                    </a:cubicBezTo>
                    <a:cubicBezTo>
                      <a:pt x="1716" y="273"/>
                      <a:pt x="1817" y="241"/>
                      <a:pt x="1855" y="209"/>
                    </a:cubicBezTo>
                    <a:cubicBezTo>
                      <a:pt x="1900" y="171"/>
                      <a:pt x="1900" y="106"/>
                      <a:pt x="1866" y="59"/>
                    </a:cubicBezTo>
                    <a:cubicBezTo>
                      <a:pt x="1835" y="19"/>
                      <a:pt x="1788" y="1"/>
                      <a:pt x="1740" y="1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38"/>
              <p:cNvSpPr/>
              <p:nvPr/>
            </p:nvSpPr>
            <p:spPr>
              <a:xfrm>
                <a:off x="5287568" y="2544061"/>
                <a:ext cx="492125" cy="29928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880" extrusionOk="0">
                    <a:moveTo>
                      <a:pt x="1434" y="0"/>
                    </a:moveTo>
                    <a:cubicBezTo>
                      <a:pt x="1431" y="0"/>
                      <a:pt x="1429" y="1"/>
                      <a:pt x="1427" y="4"/>
                    </a:cubicBezTo>
                    <a:cubicBezTo>
                      <a:pt x="1118" y="492"/>
                      <a:pt x="579" y="796"/>
                      <a:pt x="11" y="860"/>
                    </a:cubicBezTo>
                    <a:cubicBezTo>
                      <a:pt x="0" y="862"/>
                      <a:pt x="0" y="880"/>
                      <a:pt x="11" y="880"/>
                    </a:cubicBezTo>
                    <a:cubicBezTo>
                      <a:pt x="585" y="813"/>
                      <a:pt x="1131" y="507"/>
                      <a:pt x="1442" y="14"/>
                    </a:cubicBezTo>
                    <a:cubicBezTo>
                      <a:pt x="1446" y="7"/>
                      <a:pt x="1440" y="0"/>
                      <a:pt x="1434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38"/>
              <p:cNvSpPr/>
              <p:nvPr/>
            </p:nvSpPr>
            <p:spPr>
              <a:xfrm>
                <a:off x="3512589" y="1792441"/>
                <a:ext cx="361526" cy="995813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2928" extrusionOk="0">
                    <a:moveTo>
                      <a:pt x="4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0" y="3"/>
                      <a:pt x="0" y="16"/>
                      <a:pt x="6" y="38"/>
                    </a:cubicBezTo>
                    <a:cubicBezTo>
                      <a:pt x="11" y="48"/>
                      <a:pt x="13" y="63"/>
                      <a:pt x="17" y="80"/>
                    </a:cubicBezTo>
                    <a:cubicBezTo>
                      <a:pt x="21" y="93"/>
                      <a:pt x="24" y="110"/>
                      <a:pt x="30" y="125"/>
                    </a:cubicBezTo>
                    <a:cubicBezTo>
                      <a:pt x="39" y="147"/>
                      <a:pt x="60" y="160"/>
                      <a:pt x="69" y="181"/>
                    </a:cubicBezTo>
                    <a:cubicBezTo>
                      <a:pt x="77" y="205"/>
                      <a:pt x="86" y="228"/>
                      <a:pt x="94" y="254"/>
                    </a:cubicBezTo>
                    <a:cubicBezTo>
                      <a:pt x="101" y="267"/>
                      <a:pt x="103" y="280"/>
                      <a:pt x="107" y="292"/>
                    </a:cubicBezTo>
                    <a:cubicBezTo>
                      <a:pt x="111" y="303"/>
                      <a:pt x="120" y="316"/>
                      <a:pt x="124" y="329"/>
                    </a:cubicBezTo>
                    <a:cubicBezTo>
                      <a:pt x="131" y="344"/>
                      <a:pt x="133" y="359"/>
                      <a:pt x="139" y="376"/>
                    </a:cubicBezTo>
                    <a:cubicBezTo>
                      <a:pt x="141" y="385"/>
                      <a:pt x="139" y="393"/>
                      <a:pt x="144" y="402"/>
                    </a:cubicBezTo>
                    <a:cubicBezTo>
                      <a:pt x="146" y="410"/>
                      <a:pt x="146" y="419"/>
                      <a:pt x="150" y="427"/>
                    </a:cubicBezTo>
                    <a:cubicBezTo>
                      <a:pt x="156" y="442"/>
                      <a:pt x="171" y="462"/>
                      <a:pt x="182" y="489"/>
                    </a:cubicBezTo>
                    <a:cubicBezTo>
                      <a:pt x="188" y="502"/>
                      <a:pt x="199" y="515"/>
                      <a:pt x="206" y="532"/>
                    </a:cubicBezTo>
                    <a:cubicBezTo>
                      <a:pt x="214" y="549"/>
                      <a:pt x="212" y="573"/>
                      <a:pt x="221" y="592"/>
                    </a:cubicBezTo>
                    <a:cubicBezTo>
                      <a:pt x="229" y="612"/>
                      <a:pt x="240" y="631"/>
                      <a:pt x="248" y="652"/>
                    </a:cubicBezTo>
                    <a:cubicBezTo>
                      <a:pt x="257" y="674"/>
                      <a:pt x="266" y="699"/>
                      <a:pt x="274" y="723"/>
                    </a:cubicBezTo>
                    <a:cubicBezTo>
                      <a:pt x="283" y="749"/>
                      <a:pt x="287" y="776"/>
                      <a:pt x="298" y="804"/>
                    </a:cubicBezTo>
                    <a:cubicBezTo>
                      <a:pt x="302" y="817"/>
                      <a:pt x="315" y="828"/>
                      <a:pt x="319" y="843"/>
                    </a:cubicBezTo>
                    <a:cubicBezTo>
                      <a:pt x="323" y="858"/>
                      <a:pt x="319" y="875"/>
                      <a:pt x="326" y="888"/>
                    </a:cubicBezTo>
                    <a:cubicBezTo>
                      <a:pt x="332" y="909"/>
                      <a:pt x="351" y="924"/>
                      <a:pt x="358" y="946"/>
                    </a:cubicBezTo>
                    <a:cubicBezTo>
                      <a:pt x="364" y="967"/>
                      <a:pt x="371" y="988"/>
                      <a:pt x="377" y="1008"/>
                    </a:cubicBezTo>
                    <a:cubicBezTo>
                      <a:pt x="383" y="1029"/>
                      <a:pt x="392" y="1048"/>
                      <a:pt x="401" y="1070"/>
                    </a:cubicBezTo>
                    <a:cubicBezTo>
                      <a:pt x="405" y="1087"/>
                      <a:pt x="411" y="1104"/>
                      <a:pt x="416" y="1119"/>
                    </a:cubicBezTo>
                    <a:cubicBezTo>
                      <a:pt x="422" y="1136"/>
                      <a:pt x="418" y="1158"/>
                      <a:pt x="424" y="1173"/>
                    </a:cubicBezTo>
                    <a:cubicBezTo>
                      <a:pt x="428" y="1190"/>
                      <a:pt x="445" y="1203"/>
                      <a:pt x="452" y="1220"/>
                    </a:cubicBezTo>
                    <a:cubicBezTo>
                      <a:pt x="456" y="1237"/>
                      <a:pt x="456" y="1256"/>
                      <a:pt x="463" y="1273"/>
                    </a:cubicBezTo>
                    <a:cubicBezTo>
                      <a:pt x="467" y="1290"/>
                      <a:pt x="467" y="1310"/>
                      <a:pt x="473" y="1327"/>
                    </a:cubicBezTo>
                    <a:cubicBezTo>
                      <a:pt x="480" y="1344"/>
                      <a:pt x="495" y="1357"/>
                      <a:pt x="499" y="1376"/>
                    </a:cubicBezTo>
                    <a:cubicBezTo>
                      <a:pt x="503" y="1393"/>
                      <a:pt x="503" y="1413"/>
                      <a:pt x="508" y="1432"/>
                    </a:cubicBezTo>
                    <a:cubicBezTo>
                      <a:pt x="514" y="1449"/>
                      <a:pt x="523" y="1468"/>
                      <a:pt x="529" y="1485"/>
                    </a:cubicBezTo>
                    <a:cubicBezTo>
                      <a:pt x="533" y="1505"/>
                      <a:pt x="542" y="1522"/>
                      <a:pt x="548" y="1539"/>
                    </a:cubicBezTo>
                    <a:cubicBezTo>
                      <a:pt x="553" y="1558"/>
                      <a:pt x="555" y="1577"/>
                      <a:pt x="559" y="1595"/>
                    </a:cubicBezTo>
                    <a:cubicBezTo>
                      <a:pt x="565" y="1614"/>
                      <a:pt x="563" y="1635"/>
                      <a:pt x="572" y="1652"/>
                    </a:cubicBezTo>
                    <a:cubicBezTo>
                      <a:pt x="578" y="1672"/>
                      <a:pt x="593" y="1687"/>
                      <a:pt x="600" y="1704"/>
                    </a:cubicBezTo>
                    <a:cubicBezTo>
                      <a:pt x="606" y="1723"/>
                      <a:pt x="615" y="1740"/>
                      <a:pt x="621" y="1762"/>
                    </a:cubicBezTo>
                    <a:cubicBezTo>
                      <a:pt x="628" y="1781"/>
                      <a:pt x="630" y="1802"/>
                      <a:pt x="636" y="1822"/>
                    </a:cubicBezTo>
                    <a:cubicBezTo>
                      <a:pt x="643" y="1843"/>
                      <a:pt x="643" y="1864"/>
                      <a:pt x="649" y="1884"/>
                    </a:cubicBezTo>
                    <a:cubicBezTo>
                      <a:pt x="655" y="1903"/>
                      <a:pt x="655" y="1922"/>
                      <a:pt x="662" y="1942"/>
                    </a:cubicBezTo>
                    <a:cubicBezTo>
                      <a:pt x="666" y="1963"/>
                      <a:pt x="683" y="1980"/>
                      <a:pt x="690" y="1999"/>
                    </a:cubicBezTo>
                    <a:cubicBezTo>
                      <a:pt x="696" y="2021"/>
                      <a:pt x="698" y="2040"/>
                      <a:pt x="705" y="2059"/>
                    </a:cubicBezTo>
                    <a:cubicBezTo>
                      <a:pt x="711" y="2076"/>
                      <a:pt x="720" y="2096"/>
                      <a:pt x="726" y="2115"/>
                    </a:cubicBezTo>
                    <a:cubicBezTo>
                      <a:pt x="732" y="2132"/>
                      <a:pt x="730" y="2154"/>
                      <a:pt x="737" y="2173"/>
                    </a:cubicBezTo>
                    <a:cubicBezTo>
                      <a:pt x="741" y="2192"/>
                      <a:pt x="747" y="2209"/>
                      <a:pt x="754" y="2226"/>
                    </a:cubicBezTo>
                    <a:cubicBezTo>
                      <a:pt x="760" y="2246"/>
                      <a:pt x="771" y="2261"/>
                      <a:pt x="777" y="2278"/>
                    </a:cubicBezTo>
                    <a:cubicBezTo>
                      <a:pt x="784" y="2297"/>
                      <a:pt x="788" y="2314"/>
                      <a:pt x="795" y="2331"/>
                    </a:cubicBezTo>
                    <a:cubicBezTo>
                      <a:pt x="801" y="2348"/>
                      <a:pt x="807" y="2366"/>
                      <a:pt x="814" y="2383"/>
                    </a:cubicBezTo>
                    <a:cubicBezTo>
                      <a:pt x="820" y="2398"/>
                      <a:pt x="833" y="2411"/>
                      <a:pt x="837" y="2426"/>
                    </a:cubicBezTo>
                    <a:cubicBezTo>
                      <a:pt x="844" y="2441"/>
                      <a:pt x="842" y="2458"/>
                      <a:pt x="846" y="2475"/>
                    </a:cubicBezTo>
                    <a:cubicBezTo>
                      <a:pt x="850" y="2490"/>
                      <a:pt x="863" y="2505"/>
                      <a:pt x="867" y="2520"/>
                    </a:cubicBezTo>
                    <a:cubicBezTo>
                      <a:pt x="874" y="2535"/>
                      <a:pt x="876" y="2552"/>
                      <a:pt x="882" y="2565"/>
                    </a:cubicBezTo>
                    <a:cubicBezTo>
                      <a:pt x="887" y="2580"/>
                      <a:pt x="887" y="2595"/>
                      <a:pt x="891" y="2610"/>
                    </a:cubicBezTo>
                    <a:cubicBezTo>
                      <a:pt x="895" y="2623"/>
                      <a:pt x="912" y="2631"/>
                      <a:pt x="917" y="2646"/>
                    </a:cubicBezTo>
                    <a:cubicBezTo>
                      <a:pt x="921" y="2659"/>
                      <a:pt x="925" y="2672"/>
                      <a:pt x="932" y="2685"/>
                    </a:cubicBezTo>
                    <a:cubicBezTo>
                      <a:pt x="936" y="2695"/>
                      <a:pt x="932" y="2713"/>
                      <a:pt x="936" y="2723"/>
                    </a:cubicBezTo>
                    <a:cubicBezTo>
                      <a:pt x="947" y="2745"/>
                      <a:pt x="964" y="2760"/>
                      <a:pt x="972" y="2777"/>
                    </a:cubicBezTo>
                    <a:cubicBezTo>
                      <a:pt x="983" y="2798"/>
                      <a:pt x="985" y="2820"/>
                      <a:pt x="994" y="2837"/>
                    </a:cubicBezTo>
                    <a:cubicBezTo>
                      <a:pt x="1011" y="2869"/>
                      <a:pt x="1026" y="2892"/>
                      <a:pt x="1034" y="2910"/>
                    </a:cubicBezTo>
                    <a:cubicBezTo>
                      <a:pt x="1043" y="2922"/>
                      <a:pt x="1049" y="2927"/>
                      <a:pt x="1054" y="2927"/>
                    </a:cubicBezTo>
                    <a:cubicBezTo>
                      <a:pt x="1054" y="2927"/>
                      <a:pt x="1055" y="2927"/>
                      <a:pt x="1056" y="2927"/>
                    </a:cubicBezTo>
                    <a:cubicBezTo>
                      <a:pt x="1060" y="2927"/>
                      <a:pt x="1062" y="2918"/>
                      <a:pt x="1056" y="2899"/>
                    </a:cubicBezTo>
                    <a:cubicBezTo>
                      <a:pt x="1052" y="2880"/>
                      <a:pt x="1041" y="2854"/>
                      <a:pt x="1026" y="2822"/>
                    </a:cubicBezTo>
                    <a:cubicBezTo>
                      <a:pt x="1024" y="2813"/>
                      <a:pt x="1019" y="2807"/>
                      <a:pt x="1015" y="2798"/>
                    </a:cubicBezTo>
                    <a:cubicBezTo>
                      <a:pt x="1011" y="2788"/>
                      <a:pt x="1011" y="2777"/>
                      <a:pt x="1007" y="2766"/>
                    </a:cubicBezTo>
                    <a:cubicBezTo>
                      <a:pt x="998" y="2747"/>
                      <a:pt x="977" y="2730"/>
                      <a:pt x="966" y="2708"/>
                    </a:cubicBezTo>
                    <a:cubicBezTo>
                      <a:pt x="962" y="2695"/>
                      <a:pt x="968" y="2680"/>
                      <a:pt x="962" y="2670"/>
                    </a:cubicBezTo>
                    <a:cubicBezTo>
                      <a:pt x="957" y="2657"/>
                      <a:pt x="945" y="2646"/>
                      <a:pt x="940" y="2633"/>
                    </a:cubicBezTo>
                    <a:cubicBezTo>
                      <a:pt x="934" y="2620"/>
                      <a:pt x="938" y="2603"/>
                      <a:pt x="932" y="2590"/>
                    </a:cubicBezTo>
                    <a:cubicBezTo>
                      <a:pt x="927" y="2578"/>
                      <a:pt x="912" y="2567"/>
                      <a:pt x="906" y="2552"/>
                    </a:cubicBezTo>
                    <a:cubicBezTo>
                      <a:pt x="902" y="2537"/>
                      <a:pt x="897" y="2524"/>
                      <a:pt x="891" y="2509"/>
                    </a:cubicBezTo>
                    <a:cubicBezTo>
                      <a:pt x="887" y="2496"/>
                      <a:pt x="891" y="2477"/>
                      <a:pt x="885" y="2462"/>
                    </a:cubicBezTo>
                    <a:cubicBezTo>
                      <a:pt x="880" y="2445"/>
                      <a:pt x="870" y="2430"/>
                      <a:pt x="865" y="2413"/>
                    </a:cubicBezTo>
                    <a:cubicBezTo>
                      <a:pt x="859" y="2396"/>
                      <a:pt x="846" y="2381"/>
                      <a:pt x="840" y="2363"/>
                    </a:cubicBezTo>
                    <a:cubicBezTo>
                      <a:pt x="833" y="2346"/>
                      <a:pt x="822" y="2331"/>
                      <a:pt x="816" y="2314"/>
                    </a:cubicBezTo>
                    <a:cubicBezTo>
                      <a:pt x="810" y="2299"/>
                      <a:pt x="816" y="2278"/>
                      <a:pt x="810" y="2261"/>
                    </a:cubicBezTo>
                    <a:cubicBezTo>
                      <a:pt x="803" y="2241"/>
                      <a:pt x="786" y="2229"/>
                      <a:pt x="780" y="2209"/>
                    </a:cubicBezTo>
                    <a:cubicBezTo>
                      <a:pt x="773" y="2192"/>
                      <a:pt x="767" y="2175"/>
                      <a:pt x="760" y="2156"/>
                    </a:cubicBezTo>
                    <a:cubicBezTo>
                      <a:pt x="754" y="2139"/>
                      <a:pt x="756" y="2117"/>
                      <a:pt x="750" y="2098"/>
                    </a:cubicBezTo>
                    <a:cubicBezTo>
                      <a:pt x="743" y="2079"/>
                      <a:pt x="732" y="2061"/>
                      <a:pt x="726" y="2042"/>
                    </a:cubicBezTo>
                    <a:cubicBezTo>
                      <a:pt x="720" y="2025"/>
                      <a:pt x="720" y="2004"/>
                      <a:pt x="713" y="1984"/>
                    </a:cubicBezTo>
                    <a:cubicBezTo>
                      <a:pt x="707" y="1965"/>
                      <a:pt x="703" y="1948"/>
                      <a:pt x="698" y="1927"/>
                    </a:cubicBezTo>
                    <a:cubicBezTo>
                      <a:pt x="692" y="1907"/>
                      <a:pt x="675" y="1890"/>
                      <a:pt x="668" y="1869"/>
                    </a:cubicBezTo>
                    <a:cubicBezTo>
                      <a:pt x="662" y="1849"/>
                      <a:pt x="664" y="1826"/>
                      <a:pt x="658" y="1807"/>
                    </a:cubicBezTo>
                    <a:cubicBezTo>
                      <a:pt x="653" y="1787"/>
                      <a:pt x="643" y="1768"/>
                      <a:pt x="638" y="1747"/>
                    </a:cubicBezTo>
                    <a:cubicBezTo>
                      <a:pt x="634" y="1740"/>
                      <a:pt x="632" y="1740"/>
                      <a:pt x="630" y="1734"/>
                    </a:cubicBezTo>
                    <a:cubicBezTo>
                      <a:pt x="628" y="1725"/>
                      <a:pt x="634" y="1723"/>
                      <a:pt x="632" y="1715"/>
                    </a:cubicBezTo>
                    <a:cubicBezTo>
                      <a:pt x="628" y="1704"/>
                      <a:pt x="625" y="1693"/>
                      <a:pt x="623" y="1682"/>
                    </a:cubicBezTo>
                    <a:cubicBezTo>
                      <a:pt x="613" y="1657"/>
                      <a:pt x="604" y="1661"/>
                      <a:pt x="595" y="1633"/>
                    </a:cubicBezTo>
                    <a:cubicBezTo>
                      <a:pt x="589" y="1616"/>
                      <a:pt x="589" y="1599"/>
                      <a:pt x="585" y="1580"/>
                    </a:cubicBezTo>
                    <a:cubicBezTo>
                      <a:pt x="578" y="1560"/>
                      <a:pt x="570" y="1543"/>
                      <a:pt x="565" y="1526"/>
                    </a:cubicBezTo>
                    <a:cubicBezTo>
                      <a:pt x="559" y="1507"/>
                      <a:pt x="553" y="1490"/>
                      <a:pt x="548" y="1470"/>
                    </a:cubicBezTo>
                    <a:cubicBezTo>
                      <a:pt x="542" y="1453"/>
                      <a:pt x="546" y="1434"/>
                      <a:pt x="542" y="1417"/>
                    </a:cubicBezTo>
                    <a:cubicBezTo>
                      <a:pt x="538" y="1400"/>
                      <a:pt x="523" y="1383"/>
                      <a:pt x="518" y="1365"/>
                    </a:cubicBezTo>
                    <a:cubicBezTo>
                      <a:pt x="514" y="1346"/>
                      <a:pt x="510" y="1327"/>
                      <a:pt x="505" y="1310"/>
                    </a:cubicBezTo>
                    <a:cubicBezTo>
                      <a:pt x="499" y="1290"/>
                      <a:pt x="490" y="1275"/>
                      <a:pt x="486" y="1258"/>
                    </a:cubicBezTo>
                    <a:cubicBezTo>
                      <a:pt x="480" y="1241"/>
                      <a:pt x="486" y="1220"/>
                      <a:pt x="482" y="1203"/>
                    </a:cubicBezTo>
                    <a:cubicBezTo>
                      <a:pt x="475" y="1188"/>
                      <a:pt x="463" y="1173"/>
                      <a:pt x="456" y="1156"/>
                    </a:cubicBezTo>
                    <a:cubicBezTo>
                      <a:pt x="452" y="1138"/>
                      <a:pt x="454" y="1119"/>
                      <a:pt x="448" y="1104"/>
                    </a:cubicBezTo>
                    <a:cubicBezTo>
                      <a:pt x="443" y="1087"/>
                      <a:pt x="439" y="1070"/>
                      <a:pt x="433" y="1053"/>
                    </a:cubicBezTo>
                    <a:cubicBezTo>
                      <a:pt x="428" y="1038"/>
                      <a:pt x="422" y="1021"/>
                      <a:pt x="418" y="1006"/>
                    </a:cubicBezTo>
                    <a:cubicBezTo>
                      <a:pt x="413" y="991"/>
                      <a:pt x="398" y="978"/>
                      <a:pt x="394" y="961"/>
                    </a:cubicBezTo>
                    <a:cubicBezTo>
                      <a:pt x="388" y="946"/>
                      <a:pt x="383" y="931"/>
                      <a:pt x="377" y="916"/>
                    </a:cubicBezTo>
                    <a:cubicBezTo>
                      <a:pt x="373" y="901"/>
                      <a:pt x="371" y="886"/>
                      <a:pt x="366" y="871"/>
                    </a:cubicBezTo>
                    <a:cubicBezTo>
                      <a:pt x="360" y="856"/>
                      <a:pt x="362" y="841"/>
                      <a:pt x="358" y="826"/>
                    </a:cubicBezTo>
                    <a:cubicBezTo>
                      <a:pt x="353" y="813"/>
                      <a:pt x="349" y="798"/>
                      <a:pt x="345" y="783"/>
                    </a:cubicBezTo>
                    <a:cubicBezTo>
                      <a:pt x="336" y="757"/>
                      <a:pt x="319" y="734"/>
                      <a:pt x="311" y="708"/>
                    </a:cubicBezTo>
                    <a:cubicBezTo>
                      <a:pt x="302" y="682"/>
                      <a:pt x="302" y="657"/>
                      <a:pt x="293" y="633"/>
                    </a:cubicBezTo>
                    <a:cubicBezTo>
                      <a:pt x="283" y="609"/>
                      <a:pt x="263" y="592"/>
                      <a:pt x="257" y="573"/>
                    </a:cubicBezTo>
                    <a:cubicBezTo>
                      <a:pt x="248" y="554"/>
                      <a:pt x="251" y="532"/>
                      <a:pt x="244" y="517"/>
                    </a:cubicBezTo>
                    <a:cubicBezTo>
                      <a:pt x="238" y="500"/>
                      <a:pt x="231" y="483"/>
                      <a:pt x="225" y="468"/>
                    </a:cubicBezTo>
                    <a:cubicBezTo>
                      <a:pt x="214" y="440"/>
                      <a:pt x="206" y="419"/>
                      <a:pt x="199" y="406"/>
                    </a:cubicBezTo>
                    <a:cubicBezTo>
                      <a:pt x="197" y="399"/>
                      <a:pt x="191" y="393"/>
                      <a:pt x="188" y="385"/>
                    </a:cubicBezTo>
                    <a:cubicBezTo>
                      <a:pt x="186" y="378"/>
                      <a:pt x="188" y="370"/>
                      <a:pt x="186" y="363"/>
                    </a:cubicBezTo>
                    <a:cubicBezTo>
                      <a:pt x="182" y="350"/>
                      <a:pt x="163" y="340"/>
                      <a:pt x="159" y="327"/>
                    </a:cubicBezTo>
                    <a:cubicBezTo>
                      <a:pt x="152" y="312"/>
                      <a:pt x="148" y="297"/>
                      <a:pt x="141" y="284"/>
                    </a:cubicBezTo>
                    <a:cubicBezTo>
                      <a:pt x="137" y="269"/>
                      <a:pt x="135" y="252"/>
                      <a:pt x="131" y="241"/>
                    </a:cubicBezTo>
                    <a:cubicBezTo>
                      <a:pt x="118" y="215"/>
                      <a:pt x="103" y="196"/>
                      <a:pt x="92" y="175"/>
                    </a:cubicBezTo>
                    <a:cubicBezTo>
                      <a:pt x="81" y="153"/>
                      <a:pt x="84" y="125"/>
                      <a:pt x="75" y="110"/>
                    </a:cubicBezTo>
                    <a:cubicBezTo>
                      <a:pt x="66" y="95"/>
                      <a:pt x="56" y="83"/>
                      <a:pt x="49" y="70"/>
                    </a:cubicBezTo>
                    <a:cubicBezTo>
                      <a:pt x="41" y="55"/>
                      <a:pt x="39" y="38"/>
                      <a:pt x="32" y="27"/>
                    </a:cubicBezTo>
                    <a:cubicBezTo>
                      <a:pt x="21" y="9"/>
                      <a:pt x="9" y="1"/>
                      <a:pt x="4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38"/>
              <p:cNvSpPr/>
              <p:nvPr/>
            </p:nvSpPr>
            <p:spPr>
              <a:xfrm>
                <a:off x="3467356" y="2118937"/>
                <a:ext cx="235349" cy="191476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63" extrusionOk="0">
                    <a:moveTo>
                      <a:pt x="172" y="1"/>
                    </a:moveTo>
                    <a:cubicBezTo>
                      <a:pt x="118" y="1"/>
                      <a:pt x="62" y="26"/>
                      <a:pt x="34" y="71"/>
                    </a:cubicBezTo>
                    <a:cubicBezTo>
                      <a:pt x="0" y="127"/>
                      <a:pt x="17" y="204"/>
                      <a:pt x="45" y="258"/>
                    </a:cubicBezTo>
                    <a:cubicBezTo>
                      <a:pt x="103" y="363"/>
                      <a:pt x="225" y="397"/>
                      <a:pt x="334" y="414"/>
                    </a:cubicBezTo>
                    <a:cubicBezTo>
                      <a:pt x="439" y="431"/>
                      <a:pt x="559" y="444"/>
                      <a:pt x="638" y="525"/>
                    </a:cubicBezTo>
                    <a:cubicBezTo>
                      <a:pt x="647" y="534"/>
                      <a:pt x="653" y="545"/>
                      <a:pt x="662" y="555"/>
                    </a:cubicBezTo>
                    <a:cubicBezTo>
                      <a:pt x="666" y="560"/>
                      <a:pt x="671" y="562"/>
                      <a:pt x="675" y="562"/>
                    </a:cubicBezTo>
                    <a:cubicBezTo>
                      <a:pt x="682" y="562"/>
                      <a:pt x="689" y="556"/>
                      <a:pt x="690" y="547"/>
                    </a:cubicBezTo>
                    <a:cubicBezTo>
                      <a:pt x="692" y="530"/>
                      <a:pt x="681" y="517"/>
                      <a:pt x="668" y="508"/>
                    </a:cubicBezTo>
                    <a:cubicBezTo>
                      <a:pt x="658" y="487"/>
                      <a:pt x="647" y="468"/>
                      <a:pt x="636" y="446"/>
                    </a:cubicBezTo>
                    <a:cubicBezTo>
                      <a:pt x="619" y="416"/>
                      <a:pt x="604" y="388"/>
                      <a:pt x="585" y="360"/>
                    </a:cubicBezTo>
                    <a:cubicBezTo>
                      <a:pt x="551" y="305"/>
                      <a:pt x="514" y="251"/>
                      <a:pt x="471" y="200"/>
                    </a:cubicBezTo>
                    <a:cubicBezTo>
                      <a:pt x="431" y="151"/>
                      <a:pt x="386" y="103"/>
                      <a:pt x="334" y="65"/>
                    </a:cubicBezTo>
                    <a:cubicBezTo>
                      <a:pt x="287" y="31"/>
                      <a:pt x="232" y="1"/>
                      <a:pt x="172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38"/>
              <p:cNvSpPr/>
              <p:nvPr/>
            </p:nvSpPr>
            <p:spPr>
              <a:xfrm>
                <a:off x="3496265" y="2147505"/>
                <a:ext cx="171410" cy="122436"/>
              </a:xfrm>
              <a:custGeom>
                <a:avLst/>
                <a:gdLst/>
                <a:ahLst/>
                <a:cxnLst/>
                <a:rect l="l" t="t" r="r" b="b"/>
                <a:pathLst>
                  <a:path w="504" h="360" extrusionOk="0">
                    <a:moveTo>
                      <a:pt x="32" y="1"/>
                    </a:moveTo>
                    <a:cubicBezTo>
                      <a:pt x="23" y="1"/>
                      <a:pt x="14" y="2"/>
                      <a:pt x="5" y="4"/>
                    </a:cubicBezTo>
                    <a:cubicBezTo>
                      <a:pt x="1" y="7"/>
                      <a:pt x="3" y="11"/>
                      <a:pt x="7" y="11"/>
                    </a:cubicBezTo>
                    <a:cubicBezTo>
                      <a:pt x="16" y="8"/>
                      <a:pt x="25" y="7"/>
                      <a:pt x="33" y="7"/>
                    </a:cubicBezTo>
                    <a:cubicBezTo>
                      <a:pt x="69" y="7"/>
                      <a:pt x="107" y="25"/>
                      <a:pt x="136" y="41"/>
                    </a:cubicBezTo>
                    <a:cubicBezTo>
                      <a:pt x="179" y="64"/>
                      <a:pt x="217" y="90"/>
                      <a:pt x="254" y="118"/>
                    </a:cubicBezTo>
                    <a:cubicBezTo>
                      <a:pt x="344" y="189"/>
                      <a:pt x="429" y="268"/>
                      <a:pt x="498" y="358"/>
                    </a:cubicBezTo>
                    <a:cubicBezTo>
                      <a:pt x="498" y="359"/>
                      <a:pt x="499" y="360"/>
                      <a:pt x="500" y="360"/>
                    </a:cubicBezTo>
                    <a:cubicBezTo>
                      <a:pt x="502" y="360"/>
                      <a:pt x="504" y="357"/>
                      <a:pt x="502" y="356"/>
                    </a:cubicBezTo>
                    <a:cubicBezTo>
                      <a:pt x="434" y="261"/>
                      <a:pt x="346" y="180"/>
                      <a:pt x="251" y="109"/>
                    </a:cubicBezTo>
                    <a:cubicBezTo>
                      <a:pt x="211" y="77"/>
                      <a:pt x="166" y="47"/>
                      <a:pt x="117" y="26"/>
                    </a:cubicBezTo>
                    <a:cubicBezTo>
                      <a:pt x="92" y="13"/>
                      <a:pt x="62" y="1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38"/>
              <p:cNvSpPr/>
              <p:nvPr/>
            </p:nvSpPr>
            <p:spPr>
              <a:xfrm>
                <a:off x="3513950" y="2306332"/>
                <a:ext cx="255755" cy="230588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78" extrusionOk="0">
                    <a:moveTo>
                      <a:pt x="178" y="0"/>
                    </a:moveTo>
                    <a:cubicBezTo>
                      <a:pt x="150" y="0"/>
                      <a:pt x="120" y="2"/>
                      <a:pt x="95" y="13"/>
                    </a:cubicBezTo>
                    <a:cubicBezTo>
                      <a:pt x="69" y="26"/>
                      <a:pt x="47" y="45"/>
                      <a:pt x="32" y="71"/>
                    </a:cubicBezTo>
                    <a:cubicBezTo>
                      <a:pt x="0" y="122"/>
                      <a:pt x="2" y="184"/>
                      <a:pt x="37" y="231"/>
                    </a:cubicBezTo>
                    <a:cubicBezTo>
                      <a:pt x="107" y="338"/>
                      <a:pt x="244" y="353"/>
                      <a:pt x="364" y="362"/>
                    </a:cubicBezTo>
                    <a:cubicBezTo>
                      <a:pt x="429" y="366"/>
                      <a:pt x="493" y="375"/>
                      <a:pt x="551" y="398"/>
                    </a:cubicBezTo>
                    <a:cubicBezTo>
                      <a:pt x="606" y="422"/>
                      <a:pt x="684" y="585"/>
                      <a:pt x="716" y="634"/>
                    </a:cubicBezTo>
                    <a:cubicBezTo>
                      <a:pt x="722" y="647"/>
                      <a:pt x="731" y="660"/>
                      <a:pt x="735" y="673"/>
                    </a:cubicBezTo>
                    <a:cubicBezTo>
                      <a:pt x="737" y="676"/>
                      <a:pt x="739" y="677"/>
                      <a:pt x="742" y="677"/>
                    </a:cubicBezTo>
                    <a:cubicBezTo>
                      <a:pt x="747" y="677"/>
                      <a:pt x="751" y="674"/>
                      <a:pt x="750" y="668"/>
                    </a:cubicBezTo>
                    <a:cubicBezTo>
                      <a:pt x="748" y="660"/>
                      <a:pt x="746" y="653"/>
                      <a:pt x="743" y="647"/>
                    </a:cubicBezTo>
                    <a:cubicBezTo>
                      <a:pt x="743" y="647"/>
                      <a:pt x="743" y="645"/>
                      <a:pt x="743" y="643"/>
                    </a:cubicBezTo>
                    <a:cubicBezTo>
                      <a:pt x="743" y="636"/>
                      <a:pt x="741" y="630"/>
                      <a:pt x="741" y="623"/>
                    </a:cubicBezTo>
                    <a:cubicBezTo>
                      <a:pt x="739" y="615"/>
                      <a:pt x="737" y="606"/>
                      <a:pt x="733" y="598"/>
                    </a:cubicBezTo>
                    <a:cubicBezTo>
                      <a:pt x="731" y="593"/>
                      <a:pt x="731" y="591"/>
                      <a:pt x="728" y="587"/>
                    </a:cubicBezTo>
                    <a:cubicBezTo>
                      <a:pt x="728" y="585"/>
                      <a:pt x="728" y="580"/>
                      <a:pt x="726" y="578"/>
                    </a:cubicBezTo>
                    <a:cubicBezTo>
                      <a:pt x="694" y="523"/>
                      <a:pt x="636" y="336"/>
                      <a:pt x="602" y="283"/>
                    </a:cubicBezTo>
                    <a:cubicBezTo>
                      <a:pt x="570" y="231"/>
                      <a:pt x="529" y="182"/>
                      <a:pt x="482" y="141"/>
                    </a:cubicBezTo>
                    <a:cubicBezTo>
                      <a:pt x="397" y="71"/>
                      <a:pt x="294" y="4"/>
                      <a:pt x="178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38"/>
              <p:cNvSpPr/>
              <p:nvPr/>
            </p:nvSpPr>
            <p:spPr>
              <a:xfrm>
                <a:off x="3551021" y="2335920"/>
                <a:ext cx="159847" cy="88766"/>
              </a:xfrm>
              <a:custGeom>
                <a:avLst/>
                <a:gdLst/>
                <a:ahLst/>
                <a:cxnLst/>
                <a:rect l="l" t="t" r="r" b="b"/>
                <a:pathLst>
                  <a:path w="470" h="261" extrusionOk="0">
                    <a:moveTo>
                      <a:pt x="24" y="0"/>
                    </a:moveTo>
                    <a:cubicBezTo>
                      <a:pt x="17" y="0"/>
                      <a:pt x="10" y="0"/>
                      <a:pt x="3" y="1"/>
                    </a:cubicBezTo>
                    <a:cubicBezTo>
                      <a:pt x="1" y="3"/>
                      <a:pt x="1" y="7"/>
                      <a:pt x="3" y="7"/>
                    </a:cubicBezTo>
                    <a:cubicBezTo>
                      <a:pt x="11" y="6"/>
                      <a:pt x="19" y="6"/>
                      <a:pt x="28" y="6"/>
                    </a:cubicBezTo>
                    <a:cubicBezTo>
                      <a:pt x="107" y="6"/>
                      <a:pt x="183" y="42"/>
                      <a:pt x="249" y="82"/>
                    </a:cubicBezTo>
                    <a:cubicBezTo>
                      <a:pt x="328" y="132"/>
                      <a:pt x="399" y="194"/>
                      <a:pt x="463" y="260"/>
                    </a:cubicBezTo>
                    <a:cubicBezTo>
                      <a:pt x="464" y="260"/>
                      <a:pt x="464" y="261"/>
                      <a:pt x="465" y="261"/>
                    </a:cubicBezTo>
                    <a:cubicBezTo>
                      <a:pt x="467" y="261"/>
                      <a:pt x="469" y="257"/>
                      <a:pt x="467" y="256"/>
                    </a:cubicBezTo>
                    <a:cubicBezTo>
                      <a:pt x="401" y="187"/>
                      <a:pt x="328" y="123"/>
                      <a:pt x="245" y="74"/>
                    </a:cubicBezTo>
                    <a:cubicBezTo>
                      <a:pt x="180" y="32"/>
                      <a:pt x="104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38"/>
              <p:cNvSpPr/>
              <p:nvPr/>
            </p:nvSpPr>
            <p:spPr>
              <a:xfrm>
                <a:off x="3607817" y="2517193"/>
                <a:ext cx="196238" cy="10169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299" extrusionOk="0">
                    <a:moveTo>
                      <a:pt x="163" y="0"/>
                    </a:moveTo>
                    <a:cubicBezTo>
                      <a:pt x="134" y="0"/>
                      <a:pt x="105" y="6"/>
                      <a:pt x="78" y="18"/>
                    </a:cubicBezTo>
                    <a:cubicBezTo>
                      <a:pt x="41" y="35"/>
                      <a:pt x="9" y="65"/>
                      <a:pt x="5" y="108"/>
                    </a:cubicBezTo>
                    <a:cubicBezTo>
                      <a:pt x="1" y="149"/>
                      <a:pt x="20" y="187"/>
                      <a:pt x="46" y="217"/>
                    </a:cubicBezTo>
                    <a:cubicBezTo>
                      <a:pt x="73" y="250"/>
                      <a:pt x="110" y="269"/>
                      <a:pt x="151" y="271"/>
                    </a:cubicBezTo>
                    <a:cubicBezTo>
                      <a:pt x="159" y="272"/>
                      <a:pt x="167" y="272"/>
                      <a:pt x="176" y="272"/>
                    </a:cubicBezTo>
                    <a:cubicBezTo>
                      <a:pt x="212" y="272"/>
                      <a:pt x="248" y="266"/>
                      <a:pt x="283" y="260"/>
                    </a:cubicBezTo>
                    <a:cubicBezTo>
                      <a:pt x="314" y="257"/>
                      <a:pt x="345" y="254"/>
                      <a:pt x="377" y="254"/>
                    </a:cubicBezTo>
                    <a:cubicBezTo>
                      <a:pt x="390" y="254"/>
                      <a:pt x="403" y="255"/>
                      <a:pt x="416" y="256"/>
                    </a:cubicBezTo>
                    <a:cubicBezTo>
                      <a:pt x="463" y="260"/>
                      <a:pt x="508" y="275"/>
                      <a:pt x="551" y="297"/>
                    </a:cubicBezTo>
                    <a:cubicBezTo>
                      <a:pt x="553" y="298"/>
                      <a:pt x="556" y="298"/>
                      <a:pt x="558" y="298"/>
                    </a:cubicBezTo>
                    <a:cubicBezTo>
                      <a:pt x="571" y="298"/>
                      <a:pt x="577" y="278"/>
                      <a:pt x="564" y="269"/>
                    </a:cubicBezTo>
                    <a:cubicBezTo>
                      <a:pt x="555" y="265"/>
                      <a:pt x="549" y="262"/>
                      <a:pt x="542" y="258"/>
                    </a:cubicBezTo>
                    <a:cubicBezTo>
                      <a:pt x="517" y="220"/>
                      <a:pt x="487" y="185"/>
                      <a:pt x="452" y="153"/>
                    </a:cubicBezTo>
                    <a:cubicBezTo>
                      <a:pt x="418" y="119"/>
                      <a:pt x="380" y="87"/>
                      <a:pt x="337" y="59"/>
                    </a:cubicBezTo>
                    <a:cubicBezTo>
                      <a:pt x="285" y="24"/>
                      <a:pt x="224" y="0"/>
                      <a:pt x="163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38"/>
              <p:cNvSpPr/>
              <p:nvPr/>
            </p:nvSpPr>
            <p:spPr>
              <a:xfrm>
                <a:off x="3626183" y="2547802"/>
                <a:ext cx="134680" cy="4217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4" extrusionOk="0">
                    <a:moveTo>
                      <a:pt x="101" y="1"/>
                    </a:moveTo>
                    <a:cubicBezTo>
                      <a:pt x="68" y="1"/>
                      <a:pt x="35" y="6"/>
                      <a:pt x="2" y="18"/>
                    </a:cubicBezTo>
                    <a:cubicBezTo>
                      <a:pt x="1" y="20"/>
                      <a:pt x="0" y="23"/>
                      <a:pt x="2" y="23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36" y="11"/>
                      <a:pt x="68" y="6"/>
                      <a:pt x="99" y="6"/>
                    </a:cubicBezTo>
                    <a:cubicBezTo>
                      <a:pt x="204" y="6"/>
                      <a:pt x="306" y="62"/>
                      <a:pt x="392" y="123"/>
                    </a:cubicBezTo>
                    <a:cubicBezTo>
                      <a:pt x="392" y="124"/>
                      <a:pt x="393" y="124"/>
                      <a:pt x="393" y="124"/>
                    </a:cubicBezTo>
                    <a:cubicBezTo>
                      <a:pt x="395" y="124"/>
                      <a:pt x="396" y="121"/>
                      <a:pt x="394" y="119"/>
                    </a:cubicBezTo>
                    <a:cubicBezTo>
                      <a:pt x="309" y="57"/>
                      <a:pt x="207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38"/>
              <p:cNvSpPr/>
              <p:nvPr/>
            </p:nvSpPr>
            <p:spPr>
              <a:xfrm>
                <a:off x="3401037" y="1710817"/>
                <a:ext cx="127538" cy="108832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20" extrusionOk="0">
                    <a:moveTo>
                      <a:pt x="99" y="1"/>
                    </a:moveTo>
                    <a:cubicBezTo>
                      <a:pt x="96" y="1"/>
                      <a:pt x="93" y="1"/>
                      <a:pt x="90" y="1"/>
                    </a:cubicBezTo>
                    <a:cubicBezTo>
                      <a:pt x="60" y="1"/>
                      <a:pt x="28" y="12"/>
                      <a:pt x="13" y="42"/>
                    </a:cubicBezTo>
                    <a:cubicBezTo>
                      <a:pt x="0" y="68"/>
                      <a:pt x="2" y="100"/>
                      <a:pt x="13" y="128"/>
                    </a:cubicBezTo>
                    <a:cubicBezTo>
                      <a:pt x="24" y="155"/>
                      <a:pt x="43" y="179"/>
                      <a:pt x="73" y="192"/>
                    </a:cubicBezTo>
                    <a:cubicBezTo>
                      <a:pt x="103" y="207"/>
                      <a:pt x="137" y="211"/>
                      <a:pt x="170" y="220"/>
                    </a:cubicBezTo>
                    <a:cubicBezTo>
                      <a:pt x="204" y="228"/>
                      <a:pt x="236" y="239"/>
                      <a:pt x="266" y="252"/>
                    </a:cubicBezTo>
                    <a:cubicBezTo>
                      <a:pt x="300" y="269"/>
                      <a:pt x="326" y="290"/>
                      <a:pt x="349" y="316"/>
                    </a:cubicBezTo>
                    <a:cubicBezTo>
                      <a:pt x="352" y="319"/>
                      <a:pt x="355" y="320"/>
                      <a:pt x="358" y="320"/>
                    </a:cubicBezTo>
                    <a:cubicBezTo>
                      <a:pt x="367" y="320"/>
                      <a:pt x="375" y="309"/>
                      <a:pt x="367" y="301"/>
                    </a:cubicBezTo>
                    <a:cubicBezTo>
                      <a:pt x="364" y="297"/>
                      <a:pt x="360" y="293"/>
                      <a:pt x="356" y="288"/>
                    </a:cubicBezTo>
                    <a:cubicBezTo>
                      <a:pt x="347" y="256"/>
                      <a:pt x="337" y="224"/>
                      <a:pt x="322" y="194"/>
                    </a:cubicBezTo>
                    <a:cubicBezTo>
                      <a:pt x="307" y="160"/>
                      <a:pt x="287" y="128"/>
                      <a:pt x="266" y="98"/>
                    </a:cubicBezTo>
                    <a:cubicBezTo>
                      <a:pt x="225" y="46"/>
                      <a:pt x="168" y="1"/>
                      <a:pt x="99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38"/>
              <p:cNvSpPr/>
              <p:nvPr/>
            </p:nvSpPr>
            <p:spPr>
              <a:xfrm>
                <a:off x="3417021" y="1729183"/>
                <a:ext cx="87406" cy="6155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81" extrusionOk="0">
                    <a:moveTo>
                      <a:pt x="5" y="1"/>
                    </a:moveTo>
                    <a:cubicBezTo>
                      <a:pt x="0" y="1"/>
                      <a:pt x="0" y="7"/>
                      <a:pt x="5" y="7"/>
                    </a:cubicBezTo>
                    <a:cubicBezTo>
                      <a:pt x="114" y="9"/>
                      <a:pt x="193" y="93"/>
                      <a:pt x="251" y="179"/>
                    </a:cubicBezTo>
                    <a:cubicBezTo>
                      <a:pt x="252" y="180"/>
                      <a:pt x="253" y="180"/>
                      <a:pt x="253" y="180"/>
                    </a:cubicBezTo>
                    <a:cubicBezTo>
                      <a:pt x="255" y="180"/>
                      <a:pt x="257" y="178"/>
                      <a:pt x="255" y="176"/>
                    </a:cubicBezTo>
                    <a:cubicBezTo>
                      <a:pt x="197" y="89"/>
                      <a:pt x="116" y="3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38"/>
              <p:cNvSpPr/>
              <p:nvPr/>
            </p:nvSpPr>
            <p:spPr>
              <a:xfrm>
                <a:off x="3658152" y="1957049"/>
                <a:ext cx="134339" cy="26901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1" extrusionOk="0">
                    <a:moveTo>
                      <a:pt x="220" y="1"/>
                    </a:moveTo>
                    <a:cubicBezTo>
                      <a:pt x="183" y="1"/>
                      <a:pt x="147" y="14"/>
                      <a:pt x="118" y="35"/>
                    </a:cubicBezTo>
                    <a:cubicBezTo>
                      <a:pt x="71" y="74"/>
                      <a:pt x="45" y="132"/>
                      <a:pt x="30" y="187"/>
                    </a:cubicBezTo>
                    <a:cubicBezTo>
                      <a:pt x="13" y="250"/>
                      <a:pt x="7" y="314"/>
                      <a:pt x="3" y="378"/>
                    </a:cubicBezTo>
                    <a:cubicBezTo>
                      <a:pt x="0" y="445"/>
                      <a:pt x="5" y="509"/>
                      <a:pt x="11" y="575"/>
                    </a:cubicBezTo>
                    <a:cubicBezTo>
                      <a:pt x="15" y="607"/>
                      <a:pt x="20" y="639"/>
                      <a:pt x="24" y="674"/>
                    </a:cubicBezTo>
                    <a:cubicBezTo>
                      <a:pt x="28" y="695"/>
                      <a:pt x="32" y="719"/>
                      <a:pt x="37" y="742"/>
                    </a:cubicBezTo>
                    <a:cubicBezTo>
                      <a:pt x="30" y="757"/>
                      <a:pt x="32" y="774"/>
                      <a:pt x="43" y="785"/>
                    </a:cubicBezTo>
                    <a:cubicBezTo>
                      <a:pt x="47" y="789"/>
                      <a:pt x="52" y="791"/>
                      <a:pt x="57" y="791"/>
                    </a:cubicBezTo>
                    <a:cubicBezTo>
                      <a:pt x="64" y="791"/>
                      <a:pt x="71" y="786"/>
                      <a:pt x="71" y="776"/>
                    </a:cubicBezTo>
                    <a:cubicBezTo>
                      <a:pt x="71" y="764"/>
                      <a:pt x="69" y="749"/>
                      <a:pt x="71" y="736"/>
                    </a:cubicBezTo>
                    <a:cubicBezTo>
                      <a:pt x="82" y="624"/>
                      <a:pt x="172" y="541"/>
                      <a:pt x="242" y="464"/>
                    </a:cubicBezTo>
                    <a:cubicBezTo>
                      <a:pt x="319" y="382"/>
                      <a:pt x="394" y="282"/>
                      <a:pt x="375" y="162"/>
                    </a:cubicBezTo>
                    <a:cubicBezTo>
                      <a:pt x="364" y="102"/>
                      <a:pt x="330" y="33"/>
                      <a:pt x="270" y="10"/>
                    </a:cubicBezTo>
                    <a:cubicBezTo>
                      <a:pt x="254" y="4"/>
                      <a:pt x="237" y="1"/>
                      <a:pt x="220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38"/>
              <p:cNvSpPr/>
              <p:nvPr/>
            </p:nvSpPr>
            <p:spPr>
              <a:xfrm>
                <a:off x="3677197" y="1976095"/>
                <a:ext cx="63259" cy="181613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34" extrusionOk="0">
                    <a:moveTo>
                      <a:pt x="182" y="0"/>
                    </a:moveTo>
                    <a:cubicBezTo>
                      <a:pt x="181" y="0"/>
                      <a:pt x="181" y="1"/>
                      <a:pt x="180" y="1"/>
                    </a:cubicBezTo>
                    <a:cubicBezTo>
                      <a:pt x="101" y="31"/>
                      <a:pt x="64" y="134"/>
                      <a:pt x="43" y="209"/>
                    </a:cubicBezTo>
                    <a:cubicBezTo>
                      <a:pt x="17" y="311"/>
                      <a:pt x="0" y="423"/>
                      <a:pt x="2" y="532"/>
                    </a:cubicBezTo>
                    <a:cubicBezTo>
                      <a:pt x="2" y="533"/>
                      <a:pt x="4" y="534"/>
                      <a:pt x="5" y="534"/>
                    </a:cubicBezTo>
                    <a:cubicBezTo>
                      <a:pt x="7" y="534"/>
                      <a:pt x="9" y="533"/>
                      <a:pt x="9" y="532"/>
                    </a:cubicBezTo>
                    <a:cubicBezTo>
                      <a:pt x="6" y="431"/>
                      <a:pt x="21" y="331"/>
                      <a:pt x="43" y="232"/>
                    </a:cubicBezTo>
                    <a:cubicBezTo>
                      <a:pt x="62" y="153"/>
                      <a:pt x="99" y="37"/>
                      <a:pt x="182" y="5"/>
                    </a:cubicBezTo>
                    <a:cubicBezTo>
                      <a:pt x="186" y="5"/>
                      <a:pt x="185" y="0"/>
                      <a:pt x="1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38"/>
              <p:cNvSpPr/>
              <p:nvPr/>
            </p:nvSpPr>
            <p:spPr>
              <a:xfrm>
                <a:off x="3715629" y="2163490"/>
                <a:ext cx="141822" cy="27344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804" extrusionOk="0">
                    <a:moveTo>
                      <a:pt x="261" y="1"/>
                    </a:moveTo>
                    <a:cubicBezTo>
                      <a:pt x="251" y="1"/>
                      <a:pt x="240" y="2"/>
                      <a:pt x="230" y="5"/>
                    </a:cubicBezTo>
                    <a:cubicBezTo>
                      <a:pt x="204" y="11"/>
                      <a:pt x="178" y="28"/>
                      <a:pt x="159" y="45"/>
                    </a:cubicBezTo>
                    <a:cubicBezTo>
                      <a:pt x="73" y="118"/>
                      <a:pt x="35" y="234"/>
                      <a:pt x="13" y="341"/>
                    </a:cubicBezTo>
                    <a:cubicBezTo>
                      <a:pt x="3" y="401"/>
                      <a:pt x="1" y="463"/>
                      <a:pt x="7" y="525"/>
                    </a:cubicBezTo>
                    <a:cubicBezTo>
                      <a:pt x="13" y="589"/>
                      <a:pt x="24" y="651"/>
                      <a:pt x="33" y="713"/>
                    </a:cubicBezTo>
                    <a:cubicBezTo>
                      <a:pt x="33" y="718"/>
                      <a:pt x="35" y="722"/>
                      <a:pt x="37" y="724"/>
                    </a:cubicBezTo>
                    <a:cubicBezTo>
                      <a:pt x="37" y="726"/>
                      <a:pt x="39" y="731"/>
                      <a:pt x="39" y="735"/>
                    </a:cubicBezTo>
                    <a:cubicBezTo>
                      <a:pt x="41" y="743"/>
                      <a:pt x="46" y="752"/>
                      <a:pt x="50" y="761"/>
                    </a:cubicBezTo>
                    <a:cubicBezTo>
                      <a:pt x="52" y="765"/>
                      <a:pt x="54" y="771"/>
                      <a:pt x="58" y="776"/>
                    </a:cubicBezTo>
                    <a:cubicBezTo>
                      <a:pt x="61" y="778"/>
                      <a:pt x="61" y="778"/>
                      <a:pt x="63" y="780"/>
                    </a:cubicBezTo>
                    <a:cubicBezTo>
                      <a:pt x="65" y="786"/>
                      <a:pt x="67" y="793"/>
                      <a:pt x="69" y="799"/>
                    </a:cubicBezTo>
                    <a:cubicBezTo>
                      <a:pt x="71" y="802"/>
                      <a:pt x="73" y="804"/>
                      <a:pt x="76" y="804"/>
                    </a:cubicBezTo>
                    <a:cubicBezTo>
                      <a:pt x="80" y="804"/>
                      <a:pt x="83" y="800"/>
                      <a:pt x="82" y="795"/>
                    </a:cubicBezTo>
                    <a:cubicBezTo>
                      <a:pt x="78" y="780"/>
                      <a:pt x="78" y="767"/>
                      <a:pt x="76" y="752"/>
                    </a:cubicBezTo>
                    <a:cubicBezTo>
                      <a:pt x="69" y="694"/>
                      <a:pt x="88" y="636"/>
                      <a:pt x="116" y="585"/>
                    </a:cubicBezTo>
                    <a:cubicBezTo>
                      <a:pt x="146" y="531"/>
                      <a:pt x="189" y="486"/>
                      <a:pt x="236" y="444"/>
                    </a:cubicBezTo>
                    <a:cubicBezTo>
                      <a:pt x="322" y="367"/>
                      <a:pt x="416" y="270"/>
                      <a:pt x="407" y="142"/>
                    </a:cubicBezTo>
                    <a:cubicBezTo>
                      <a:pt x="403" y="84"/>
                      <a:pt x="367" y="32"/>
                      <a:pt x="313" y="11"/>
                    </a:cubicBezTo>
                    <a:cubicBezTo>
                      <a:pt x="296" y="4"/>
                      <a:pt x="278" y="1"/>
                      <a:pt x="261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38"/>
              <p:cNvSpPr/>
              <p:nvPr/>
            </p:nvSpPr>
            <p:spPr>
              <a:xfrm>
                <a:off x="3736715" y="2188657"/>
                <a:ext cx="70061" cy="16494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85" extrusionOk="0">
                    <a:moveTo>
                      <a:pt x="202" y="1"/>
                    </a:moveTo>
                    <a:cubicBezTo>
                      <a:pt x="201" y="1"/>
                      <a:pt x="201" y="1"/>
                      <a:pt x="200" y="1"/>
                    </a:cubicBezTo>
                    <a:cubicBezTo>
                      <a:pt x="131" y="46"/>
                      <a:pt x="88" y="123"/>
                      <a:pt x="61" y="203"/>
                    </a:cubicBezTo>
                    <a:cubicBezTo>
                      <a:pt x="29" y="293"/>
                      <a:pt x="11" y="387"/>
                      <a:pt x="1" y="483"/>
                    </a:cubicBezTo>
                    <a:cubicBezTo>
                      <a:pt x="1" y="484"/>
                      <a:pt x="2" y="485"/>
                      <a:pt x="4" y="485"/>
                    </a:cubicBezTo>
                    <a:cubicBezTo>
                      <a:pt x="5" y="485"/>
                      <a:pt x="7" y="484"/>
                      <a:pt x="7" y="483"/>
                    </a:cubicBezTo>
                    <a:cubicBezTo>
                      <a:pt x="16" y="393"/>
                      <a:pt x="33" y="301"/>
                      <a:pt x="61" y="215"/>
                    </a:cubicBezTo>
                    <a:cubicBezTo>
                      <a:pt x="88" y="136"/>
                      <a:pt x="131" y="53"/>
                      <a:pt x="204" y="6"/>
                    </a:cubicBezTo>
                    <a:cubicBezTo>
                      <a:pt x="206" y="4"/>
                      <a:pt x="205" y="1"/>
                      <a:pt x="2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38"/>
              <p:cNvSpPr/>
              <p:nvPr/>
            </p:nvSpPr>
            <p:spPr>
              <a:xfrm>
                <a:off x="3524153" y="1667625"/>
                <a:ext cx="99309" cy="201339"/>
              </a:xfrm>
              <a:custGeom>
                <a:avLst/>
                <a:gdLst/>
                <a:ahLst/>
                <a:cxnLst/>
                <a:rect l="l" t="t" r="r" b="b"/>
                <a:pathLst>
                  <a:path w="292" h="592" extrusionOk="0">
                    <a:moveTo>
                      <a:pt x="168" y="0"/>
                    </a:moveTo>
                    <a:cubicBezTo>
                      <a:pt x="156" y="0"/>
                      <a:pt x="144" y="2"/>
                      <a:pt x="133" y="6"/>
                    </a:cubicBezTo>
                    <a:cubicBezTo>
                      <a:pt x="114" y="13"/>
                      <a:pt x="99" y="28"/>
                      <a:pt x="86" y="43"/>
                    </a:cubicBezTo>
                    <a:cubicBezTo>
                      <a:pt x="28" y="103"/>
                      <a:pt x="9" y="188"/>
                      <a:pt x="2" y="267"/>
                    </a:cubicBezTo>
                    <a:cubicBezTo>
                      <a:pt x="0" y="312"/>
                      <a:pt x="5" y="355"/>
                      <a:pt x="13" y="400"/>
                    </a:cubicBezTo>
                    <a:cubicBezTo>
                      <a:pt x="24" y="443"/>
                      <a:pt x="37" y="488"/>
                      <a:pt x="47" y="531"/>
                    </a:cubicBezTo>
                    <a:cubicBezTo>
                      <a:pt x="47" y="535"/>
                      <a:pt x="50" y="537"/>
                      <a:pt x="52" y="537"/>
                    </a:cubicBezTo>
                    <a:cubicBezTo>
                      <a:pt x="52" y="539"/>
                      <a:pt x="54" y="542"/>
                      <a:pt x="54" y="544"/>
                    </a:cubicBezTo>
                    <a:cubicBezTo>
                      <a:pt x="58" y="550"/>
                      <a:pt x="60" y="557"/>
                      <a:pt x="65" y="561"/>
                    </a:cubicBezTo>
                    <a:cubicBezTo>
                      <a:pt x="67" y="565"/>
                      <a:pt x="69" y="569"/>
                      <a:pt x="71" y="572"/>
                    </a:cubicBezTo>
                    <a:cubicBezTo>
                      <a:pt x="73" y="574"/>
                      <a:pt x="73" y="574"/>
                      <a:pt x="75" y="574"/>
                    </a:cubicBezTo>
                    <a:cubicBezTo>
                      <a:pt x="77" y="580"/>
                      <a:pt x="80" y="584"/>
                      <a:pt x="82" y="589"/>
                    </a:cubicBezTo>
                    <a:cubicBezTo>
                      <a:pt x="82" y="591"/>
                      <a:pt x="84" y="591"/>
                      <a:pt x="85" y="591"/>
                    </a:cubicBezTo>
                    <a:cubicBezTo>
                      <a:pt x="88" y="591"/>
                      <a:pt x="92" y="587"/>
                      <a:pt x="90" y="584"/>
                    </a:cubicBezTo>
                    <a:cubicBezTo>
                      <a:pt x="86" y="574"/>
                      <a:pt x="84" y="565"/>
                      <a:pt x="82" y="554"/>
                    </a:cubicBezTo>
                    <a:cubicBezTo>
                      <a:pt x="73" y="514"/>
                      <a:pt x="82" y="471"/>
                      <a:pt x="99" y="432"/>
                    </a:cubicBezTo>
                    <a:cubicBezTo>
                      <a:pt x="116" y="390"/>
                      <a:pt x="144" y="353"/>
                      <a:pt x="174" y="319"/>
                    </a:cubicBezTo>
                    <a:cubicBezTo>
                      <a:pt x="229" y="255"/>
                      <a:pt x="292" y="178"/>
                      <a:pt x="274" y="88"/>
                    </a:cubicBezTo>
                    <a:cubicBezTo>
                      <a:pt x="266" y="45"/>
                      <a:pt x="236" y="13"/>
                      <a:pt x="193" y="4"/>
                    </a:cubicBezTo>
                    <a:cubicBezTo>
                      <a:pt x="185" y="1"/>
                      <a:pt x="177" y="0"/>
                      <a:pt x="168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38"/>
              <p:cNvSpPr/>
              <p:nvPr/>
            </p:nvSpPr>
            <p:spPr>
              <a:xfrm>
                <a:off x="3542858" y="1685310"/>
                <a:ext cx="39111" cy="124817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67" extrusionOk="0">
                    <a:moveTo>
                      <a:pt x="109" y="1"/>
                    </a:moveTo>
                    <a:cubicBezTo>
                      <a:pt x="109" y="1"/>
                      <a:pt x="108" y="1"/>
                      <a:pt x="108" y="1"/>
                    </a:cubicBezTo>
                    <a:cubicBezTo>
                      <a:pt x="59" y="40"/>
                      <a:pt x="35" y="100"/>
                      <a:pt x="20" y="160"/>
                    </a:cubicBezTo>
                    <a:cubicBezTo>
                      <a:pt x="5" y="226"/>
                      <a:pt x="1" y="295"/>
                      <a:pt x="1" y="363"/>
                    </a:cubicBezTo>
                    <a:cubicBezTo>
                      <a:pt x="1" y="365"/>
                      <a:pt x="3" y="366"/>
                      <a:pt x="4" y="366"/>
                    </a:cubicBezTo>
                    <a:cubicBezTo>
                      <a:pt x="6" y="366"/>
                      <a:pt x="7" y="365"/>
                      <a:pt x="7" y="363"/>
                    </a:cubicBezTo>
                    <a:cubicBezTo>
                      <a:pt x="7" y="297"/>
                      <a:pt x="12" y="230"/>
                      <a:pt x="27" y="166"/>
                    </a:cubicBezTo>
                    <a:cubicBezTo>
                      <a:pt x="40" y="106"/>
                      <a:pt x="63" y="44"/>
                      <a:pt x="112" y="6"/>
                    </a:cubicBezTo>
                    <a:cubicBezTo>
                      <a:pt x="114" y="4"/>
                      <a:pt x="112" y="1"/>
                      <a:pt x="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38"/>
              <p:cNvSpPr/>
              <p:nvPr/>
            </p:nvSpPr>
            <p:spPr>
              <a:xfrm>
                <a:off x="3775486" y="2388636"/>
                <a:ext cx="140121" cy="180253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30" extrusionOk="0">
                    <a:moveTo>
                      <a:pt x="294" y="0"/>
                    </a:moveTo>
                    <a:cubicBezTo>
                      <a:pt x="281" y="0"/>
                      <a:pt x="268" y="2"/>
                      <a:pt x="255" y="4"/>
                    </a:cubicBezTo>
                    <a:cubicBezTo>
                      <a:pt x="159" y="28"/>
                      <a:pt x="97" y="111"/>
                      <a:pt x="62" y="201"/>
                    </a:cubicBezTo>
                    <a:cubicBezTo>
                      <a:pt x="45" y="249"/>
                      <a:pt x="34" y="298"/>
                      <a:pt x="26" y="347"/>
                    </a:cubicBezTo>
                    <a:cubicBezTo>
                      <a:pt x="19" y="394"/>
                      <a:pt x="15" y="441"/>
                      <a:pt x="17" y="486"/>
                    </a:cubicBezTo>
                    <a:cubicBezTo>
                      <a:pt x="13" y="493"/>
                      <a:pt x="11" y="501"/>
                      <a:pt x="7" y="508"/>
                    </a:cubicBezTo>
                    <a:cubicBezTo>
                      <a:pt x="1" y="519"/>
                      <a:pt x="11" y="530"/>
                      <a:pt x="22" y="530"/>
                    </a:cubicBezTo>
                    <a:cubicBezTo>
                      <a:pt x="27" y="530"/>
                      <a:pt x="32" y="527"/>
                      <a:pt x="34" y="521"/>
                    </a:cubicBezTo>
                    <a:cubicBezTo>
                      <a:pt x="56" y="478"/>
                      <a:pt x="84" y="439"/>
                      <a:pt x="120" y="405"/>
                    </a:cubicBezTo>
                    <a:cubicBezTo>
                      <a:pt x="154" y="375"/>
                      <a:pt x="195" y="349"/>
                      <a:pt x="236" y="326"/>
                    </a:cubicBezTo>
                    <a:cubicBezTo>
                      <a:pt x="276" y="302"/>
                      <a:pt x="319" y="281"/>
                      <a:pt x="354" y="251"/>
                    </a:cubicBezTo>
                    <a:cubicBezTo>
                      <a:pt x="386" y="221"/>
                      <a:pt x="405" y="184"/>
                      <a:pt x="407" y="141"/>
                    </a:cubicBezTo>
                    <a:cubicBezTo>
                      <a:pt x="411" y="103"/>
                      <a:pt x="401" y="60"/>
                      <a:pt x="373" y="30"/>
                    </a:cubicBezTo>
                    <a:cubicBezTo>
                      <a:pt x="352" y="8"/>
                      <a:pt x="323" y="0"/>
                      <a:pt x="294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38"/>
              <p:cNvSpPr/>
              <p:nvPr/>
            </p:nvSpPr>
            <p:spPr>
              <a:xfrm>
                <a:off x="3797253" y="2409722"/>
                <a:ext cx="92167" cy="112573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31" extrusionOk="0">
                    <a:moveTo>
                      <a:pt x="266" y="0"/>
                    </a:moveTo>
                    <a:cubicBezTo>
                      <a:pt x="120" y="47"/>
                      <a:pt x="43" y="191"/>
                      <a:pt x="0" y="328"/>
                    </a:cubicBezTo>
                    <a:cubicBezTo>
                      <a:pt x="0" y="329"/>
                      <a:pt x="3" y="330"/>
                      <a:pt x="4" y="330"/>
                    </a:cubicBezTo>
                    <a:cubicBezTo>
                      <a:pt x="6" y="330"/>
                      <a:pt x="7" y="330"/>
                      <a:pt x="7" y="328"/>
                    </a:cubicBezTo>
                    <a:cubicBezTo>
                      <a:pt x="50" y="193"/>
                      <a:pt x="123" y="52"/>
                      <a:pt x="268" y="7"/>
                    </a:cubicBezTo>
                    <a:cubicBezTo>
                      <a:pt x="270" y="4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38"/>
              <p:cNvSpPr/>
              <p:nvPr/>
            </p:nvSpPr>
            <p:spPr>
              <a:xfrm>
                <a:off x="3586051" y="1805025"/>
                <a:ext cx="111553" cy="229227"/>
              </a:xfrm>
              <a:custGeom>
                <a:avLst/>
                <a:gdLst/>
                <a:ahLst/>
                <a:cxnLst/>
                <a:rect l="l" t="t" r="r" b="b"/>
                <a:pathLst>
                  <a:path w="328" h="674" extrusionOk="0">
                    <a:moveTo>
                      <a:pt x="190" y="0"/>
                    </a:moveTo>
                    <a:cubicBezTo>
                      <a:pt x="178" y="0"/>
                      <a:pt x="165" y="2"/>
                      <a:pt x="152" y="7"/>
                    </a:cubicBezTo>
                    <a:cubicBezTo>
                      <a:pt x="131" y="13"/>
                      <a:pt x="114" y="31"/>
                      <a:pt x="99" y="46"/>
                    </a:cubicBezTo>
                    <a:cubicBezTo>
                      <a:pt x="35" y="112"/>
                      <a:pt x="13" y="210"/>
                      <a:pt x="5" y="298"/>
                    </a:cubicBezTo>
                    <a:cubicBezTo>
                      <a:pt x="0" y="350"/>
                      <a:pt x="5" y="401"/>
                      <a:pt x="13" y="450"/>
                    </a:cubicBezTo>
                    <a:cubicBezTo>
                      <a:pt x="24" y="502"/>
                      <a:pt x="39" y="553"/>
                      <a:pt x="52" y="605"/>
                    </a:cubicBezTo>
                    <a:cubicBezTo>
                      <a:pt x="52" y="607"/>
                      <a:pt x="54" y="609"/>
                      <a:pt x="56" y="611"/>
                    </a:cubicBezTo>
                    <a:cubicBezTo>
                      <a:pt x="56" y="613"/>
                      <a:pt x="58" y="617"/>
                      <a:pt x="58" y="620"/>
                    </a:cubicBezTo>
                    <a:cubicBezTo>
                      <a:pt x="62" y="626"/>
                      <a:pt x="65" y="632"/>
                      <a:pt x="69" y="639"/>
                    </a:cubicBezTo>
                    <a:cubicBezTo>
                      <a:pt x="71" y="643"/>
                      <a:pt x="73" y="649"/>
                      <a:pt x="77" y="652"/>
                    </a:cubicBezTo>
                    <a:cubicBezTo>
                      <a:pt x="80" y="654"/>
                      <a:pt x="80" y="654"/>
                      <a:pt x="82" y="654"/>
                    </a:cubicBezTo>
                    <a:cubicBezTo>
                      <a:pt x="84" y="660"/>
                      <a:pt x="86" y="664"/>
                      <a:pt x="88" y="671"/>
                    </a:cubicBezTo>
                    <a:cubicBezTo>
                      <a:pt x="90" y="673"/>
                      <a:pt x="91" y="674"/>
                      <a:pt x="93" y="674"/>
                    </a:cubicBezTo>
                    <a:cubicBezTo>
                      <a:pt x="97" y="674"/>
                      <a:pt x="100" y="670"/>
                      <a:pt x="99" y="664"/>
                    </a:cubicBezTo>
                    <a:cubicBezTo>
                      <a:pt x="95" y="654"/>
                      <a:pt x="92" y="643"/>
                      <a:pt x="90" y="630"/>
                    </a:cubicBezTo>
                    <a:cubicBezTo>
                      <a:pt x="80" y="583"/>
                      <a:pt x="90" y="536"/>
                      <a:pt x="110" y="491"/>
                    </a:cubicBezTo>
                    <a:cubicBezTo>
                      <a:pt x="129" y="444"/>
                      <a:pt x="161" y="403"/>
                      <a:pt x="195" y="365"/>
                    </a:cubicBezTo>
                    <a:cubicBezTo>
                      <a:pt x="259" y="294"/>
                      <a:pt x="328" y="208"/>
                      <a:pt x="309" y="103"/>
                    </a:cubicBezTo>
                    <a:cubicBezTo>
                      <a:pt x="300" y="56"/>
                      <a:pt x="268" y="18"/>
                      <a:pt x="221" y="5"/>
                    </a:cubicBezTo>
                    <a:cubicBezTo>
                      <a:pt x="211" y="2"/>
                      <a:pt x="201" y="0"/>
                      <a:pt x="190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38"/>
              <p:cNvSpPr/>
              <p:nvPr/>
            </p:nvSpPr>
            <p:spPr>
              <a:xfrm>
                <a:off x="3607137" y="1825431"/>
                <a:ext cx="43873" cy="141142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15" extrusionOk="0">
                    <a:moveTo>
                      <a:pt x="126" y="1"/>
                    </a:moveTo>
                    <a:cubicBezTo>
                      <a:pt x="125" y="1"/>
                      <a:pt x="124" y="1"/>
                      <a:pt x="123" y="3"/>
                    </a:cubicBezTo>
                    <a:cubicBezTo>
                      <a:pt x="69" y="45"/>
                      <a:pt x="41" y="114"/>
                      <a:pt x="24" y="180"/>
                    </a:cubicBezTo>
                    <a:cubicBezTo>
                      <a:pt x="7" y="255"/>
                      <a:pt x="0" y="335"/>
                      <a:pt x="0" y="412"/>
                    </a:cubicBezTo>
                    <a:cubicBezTo>
                      <a:pt x="0" y="414"/>
                      <a:pt x="2" y="415"/>
                      <a:pt x="4" y="415"/>
                    </a:cubicBezTo>
                    <a:cubicBezTo>
                      <a:pt x="5" y="415"/>
                      <a:pt x="7" y="414"/>
                      <a:pt x="7" y="412"/>
                    </a:cubicBezTo>
                    <a:cubicBezTo>
                      <a:pt x="7" y="337"/>
                      <a:pt x="11" y="262"/>
                      <a:pt x="28" y="187"/>
                    </a:cubicBezTo>
                    <a:cubicBezTo>
                      <a:pt x="45" y="120"/>
                      <a:pt x="71" y="50"/>
                      <a:pt x="127" y="7"/>
                    </a:cubicBezTo>
                    <a:cubicBezTo>
                      <a:pt x="128" y="4"/>
                      <a:pt x="128" y="1"/>
                      <a:pt x="1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38"/>
              <p:cNvSpPr/>
              <p:nvPr/>
            </p:nvSpPr>
            <p:spPr>
              <a:xfrm>
                <a:off x="3385732" y="1818969"/>
                <a:ext cx="196918" cy="11835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48" extrusionOk="0">
                    <a:moveTo>
                      <a:pt x="160" y="0"/>
                    </a:moveTo>
                    <a:cubicBezTo>
                      <a:pt x="139" y="0"/>
                      <a:pt x="119" y="3"/>
                      <a:pt x="99" y="9"/>
                    </a:cubicBezTo>
                    <a:cubicBezTo>
                      <a:pt x="58" y="22"/>
                      <a:pt x="20" y="47"/>
                      <a:pt x="9" y="90"/>
                    </a:cubicBezTo>
                    <a:cubicBezTo>
                      <a:pt x="0" y="131"/>
                      <a:pt x="13" y="172"/>
                      <a:pt x="37" y="204"/>
                    </a:cubicBezTo>
                    <a:cubicBezTo>
                      <a:pt x="60" y="240"/>
                      <a:pt x="95" y="262"/>
                      <a:pt x="137" y="270"/>
                    </a:cubicBezTo>
                    <a:cubicBezTo>
                      <a:pt x="162" y="276"/>
                      <a:pt x="188" y="277"/>
                      <a:pt x="214" y="277"/>
                    </a:cubicBezTo>
                    <a:cubicBezTo>
                      <a:pt x="235" y="277"/>
                      <a:pt x="256" y="277"/>
                      <a:pt x="277" y="277"/>
                    </a:cubicBezTo>
                    <a:cubicBezTo>
                      <a:pt x="324" y="277"/>
                      <a:pt x="371" y="279"/>
                      <a:pt x="418" y="289"/>
                    </a:cubicBezTo>
                    <a:cubicBezTo>
                      <a:pt x="465" y="298"/>
                      <a:pt x="508" y="319"/>
                      <a:pt x="549" y="345"/>
                    </a:cubicBezTo>
                    <a:cubicBezTo>
                      <a:pt x="552" y="347"/>
                      <a:pt x="555" y="348"/>
                      <a:pt x="557" y="348"/>
                    </a:cubicBezTo>
                    <a:cubicBezTo>
                      <a:pt x="570" y="348"/>
                      <a:pt x="578" y="330"/>
                      <a:pt x="566" y="319"/>
                    </a:cubicBezTo>
                    <a:cubicBezTo>
                      <a:pt x="559" y="315"/>
                      <a:pt x="553" y="311"/>
                      <a:pt x="546" y="307"/>
                    </a:cubicBezTo>
                    <a:cubicBezTo>
                      <a:pt x="525" y="266"/>
                      <a:pt x="499" y="227"/>
                      <a:pt x="469" y="191"/>
                    </a:cubicBezTo>
                    <a:cubicBezTo>
                      <a:pt x="437" y="152"/>
                      <a:pt x="403" y="114"/>
                      <a:pt x="364" y="84"/>
                    </a:cubicBezTo>
                    <a:cubicBezTo>
                      <a:pt x="307" y="37"/>
                      <a:pt x="234" y="0"/>
                      <a:pt x="160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38"/>
              <p:cNvSpPr/>
              <p:nvPr/>
            </p:nvSpPr>
            <p:spPr>
              <a:xfrm>
                <a:off x="3406138" y="1849238"/>
                <a:ext cx="135700" cy="55436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63" extrusionOk="0">
                    <a:moveTo>
                      <a:pt x="70" y="1"/>
                    </a:moveTo>
                    <a:cubicBezTo>
                      <a:pt x="48" y="1"/>
                      <a:pt x="27" y="3"/>
                      <a:pt x="5" y="8"/>
                    </a:cubicBezTo>
                    <a:cubicBezTo>
                      <a:pt x="0" y="8"/>
                      <a:pt x="2" y="14"/>
                      <a:pt x="5" y="14"/>
                    </a:cubicBezTo>
                    <a:cubicBezTo>
                      <a:pt x="27" y="9"/>
                      <a:pt x="50" y="6"/>
                      <a:pt x="72" y="6"/>
                    </a:cubicBezTo>
                    <a:cubicBezTo>
                      <a:pt x="193" y="6"/>
                      <a:pt x="303" y="80"/>
                      <a:pt x="392" y="162"/>
                    </a:cubicBezTo>
                    <a:cubicBezTo>
                      <a:pt x="393" y="162"/>
                      <a:pt x="393" y="162"/>
                      <a:pt x="394" y="162"/>
                    </a:cubicBezTo>
                    <a:cubicBezTo>
                      <a:pt x="396" y="162"/>
                      <a:pt x="398" y="159"/>
                      <a:pt x="397" y="158"/>
                    </a:cubicBezTo>
                    <a:cubicBezTo>
                      <a:pt x="305" y="74"/>
                      <a:pt x="192" y="1"/>
                      <a:pt x="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38"/>
              <p:cNvSpPr/>
              <p:nvPr/>
            </p:nvSpPr>
            <p:spPr>
              <a:xfrm>
                <a:off x="3436747" y="1952628"/>
                <a:ext cx="198278" cy="143182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21" extrusionOk="0">
                    <a:moveTo>
                      <a:pt x="145" y="1"/>
                    </a:moveTo>
                    <a:cubicBezTo>
                      <a:pt x="141" y="1"/>
                      <a:pt x="136" y="1"/>
                      <a:pt x="131" y="1"/>
                    </a:cubicBezTo>
                    <a:cubicBezTo>
                      <a:pt x="86" y="6"/>
                      <a:pt x="43" y="31"/>
                      <a:pt x="22" y="74"/>
                    </a:cubicBezTo>
                    <a:cubicBezTo>
                      <a:pt x="2" y="113"/>
                      <a:pt x="0" y="158"/>
                      <a:pt x="15" y="198"/>
                    </a:cubicBezTo>
                    <a:cubicBezTo>
                      <a:pt x="52" y="295"/>
                      <a:pt x="154" y="335"/>
                      <a:pt x="251" y="348"/>
                    </a:cubicBezTo>
                    <a:cubicBezTo>
                      <a:pt x="311" y="355"/>
                      <a:pt x="373" y="348"/>
                      <a:pt x="433" y="365"/>
                    </a:cubicBezTo>
                    <a:cubicBezTo>
                      <a:pt x="456" y="372"/>
                      <a:pt x="480" y="378"/>
                      <a:pt x="501" y="387"/>
                    </a:cubicBezTo>
                    <a:cubicBezTo>
                      <a:pt x="525" y="395"/>
                      <a:pt x="546" y="406"/>
                      <a:pt x="566" y="419"/>
                    </a:cubicBezTo>
                    <a:cubicBezTo>
                      <a:pt x="567" y="420"/>
                      <a:pt x="569" y="420"/>
                      <a:pt x="570" y="420"/>
                    </a:cubicBezTo>
                    <a:cubicBezTo>
                      <a:pt x="577" y="420"/>
                      <a:pt x="582" y="413"/>
                      <a:pt x="579" y="408"/>
                    </a:cubicBezTo>
                    <a:cubicBezTo>
                      <a:pt x="576" y="404"/>
                      <a:pt x="572" y="400"/>
                      <a:pt x="570" y="398"/>
                    </a:cubicBezTo>
                    <a:cubicBezTo>
                      <a:pt x="525" y="305"/>
                      <a:pt x="459" y="222"/>
                      <a:pt x="388" y="149"/>
                    </a:cubicBezTo>
                    <a:cubicBezTo>
                      <a:pt x="352" y="111"/>
                      <a:pt x="315" y="74"/>
                      <a:pt x="272" y="44"/>
                    </a:cubicBezTo>
                    <a:cubicBezTo>
                      <a:pt x="235" y="19"/>
                      <a:pt x="191" y="1"/>
                      <a:pt x="145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38"/>
              <p:cNvSpPr/>
              <p:nvPr/>
            </p:nvSpPr>
            <p:spPr>
              <a:xfrm>
                <a:off x="3457833" y="1977115"/>
                <a:ext cx="135700" cy="7822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0" extrusionOk="0">
                    <a:moveTo>
                      <a:pt x="41" y="0"/>
                    </a:moveTo>
                    <a:cubicBezTo>
                      <a:pt x="28" y="0"/>
                      <a:pt x="15" y="1"/>
                      <a:pt x="3" y="2"/>
                    </a:cubicBezTo>
                    <a:cubicBezTo>
                      <a:pt x="0" y="2"/>
                      <a:pt x="0" y="9"/>
                      <a:pt x="3" y="9"/>
                    </a:cubicBezTo>
                    <a:cubicBezTo>
                      <a:pt x="15" y="7"/>
                      <a:pt x="28" y="7"/>
                      <a:pt x="41" y="7"/>
                    </a:cubicBezTo>
                    <a:cubicBezTo>
                      <a:pt x="73" y="7"/>
                      <a:pt x="106" y="11"/>
                      <a:pt x="135" y="21"/>
                    </a:cubicBezTo>
                    <a:cubicBezTo>
                      <a:pt x="163" y="32"/>
                      <a:pt x="189" y="49"/>
                      <a:pt x="215" y="66"/>
                    </a:cubicBezTo>
                    <a:cubicBezTo>
                      <a:pt x="279" y="114"/>
                      <a:pt x="334" y="176"/>
                      <a:pt x="392" y="229"/>
                    </a:cubicBezTo>
                    <a:cubicBezTo>
                      <a:pt x="393" y="230"/>
                      <a:pt x="394" y="230"/>
                      <a:pt x="394" y="230"/>
                    </a:cubicBezTo>
                    <a:cubicBezTo>
                      <a:pt x="396" y="230"/>
                      <a:pt x="398" y="228"/>
                      <a:pt x="397" y="225"/>
                    </a:cubicBezTo>
                    <a:cubicBezTo>
                      <a:pt x="337" y="169"/>
                      <a:pt x="281" y="107"/>
                      <a:pt x="212" y="60"/>
                    </a:cubicBezTo>
                    <a:cubicBezTo>
                      <a:pt x="189" y="43"/>
                      <a:pt x="161" y="26"/>
                      <a:pt x="133" y="15"/>
                    </a:cubicBezTo>
                    <a:cubicBezTo>
                      <a:pt x="106" y="4"/>
                      <a:pt x="73" y="0"/>
                      <a:pt x="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38"/>
              <p:cNvSpPr/>
              <p:nvPr/>
            </p:nvSpPr>
            <p:spPr>
              <a:xfrm>
                <a:off x="5152209" y="2073023"/>
                <a:ext cx="711149" cy="571708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1681" extrusionOk="0">
                    <a:moveTo>
                      <a:pt x="1793" y="1"/>
                    </a:moveTo>
                    <a:cubicBezTo>
                      <a:pt x="1695" y="1"/>
                      <a:pt x="1619" y="53"/>
                      <a:pt x="1511" y="53"/>
                    </a:cubicBezTo>
                    <a:cubicBezTo>
                      <a:pt x="1505" y="53"/>
                      <a:pt x="1499" y="52"/>
                      <a:pt x="1493" y="52"/>
                    </a:cubicBezTo>
                    <a:cubicBezTo>
                      <a:pt x="1433" y="50"/>
                      <a:pt x="1375" y="35"/>
                      <a:pt x="1317" y="24"/>
                    </a:cubicBezTo>
                    <a:cubicBezTo>
                      <a:pt x="1275" y="16"/>
                      <a:pt x="1232" y="11"/>
                      <a:pt x="1190" y="11"/>
                    </a:cubicBezTo>
                    <a:cubicBezTo>
                      <a:pt x="1132" y="11"/>
                      <a:pt x="1076" y="21"/>
                      <a:pt x="1022" y="48"/>
                    </a:cubicBezTo>
                    <a:cubicBezTo>
                      <a:pt x="979" y="69"/>
                      <a:pt x="942" y="99"/>
                      <a:pt x="912" y="136"/>
                    </a:cubicBezTo>
                    <a:cubicBezTo>
                      <a:pt x="880" y="176"/>
                      <a:pt x="863" y="226"/>
                      <a:pt x="822" y="262"/>
                    </a:cubicBezTo>
                    <a:cubicBezTo>
                      <a:pt x="758" y="318"/>
                      <a:pt x="658" y="316"/>
                      <a:pt x="580" y="324"/>
                    </a:cubicBezTo>
                    <a:cubicBezTo>
                      <a:pt x="486" y="331"/>
                      <a:pt x="398" y="352"/>
                      <a:pt x="311" y="412"/>
                    </a:cubicBezTo>
                    <a:cubicBezTo>
                      <a:pt x="225" y="470"/>
                      <a:pt x="152" y="558"/>
                      <a:pt x="103" y="654"/>
                    </a:cubicBezTo>
                    <a:cubicBezTo>
                      <a:pt x="0" y="851"/>
                      <a:pt x="2" y="1076"/>
                      <a:pt x="64" y="1228"/>
                    </a:cubicBezTo>
                    <a:cubicBezTo>
                      <a:pt x="99" y="1316"/>
                      <a:pt x="154" y="1378"/>
                      <a:pt x="216" y="1431"/>
                    </a:cubicBezTo>
                    <a:cubicBezTo>
                      <a:pt x="270" y="1476"/>
                      <a:pt x="330" y="1515"/>
                      <a:pt x="394" y="1543"/>
                    </a:cubicBezTo>
                    <a:cubicBezTo>
                      <a:pt x="394" y="1547"/>
                      <a:pt x="396" y="1553"/>
                      <a:pt x="401" y="1556"/>
                    </a:cubicBezTo>
                    <a:cubicBezTo>
                      <a:pt x="493" y="1634"/>
                      <a:pt x="612" y="1680"/>
                      <a:pt x="752" y="1680"/>
                    </a:cubicBezTo>
                    <a:cubicBezTo>
                      <a:pt x="791" y="1680"/>
                      <a:pt x="832" y="1677"/>
                      <a:pt x="874" y="1669"/>
                    </a:cubicBezTo>
                    <a:cubicBezTo>
                      <a:pt x="1043" y="1639"/>
                      <a:pt x="1234" y="1553"/>
                      <a:pt x="1386" y="1431"/>
                    </a:cubicBezTo>
                    <a:cubicBezTo>
                      <a:pt x="1456" y="1374"/>
                      <a:pt x="1516" y="1307"/>
                      <a:pt x="1553" y="1243"/>
                    </a:cubicBezTo>
                    <a:cubicBezTo>
                      <a:pt x="1589" y="1177"/>
                      <a:pt x="1594" y="1117"/>
                      <a:pt x="1589" y="1054"/>
                    </a:cubicBezTo>
                    <a:cubicBezTo>
                      <a:pt x="1585" y="1001"/>
                      <a:pt x="1574" y="937"/>
                      <a:pt x="1621" y="887"/>
                    </a:cubicBezTo>
                    <a:cubicBezTo>
                      <a:pt x="1649" y="855"/>
                      <a:pt x="1698" y="840"/>
                      <a:pt x="1741" y="825"/>
                    </a:cubicBezTo>
                    <a:cubicBezTo>
                      <a:pt x="1786" y="806"/>
                      <a:pt x="1823" y="785"/>
                      <a:pt x="1855" y="759"/>
                    </a:cubicBezTo>
                    <a:cubicBezTo>
                      <a:pt x="1885" y="733"/>
                      <a:pt x="1908" y="703"/>
                      <a:pt x="1921" y="671"/>
                    </a:cubicBezTo>
                    <a:cubicBezTo>
                      <a:pt x="1934" y="637"/>
                      <a:pt x="1932" y="600"/>
                      <a:pt x="1925" y="564"/>
                    </a:cubicBezTo>
                    <a:cubicBezTo>
                      <a:pt x="1915" y="493"/>
                      <a:pt x="1895" y="438"/>
                      <a:pt x="1958" y="386"/>
                    </a:cubicBezTo>
                    <a:cubicBezTo>
                      <a:pt x="1985" y="365"/>
                      <a:pt x="2015" y="346"/>
                      <a:pt x="2037" y="322"/>
                    </a:cubicBezTo>
                    <a:cubicBezTo>
                      <a:pt x="2056" y="301"/>
                      <a:pt x="2071" y="277"/>
                      <a:pt x="2078" y="251"/>
                    </a:cubicBezTo>
                    <a:cubicBezTo>
                      <a:pt x="2090" y="200"/>
                      <a:pt x="2080" y="142"/>
                      <a:pt x="2015" y="84"/>
                    </a:cubicBezTo>
                    <a:cubicBezTo>
                      <a:pt x="1958" y="35"/>
                      <a:pt x="1876" y="1"/>
                      <a:pt x="1799" y="1"/>
                    </a:cubicBezTo>
                    <a:cubicBezTo>
                      <a:pt x="1797" y="1"/>
                      <a:pt x="1795" y="1"/>
                      <a:pt x="1793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38"/>
              <p:cNvSpPr/>
              <p:nvPr/>
            </p:nvSpPr>
            <p:spPr>
              <a:xfrm>
                <a:off x="5232472" y="2111455"/>
                <a:ext cx="602997" cy="569327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674" extrusionOk="0">
                    <a:moveTo>
                      <a:pt x="1772" y="1"/>
                    </a:moveTo>
                    <a:cubicBezTo>
                      <a:pt x="1772" y="1"/>
                      <a:pt x="1771" y="1"/>
                      <a:pt x="1771" y="1"/>
                    </a:cubicBezTo>
                    <a:cubicBezTo>
                      <a:pt x="1210" y="237"/>
                      <a:pt x="700" y="599"/>
                      <a:pt x="334" y="1089"/>
                    </a:cubicBezTo>
                    <a:cubicBezTo>
                      <a:pt x="270" y="1175"/>
                      <a:pt x="210" y="1265"/>
                      <a:pt x="156" y="1357"/>
                    </a:cubicBezTo>
                    <a:cubicBezTo>
                      <a:pt x="100" y="1451"/>
                      <a:pt x="34" y="1556"/>
                      <a:pt x="2" y="1661"/>
                    </a:cubicBezTo>
                    <a:cubicBezTo>
                      <a:pt x="0" y="1668"/>
                      <a:pt x="7" y="1674"/>
                      <a:pt x="13" y="1674"/>
                    </a:cubicBezTo>
                    <a:cubicBezTo>
                      <a:pt x="16" y="1674"/>
                      <a:pt x="19" y="1672"/>
                      <a:pt x="21" y="1670"/>
                    </a:cubicBezTo>
                    <a:cubicBezTo>
                      <a:pt x="75" y="1584"/>
                      <a:pt x="111" y="1488"/>
                      <a:pt x="162" y="1398"/>
                    </a:cubicBezTo>
                    <a:cubicBezTo>
                      <a:pt x="210" y="1316"/>
                      <a:pt x="261" y="1237"/>
                      <a:pt x="314" y="1160"/>
                    </a:cubicBezTo>
                    <a:cubicBezTo>
                      <a:pt x="419" y="1014"/>
                      <a:pt x="537" y="877"/>
                      <a:pt x="666" y="751"/>
                    </a:cubicBezTo>
                    <a:cubicBezTo>
                      <a:pt x="886" y="535"/>
                      <a:pt x="1139" y="348"/>
                      <a:pt x="1407" y="194"/>
                    </a:cubicBezTo>
                    <a:cubicBezTo>
                      <a:pt x="1527" y="128"/>
                      <a:pt x="1649" y="63"/>
                      <a:pt x="1773" y="3"/>
                    </a:cubicBezTo>
                    <a:cubicBezTo>
                      <a:pt x="1773" y="3"/>
                      <a:pt x="1773" y="1"/>
                      <a:pt x="177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38"/>
              <p:cNvSpPr/>
              <p:nvPr/>
            </p:nvSpPr>
            <p:spPr>
              <a:xfrm>
                <a:off x="5708611" y="2075404"/>
                <a:ext cx="22787" cy="86385"/>
              </a:xfrm>
              <a:custGeom>
                <a:avLst/>
                <a:gdLst/>
                <a:ahLst/>
                <a:cxnLst/>
                <a:rect l="l" t="t" r="r" b="b"/>
                <a:pathLst>
                  <a:path w="67" h="254" extrusionOk="0">
                    <a:moveTo>
                      <a:pt x="52" y="0"/>
                    </a:moveTo>
                    <a:cubicBezTo>
                      <a:pt x="43" y="2"/>
                      <a:pt x="35" y="7"/>
                      <a:pt x="28" y="9"/>
                    </a:cubicBezTo>
                    <a:cubicBezTo>
                      <a:pt x="22" y="24"/>
                      <a:pt x="15" y="41"/>
                      <a:pt x="13" y="58"/>
                    </a:cubicBezTo>
                    <a:cubicBezTo>
                      <a:pt x="0" y="116"/>
                      <a:pt x="9" y="193"/>
                      <a:pt x="60" y="253"/>
                    </a:cubicBezTo>
                    <a:cubicBezTo>
                      <a:pt x="61" y="253"/>
                      <a:pt x="62" y="254"/>
                      <a:pt x="63" y="254"/>
                    </a:cubicBezTo>
                    <a:cubicBezTo>
                      <a:pt x="65" y="254"/>
                      <a:pt x="67" y="252"/>
                      <a:pt x="67" y="251"/>
                    </a:cubicBezTo>
                    <a:cubicBezTo>
                      <a:pt x="32" y="182"/>
                      <a:pt x="17" y="120"/>
                      <a:pt x="30" y="56"/>
                    </a:cubicBezTo>
                    <a:cubicBezTo>
                      <a:pt x="35" y="37"/>
                      <a:pt x="41" y="19"/>
                      <a:pt x="5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38"/>
              <p:cNvSpPr/>
              <p:nvPr/>
            </p:nvSpPr>
            <p:spPr>
              <a:xfrm>
                <a:off x="5619845" y="2086287"/>
                <a:ext cx="25507" cy="132299"/>
              </a:xfrm>
              <a:custGeom>
                <a:avLst/>
                <a:gdLst/>
                <a:ahLst/>
                <a:cxnLst/>
                <a:rect l="l" t="t" r="r" b="b"/>
                <a:pathLst>
                  <a:path w="75" h="389" extrusionOk="0">
                    <a:moveTo>
                      <a:pt x="62" y="0"/>
                    </a:moveTo>
                    <a:cubicBezTo>
                      <a:pt x="45" y="32"/>
                      <a:pt x="30" y="69"/>
                      <a:pt x="19" y="105"/>
                    </a:cubicBezTo>
                    <a:cubicBezTo>
                      <a:pt x="6" y="154"/>
                      <a:pt x="0" y="208"/>
                      <a:pt x="6" y="262"/>
                    </a:cubicBezTo>
                    <a:cubicBezTo>
                      <a:pt x="9" y="300"/>
                      <a:pt x="11" y="360"/>
                      <a:pt x="56" y="388"/>
                    </a:cubicBezTo>
                    <a:cubicBezTo>
                      <a:pt x="56" y="388"/>
                      <a:pt x="57" y="388"/>
                      <a:pt x="57" y="388"/>
                    </a:cubicBezTo>
                    <a:cubicBezTo>
                      <a:pt x="59" y="388"/>
                      <a:pt x="61" y="385"/>
                      <a:pt x="58" y="384"/>
                    </a:cubicBezTo>
                    <a:cubicBezTo>
                      <a:pt x="13" y="349"/>
                      <a:pt x="15" y="274"/>
                      <a:pt x="15" y="232"/>
                    </a:cubicBezTo>
                    <a:cubicBezTo>
                      <a:pt x="13" y="180"/>
                      <a:pt x="21" y="131"/>
                      <a:pt x="36" y="84"/>
                    </a:cubicBezTo>
                    <a:cubicBezTo>
                      <a:pt x="47" y="54"/>
                      <a:pt x="60" y="28"/>
                      <a:pt x="75" y="2"/>
                    </a:cubicBezTo>
                    <a:cubicBezTo>
                      <a:pt x="71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38"/>
              <p:cNvSpPr/>
              <p:nvPr/>
            </p:nvSpPr>
            <p:spPr>
              <a:xfrm>
                <a:off x="5498090" y="2079485"/>
                <a:ext cx="52715" cy="19657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578" extrusionOk="0">
                    <a:moveTo>
                      <a:pt x="75" y="1"/>
                    </a:moveTo>
                    <a:lnTo>
                      <a:pt x="75" y="1"/>
                    </a:lnTo>
                    <a:cubicBezTo>
                      <a:pt x="65" y="5"/>
                      <a:pt x="56" y="7"/>
                      <a:pt x="45" y="12"/>
                    </a:cubicBezTo>
                    <a:cubicBezTo>
                      <a:pt x="37" y="33"/>
                      <a:pt x="30" y="52"/>
                      <a:pt x="24" y="74"/>
                    </a:cubicBezTo>
                    <a:cubicBezTo>
                      <a:pt x="7" y="134"/>
                      <a:pt x="0" y="198"/>
                      <a:pt x="5" y="262"/>
                    </a:cubicBezTo>
                    <a:cubicBezTo>
                      <a:pt x="11" y="371"/>
                      <a:pt x="50" y="498"/>
                      <a:pt x="146" y="577"/>
                    </a:cubicBezTo>
                    <a:cubicBezTo>
                      <a:pt x="146" y="578"/>
                      <a:pt x="147" y="578"/>
                      <a:pt x="148" y="578"/>
                    </a:cubicBezTo>
                    <a:cubicBezTo>
                      <a:pt x="150" y="578"/>
                      <a:pt x="154" y="575"/>
                      <a:pt x="152" y="573"/>
                    </a:cubicBezTo>
                    <a:cubicBezTo>
                      <a:pt x="116" y="526"/>
                      <a:pt x="82" y="481"/>
                      <a:pt x="58" y="427"/>
                    </a:cubicBezTo>
                    <a:cubicBezTo>
                      <a:pt x="35" y="371"/>
                      <a:pt x="24" y="312"/>
                      <a:pt x="22" y="252"/>
                    </a:cubicBezTo>
                    <a:cubicBezTo>
                      <a:pt x="20" y="192"/>
                      <a:pt x="26" y="132"/>
                      <a:pt x="45" y="74"/>
                    </a:cubicBezTo>
                    <a:cubicBezTo>
                      <a:pt x="52" y="48"/>
                      <a:pt x="62" y="25"/>
                      <a:pt x="75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38"/>
              <p:cNvSpPr/>
              <p:nvPr/>
            </p:nvSpPr>
            <p:spPr>
              <a:xfrm>
                <a:off x="5427349" y="2160429"/>
                <a:ext cx="72441" cy="165289"/>
              </a:xfrm>
              <a:custGeom>
                <a:avLst/>
                <a:gdLst/>
                <a:ahLst/>
                <a:cxnLst/>
                <a:rect l="l" t="t" r="r" b="b"/>
                <a:pathLst>
                  <a:path w="213" h="486" extrusionOk="0">
                    <a:moveTo>
                      <a:pt x="20" y="1"/>
                    </a:moveTo>
                    <a:cubicBezTo>
                      <a:pt x="16" y="7"/>
                      <a:pt x="9" y="9"/>
                      <a:pt x="3" y="14"/>
                    </a:cubicBezTo>
                    <a:cubicBezTo>
                      <a:pt x="1" y="54"/>
                      <a:pt x="3" y="93"/>
                      <a:pt x="9" y="131"/>
                    </a:cubicBezTo>
                    <a:cubicBezTo>
                      <a:pt x="28" y="258"/>
                      <a:pt x="86" y="410"/>
                      <a:pt x="204" y="485"/>
                    </a:cubicBezTo>
                    <a:cubicBezTo>
                      <a:pt x="205" y="485"/>
                      <a:pt x="206" y="486"/>
                      <a:pt x="207" y="486"/>
                    </a:cubicBezTo>
                    <a:cubicBezTo>
                      <a:pt x="210" y="486"/>
                      <a:pt x="212" y="484"/>
                      <a:pt x="211" y="480"/>
                    </a:cubicBezTo>
                    <a:cubicBezTo>
                      <a:pt x="170" y="433"/>
                      <a:pt x="127" y="388"/>
                      <a:pt x="95" y="335"/>
                    </a:cubicBezTo>
                    <a:cubicBezTo>
                      <a:pt x="61" y="273"/>
                      <a:pt x="39" y="204"/>
                      <a:pt x="28" y="133"/>
                    </a:cubicBezTo>
                    <a:cubicBezTo>
                      <a:pt x="22" y="91"/>
                      <a:pt x="20" y="44"/>
                      <a:pt x="2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38"/>
              <p:cNvSpPr/>
              <p:nvPr/>
            </p:nvSpPr>
            <p:spPr>
              <a:xfrm>
                <a:off x="5337223" y="2180835"/>
                <a:ext cx="66660" cy="226507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66" extrusionOk="0">
                    <a:moveTo>
                      <a:pt x="45" y="1"/>
                    </a:moveTo>
                    <a:cubicBezTo>
                      <a:pt x="39" y="1"/>
                      <a:pt x="32" y="3"/>
                      <a:pt x="28" y="3"/>
                    </a:cubicBezTo>
                    <a:cubicBezTo>
                      <a:pt x="24" y="18"/>
                      <a:pt x="19" y="33"/>
                      <a:pt x="17" y="48"/>
                    </a:cubicBezTo>
                    <a:cubicBezTo>
                      <a:pt x="2" y="127"/>
                      <a:pt x="0" y="208"/>
                      <a:pt x="6" y="286"/>
                    </a:cubicBezTo>
                    <a:cubicBezTo>
                      <a:pt x="21" y="431"/>
                      <a:pt x="75" y="566"/>
                      <a:pt x="174" y="662"/>
                    </a:cubicBezTo>
                    <a:cubicBezTo>
                      <a:pt x="175" y="664"/>
                      <a:pt x="177" y="665"/>
                      <a:pt x="179" y="665"/>
                    </a:cubicBezTo>
                    <a:cubicBezTo>
                      <a:pt x="187" y="665"/>
                      <a:pt x="195" y="654"/>
                      <a:pt x="189" y="647"/>
                    </a:cubicBezTo>
                    <a:cubicBezTo>
                      <a:pt x="92" y="547"/>
                      <a:pt x="41" y="410"/>
                      <a:pt x="28" y="264"/>
                    </a:cubicBezTo>
                    <a:cubicBezTo>
                      <a:pt x="24" y="189"/>
                      <a:pt x="28" y="112"/>
                      <a:pt x="43" y="39"/>
                    </a:cubicBezTo>
                    <a:cubicBezTo>
                      <a:pt x="45" y="26"/>
                      <a:pt x="47" y="14"/>
                      <a:pt x="51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38"/>
              <p:cNvSpPr/>
              <p:nvPr/>
            </p:nvSpPr>
            <p:spPr>
              <a:xfrm>
                <a:off x="5265802" y="2194099"/>
                <a:ext cx="80264" cy="281603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28" extrusionOk="0">
                    <a:moveTo>
                      <a:pt x="75" y="0"/>
                    </a:moveTo>
                    <a:lnTo>
                      <a:pt x="75" y="0"/>
                    </a:lnTo>
                    <a:cubicBezTo>
                      <a:pt x="64" y="5"/>
                      <a:pt x="54" y="9"/>
                      <a:pt x="45" y="13"/>
                    </a:cubicBezTo>
                    <a:cubicBezTo>
                      <a:pt x="9" y="139"/>
                      <a:pt x="0" y="277"/>
                      <a:pt x="13" y="392"/>
                    </a:cubicBezTo>
                    <a:cubicBezTo>
                      <a:pt x="28" y="559"/>
                      <a:pt x="92" y="739"/>
                      <a:pt x="223" y="827"/>
                    </a:cubicBezTo>
                    <a:cubicBezTo>
                      <a:pt x="223" y="827"/>
                      <a:pt x="224" y="827"/>
                      <a:pt x="225" y="827"/>
                    </a:cubicBezTo>
                    <a:cubicBezTo>
                      <a:pt x="229" y="827"/>
                      <a:pt x="235" y="822"/>
                      <a:pt x="231" y="818"/>
                    </a:cubicBezTo>
                    <a:cubicBezTo>
                      <a:pt x="176" y="761"/>
                      <a:pt x="127" y="705"/>
                      <a:pt x="92" y="628"/>
                    </a:cubicBezTo>
                    <a:cubicBezTo>
                      <a:pt x="58" y="551"/>
                      <a:pt x="37" y="463"/>
                      <a:pt x="30" y="373"/>
                    </a:cubicBezTo>
                    <a:cubicBezTo>
                      <a:pt x="22" y="281"/>
                      <a:pt x="30" y="187"/>
                      <a:pt x="49" y="94"/>
                    </a:cubicBezTo>
                    <a:cubicBezTo>
                      <a:pt x="56" y="62"/>
                      <a:pt x="64" y="30"/>
                      <a:pt x="75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38"/>
              <p:cNvSpPr/>
              <p:nvPr/>
            </p:nvSpPr>
            <p:spPr>
              <a:xfrm>
                <a:off x="5159351" y="2353605"/>
                <a:ext cx="143522" cy="17583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517" extrusionOk="0">
                    <a:moveTo>
                      <a:pt x="13" y="0"/>
                    </a:moveTo>
                    <a:cubicBezTo>
                      <a:pt x="7" y="22"/>
                      <a:pt x="3" y="45"/>
                      <a:pt x="0" y="67"/>
                    </a:cubicBezTo>
                    <a:cubicBezTo>
                      <a:pt x="54" y="289"/>
                      <a:pt x="206" y="469"/>
                      <a:pt x="410" y="516"/>
                    </a:cubicBezTo>
                    <a:cubicBezTo>
                      <a:pt x="410" y="517"/>
                      <a:pt x="411" y="517"/>
                      <a:pt x="411" y="517"/>
                    </a:cubicBezTo>
                    <a:cubicBezTo>
                      <a:pt x="417" y="517"/>
                      <a:pt x="422" y="507"/>
                      <a:pt x="416" y="504"/>
                    </a:cubicBezTo>
                    <a:cubicBezTo>
                      <a:pt x="262" y="433"/>
                      <a:pt x="125" y="341"/>
                      <a:pt x="54" y="165"/>
                    </a:cubicBezTo>
                    <a:cubicBezTo>
                      <a:pt x="33" y="112"/>
                      <a:pt x="20" y="58"/>
                      <a:pt x="1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38"/>
              <p:cNvSpPr/>
              <p:nvPr/>
            </p:nvSpPr>
            <p:spPr>
              <a:xfrm>
                <a:off x="5771870" y="2139343"/>
                <a:ext cx="78903" cy="3537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04" extrusionOk="0">
                    <a:moveTo>
                      <a:pt x="8" y="0"/>
                    </a:moveTo>
                    <a:cubicBezTo>
                      <a:pt x="3" y="0"/>
                      <a:pt x="0" y="4"/>
                      <a:pt x="5" y="7"/>
                    </a:cubicBezTo>
                    <a:cubicBezTo>
                      <a:pt x="54" y="56"/>
                      <a:pt x="140" y="88"/>
                      <a:pt x="206" y="101"/>
                    </a:cubicBezTo>
                    <a:cubicBezTo>
                      <a:pt x="211" y="103"/>
                      <a:pt x="217" y="103"/>
                      <a:pt x="223" y="103"/>
                    </a:cubicBezTo>
                    <a:cubicBezTo>
                      <a:pt x="226" y="99"/>
                      <a:pt x="228" y="97"/>
                      <a:pt x="232" y="93"/>
                    </a:cubicBezTo>
                    <a:cubicBezTo>
                      <a:pt x="221" y="91"/>
                      <a:pt x="213" y="91"/>
                      <a:pt x="202" y="88"/>
                    </a:cubicBezTo>
                    <a:cubicBezTo>
                      <a:pt x="170" y="80"/>
                      <a:pt x="136" y="69"/>
                      <a:pt x="101" y="56"/>
                    </a:cubicBezTo>
                    <a:cubicBezTo>
                      <a:pt x="69" y="41"/>
                      <a:pt x="41" y="22"/>
                      <a:pt x="14" y="3"/>
                    </a:cubicBezTo>
                    <a:cubicBezTo>
                      <a:pt x="12" y="1"/>
                      <a:pt x="9" y="0"/>
                      <a:pt x="8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38"/>
              <p:cNvSpPr/>
              <p:nvPr/>
            </p:nvSpPr>
            <p:spPr>
              <a:xfrm>
                <a:off x="5680383" y="2185256"/>
                <a:ext cx="121076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49" extrusionOk="0">
                    <a:moveTo>
                      <a:pt x="3" y="0"/>
                    </a:moveTo>
                    <a:cubicBezTo>
                      <a:pt x="2" y="0"/>
                      <a:pt x="1" y="1"/>
                      <a:pt x="2" y="3"/>
                    </a:cubicBezTo>
                    <a:cubicBezTo>
                      <a:pt x="28" y="82"/>
                      <a:pt x="145" y="118"/>
                      <a:pt x="235" y="133"/>
                    </a:cubicBezTo>
                    <a:cubicBezTo>
                      <a:pt x="276" y="142"/>
                      <a:pt x="317" y="146"/>
                      <a:pt x="355" y="148"/>
                    </a:cubicBezTo>
                    <a:lnTo>
                      <a:pt x="355" y="138"/>
                    </a:lnTo>
                    <a:cubicBezTo>
                      <a:pt x="323" y="135"/>
                      <a:pt x="291" y="131"/>
                      <a:pt x="259" y="127"/>
                    </a:cubicBezTo>
                    <a:cubicBezTo>
                      <a:pt x="163" y="112"/>
                      <a:pt x="53" y="82"/>
                      <a:pt x="6" y="3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38"/>
              <p:cNvSpPr/>
              <p:nvPr/>
            </p:nvSpPr>
            <p:spPr>
              <a:xfrm>
                <a:off x="5597059" y="2246814"/>
                <a:ext cx="206441" cy="53736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58" extrusionOk="0">
                    <a:moveTo>
                      <a:pt x="8" y="0"/>
                    </a:moveTo>
                    <a:cubicBezTo>
                      <a:pt x="4" y="0"/>
                      <a:pt x="0" y="5"/>
                      <a:pt x="5" y="8"/>
                    </a:cubicBezTo>
                    <a:cubicBezTo>
                      <a:pt x="106" y="83"/>
                      <a:pt x="234" y="124"/>
                      <a:pt x="367" y="143"/>
                    </a:cubicBezTo>
                    <a:cubicBezTo>
                      <a:pt x="438" y="154"/>
                      <a:pt x="508" y="158"/>
                      <a:pt x="577" y="158"/>
                    </a:cubicBezTo>
                    <a:cubicBezTo>
                      <a:pt x="585" y="158"/>
                      <a:pt x="594" y="158"/>
                      <a:pt x="605" y="156"/>
                    </a:cubicBezTo>
                    <a:cubicBezTo>
                      <a:pt x="605" y="151"/>
                      <a:pt x="607" y="147"/>
                      <a:pt x="607" y="143"/>
                    </a:cubicBezTo>
                    <a:lnTo>
                      <a:pt x="596" y="143"/>
                    </a:lnTo>
                    <a:cubicBezTo>
                      <a:pt x="581" y="143"/>
                      <a:pt x="565" y="144"/>
                      <a:pt x="550" y="144"/>
                    </a:cubicBezTo>
                    <a:cubicBezTo>
                      <a:pt x="496" y="144"/>
                      <a:pt x="441" y="141"/>
                      <a:pt x="386" y="132"/>
                    </a:cubicBezTo>
                    <a:cubicBezTo>
                      <a:pt x="251" y="115"/>
                      <a:pt x="118" y="77"/>
                      <a:pt x="11" y="2"/>
                    </a:cubicBezTo>
                    <a:cubicBezTo>
                      <a:pt x="10" y="1"/>
                      <a:pt x="9" y="0"/>
                      <a:pt x="8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38"/>
              <p:cNvSpPr/>
              <p:nvPr/>
            </p:nvSpPr>
            <p:spPr>
              <a:xfrm>
                <a:off x="5516455" y="2297829"/>
                <a:ext cx="232628" cy="588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73" extrusionOk="0">
                    <a:moveTo>
                      <a:pt x="9" y="0"/>
                    </a:moveTo>
                    <a:cubicBezTo>
                      <a:pt x="5" y="0"/>
                      <a:pt x="1" y="5"/>
                      <a:pt x="4" y="8"/>
                    </a:cubicBezTo>
                    <a:cubicBezTo>
                      <a:pt x="135" y="98"/>
                      <a:pt x="298" y="145"/>
                      <a:pt x="469" y="162"/>
                    </a:cubicBezTo>
                    <a:cubicBezTo>
                      <a:pt x="529" y="169"/>
                      <a:pt x="591" y="171"/>
                      <a:pt x="651" y="173"/>
                    </a:cubicBezTo>
                    <a:cubicBezTo>
                      <a:pt x="653" y="171"/>
                      <a:pt x="655" y="171"/>
                      <a:pt x="655" y="171"/>
                    </a:cubicBezTo>
                    <a:cubicBezTo>
                      <a:pt x="666" y="166"/>
                      <a:pt x="675" y="162"/>
                      <a:pt x="683" y="158"/>
                    </a:cubicBezTo>
                    <a:lnTo>
                      <a:pt x="683" y="158"/>
                    </a:lnTo>
                    <a:cubicBezTo>
                      <a:pt x="670" y="158"/>
                      <a:pt x="656" y="158"/>
                      <a:pt x="642" y="158"/>
                    </a:cubicBezTo>
                    <a:cubicBezTo>
                      <a:pt x="577" y="158"/>
                      <a:pt x="511" y="154"/>
                      <a:pt x="445" y="147"/>
                    </a:cubicBezTo>
                    <a:cubicBezTo>
                      <a:pt x="289" y="128"/>
                      <a:pt x="137" y="83"/>
                      <a:pt x="13" y="1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38"/>
              <p:cNvSpPr/>
              <p:nvPr/>
            </p:nvSpPr>
            <p:spPr>
              <a:xfrm>
                <a:off x="5425989" y="2377752"/>
                <a:ext cx="260176" cy="7516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21" extrusionOk="0">
                    <a:moveTo>
                      <a:pt x="7" y="0"/>
                    </a:moveTo>
                    <a:cubicBezTo>
                      <a:pt x="4" y="0"/>
                      <a:pt x="1" y="3"/>
                      <a:pt x="2" y="6"/>
                    </a:cubicBezTo>
                    <a:cubicBezTo>
                      <a:pt x="73" y="143"/>
                      <a:pt x="238" y="191"/>
                      <a:pt x="401" y="210"/>
                    </a:cubicBezTo>
                    <a:cubicBezTo>
                      <a:pt x="456" y="215"/>
                      <a:pt x="520" y="220"/>
                      <a:pt x="584" y="220"/>
                    </a:cubicBezTo>
                    <a:cubicBezTo>
                      <a:pt x="646" y="220"/>
                      <a:pt x="708" y="216"/>
                      <a:pt x="765" y="203"/>
                    </a:cubicBezTo>
                    <a:cubicBezTo>
                      <a:pt x="765" y="197"/>
                      <a:pt x="765" y="188"/>
                      <a:pt x="765" y="182"/>
                    </a:cubicBezTo>
                    <a:cubicBezTo>
                      <a:pt x="729" y="191"/>
                      <a:pt x="692" y="197"/>
                      <a:pt x="651" y="201"/>
                    </a:cubicBezTo>
                    <a:cubicBezTo>
                      <a:pt x="627" y="203"/>
                      <a:pt x="603" y="204"/>
                      <a:pt x="579" y="204"/>
                    </a:cubicBezTo>
                    <a:cubicBezTo>
                      <a:pt x="519" y="204"/>
                      <a:pt x="459" y="199"/>
                      <a:pt x="401" y="193"/>
                    </a:cubicBezTo>
                    <a:cubicBezTo>
                      <a:pt x="242" y="173"/>
                      <a:pt x="84" y="128"/>
                      <a:pt x="11" y="2"/>
                    </a:cubicBezTo>
                    <a:cubicBezTo>
                      <a:pt x="10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38"/>
              <p:cNvSpPr/>
              <p:nvPr/>
            </p:nvSpPr>
            <p:spPr>
              <a:xfrm>
                <a:off x="5377014" y="2431488"/>
                <a:ext cx="300648" cy="78903"/>
              </a:xfrm>
              <a:custGeom>
                <a:avLst/>
                <a:gdLst/>
                <a:ahLst/>
                <a:cxnLst/>
                <a:rect l="l" t="t" r="r" b="b"/>
                <a:pathLst>
                  <a:path w="884" h="232" extrusionOk="0">
                    <a:moveTo>
                      <a:pt x="5" y="0"/>
                    </a:moveTo>
                    <a:cubicBezTo>
                      <a:pt x="5" y="0"/>
                      <a:pt x="1" y="3"/>
                      <a:pt x="3" y="5"/>
                    </a:cubicBezTo>
                    <a:cubicBezTo>
                      <a:pt x="112" y="125"/>
                      <a:pt x="264" y="204"/>
                      <a:pt x="444" y="225"/>
                    </a:cubicBezTo>
                    <a:cubicBezTo>
                      <a:pt x="479" y="229"/>
                      <a:pt x="515" y="231"/>
                      <a:pt x="551" y="231"/>
                    </a:cubicBezTo>
                    <a:cubicBezTo>
                      <a:pt x="610" y="231"/>
                      <a:pt x="671" y="226"/>
                      <a:pt x="731" y="217"/>
                    </a:cubicBezTo>
                    <a:cubicBezTo>
                      <a:pt x="776" y="210"/>
                      <a:pt x="825" y="202"/>
                      <a:pt x="873" y="191"/>
                    </a:cubicBezTo>
                    <a:cubicBezTo>
                      <a:pt x="877" y="182"/>
                      <a:pt x="881" y="174"/>
                      <a:pt x="883" y="167"/>
                    </a:cubicBezTo>
                    <a:lnTo>
                      <a:pt x="883" y="167"/>
                    </a:lnTo>
                    <a:cubicBezTo>
                      <a:pt x="881" y="167"/>
                      <a:pt x="877" y="170"/>
                      <a:pt x="873" y="170"/>
                    </a:cubicBezTo>
                    <a:cubicBezTo>
                      <a:pt x="823" y="182"/>
                      <a:pt x="774" y="193"/>
                      <a:pt x="723" y="202"/>
                    </a:cubicBezTo>
                    <a:cubicBezTo>
                      <a:pt x="669" y="209"/>
                      <a:pt x="615" y="213"/>
                      <a:pt x="562" y="213"/>
                    </a:cubicBezTo>
                    <a:cubicBezTo>
                      <a:pt x="521" y="213"/>
                      <a:pt x="481" y="211"/>
                      <a:pt x="442" y="206"/>
                    </a:cubicBezTo>
                    <a:cubicBezTo>
                      <a:pt x="266" y="185"/>
                      <a:pt x="125" y="108"/>
                      <a:pt x="5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38"/>
              <p:cNvSpPr/>
              <p:nvPr/>
            </p:nvSpPr>
            <p:spPr>
              <a:xfrm>
                <a:off x="5315116" y="2509031"/>
                <a:ext cx="219705" cy="111553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28" extrusionOk="0">
                    <a:moveTo>
                      <a:pt x="3" y="1"/>
                    </a:moveTo>
                    <a:cubicBezTo>
                      <a:pt x="2" y="1"/>
                      <a:pt x="1" y="2"/>
                      <a:pt x="1" y="4"/>
                    </a:cubicBezTo>
                    <a:cubicBezTo>
                      <a:pt x="63" y="164"/>
                      <a:pt x="189" y="271"/>
                      <a:pt x="358" y="308"/>
                    </a:cubicBezTo>
                    <a:cubicBezTo>
                      <a:pt x="418" y="322"/>
                      <a:pt x="486" y="328"/>
                      <a:pt x="555" y="328"/>
                    </a:cubicBezTo>
                    <a:cubicBezTo>
                      <a:pt x="568" y="328"/>
                      <a:pt x="581" y="327"/>
                      <a:pt x="594" y="327"/>
                    </a:cubicBezTo>
                    <a:cubicBezTo>
                      <a:pt x="611" y="319"/>
                      <a:pt x="628" y="312"/>
                      <a:pt x="645" y="304"/>
                    </a:cubicBezTo>
                    <a:lnTo>
                      <a:pt x="645" y="304"/>
                    </a:lnTo>
                    <a:cubicBezTo>
                      <a:pt x="641" y="306"/>
                      <a:pt x="637" y="306"/>
                      <a:pt x="633" y="306"/>
                    </a:cubicBezTo>
                    <a:cubicBezTo>
                      <a:pt x="602" y="309"/>
                      <a:pt x="571" y="310"/>
                      <a:pt x="541" y="310"/>
                    </a:cubicBezTo>
                    <a:cubicBezTo>
                      <a:pt x="482" y="310"/>
                      <a:pt x="423" y="304"/>
                      <a:pt x="369" y="293"/>
                    </a:cubicBezTo>
                    <a:cubicBezTo>
                      <a:pt x="292" y="276"/>
                      <a:pt x="224" y="246"/>
                      <a:pt x="166" y="201"/>
                    </a:cubicBezTo>
                    <a:cubicBezTo>
                      <a:pt x="95" y="149"/>
                      <a:pt x="56" y="74"/>
                      <a:pt x="5" y="2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38"/>
              <p:cNvSpPr/>
              <p:nvPr/>
            </p:nvSpPr>
            <p:spPr>
              <a:xfrm>
                <a:off x="3469397" y="2705949"/>
                <a:ext cx="2185483" cy="390775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1149" extrusionOk="0">
                    <a:moveTo>
                      <a:pt x="964" y="1"/>
                    </a:moveTo>
                    <a:lnTo>
                      <a:pt x="46" y="828"/>
                    </a:lnTo>
                    <a:cubicBezTo>
                      <a:pt x="1" y="920"/>
                      <a:pt x="56" y="1149"/>
                      <a:pt x="185" y="1149"/>
                    </a:cubicBezTo>
                    <a:lnTo>
                      <a:pt x="6197" y="1149"/>
                    </a:lnTo>
                    <a:cubicBezTo>
                      <a:pt x="6321" y="1149"/>
                      <a:pt x="6426" y="913"/>
                      <a:pt x="6334" y="828"/>
                    </a:cubicBezTo>
                    <a:lnTo>
                      <a:pt x="54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38"/>
              <p:cNvSpPr/>
              <p:nvPr/>
            </p:nvSpPr>
            <p:spPr>
              <a:xfrm>
                <a:off x="3799293" y="1831893"/>
                <a:ext cx="1514125" cy="874397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571" extrusionOk="0">
                    <a:moveTo>
                      <a:pt x="134" y="1"/>
                    </a:moveTo>
                    <a:cubicBezTo>
                      <a:pt x="61" y="1"/>
                      <a:pt x="1" y="61"/>
                      <a:pt x="1" y="134"/>
                    </a:cubicBezTo>
                    <a:lnTo>
                      <a:pt x="1" y="2571"/>
                    </a:lnTo>
                    <a:lnTo>
                      <a:pt x="4451" y="2571"/>
                    </a:lnTo>
                    <a:lnTo>
                      <a:pt x="4451" y="131"/>
                    </a:lnTo>
                    <a:cubicBezTo>
                      <a:pt x="4451" y="59"/>
                      <a:pt x="4394" y="1"/>
                      <a:pt x="4321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38"/>
              <p:cNvSpPr/>
              <p:nvPr/>
            </p:nvSpPr>
            <p:spPr>
              <a:xfrm>
                <a:off x="3469397" y="2705949"/>
                <a:ext cx="2185483" cy="328197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965" extrusionOk="0">
                    <a:moveTo>
                      <a:pt x="964" y="1"/>
                    </a:moveTo>
                    <a:lnTo>
                      <a:pt x="46" y="834"/>
                    </a:lnTo>
                    <a:cubicBezTo>
                      <a:pt x="1" y="922"/>
                      <a:pt x="56" y="965"/>
                      <a:pt x="185" y="965"/>
                    </a:cubicBezTo>
                    <a:lnTo>
                      <a:pt x="6197" y="965"/>
                    </a:lnTo>
                    <a:cubicBezTo>
                      <a:pt x="6321" y="965"/>
                      <a:pt x="6426" y="922"/>
                      <a:pt x="6334" y="838"/>
                    </a:cubicBezTo>
                    <a:lnTo>
                      <a:pt x="541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38"/>
              <p:cNvSpPr/>
              <p:nvPr/>
            </p:nvSpPr>
            <p:spPr>
              <a:xfrm>
                <a:off x="3842486" y="2737238"/>
                <a:ext cx="110873" cy="40472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9" extrusionOk="0">
                    <a:moveTo>
                      <a:pt x="148" y="1"/>
                    </a:moveTo>
                    <a:cubicBezTo>
                      <a:pt x="139" y="1"/>
                      <a:pt x="124" y="5"/>
                      <a:pt x="118" y="12"/>
                    </a:cubicBezTo>
                    <a:lnTo>
                      <a:pt x="7" y="106"/>
                    </a:lnTo>
                    <a:cubicBezTo>
                      <a:pt x="0" y="112"/>
                      <a:pt x="2" y="119"/>
                      <a:pt x="13" y="119"/>
                    </a:cubicBezTo>
                    <a:lnTo>
                      <a:pt x="189" y="119"/>
                    </a:lnTo>
                    <a:cubicBezTo>
                      <a:pt x="199" y="119"/>
                      <a:pt x="212" y="112"/>
                      <a:pt x="219" y="108"/>
                    </a:cubicBezTo>
                    <a:lnTo>
                      <a:pt x="319" y="12"/>
                    </a:lnTo>
                    <a:cubicBezTo>
                      <a:pt x="326" y="5"/>
                      <a:pt x="324" y="1"/>
                      <a:pt x="3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38"/>
              <p:cNvSpPr/>
              <p:nvPr/>
            </p:nvSpPr>
            <p:spPr>
              <a:xfrm>
                <a:off x="3927511" y="2737238"/>
                <a:ext cx="106111" cy="4047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19" extrusionOk="0">
                    <a:moveTo>
                      <a:pt x="134" y="1"/>
                    </a:moveTo>
                    <a:cubicBezTo>
                      <a:pt x="125" y="1"/>
                      <a:pt x="112" y="5"/>
                      <a:pt x="106" y="12"/>
                    </a:cubicBezTo>
                    <a:lnTo>
                      <a:pt x="7" y="108"/>
                    </a:lnTo>
                    <a:cubicBezTo>
                      <a:pt x="1" y="112"/>
                      <a:pt x="5" y="119"/>
                      <a:pt x="14" y="119"/>
                    </a:cubicBezTo>
                    <a:lnTo>
                      <a:pt x="191" y="119"/>
                    </a:lnTo>
                    <a:cubicBezTo>
                      <a:pt x="200" y="119"/>
                      <a:pt x="213" y="114"/>
                      <a:pt x="219" y="108"/>
                    </a:cubicBezTo>
                    <a:lnTo>
                      <a:pt x="307" y="12"/>
                    </a:lnTo>
                    <a:cubicBezTo>
                      <a:pt x="311" y="5"/>
                      <a:pt x="309" y="1"/>
                      <a:pt x="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38"/>
              <p:cNvSpPr/>
              <p:nvPr/>
            </p:nvSpPr>
            <p:spPr>
              <a:xfrm>
                <a:off x="4012876" y="2737238"/>
                <a:ext cx="100670" cy="40472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19" extrusionOk="0">
                    <a:moveTo>
                      <a:pt x="118" y="1"/>
                    </a:moveTo>
                    <a:cubicBezTo>
                      <a:pt x="107" y="1"/>
                      <a:pt x="97" y="5"/>
                      <a:pt x="90" y="12"/>
                    </a:cubicBezTo>
                    <a:lnTo>
                      <a:pt x="5" y="108"/>
                    </a:lnTo>
                    <a:cubicBezTo>
                      <a:pt x="0" y="114"/>
                      <a:pt x="5" y="119"/>
                      <a:pt x="13" y="119"/>
                    </a:cubicBezTo>
                    <a:lnTo>
                      <a:pt x="191" y="119"/>
                    </a:lnTo>
                    <a:cubicBezTo>
                      <a:pt x="202" y="119"/>
                      <a:pt x="212" y="114"/>
                      <a:pt x="219" y="108"/>
                    </a:cubicBezTo>
                    <a:lnTo>
                      <a:pt x="292" y="12"/>
                    </a:lnTo>
                    <a:cubicBezTo>
                      <a:pt x="296" y="5"/>
                      <a:pt x="292" y="1"/>
                      <a:pt x="2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38"/>
              <p:cNvSpPr/>
              <p:nvPr/>
            </p:nvSpPr>
            <p:spPr>
              <a:xfrm>
                <a:off x="4097900" y="2737238"/>
                <a:ext cx="95908" cy="4047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9" extrusionOk="0">
                    <a:moveTo>
                      <a:pt x="104" y="1"/>
                    </a:moveTo>
                    <a:cubicBezTo>
                      <a:pt x="93" y="1"/>
                      <a:pt x="82" y="5"/>
                      <a:pt x="78" y="12"/>
                    </a:cubicBezTo>
                    <a:lnTo>
                      <a:pt x="5" y="108"/>
                    </a:lnTo>
                    <a:cubicBezTo>
                      <a:pt x="1" y="114"/>
                      <a:pt x="5" y="119"/>
                      <a:pt x="16" y="119"/>
                    </a:cubicBezTo>
                    <a:lnTo>
                      <a:pt x="192" y="119"/>
                    </a:lnTo>
                    <a:cubicBezTo>
                      <a:pt x="202" y="119"/>
                      <a:pt x="213" y="114"/>
                      <a:pt x="217" y="108"/>
                    </a:cubicBezTo>
                    <a:lnTo>
                      <a:pt x="277" y="12"/>
                    </a:lnTo>
                    <a:cubicBezTo>
                      <a:pt x="282" y="5"/>
                      <a:pt x="277" y="1"/>
                      <a:pt x="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38"/>
              <p:cNvSpPr/>
              <p:nvPr/>
            </p:nvSpPr>
            <p:spPr>
              <a:xfrm>
                <a:off x="4183265" y="2737238"/>
                <a:ext cx="90807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1" extrusionOk="0">
                    <a:moveTo>
                      <a:pt x="86" y="1"/>
                    </a:moveTo>
                    <a:cubicBezTo>
                      <a:pt x="78" y="1"/>
                      <a:pt x="67" y="5"/>
                      <a:pt x="63" y="12"/>
                    </a:cubicBezTo>
                    <a:lnTo>
                      <a:pt x="5" y="108"/>
                    </a:lnTo>
                    <a:cubicBezTo>
                      <a:pt x="1" y="114"/>
                      <a:pt x="5" y="119"/>
                      <a:pt x="16" y="119"/>
                    </a:cubicBezTo>
                    <a:lnTo>
                      <a:pt x="191" y="121"/>
                    </a:lnTo>
                    <a:cubicBezTo>
                      <a:pt x="202" y="121"/>
                      <a:pt x="213" y="114"/>
                      <a:pt x="217" y="108"/>
                    </a:cubicBezTo>
                    <a:lnTo>
                      <a:pt x="264" y="12"/>
                    </a:lnTo>
                    <a:cubicBezTo>
                      <a:pt x="266" y="5"/>
                      <a:pt x="262" y="1"/>
                      <a:pt x="2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38"/>
              <p:cNvSpPr/>
              <p:nvPr/>
            </p:nvSpPr>
            <p:spPr>
              <a:xfrm>
                <a:off x="4268630" y="2737238"/>
                <a:ext cx="85365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21" extrusionOk="0">
                    <a:moveTo>
                      <a:pt x="71" y="1"/>
                    </a:moveTo>
                    <a:cubicBezTo>
                      <a:pt x="60" y="1"/>
                      <a:pt x="49" y="5"/>
                      <a:pt x="47" y="12"/>
                    </a:cubicBezTo>
                    <a:lnTo>
                      <a:pt x="2" y="108"/>
                    </a:lnTo>
                    <a:cubicBezTo>
                      <a:pt x="0" y="114"/>
                      <a:pt x="7" y="121"/>
                      <a:pt x="15" y="121"/>
                    </a:cubicBezTo>
                    <a:lnTo>
                      <a:pt x="193" y="121"/>
                    </a:lnTo>
                    <a:cubicBezTo>
                      <a:pt x="204" y="121"/>
                      <a:pt x="212" y="114"/>
                      <a:pt x="214" y="108"/>
                    </a:cubicBezTo>
                    <a:lnTo>
                      <a:pt x="249" y="12"/>
                    </a:lnTo>
                    <a:cubicBezTo>
                      <a:pt x="251" y="5"/>
                      <a:pt x="244" y="1"/>
                      <a:pt x="2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38"/>
              <p:cNvSpPr/>
              <p:nvPr/>
            </p:nvSpPr>
            <p:spPr>
              <a:xfrm>
                <a:off x="4353655" y="2737238"/>
                <a:ext cx="80604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21" extrusionOk="0">
                    <a:moveTo>
                      <a:pt x="56" y="1"/>
                    </a:moveTo>
                    <a:cubicBezTo>
                      <a:pt x="46" y="1"/>
                      <a:pt x="37" y="5"/>
                      <a:pt x="35" y="12"/>
                    </a:cubicBezTo>
                    <a:lnTo>
                      <a:pt x="3" y="108"/>
                    </a:lnTo>
                    <a:cubicBezTo>
                      <a:pt x="1" y="114"/>
                      <a:pt x="7" y="121"/>
                      <a:pt x="18" y="121"/>
                    </a:cubicBezTo>
                    <a:lnTo>
                      <a:pt x="193" y="121"/>
                    </a:lnTo>
                    <a:cubicBezTo>
                      <a:pt x="204" y="121"/>
                      <a:pt x="213" y="117"/>
                      <a:pt x="215" y="110"/>
                    </a:cubicBezTo>
                    <a:lnTo>
                      <a:pt x="236" y="12"/>
                    </a:lnTo>
                    <a:cubicBezTo>
                      <a:pt x="236" y="5"/>
                      <a:pt x="230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38"/>
              <p:cNvSpPr/>
              <p:nvPr/>
            </p:nvSpPr>
            <p:spPr>
              <a:xfrm>
                <a:off x="4439020" y="2737238"/>
                <a:ext cx="75162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21" extrusionOk="0">
                    <a:moveTo>
                      <a:pt x="39" y="1"/>
                    </a:moveTo>
                    <a:cubicBezTo>
                      <a:pt x="30" y="1"/>
                      <a:pt x="22" y="5"/>
                      <a:pt x="20" y="12"/>
                    </a:cubicBezTo>
                    <a:lnTo>
                      <a:pt x="0" y="110"/>
                    </a:lnTo>
                    <a:cubicBezTo>
                      <a:pt x="0" y="117"/>
                      <a:pt x="7" y="121"/>
                      <a:pt x="17" y="121"/>
                    </a:cubicBezTo>
                    <a:lnTo>
                      <a:pt x="193" y="121"/>
                    </a:lnTo>
                    <a:cubicBezTo>
                      <a:pt x="204" y="121"/>
                      <a:pt x="212" y="117"/>
                      <a:pt x="214" y="110"/>
                    </a:cubicBezTo>
                    <a:lnTo>
                      <a:pt x="221" y="12"/>
                    </a:lnTo>
                    <a:cubicBezTo>
                      <a:pt x="221" y="5"/>
                      <a:pt x="214" y="1"/>
                      <a:pt x="2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38"/>
              <p:cNvSpPr/>
              <p:nvPr/>
            </p:nvSpPr>
            <p:spPr>
              <a:xfrm>
                <a:off x="4524045" y="2737238"/>
                <a:ext cx="72441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21" extrusionOk="0">
                    <a:moveTo>
                      <a:pt x="24" y="1"/>
                    </a:moveTo>
                    <a:cubicBezTo>
                      <a:pt x="16" y="1"/>
                      <a:pt x="7" y="5"/>
                      <a:pt x="7" y="12"/>
                    </a:cubicBezTo>
                    <a:lnTo>
                      <a:pt x="1" y="110"/>
                    </a:lnTo>
                    <a:cubicBezTo>
                      <a:pt x="1" y="117"/>
                      <a:pt x="9" y="121"/>
                      <a:pt x="18" y="121"/>
                    </a:cubicBezTo>
                    <a:lnTo>
                      <a:pt x="196" y="121"/>
                    </a:lnTo>
                    <a:cubicBezTo>
                      <a:pt x="204" y="121"/>
                      <a:pt x="213" y="117"/>
                      <a:pt x="213" y="110"/>
                    </a:cubicBezTo>
                    <a:lnTo>
                      <a:pt x="206" y="12"/>
                    </a:lnTo>
                    <a:cubicBezTo>
                      <a:pt x="206" y="5"/>
                      <a:pt x="198" y="1"/>
                      <a:pt x="1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38"/>
              <p:cNvSpPr/>
              <p:nvPr/>
            </p:nvSpPr>
            <p:spPr>
              <a:xfrm>
                <a:off x="4606349" y="2737238"/>
                <a:ext cx="75502" cy="42172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24" extrusionOk="0">
                    <a:moveTo>
                      <a:pt x="18" y="1"/>
                    </a:moveTo>
                    <a:cubicBezTo>
                      <a:pt x="7" y="1"/>
                      <a:pt x="1" y="5"/>
                      <a:pt x="1" y="12"/>
                    </a:cubicBezTo>
                    <a:lnTo>
                      <a:pt x="9" y="110"/>
                    </a:lnTo>
                    <a:cubicBezTo>
                      <a:pt x="9" y="117"/>
                      <a:pt x="18" y="121"/>
                      <a:pt x="29" y="121"/>
                    </a:cubicBezTo>
                    <a:lnTo>
                      <a:pt x="204" y="123"/>
                    </a:lnTo>
                    <a:cubicBezTo>
                      <a:pt x="215" y="123"/>
                      <a:pt x="221" y="117"/>
                      <a:pt x="221" y="110"/>
                    </a:cubicBezTo>
                    <a:lnTo>
                      <a:pt x="202" y="12"/>
                    </a:lnTo>
                    <a:cubicBezTo>
                      <a:pt x="200" y="5"/>
                      <a:pt x="192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38"/>
              <p:cNvSpPr/>
              <p:nvPr/>
            </p:nvSpPr>
            <p:spPr>
              <a:xfrm>
                <a:off x="4686612" y="2737238"/>
                <a:ext cx="80604" cy="42172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24" extrusionOk="0">
                    <a:moveTo>
                      <a:pt x="15" y="1"/>
                    </a:moveTo>
                    <a:cubicBezTo>
                      <a:pt x="7" y="1"/>
                      <a:pt x="0" y="5"/>
                      <a:pt x="0" y="12"/>
                    </a:cubicBezTo>
                    <a:lnTo>
                      <a:pt x="22" y="110"/>
                    </a:lnTo>
                    <a:cubicBezTo>
                      <a:pt x="24" y="117"/>
                      <a:pt x="33" y="123"/>
                      <a:pt x="43" y="123"/>
                    </a:cubicBezTo>
                    <a:lnTo>
                      <a:pt x="219" y="123"/>
                    </a:lnTo>
                    <a:cubicBezTo>
                      <a:pt x="230" y="123"/>
                      <a:pt x="236" y="117"/>
                      <a:pt x="234" y="110"/>
                    </a:cubicBezTo>
                    <a:lnTo>
                      <a:pt x="202" y="12"/>
                    </a:lnTo>
                    <a:cubicBezTo>
                      <a:pt x="200" y="5"/>
                      <a:pt x="191" y="1"/>
                      <a:pt x="1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38"/>
              <p:cNvSpPr/>
              <p:nvPr/>
            </p:nvSpPr>
            <p:spPr>
              <a:xfrm>
                <a:off x="4766876" y="2737238"/>
                <a:ext cx="85365" cy="421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24" extrusionOk="0">
                    <a:moveTo>
                      <a:pt x="15" y="1"/>
                    </a:moveTo>
                    <a:cubicBezTo>
                      <a:pt x="7" y="1"/>
                      <a:pt x="0" y="5"/>
                      <a:pt x="2" y="12"/>
                    </a:cubicBezTo>
                    <a:lnTo>
                      <a:pt x="36" y="110"/>
                    </a:lnTo>
                    <a:cubicBezTo>
                      <a:pt x="39" y="117"/>
                      <a:pt x="49" y="123"/>
                      <a:pt x="58" y="123"/>
                    </a:cubicBezTo>
                    <a:lnTo>
                      <a:pt x="236" y="123"/>
                    </a:lnTo>
                    <a:cubicBezTo>
                      <a:pt x="244" y="123"/>
                      <a:pt x="251" y="119"/>
                      <a:pt x="249" y="112"/>
                    </a:cubicBezTo>
                    <a:lnTo>
                      <a:pt x="204" y="12"/>
                    </a:lnTo>
                    <a:cubicBezTo>
                      <a:pt x="199" y="5"/>
                      <a:pt x="191" y="1"/>
                      <a:pt x="1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38"/>
              <p:cNvSpPr/>
              <p:nvPr/>
            </p:nvSpPr>
            <p:spPr>
              <a:xfrm>
                <a:off x="4846799" y="2737238"/>
                <a:ext cx="90807" cy="42172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4" extrusionOk="0">
                    <a:moveTo>
                      <a:pt x="16" y="1"/>
                    </a:moveTo>
                    <a:cubicBezTo>
                      <a:pt x="5" y="1"/>
                      <a:pt x="1" y="5"/>
                      <a:pt x="3" y="12"/>
                    </a:cubicBezTo>
                    <a:lnTo>
                      <a:pt x="50" y="112"/>
                    </a:lnTo>
                    <a:cubicBezTo>
                      <a:pt x="54" y="119"/>
                      <a:pt x="65" y="123"/>
                      <a:pt x="76" y="123"/>
                    </a:cubicBezTo>
                    <a:lnTo>
                      <a:pt x="251" y="123"/>
                    </a:lnTo>
                    <a:cubicBezTo>
                      <a:pt x="262" y="123"/>
                      <a:pt x="266" y="119"/>
                      <a:pt x="262" y="112"/>
                    </a:cubicBezTo>
                    <a:lnTo>
                      <a:pt x="204" y="12"/>
                    </a:lnTo>
                    <a:cubicBezTo>
                      <a:pt x="200" y="5"/>
                      <a:pt x="189" y="1"/>
                      <a:pt x="1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38"/>
              <p:cNvSpPr/>
              <p:nvPr/>
            </p:nvSpPr>
            <p:spPr>
              <a:xfrm>
                <a:off x="4927063" y="2737238"/>
                <a:ext cx="95568" cy="42853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26" extrusionOk="0">
                    <a:moveTo>
                      <a:pt x="15" y="1"/>
                    </a:moveTo>
                    <a:cubicBezTo>
                      <a:pt x="5" y="1"/>
                      <a:pt x="0" y="5"/>
                      <a:pt x="5" y="12"/>
                    </a:cubicBezTo>
                    <a:lnTo>
                      <a:pt x="65" y="112"/>
                    </a:lnTo>
                    <a:cubicBezTo>
                      <a:pt x="69" y="119"/>
                      <a:pt x="80" y="123"/>
                      <a:pt x="90" y="123"/>
                    </a:cubicBezTo>
                    <a:lnTo>
                      <a:pt x="266" y="125"/>
                    </a:lnTo>
                    <a:cubicBezTo>
                      <a:pt x="277" y="125"/>
                      <a:pt x="281" y="119"/>
                      <a:pt x="277" y="112"/>
                    </a:cubicBezTo>
                    <a:lnTo>
                      <a:pt x="206" y="12"/>
                    </a:lnTo>
                    <a:cubicBezTo>
                      <a:pt x="199" y="5"/>
                      <a:pt x="189" y="1"/>
                      <a:pt x="1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38"/>
              <p:cNvSpPr/>
              <p:nvPr/>
            </p:nvSpPr>
            <p:spPr>
              <a:xfrm>
                <a:off x="5006986" y="2737238"/>
                <a:ext cx="101010" cy="42853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6" extrusionOk="0">
                    <a:moveTo>
                      <a:pt x="14" y="1"/>
                    </a:moveTo>
                    <a:cubicBezTo>
                      <a:pt x="5" y="1"/>
                      <a:pt x="1" y="5"/>
                      <a:pt x="5" y="12"/>
                    </a:cubicBezTo>
                    <a:lnTo>
                      <a:pt x="80" y="112"/>
                    </a:lnTo>
                    <a:cubicBezTo>
                      <a:pt x="84" y="119"/>
                      <a:pt x="95" y="125"/>
                      <a:pt x="106" y="125"/>
                    </a:cubicBezTo>
                    <a:lnTo>
                      <a:pt x="281" y="125"/>
                    </a:lnTo>
                    <a:cubicBezTo>
                      <a:pt x="292" y="125"/>
                      <a:pt x="296" y="119"/>
                      <a:pt x="292" y="112"/>
                    </a:cubicBezTo>
                    <a:lnTo>
                      <a:pt x="206" y="12"/>
                    </a:lnTo>
                    <a:cubicBezTo>
                      <a:pt x="200" y="5"/>
                      <a:pt x="189" y="1"/>
                      <a:pt x="1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38"/>
              <p:cNvSpPr/>
              <p:nvPr/>
            </p:nvSpPr>
            <p:spPr>
              <a:xfrm>
                <a:off x="5087250" y="2737238"/>
                <a:ext cx="105771" cy="4285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26" extrusionOk="0">
                    <a:moveTo>
                      <a:pt x="13" y="1"/>
                    </a:moveTo>
                    <a:cubicBezTo>
                      <a:pt x="3" y="1"/>
                      <a:pt x="0" y="5"/>
                      <a:pt x="5" y="12"/>
                    </a:cubicBezTo>
                    <a:lnTo>
                      <a:pt x="93" y="112"/>
                    </a:lnTo>
                    <a:cubicBezTo>
                      <a:pt x="99" y="119"/>
                      <a:pt x="112" y="125"/>
                      <a:pt x="120" y="125"/>
                    </a:cubicBezTo>
                    <a:lnTo>
                      <a:pt x="298" y="125"/>
                    </a:lnTo>
                    <a:cubicBezTo>
                      <a:pt x="309" y="125"/>
                      <a:pt x="311" y="121"/>
                      <a:pt x="305" y="114"/>
                    </a:cubicBezTo>
                    <a:lnTo>
                      <a:pt x="206" y="12"/>
                    </a:lnTo>
                    <a:cubicBezTo>
                      <a:pt x="200" y="5"/>
                      <a:pt x="187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38"/>
              <p:cNvSpPr/>
              <p:nvPr/>
            </p:nvSpPr>
            <p:spPr>
              <a:xfrm>
                <a:off x="5167513" y="2737238"/>
                <a:ext cx="110873" cy="4285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26" extrusionOk="0">
                    <a:moveTo>
                      <a:pt x="13" y="1"/>
                    </a:moveTo>
                    <a:cubicBezTo>
                      <a:pt x="2" y="1"/>
                      <a:pt x="0" y="5"/>
                      <a:pt x="6" y="12"/>
                    </a:cubicBezTo>
                    <a:lnTo>
                      <a:pt x="107" y="114"/>
                    </a:lnTo>
                    <a:cubicBezTo>
                      <a:pt x="114" y="121"/>
                      <a:pt x="126" y="125"/>
                      <a:pt x="137" y="125"/>
                    </a:cubicBezTo>
                    <a:lnTo>
                      <a:pt x="313" y="125"/>
                    </a:lnTo>
                    <a:cubicBezTo>
                      <a:pt x="323" y="125"/>
                      <a:pt x="326" y="121"/>
                      <a:pt x="319" y="114"/>
                    </a:cubicBezTo>
                    <a:lnTo>
                      <a:pt x="208" y="12"/>
                    </a:lnTo>
                    <a:cubicBezTo>
                      <a:pt x="199" y="5"/>
                      <a:pt x="186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38"/>
              <p:cNvSpPr/>
              <p:nvPr/>
            </p:nvSpPr>
            <p:spPr>
              <a:xfrm>
                <a:off x="3788410" y="2783151"/>
                <a:ext cx="116994" cy="4047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19" extrusionOk="0">
                    <a:moveTo>
                      <a:pt x="151" y="1"/>
                    </a:moveTo>
                    <a:cubicBezTo>
                      <a:pt x="140" y="1"/>
                      <a:pt x="127" y="5"/>
                      <a:pt x="121" y="12"/>
                    </a:cubicBezTo>
                    <a:lnTo>
                      <a:pt x="9" y="106"/>
                    </a:lnTo>
                    <a:cubicBezTo>
                      <a:pt x="1" y="112"/>
                      <a:pt x="5" y="117"/>
                      <a:pt x="16" y="117"/>
                    </a:cubicBezTo>
                    <a:lnTo>
                      <a:pt x="204" y="119"/>
                    </a:lnTo>
                    <a:cubicBezTo>
                      <a:pt x="217" y="119"/>
                      <a:pt x="230" y="112"/>
                      <a:pt x="236" y="106"/>
                    </a:cubicBezTo>
                    <a:lnTo>
                      <a:pt x="337" y="12"/>
                    </a:lnTo>
                    <a:cubicBezTo>
                      <a:pt x="343" y="5"/>
                      <a:pt x="339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8"/>
              <p:cNvSpPr/>
              <p:nvPr/>
            </p:nvSpPr>
            <p:spPr>
              <a:xfrm>
                <a:off x="3880237" y="2783151"/>
                <a:ext cx="111893" cy="40472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19" extrusionOk="0">
                    <a:moveTo>
                      <a:pt x="136" y="1"/>
                    </a:moveTo>
                    <a:cubicBezTo>
                      <a:pt x="125" y="1"/>
                      <a:pt x="112" y="5"/>
                      <a:pt x="106" y="12"/>
                    </a:cubicBezTo>
                    <a:lnTo>
                      <a:pt x="7" y="106"/>
                    </a:lnTo>
                    <a:cubicBezTo>
                      <a:pt x="1" y="112"/>
                      <a:pt x="5" y="119"/>
                      <a:pt x="16" y="119"/>
                    </a:cubicBezTo>
                    <a:lnTo>
                      <a:pt x="204" y="119"/>
                    </a:lnTo>
                    <a:cubicBezTo>
                      <a:pt x="217" y="119"/>
                      <a:pt x="230" y="114"/>
                      <a:pt x="234" y="108"/>
                    </a:cubicBezTo>
                    <a:lnTo>
                      <a:pt x="322" y="12"/>
                    </a:lnTo>
                    <a:cubicBezTo>
                      <a:pt x="328" y="5"/>
                      <a:pt x="324" y="1"/>
                      <a:pt x="3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38"/>
              <p:cNvSpPr/>
              <p:nvPr/>
            </p:nvSpPr>
            <p:spPr>
              <a:xfrm>
                <a:off x="3972064" y="2783151"/>
                <a:ext cx="105771" cy="40472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19" extrusionOk="0">
                    <a:moveTo>
                      <a:pt x="118" y="1"/>
                    </a:moveTo>
                    <a:cubicBezTo>
                      <a:pt x="108" y="1"/>
                      <a:pt x="95" y="5"/>
                      <a:pt x="90" y="12"/>
                    </a:cubicBezTo>
                    <a:lnTo>
                      <a:pt x="5" y="108"/>
                    </a:lnTo>
                    <a:cubicBezTo>
                      <a:pt x="0" y="114"/>
                      <a:pt x="5" y="119"/>
                      <a:pt x="15" y="119"/>
                    </a:cubicBezTo>
                    <a:lnTo>
                      <a:pt x="204" y="119"/>
                    </a:lnTo>
                    <a:cubicBezTo>
                      <a:pt x="217" y="119"/>
                      <a:pt x="230" y="114"/>
                      <a:pt x="234" y="108"/>
                    </a:cubicBezTo>
                    <a:lnTo>
                      <a:pt x="307" y="12"/>
                    </a:lnTo>
                    <a:cubicBezTo>
                      <a:pt x="311" y="7"/>
                      <a:pt x="307" y="1"/>
                      <a:pt x="2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38"/>
              <p:cNvSpPr/>
              <p:nvPr/>
            </p:nvSpPr>
            <p:spPr>
              <a:xfrm>
                <a:off x="4063210" y="2783151"/>
                <a:ext cx="101350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21" extrusionOk="0">
                    <a:moveTo>
                      <a:pt x="105" y="1"/>
                    </a:moveTo>
                    <a:cubicBezTo>
                      <a:pt x="94" y="1"/>
                      <a:pt x="82" y="7"/>
                      <a:pt x="77" y="12"/>
                    </a:cubicBezTo>
                    <a:lnTo>
                      <a:pt x="7" y="108"/>
                    </a:lnTo>
                    <a:cubicBezTo>
                      <a:pt x="0" y="114"/>
                      <a:pt x="7" y="121"/>
                      <a:pt x="17" y="121"/>
                    </a:cubicBezTo>
                    <a:lnTo>
                      <a:pt x="208" y="121"/>
                    </a:lnTo>
                    <a:cubicBezTo>
                      <a:pt x="219" y="121"/>
                      <a:pt x="229" y="117"/>
                      <a:pt x="234" y="110"/>
                    </a:cubicBezTo>
                    <a:lnTo>
                      <a:pt x="294" y="14"/>
                    </a:lnTo>
                    <a:cubicBezTo>
                      <a:pt x="298" y="7"/>
                      <a:pt x="294" y="1"/>
                      <a:pt x="2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38"/>
              <p:cNvSpPr/>
              <p:nvPr/>
            </p:nvSpPr>
            <p:spPr>
              <a:xfrm>
                <a:off x="4155037" y="2784171"/>
                <a:ext cx="96248" cy="4013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18" extrusionOk="0">
                    <a:moveTo>
                      <a:pt x="88" y="0"/>
                    </a:moveTo>
                    <a:cubicBezTo>
                      <a:pt x="77" y="0"/>
                      <a:pt x="66" y="4"/>
                      <a:pt x="62" y="11"/>
                    </a:cubicBezTo>
                    <a:lnTo>
                      <a:pt x="4" y="107"/>
                    </a:lnTo>
                    <a:cubicBezTo>
                      <a:pt x="0" y="114"/>
                      <a:pt x="6" y="118"/>
                      <a:pt x="17" y="118"/>
                    </a:cubicBezTo>
                    <a:lnTo>
                      <a:pt x="208" y="118"/>
                    </a:lnTo>
                    <a:cubicBezTo>
                      <a:pt x="218" y="118"/>
                      <a:pt x="229" y="114"/>
                      <a:pt x="231" y="107"/>
                    </a:cubicBezTo>
                    <a:lnTo>
                      <a:pt x="278" y="11"/>
                    </a:lnTo>
                    <a:cubicBezTo>
                      <a:pt x="283" y="4"/>
                      <a:pt x="276" y="0"/>
                      <a:pt x="2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38"/>
              <p:cNvSpPr/>
              <p:nvPr/>
            </p:nvSpPr>
            <p:spPr>
              <a:xfrm>
                <a:off x="4246524" y="2784171"/>
                <a:ext cx="91487" cy="40812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20" extrusionOk="0">
                    <a:moveTo>
                      <a:pt x="72" y="0"/>
                    </a:moveTo>
                    <a:cubicBezTo>
                      <a:pt x="63" y="0"/>
                      <a:pt x="52" y="4"/>
                      <a:pt x="48" y="11"/>
                    </a:cubicBezTo>
                    <a:lnTo>
                      <a:pt x="3" y="107"/>
                    </a:lnTo>
                    <a:cubicBezTo>
                      <a:pt x="1" y="114"/>
                      <a:pt x="7" y="120"/>
                      <a:pt x="18" y="120"/>
                    </a:cubicBezTo>
                    <a:lnTo>
                      <a:pt x="209" y="120"/>
                    </a:lnTo>
                    <a:cubicBezTo>
                      <a:pt x="219" y="120"/>
                      <a:pt x="230" y="116"/>
                      <a:pt x="232" y="109"/>
                    </a:cubicBezTo>
                    <a:lnTo>
                      <a:pt x="264" y="11"/>
                    </a:lnTo>
                    <a:cubicBezTo>
                      <a:pt x="269" y="4"/>
                      <a:pt x="260" y="0"/>
                      <a:pt x="2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38"/>
              <p:cNvSpPr/>
              <p:nvPr/>
            </p:nvSpPr>
            <p:spPr>
              <a:xfrm>
                <a:off x="4338351" y="2784171"/>
                <a:ext cx="85705" cy="4081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20" extrusionOk="0">
                    <a:moveTo>
                      <a:pt x="56" y="0"/>
                    </a:moveTo>
                    <a:cubicBezTo>
                      <a:pt x="46" y="0"/>
                      <a:pt x="37" y="4"/>
                      <a:pt x="35" y="11"/>
                    </a:cubicBezTo>
                    <a:lnTo>
                      <a:pt x="3" y="109"/>
                    </a:lnTo>
                    <a:cubicBezTo>
                      <a:pt x="1" y="116"/>
                      <a:pt x="7" y="120"/>
                      <a:pt x="18" y="120"/>
                    </a:cubicBezTo>
                    <a:lnTo>
                      <a:pt x="208" y="120"/>
                    </a:lnTo>
                    <a:cubicBezTo>
                      <a:pt x="219" y="120"/>
                      <a:pt x="228" y="116"/>
                      <a:pt x="230" y="109"/>
                    </a:cubicBezTo>
                    <a:lnTo>
                      <a:pt x="251" y="11"/>
                    </a:lnTo>
                    <a:cubicBezTo>
                      <a:pt x="251" y="4"/>
                      <a:pt x="245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38"/>
              <p:cNvSpPr/>
              <p:nvPr/>
            </p:nvSpPr>
            <p:spPr>
              <a:xfrm>
                <a:off x="4429497" y="2784171"/>
                <a:ext cx="81284" cy="41832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3" extrusionOk="0">
                    <a:moveTo>
                      <a:pt x="41" y="0"/>
                    </a:moveTo>
                    <a:cubicBezTo>
                      <a:pt x="30" y="0"/>
                      <a:pt x="22" y="6"/>
                      <a:pt x="22" y="11"/>
                    </a:cubicBezTo>
                    <a:lnTo>
                      <a:pt x="3" y="109"/>
                    </a:lnTo>
                    <a:cubicBezTo>
                      <a:pt x="0" y="116"/>
                      <a:pt x="9" y="120"/>
                      <a:pt x="20" y="120"/>
                    </a:cubicBezTo>
                    <a:lnTo>
                      <a:pt x="210" y="122"/>
                    </a:lnTo>
                    <a:cubicBezTo>
                      <a:pt x="221" y="122"/>
                      <a:pt x="230" y="118"/>
                      <a:pt x="230" y="109"/>
                    </a:cubicBezTo>
                    <a:lnTo>
                      <a:pt x="238" y="13"/>
                    </a:lnTo>
                    <a:cubicBezTo>
                      <a:pt x="238" y="6"/>
                      <a:pt x="230" y="0"/>
                      <a:pt x="2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38"/>
              <p:cNvSpPr/>
              <p:nvPr/>
            </p:nvSpPr>
            <p:spPr>
              <a:xfrm>
                <a:off x="4521324" y="2784852"/>
                <a:ext cx="78223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21" extrusionOk="0">
                    <a:moveTo>
                      <a:pt x="26" y="0"/>
                    </a:moveTo>
                    <a:cubicBezTo>
                      <a:pt x="15" y="0"/>
                      <a:pt x="7" y="4"/>
                      <a:pt x="7" y="11"/>
                    </a:cubicBezTo>
                    <a:lnTo>
                      <a:pt x="0" y="109"/>
                    </a:lnTo>
                    <a:cubicBezTo>
                      <a:pt x="0" y="116"/>
                      <a:pt x="9" y="120"/>
                      <a:pt x="20" y="120"/>
                    </a:cubicBezTo>
                    <a:lnTo>
                      <a:pt x="210" y="120"/>
                    </a:lnTo>
                    <a:cubicBezTo>
                      <a:pt x="221" y="120"/>
                      <a:pt x="229" y="116"/>
                      <a:pt x="229" y="109"/>
                    </a:cubicBezTo>
                    <a:lnTo>
                      <a:pt x="223" y="11"/>
                    </a:lnTo>
                    <a:cubicBezTo>
                      <a:pt x="223" y="4"/>
                      <a:pt x="214" y="0"/>
                      <a:pt x="2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38"/>
              <p:cNvSpPr/>
              <p:nvPr/>
            </p:nvSpPr>
            <p:spPr>
              <a:xfrm>
                <a:off x="4610090" y="2784852"/>
                <a:ext cx="81284" cy="41832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3" extrusionOk="0">
                    <a:moveTo>
                      <a:pt x="18" y="0"/>
                    </a:moveTo>
                    <a:cubicBezTo>
                      <a:pt x="7" y="0"/>
                      <a:pt x="1" y="4"/>
                      <a:pt x="1" y="11"/>
                    </a:cubicBezTo>
                    <a:lnTo>
                      <a:pt x="7" y="109"/>
                    </a:lnTo>
                    <a:cubicBezTo>
                      <a:pt x="9" y="116"/>
                      <a:pt x="18" y="120"/>
                      <a:pt x="28" y="120"/>
                    </a:cubicBezTo>
                    <a:lnTo>
                      <a:pt x="219" y="122"/>
                    </a:lnTo>
                    <a:cubicBezTo>
                      <a:pt x="230" y="122"/>
                      <a:pt x="238" y="116"/>
                      <a:pt x="236" y="109"/>
                    </a:cubicBezTo>
                    <a:lnTo>
                      <a:pt x="217" y="11"/>
                    </a:lnTo>
                    <a:cubicBezTo>
                      <a:pt x="217" y="4"/>
                      <a:pt x="206" y="0"/>
                      <a:pt x="1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38"/>
              <p:cNvSpPr/>
              <p:nvPr/>
            </p:nvSpPr>
            <p:spPr>
              <a:xfrm>
                <a:off x="4696135" y="2784852"/>
                <a:ext cx="86385" cy="41832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3" extrusionOk="0">
                    <a:moveTo>
                      <a:pt x="20" y="0"/>
                    </a:moveTo>
                    <a:cubicBezTo>
                      <a:pt x="9" y="0"/>
                      <a:pt x="0" y="4"/>
                      <a:pt x="2" y="11"/>
                    </a:cubicBezTo>
                    <a:lnTo>
                      <a:pt x="24" y="109"/>
                    </a:lnTo>
                    <a:cubicBezTo>
                      <a:pt x="24" y="116"/>
                      <a:pt x="35" y="122"/>
                      <a:pt x="45" y="122"/>
                    </a:cubicBezTo>
                    <a:lnTo>
                      <a:pt x="236" y="122"/>
                    </a:lnTo>
                    <a:cubicBezTo>
                      <a:pt x="247" y="122"/>
                      <a:pt x="253" y="118"/>
                      <a:pt x="251" y="112"/>
                    </a:cubicBezTo>
                    <a:lnTo>
                      <a:pt x="219" y="13"/>
                    </a:lnTo>
                    <a:cubicBezTo>
                      <a:pt x="217" y="7"/>
                      <a:pt x="208" y="0"/>
                      <a:pt x="1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38"/>
              <p:cNvSpPr/>
              <p:nvPr/>
            </p:nvSpPr>
            <p:spPr>
              <a:xfrm>
                <a:off x="4782861" y="2784852"/>
                <a:ext cx="91147" cy="4251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25" extrusionOk="0">
                    <a:moveTo>
                      <a:pt x="17" y="0"/>
                    </a:moveTo>
                    <a:cubicBezTo>
                      <a:pt x="7" y="0"/>
                      <a:pt x="0" y="7"/>
                      <a:pt x="2" y="13"/>
                    </a:cubicBezTo>
                    <a:lnTo>
                      <a:pt x="37" y="112"/>
                    </a:lnTo>
                    <a:cubicBezTo>
                      <a:pt x="39" y="118"/>
                      <a:pt x="49" y="122"/>
                      <a:pt x="60" y="122"/>
                    </a:cubicBezTo>
                    <a:lnTo>
                      <a:pt x="251" y="124"/>
                    </a:lnTo>
                    <a:cubicBezTo>
                      <a:pt x="261" y="124"/>
                      <a:pt x="268" y="118"/>
                      <a:pt x="266" y="112"/>
                    </a:cubicBezTo>
                    <a:lnTo>
                      <a:pt x="219" y="13"/>
                    </a:lnTo>
                    <a:cubicBezTo>
                      <a:pt x="217" y="7"/>
                      <a:pt x="206" y="0"/>
                      <a:pt x="1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38"/>
              <p:cNvSpPr/>
              <p:nvPr/>
            </p:nvSpPr>
            <p:spPr>
              <a:xfrm>
                <a:off x="4869586" y="2785532"/>
                <a:ext cx="96248" cy="4183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23" extrusionOk="0">
                    <a:moveTo>
                      <a:pt x="17" y="0"/>
                    </a:moveTo>
                    <a:cubicBezTo>
                      <a:pt x="6" y="0"/>
                      <a:pt x="0" y="5"/>
                      <a:pt x="2" y="11"/>
                    </a:cubicBezTo>
                    <a:lnTo>
                      <a:pt x="49" y="110"/>
                    </a:lnTo>
                    <a:cubicBezTo>
                      <a:pt x="54" y="116"/>
                      <a:pt x="64" y="122"/>
                      <a:pt x="75" y="122"/>
                    </a:cubicBezTo>
                    <a:lnTo>
                      <a:pt x="266" y="122"/>
                    </a:lnTo>
                    <a:cubicBezTo>
                      <a:pt x="276" y="122"/>
                      <a:pt x="283" y="118"/>
                      <a:pt x="278" y="112"/>
                    </a:cubicBezTo>
                    <a:lnTo>
                      <a:pt x="219" y="11"/>
                    </a:lnTo>
                    <a:cubicBezTo>
                      <a:pt x="216" y="5"/>
                      <a:pt x="206" y="0"/>
                      <a:pt x="1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38"/>
              <p:cNvSpPr/>
              <p:nvPr/>
            </p:nvSpPr>
            <p:spPr>
              <a:xfrm>
                <a:off x="4955971" y="2785532"/>
                <a:ext cx="101010" cy="42513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5" extrusionOk="0">
                    <a:moveTo>
                      <a:pt x="16" y="0"/>
                    </a:moveTo>
                    <a:cubicBezTo>
                      <a:pt x="5" y="0"/>
                      <a:pt x="1" y="5"/>
                      <a:pt x="5" y="11"/>
                    </a:cubicBezTo>
                    <a:lnTo>
                      <a:pt x="65" y="112"/>
                    </a:lnTo>
                    <a:cubicBezTo>
                      <a:pt x="69" y="118"/>
                      <a:pt x="80" y="122"/>
                      <a:pt x="91" y="122"/>
                    </a:cubicBezTo>
                    <a:lnTo>
                      <a:pt x="281" y="125"/>
                    </a:lnTo>
                    <a:cubicBezTo>
                      <a:pt x="292" y="125"/>
                      <a:pt x="296" y="118"/>
                      <a:pt x="292" y="112"/>
                    </a:cubicBezTo>
                    <a:lnTo>
                      <a:pt x="222" y="11"/>
                    </a:lnTo>
                    <a:cubicBezTo>
                      <a:pt x="217" y="5"/>
                      <a:pt x="204" y="0"/>
                      <a:pt x="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38"/>
              <p:cNvSpPr/>
              <p:nvPr/>
            </p:nvSpPr>
            <p:spPr>
              <a:xfrm>
                <a:off x="5042697" y="2785532"/>
                <a:ext cx="106111" cy="4251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25" extrusionOk="0">
                    <a:moveTo>
                      <a:pt x="16" y="0"/>
                    </a:moveTo>
                    <a:cubicBezTo>
                      <a:pt x="5" y="0"/>
                      <a:pt x="1" y="7"/>
                      <a:pt x="5" y="13"/>
                    </a:cubicBezTo>
                    <a:lnTo>
                      <a:pt x="78" y="112"/>
                    </a:lnTo>
                    <a:cubicBezTo>
                      <a:pt x="82" y="118"/>
                      <a:pt x="95" y="125"/>
                      <a:pt x="106" y="125"/>
                    </a:cubicBezTo>
                    <a:lnTo>
                      <a:pt x="296" y="125"/>
                    </a:lnTo>
                    <a:cubicBezTo>
                      <a:pt x="307" y="125"/>
                      <a:pt x="311" y="120"/>
                      <a:pt x="307" y="114"/>
                    </a:cubicBezTo>
                    <a:lnTo>
                      <a:pt x="221" y="13"/>
                    </a:lnTo>
                    <a:cubicBezTo>
                      <a:pt x="215" y="7"/>
                      <a:pt x="204" y="0"/>
                      <a:pt x="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38"/>
              <p:cNvSpPr/>
              <p:nvPr/>
            </p:nvSpPr>
            <p:spPr>
              <a:xfrm>
                <a:off x="5128742" y="2785532"/>
                <a:ext cx="111893" cy="43193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27" extrusionOk="0">
                    <a:moveTo>
                      <a:pt x="16" y="0"/>
                    </a:moveTo>
                    <a:cubicBezTo>
                      <a:pt x="5" y="0"/>
                      <a:pt x="1" y="7"/>
                      <a:pt x="7" y="13"/>
                    </a:cubicBezTo>
                    <a:lnTo>
                      <a:pt x="93" y="114"/>
                    </a:lnTo>
                    <a:cubicBezTo>
                      <a:pt x="99" y="120"/>
                      <a:pt x="112" y="125"/>
                      <a:pt x="123" y="125"/>
                    </a:cubicBezTo>
                    <a:lnTo>
                      <a:pt x="313" y="127"/>
                    </a:lnTo>
                    <a:cubicBezTo>
                      <a:pt x="324" y="127"/>
                      <a:pt x="328" y="120"/>
                      <a:pt x="322" y="114"/>
                    </a:cubicBezTo>
                    <a:lnTo>
                      <a:pt x="223" y="13"/>
                    </a:lnTo>
                    <a:cubicBezTo>
                      <a:pt x="217" y="7"/>
                      <a:pt x="204" y="0"/>
                      <a:pt x="1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38"/>
              <p:cNvSpPr/>
              <p:nvPr/>
            </p:nvSpPr>
            <p:spPr>
              <a:xfrm>
                <a:off x="5215467" y="2785532"/>
                <a:ext cx="116994" cy="43193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27" extrusionOk="0">
                    <a:moveTo>
                      <a:pt x="13" y="0"/>
                    </a:moveTo>
                    <a:cubicBezTo>
                      <a:pt x="5" y="0"/>
                      <a:pt x="0" y="7"/>
                      <a:pt x="7" y="13"/>
                    </a:cubicBezTo>
                    <a:lnTo>
                      <a:pt x="107" y="114"/>
                    </a:lnTo>
                    <a:cubicBezTo>
                      <a:pt x="114" y="120"/>
                      <a:pt x="127" y="127"/>
                      <a:pt x="140" y="127"/>
                    </a:cubicBezTo>
                    <a:lnTo>
                      <a:pt x="328" y="127"/>
                    </a:lnTo>
                    <a:cubicBezTo>
                      <a:pt x="339" y="127"/>
                      <a:pt x="343" y="122"/>
                      <a:pt x="334" y="114"/>
                    </a:cubicBezTo>
                    <a:lnTo>
                      <a:pt x="223" y="13"/>
                    </a:lnTo>
                    <a:cubicBezTo>
                      <a:pt x="217" y="7"/>
                      <a:pt x="202" y="2"/>
                      <a:pt x="193" y="2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38"/>
              <p:cNvSpPr/>
              <p:nvPr/>
            </p:nvSpPr>
            <p:spPr>
              <a:xfrm>
                <a:off x="3735354" y="2828384"/>
                <a:ext cx="122096" cy="40472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9" extrusionOk="0">
                    <a:moveTo>
                      <a:pt x="150" y="1"/>
                    </a:moveTo>
                    <a:cubicBezTo>
                      <a:pt x="140" y="1"/>
                      <a:pt x="125" y="7"/>
                      <a:pt x="118" y="11"/>
                    </a:cubicBezTo>
                    <a:lnTo>
                      <a:pt x="7" y="108"/>
                    </a:lnTo>
                    <a:cubicBezTo>
                      <a:pt x="0" y="114"/>
                      <a:pt x="3" y="118"/>
                      <a:pt x="15" y="118"/>
                    </a:cubicBezTo>
                    <a:lnTo>
                      <a:pt x="219" y="118"/>
                    </a:lnTo>
                    <a:cubicBezTo>
                      <a:pt x="230" y="118"/>
                      <a:pt x="245" y="114"/>
                      <a:pt x="251" y="108"/>
                    </a:cubicBezTo>
                    <a:lnTo>
                      <a:pt x="352" y="14"/>
                    </a:lnTo>
                    <a:cubicBezTo>
                      <a:pt x="358" y="7"/>
                      <a:pt x="354" y="3"/>
                      <a:pt x="343" y="3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38"/>
              <p:cNvSpPr/>
              <p:nvPr/>
            </p:nvSpPr>
            <p:spPr>
              <a:xfrm>
                <a:off x="3832963" y="2829065"/>
                <a:ext cx="116994" cy="4047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19" extrusionOk="0">
                    <a:moveTo>
                      <a:pt x="137" y="1"/>
                    </a:moveTo>
                    <a:cubicBezTo>
                      <a:pt x="125" y="1"/>
                      <a:pt x="112" y="5"/>
                      <a:pt x="105" y="12"/>
                    </a:cubicBezTo>
                    <a:lnTo>
                      <a:pt x="7" y="106"/>
                    </a:lnTo>
                    <a:cubicBezTo>
                      <a:pt x="0" y="112"/>
                      <a:pt x="5" y="119"/>
                      <a:pt x="18" y="119"/>
                    </a:cubicBezTo>
                    <a:lnTo>
                      <a:pt x="219" y="119"/>
                    </a:lnTo>
                    <a:cubicBezTo>
                      <a:pt x="232" y="119"/>
                      <a:pt x="245" y="114"/>
                      <a:pt x="251" y="108"/>
                    </a:cubicBezTo>
                    <a:lnTo>
                      <a:pt x="339" y="12"/>
                    </a:lnTo>
                    <a:cubicBezTo>
                      <a:pt x="343" y="5"/>
                      <a:pt x="339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38"/>
              <p:cNvSpPr/>
              <p:nvPr/>
            </p:nvSpPr>
            <p:spPr>
              <a:xfrm>
                <a:off x="3931252" y="2829065"/>
                <a:ext cx="111893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21" extrusionOk="0">
                    <a:moveTo>
                      <a:pt x="120" y="1"/>
                    </a:moveTo>
                    <a:cubicBezTo>
                      <a:pt x="110" y="1"/>
                      <a:pt x="95" y="5"/>
                      <a:pt x="90" y="12"/>
                    </a:cubicBezTo>
                    <a:lnTo>
                      <a:pt x="5" y="108"/>
                    </a:lnTo>
                    <a:cubicBezTo>
                      <a:pt x="1" y="114"/>
                      <a:pt x="5" y="119"/>
                      <a:pt x="16" y="119"/>
                    </a:cubicBezTo>
                    <a:lnTo>
                      <a:pt x="219" y="121"/>
                    </a:lnTo>
                    <a:cubicBezTo>
                      <a:pt x="232" y="121"/>
                      <a:pt x="245" y="116"/>
                      <a:pt x="249" y="110"/>
                    </a:cubicBezTo>
                    <a:lnTo>
                      <a:pt x="324" y="14"/>
                    </a:lnTo>
                    <a:cubicBezTo>
                      <a:pt x="328" y="7"/>
                      <a:pt x="322" y="3"/>
                      <a:pt x="311" y="3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38"/>
              <p:cNvSpPr/>
              <p:nvPr/>
            </p:nvSpPr>
            <p:spPr>
              <a:xfrm>
                <a:off x="4028860" y="2829745"/>
                <a:ext cx="106791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21" extrusionOk="0">
                    <a:moveTo>
                      <a:pt x="105" y="1"/>
                    </a:moveTo>
                    <a:cubicBezTo>
                      <a:pt x="95" y="1"/>
                      <a:pt x="82" y="5"/>
                      <a:pt x="78" y="12"/>
                    </a:cubicBezTo>
                    <a:lnTo>
                      <a:pt x="5" y="108"/>
                    </a:lnTo>
                    <a:cubicBezTo>
                      <a:pt x="1" y="114"/>
                      <a:pt x="7" y="119"/>
                      <a:pt x="18" y="119"/>
                    </a:cubicBezTo>
                    <a:lnTo>
                      <a:pt x="221" y="121"/>
                    </a:lnTo>
                    <a:cubicBezTo>
                      <a:pt x="232" y="121"/>
                      <a:pt x="245" y="114"/>
                      <a:pt x="249" y="108"/>
                    </a:cubicBezTo>
                    <a:lnTo>
                      <a:pt x="309" y="12"/>
                    </a:lnTo>
                    <a:cubicBezTo>
                      <a:pt x="313" y="7"/>
                      <a:pt x="307" y="1"/>
                      <a:pt x="2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38"/>
              <p:cNvSpPr/>
              <p:nvPr/>
            </p:nvSpPr>
            <p:spPr>
              <a:xfrm>
                <a:off x="4126469" y="2829745"/>
                <a:ext cx="102370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21" extrusionOk="0">
                    <a:moveTo>
                      <a:pt x="90" y="1"/>
                    </a:moveTo>
                    <a:cubicBezTo>
                      <a:pt x="80" y="1"/>
                      <a:pt x="67" y="7"/>
                      <a:pt x="63" y="14"/>
                    </a:cubicBezTo>
                    <a:lnTo>
                      <a:pt x="5" y="110"/>
                    </a:lnTo>
                    <a:cubicBezTo>
                      <a:pt x="0" y="114"/>
                      <a:pt x="9" y="121"/>
                      <a:pt x="20" y="121"/>
                    </a:cubicBezTo>
                    <a:lnTo>
                      <a:pt x="223" y="121"/>
                    </a:lnTo>
                    <a:cubicBezTo>
                      <a:pt x="234" y="121"/>
                      <a:pt x="247" y="117"/>
                      <a:pt x="249" y="110"/>
                    </a:cubicBezTo>
                    <a:lnTo>
                      <a:pt x="296" y="14"/>
                    </a:lnTo>
                    <a:cubicBezTo>
                      <a:pt x="300" y="7"/>
                      <a:pt x="294" y="3"/>
                      <a:pt x="281" y="3"/>
                    </a:cubicBez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38"/>
              <p:cNvSpPr/>
              <p:nvPr/>
            </p:nvSpPr>
            <p:spPr>
              <a:xfrm>
                <a:off x="4224757" y="2830765"/>
                <a:ext cx="96588" cy="4115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1" extrusionOk="0">
                    <a:moveTo>
                      <a:pt x="73" y="0"/>
                    </a:moveTo>
                    <a:cubicBezTo>
                      <a:pt x="63" y="0"/>
                      <a:pt x="52" y="4"/>
                      <a:pt x="48" y="11"/>
                    </a:cubicBezTo>
                    <a:lnTo>
                      <a:pt x="3" y="107"/>
                    </a:lnTo>
                    <a:cubicBezTo>
                      <a:pt x="1" y="114"/>
                      <a:pt x="7" y="120"/>
                      <a:pt x="20" y="120"/>
                    </a:cubicBezTo>
                    <a:lnTo>
                      <a:pt x="221" y="120"/>
                    </a:lnTo>
                    <a:cubicBezTo>
                      <a:pt x="234" y="120"/>
                      <a:pt x="245" y="116"/>
                      <a:pt x="247" y="109"/>
                    </a:cubicBezTo>
                    <a:lnTo>
                      <a:pt x="281" y="13"/>
                    </a:lnTo>
                    <a:cubicBezTo>
                      <a:pt x="283" y="7"/>
                      <a:pt x="277" y="0"/>
                      <a:pt x="2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38"/>
              <p:cNvSpPr/>
              <p:nvPr/>
            </p:nvSpPr>
            <p:spPr>
              <a:xfrm>
                <a:off x="4322366" y="2830765"/>
                <a:ext cx="92167" cy="4183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23" extrusionOk="0">
                    <a:moveTo>
                      <a:pt x="58" y="0"/>
                    </a:moveTo>
                    <a:cubicBezTo>
                      <a:pt x="48" y="0"/>
                      <a:pt x="37" y="7"/>
                      <a:pt x="35" y="13"/>
                    </a:cubicBezTo>
                    <a:lnTo>
                      <a:pt x="3" y="109"/>
                    </a:lnTo>
                    <a:cubicBezTo>
                      <a:pt x="1" y="116"/>
                      <a:pt x="9" y="120"/>
                      <a:pt x="22" y="120"/>
                    </a:cubicBezTo>
                    <a:lnTo>
                      <a:pt x="223" y="122"/>
                    </a:lnTo>
                    <a:cubicBezTo>
                      <a:pt x="236" y="122"/>
                      <a:pt x="247" y="116"/>
                      <a:pt x="247" y="109"/>
                    </a:cubicBezTo>
                    <a:lnTo>
                      <a:pt x="268" y="13"/>
                    </a:lnTo>
                    <a:cubicBezTo>
                      <a:pt x="270" y="7"/>
                      <a:pt x="262" y="2"/>
                      <a:pt x="251" y="2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38"/>
              <p:cNvSpPr/>
              <p:nvPr/>
            </p:nvSpPr>
            <p:spPr>
              <a:xfrm>
                <a:off x="4420655" y="2831445"/>
                <a:ext cx="86385" cy="41832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3" extrusionOk="0">
                    <a:moveTo>
                      <a:pt x="41" y="0"/>
                    </a:moveTo>
                    <a:cubicBezTo>
                      <a:pt x="31" y="0"/>
                      <a:pt x="22" y="5"/>
                      <a:pt x="20" y="11"/>
                    </a:cubicBezTo>
                    <a:lnTo>
                      <a:pt x="1" y="109"/>
                    </a:lnTo>
                    <a:cubicBezTo>
                      <a:pt x="1" y="116"/>
                      <a:pt x="9" y="120"/>
                      <a:pt x="20" y="120"/>
                    </a:cubicBezTo>
                    <a:lnTo>
                      <a:pt x="223" y="122"/>
                    </a:lnTo>
                    <a:cubicBezTo>
                      <a:pt x="236" y="122"/>
                      <a:pt x="245" y="116"/>
                      <a:pt x="245" y="109"/>
                    </a:cubicBezTo>
                    <a:lnTo>
                      <a:pt x="253" y="13"/>
                    </a:lnTo>
                    <a:cubicBezTo>
                      <a:pt x="253" y="7"/>
                      <a:pt x="245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38"/>
              <p:cNvSpPr/>
              <p:nvPr/>
            </p:nvSpPr>
            <p:spPr>
              <a:xfrm>
                <a:off x="4518263" y="2831445"/>
                <a:ext cx="84345" cy="4183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23" extrusionOk="0">
                    <a:moveTo>
                      <a:pt x="29" y="0"/>
                    </a:moveTo>
                    <a:cubicBezTo>
                      <a:pt x="18" y="0"/>
                      <a:pt x="7" y="7"/>
                      <a:pt x="7" y="13"/>
                    </a:cubicBezTo>
                    <a:lnTo>
                      <a:pt x="3" y="109"/>
                    </a:lnTo>
                    <a:cubicBezTo>
                      <a:pt x="1" y="116"/>
                      <a:pt x="11" y="122"/>
                      <a:pt x="22" y="122"/>
                    </a:cubicBezTo>
                    <a:lnTo>
                      <a:pt x="226" y="122"/>
                    </a:lnTo>
                    <a:cubicBezTo>
                      <a:pt x="236" y="122"/>
                      <a:pt x="247" y="118"/>
                      <a:pt x="247" y="112"/>
                    </a:cubicBezTo>
                    <a:lnTo>
                      <a:pt x="241" y="13"/>
                    </a:lnTo>
                    <a:cubicBezTo>
                      <a:pt x="241" y="7"/>
                      <a:pt x="230" y="2"/>
                      <a:pt x="219" y="2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38"/>
              <p:cNvSpPr/>
              <p:nvPr/>
            </p:nvSpPr>
            <p:spPr>
              <a:xfrm>
                <a:off x="4613831" y="2832125"/>
                <a:ext cx="86385" cy="41832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3" extrusionOk="0">
                    <a:moveTo>
                      <a:pt x="20" y="0"/>
                    </a:moveTo>
                    <a:cubicBezTo>
                      <a:pt x="9" y="0"/>
                      <a:pt x="0" y="5"/>
                      <a:pt x="0" y="11"/>
                    </a:cubicBezTo>
                    <a:lnTo>
                      <a:pt x="9" y="110"/>
                    </a:lnTo>
                    <a:cubicBezTo>
                      <a:pt x="9" y="116"/>
                      <a:pt x="17" y="120"/>
                      <a:pt x="30" y="120"/>
                    </a:cubicBezTo>
                    <a:lnTo>
                      <a:pt x="234" y="122"/>
                    </a:lnTo>
                    <a:cubicBezTo>
                      <a:pt x="244" y="122"/>
                      <a:pt x="253" y="118"/>
                      <a:pt x="251" y="112"/>
                    </a:cubicBezTo>
                    <a:lnTo>
                      <a:pt x="234" y="13"/>
                    </a:lnTo>
                    <a:cubicBezTo>
                      <a:pt x="232" y="7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38"/>
              <p:cNvSpPr/>
              <p:nvPr/>
            </p:nvSpPr>
            <p:spPr>
              <a:xfrm>
                <a:off x="4706338" y="2832125"/>
                <a:ext cx="92167" cy="42513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25" extrusionOk="0">
                    <a:moveTo>
                      <a:pt x="20" y="0"/>
                    </a:moveTo>
                    <a:cubicBezTo>
                      <a:pt x="9" y="0"/>
                      <a:pt x="0" y="7"/>
                      <a:pt x="2" y="13"/>
                    </a:cubicBezTo>
                    <a:lnTo>
                      <a:pt x="22" y="112"/>
                    </a:lnTo>
                    <a:cubicBezTo>
                      <a:pt x="24" y="118"/>
                      <a:pt x="35" y="122"/>
                      <a:pt x="47" y="122"/>
                    </a:cubicBezTo>
                    <a:lnTo>
                      <a:pt x="249" y="125"/>
                    </a:lnTo>
                    <a:cubicBezTo>
                      <a:pt x="262" y="125"/>
                      <a:pt x="270" y="118"/>
                      <a:pt x="266" y="112"/>
                    </a:cubicBezTo>
                    <a:lnTo>
                      <a:pt x="234" y="13"/>
                    </a:lnTo>
                    <a:cubicBezTo>
                      <a:pt x="232" y="7"/>
                      <a:pt x="223" y="3"/>
                      <a:pt x="210" y="3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38"/>
              <p:cNvSpPr/>
              <p:nvPr/>
            </p:nvSpPr>
            <p:spPr>
              <a:xfrm>
                <a:off x="4799525" y="2832806"/>
                <a:ext cx="96588" cy="4183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3" extrusionOk="0">
                    <a:moveTo>
                      <a:pt x="18" y="1"/>
                    </a:moveTo>
                    <a:cubicBezTo>
                      <a:pt x="7" y="1"/>
                      <a:pt x="0" y="5"/>
                      <a:pt x="3" y="11"/>
                    </a:cubicBezTo>
                    <a:lnTo>
                      <a:pt x="37" y="112"/>
                    </a:lnTo>
                    <a:cubicBezTo>
                      <a:pt x="39" y="116"/>
                      <a:pt x="50" y="123"/>
                      <a:pt x="60" y="123"/>
                    </a:cubicBezTo>
                    <a:lnTo>
                      <a:pt x="264" y="123"/>
                    </a:lnTo>
                    <a:cubicBezTo>
                      <a:pt x="277" y="123"/>
                      <a:pt x="283" y="118"/>
                      <a:pt x="281" y="112"/>
                    </a:cubicBezTo>
                    <a:lnTo>
                      <a:pt x="236" y="13"/>
                    </a:lnTo>
                    <a:cubicBezTo>
                      <a:pt x="232" y="7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38"/>
              <p:cNvSpPr/>
              <p:nvPr/>
            </p:nvSpPr>
            <p:spPr>
              <a:xfrm>
                <a:off x="4892033" y="2832806"/>
                <a:ext cx="101690" cy="42513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25" extrusionOk="0">
                    <a:moveTo>
                      <a:pt x="18" y="1"/>
                    </a:moveTo>
                    <a:cubicBezTo>
                      <a:pt x="7" y="1"/>
                      <a:pt x="0" y="7"/>
                      <a:pt x="5" y="13"/>
                    </a:cubicBezTo>
                    <a:lnTo>
                      <a:pt x="52" y="112"/>
                    </a:lnTo>
                    <a:cubicBezTo>
                      <a:pt x="54" y="118"/>
                      <a:pt x="67" y="125"/>
                      <a:pt x="78" y="125"/>
                    </a:cubicBezTo>
                    <a:lnTo>
                      <a:pt x="281" y="125"/>
                    </a:lnTo>
                    <a:cubicBezTo>
                      <a:pt x="292" y="125"/>
                      <a:pt x="298" y="120"/>
                      <a:pt x="296" y="114"/>
                    </a:cubicBezTo>
                    <a:lnTo>
                      <a:pt x="236" y="13"/>
                    </a:lnTo>
                    <a:cubicBezTo>
                      <a:pt x="234" y="7"/>
                      <a:pt x="221" y="3"/>
                      <a:pt x="210" y="3"/>
                    </a:cubicBez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38"/>
              <p:cNvSpPr/>
              <p:nvPr/>
            </p:nvSpPr>
            <p:spPr>
              <a:xfrm>
                <a:off x="4985220" y="2833486"/>
                <a:ext cx="106791" cy="42513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25" extrusionOk="0">
                    <a:moveTo>
                      <a:pt x="18" y="1"/>
                    </a:moveTo>
                    <a:cubicBezTo>
                      <a:pt x="7" y="1"/>
                      <a:pt x="1" y="5"/>
                      <a:pt x="5" y="11"/>
                    </a:cubicBezTo>
                    <a:lnTo>
                      <a:pt x="65" y="112"/>
                    </a:lnTo>
                    <a:cubicBezTo>
                      <a:pt x="69" y="118"/>
                      <a:pt x="82" y="123"/>
                      <a:pt x="93" y="123"/>
                    </a:cubicBezTo>
                    <a:lnTo>
                      <a:pt x="296" y="125"/>
                    </a:lnTo>
                    <a:cubicBezTo>
                      <a:pt x="307" y="125"/>
                      <a:pt x="313" y="121"/>
                      <a:pt x="309" y="112"/>
                    </a:cubicBezTo>
                    <a:lnTo>
                      <a:pt x="236" y="14"/>
                    </a:lnTo>
                    <a:cubicBezTo>
                      <a:pt x="232" y="7"/>
                      <a:pt x="219" y="1"/>
                      <a:pt x="2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38"/>
              <p:cNvSpPr/>
              <p:nvPr/>
            </p:nvSpPr>
            <p:spPr>
              <a:xfrm>
                <a:off x="5077727" y="2833486"/>
                <a:ext cx="111893" cy="43533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28" extrusionOk="0">
                    <a:moveTo>
                      <a:pt x="18" y="1"/>
                    </a:moveTo>
                    <a:cubicBezTo>
                      <a:pt x="7" y="1"/>
                      <a:pt x="1" y="7"/>
                      <a:pt x="5" y="14"/>
                    </a:cubicBezTo>
                    <a:lnTo>
                      <a:pt x="80" y="114"/>
                    </a:lnTo>
                    <a:cubicBezTo>
                      <a:pt x="84" y="121"/>
                      <a:pt x="97" y="125"/>
                      <a:pt x="110" y="125"/>
                    </a:cubicBezTo>
                    <a:lnTo>
                      <a:pt x="311" y="127"/>
                    </a:lnTo>
                    <a:cubicBezTo>
                      <a:pt x="324" y="127"/>
                      <a:pt x="328" y="121"/>
                      <a:pt x="324" y="114"/>
                    </a:cubicBezTo>
                    <a:lnTo>
                      <a:pt x="238" y="14"/>
                    </a:lnTo>
                    <a:cubicBezTo>
                      <a:pt x="234" y="7"/>
                      <a:pt x="219" y="3"/>
                      <a:pt x="208" y="3"/>
                    </a:cubicBez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38"/>
              <p:cNvSpPr/>
              <p:nvPr/>
            </p:nvSpPr>
            <p:spPr>
              <a:xfrm>
                <a:off x="5170914" y="2834166"/>
                <a:ext cx="116994" cy="42853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26" extrusionOk="0">
                    <a:moveTo>
                      <a:pt x="16" y="1"/>
                    </a:moveTo>
                    <a:cubicBezTo>
                      <a:pt x="5" y="1"/>
                      <a:pt x="1" y="5"/>
                      <a:pt x="5" y="12"/>
                    </a:cubicBezTo>
                    <a:lnTo>
                      <a:pt x="93" y="112"/>
                    </a:lnTo>
                    <a:cubicBezTo>
                      <a:pt x="97" y="119"/>
                      <a:pt x="112" y="125"/>
                      <a:pt x="125" y="125"/>
                    </a:cubicBezTo>
                    <a:lnTo>
                      <a:pt x="326" y="125"/>
                    </a:lnTo>
                    <a:cubicBezTo>
                      <a:pt x="339" y="125"/>
                      <a:pt x="343" y="121"/>
                      <a:pt x="337" y="114"/>
                    </a:cubicBezTo>
                    <a:lnTo>
                      <a:pt x="238" y="14"/>
                    </a:lnTo>
                    <a:cubicBezTo>
                      <a:pt x="232" y="7"/>
                      <a:pt x="219" y="1"/>
                      <a:pt x="2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38"/>
              <p:cNvSpPr/>
              <p:nvPr/>
            </p:nvSpPr>
            <p:spPr>
              <a:xfrm>
                <a:off x="5263421" y="2834166"/>
                <a:ext cx="122096" cy="43533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28" extrusionOk="0">
                    <a:moveTo>
                      <a:pt x="16" y="1"/>
                    </a:moveTo>
                    <a:cubicBezTo>
                      <a:pt x="5" y="1"/>
                      <a:pt x="1" y="7"/>
                      <a:pt x="7" y="14"/>
                    </a:cubicBezTo>
                    <a:lnTo>
                      <a:pt x="108" y="114"/>
                    </a:lnTo>
                    <a:cubicBezTo>
                      <a:pt x="114" y="121"/>
                      <a:pt x="129" y="127"/>
                      <a:pt x="140" y="127"/>
                    </a:cubicBezTo>
                    <a:lnTo>
                      <a:pt x="343" y="127"/>
                    </a:lnTo>
                    <a:cubicBezTo>
                      <a:pt x="354" y="127"/>
                      <a:pt x="358" y="123"/>
                      <a:pt x="352" y="116"/>
                    </a:cubicBezTo>
                    <a:lnTo>
                      <a:pt x="241" y="14"/>
                    </a:lnTo>
                    <a:cubicBezTo>
                      <a:pt x="234" y="7"/>
                      <a:pt x="219" y="3"/>
                      <a:pt x="206" y="3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38"/>
              <p:cNvSpPr/>
              <p:nvPr/>
            </p:nvSpPr>
            <p:spPr>
              <a:xfrm>
                <a:off x="4337670" y="2909328"/>
                <a:ext cx="445531" cy="93528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275" extrusionOk="0">
                    <a:moveTo>
                      <a:pt x="116" y="0"/>
                    </a:moveTo>
                    <a:cubicBezTo>
                      <a:pt x="95" y="0"/>
                      <a:pt x="78" y="13"/>
                      <a:pt x="69" y="33"/>
                    </a:cubicBezTo>
                    <a:lnTo>
                      <a:pt x="11" y="210"/>
                    </a:lnTo>
                    <a:cubicBezTo>
                      <a:pt x="1" y="242"/>
                      <a:pt x="24" y="275"/>
                      <a:pt x="56" y="275"/>
                    </a:cubicBezTo>
                    <a:lnTo>
                      <a:pt x="1254" y="275"/>
                    </a:lnTo>
                    <a:cubicBezTo>
                      <a:pt x="1286" y="275"/>
                      <a:pt x="1309" y="242"/>
                      <a:pt x="1298" y="210"/>
                    </a:cubicBezTo>
                    <a:lnTo>
                      <a:pt x="1239" y="33"/>
                    </a:lnTo>
                    <a:cubicBezTo>
                      <a:pt x="1232" y="13"/>
                      <a:pt x="1215" y="0"/>
                      <a:pt x="1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38"/>
              <p:cNvSpPr/>
              <p:nvPr/>
            </p:nvSpPr>
            <p:spPr>
              <a:xfrm>
                <a:off x="3883978" y="1907055"/>
                <a:ext cx="1348496" cy="802296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2359" extrusionOk="0">
                    <a:moveTo>
                      <a:pt x="3033" y="0"/>
                    </a:moveTo>
                    <a:lnTo>
                      <a:pt x="2922" y="5"/>
                    </a:lnTo>
                    <a:lnTo>
                      <a:pt x="2810" y="5"/>
                    </a:lnTo>
                    <a:lnTo>
                      <a:pt x="2701" y="3"/>
                    </a:lnTo>
                    <a:lnTo>
                      <a:pt x="2590" y="13"/>
                    </a:lnTo>
                    <a:lnTo>
                      <a:pt x="2480" y="9"/>
                    </a:lnTo>
                    <a:lnTo>
                      <a:pt x="2369" y="9"/>
                    </a:lnTo>
                    <a:lnTo>
                      <a:pt x="2260" y="15"/>
                    </a:lnTo>
                    <a:lnTo>
                      <a:pt x="2148" y="9"/>
                    </a:lnTo>
                    <a:lnTo>
                      <a:pt x="2039" y="7"/>
                    </a:lnTo>
                    <a:lnTo>
                      <a:pt x="1928" y="7"/>
                    </a:lnTo>
                    <a:lnTo>
                      <a:pt x="1819" y="3"/>
                    </a:lnTo>
                    <a:lnTo>
                      <a:pt x="1707" y="7"/>
                    </a:lnTo>
                    <a:lnTo>
                      <a:pt x="1598" y="7"/>
                    </a:lnTo>
                    <a:lnTo>
                      <a:pt x="1487" y="11"/>
                    </a:lnTo>
                    <a:lnTo>
                      <a:pt x="1377" y="11"/>
                    </a:lnTo>
                    <a:lnTo>
                      <a:pt x="1266" y="5"/>
                    </a:lnTo>
                    <a:lnTo>
                      <a:pt x="1157" y="18"/>
                    </a:lnTo>
                    <a:lnTo>
                      <a:pt x="1045" y="15"/>
                    </a:lnTo>
                    <a:lnTo>
                      <a:pt x="936" y="15"/>
                    </a:lnTo>
                    <a:lnTo>
                      <a:pt x="825" y="7"/>
                    </a:lnTo>
                    <a:lnTo>
                      <a:pt x="716" y="18"/>
                    </a:lnTo>
                    <a:lnTo>
                      <a:pt x="604" y="13"/>
                    </a:lnTo>
                    <a:lnTo>
                      <a:pt x="495" y="9"/>
                    </a:lnTo>
                    <a:lnTo>
                      <a:pt x="384" y="11"/>
                    </a:lnTo>
                    <a:lnTo>
                      <a:pt x="274" y="11"/>
                    </a:lnTo>
                    <a:lnTo>
                      <a:pt x="163" y="5"/>
                    </a:lnTo>
                    <a:lnTo>
                      <a:pt x="58" y="58"/>
                    </a:lnTo>
                    <a:lnTo>
                      <a:pt x="7" y="163"/>
                    </a:lnTo>
                    <a:lnTo>
                      <a:pt x="13" y="272"/>
                    </a:lnTo>
                    <a:lnTo>
                      <a:pt x="11" y="384"/>
                    </a:lnTo>
                    <a:lnTo>
                      <a:pt x="15" y="493"/>
                    </a:lnTo>
                    <a:lnTo>
                      <a:pt x="13" y="602"/>
                    </a:lnTo>
                    <a:lnTo>
                      <a:pt x="7" y="711"/>
                    </a:lnTo>
                    <a:lnTo>
                      <a:pt x="2" y="821"/>
                    </a:lnTo>
                    <a:lnTo>
                      <a:pt x="13" y="930"/>
                    </a:lnTo>
                    <a:lnTo>
                      <a:pt x="15" y="1039"/>
                    </a:lnTo>
                    <a:lnTo>
                      <a:pt x="7" y="1148"/>
                    </a:lnTo>
                    <a:lnTo>
                      <a:pt x="0" y="1258"/>
                    </a:lnTo>
                    <a:lnTo>
                      <a:pt x="17" y="1367"/>
                    </a:lnTo>
                    <a:lnTo>
                      <a:pt x="2" y="1476"/>
                    </a:lnTo>
                    <a:lnTo>
                      <a:pt x="2" y="1585"/>
                    </a:lnTo>
                    <a:lnTo>
                      <a:pt x="2" y="1694"/>
                    </a:lnTo>
                    <a:lnTo>
                      <a:pt x="7" y="1804"/>
                    </a:lnTo>
                    <a:lnTo>
                      <a:pt x="11" y="1913"/>
                    </a:lnTo>
                    <a:lnTo>
                      <a:pt x="2" y="2022"/>
                    </a:lnTo>
                    <a:lnTo>
                      <a:pt x="15" y="2131"/>
                    </a:lnTo>
                    <a:lnTo>
                      <a:pt x="9" y="2241"/>
                    </a:lnTo>
                    <a:lnTo>
                      <a:pt x="9" y="2350"/>
                    </a:lnTo>
                    <a:lnTo>
                      <a:pt x="120" y="2348"/>
                    </a:lnTo>
                    <a:lnTo>
                      <a:pt x="229" y="2346"/>
                    </a:lnTo>
                    <a:lnTo>
                      <a:pt x="450" y="2346"/>
                    </a:lnTo>
                    <a:lnTo>
                      <a:pt x="559" y="2358"/>
                    </a:lnTo>
                    <a:lnTo>
                      <a:pt x="669" y="2350"/>
                    </a:lnTo>
                    <a:lnTo>
                      <a:pt x="778" y="2348"/>
                    </a:lnTo>
                    <a:lnTo>
                      <a:pt x="887" y="2341"/>
                    </a:lnTo>
                    <a:lnTo>
                      <a:pt x="998" y="2341"/>
                    </a:lnTo>
                    <a:lnTo>
                      <a:pt x="1108" y="2348"/>
                    </a:lnTo>
                    <a:lnTo>
                      <a:pt x="1217" y="2346"/>
                    </a:lnTo>
                    <a:lnTo>
                      <a:pt x="1326" y="2350"/>
                    </a:lnTo>
                    <a:lnTo>
                      <a:pt x="1435" y="2358"/>
                    </a:lnTo>
                    <a:lnTo>
                      <a:pt x="1547" y="2358"/>
                    </a:lnTo>
                    <a:lnTo>
                      <a:pt x="1656" y="2346"/>
                    </a:lnTo>
                    <a:lnTo>
                      <a:pt x="1765" y="2352"/>
                    </a:lnTo>
                    <a:lnTo>
                      <a:pt x="1874" y="2352"/>
                    </a:lnTo>
                    <a:lnTo>
                      <a:pt x="1984" y="2341"/>
                    </a:lnTo>
                    <a:lnTo>
                      <a:pt x="2093" y="2343"/>
                    </a:lnTo>
                    <a:lnTo>
                      <a:pt x="2202" y="2350"/>
                    </a:lnTo>
                    <a:lnTo>
                      <a:pt x="2311" y="2341"/>
                    </a:lnTo>
                    <a:lnTo>
                      <a:pt x="2423" y="2358"/>
                    </a:lnTo>
                    <a:lnTo>
                      <a:pt x="2532" y="2350"/>
                    </a:lnTo>
                    <a:lnTo>
                      <a:pt x="2641" y="2343"/>
                    </a:lnTo>
                    <a:lnTo>
                      <a:pt x="2750" y="2348"/>
                    </a:lnTo>
                    <a:lnTo>
                      <a:pt x="2860" y="2350"/>
                    </a:lnTo>
                    <a:lnTo>
                      <a:pt x="2969" y="2356"/>
                    </a:lnTo>
                    <a:lnTo>
                      <a:pt x="3189" y="2356"/>
                    </a:lnTo>
                    <a:lnTo>
                      <a:pt x="3299" y="2350"/>
                    </a:lnTo>
                    <a:lnTo>
                      <a:pt x="3408" y="2352"/>
                    </a:lnTo>
                    <a:lnTo>
                      <a:pt x="3517" y="2358"/>
                    </a:lnTo>
                    <a:lnTo>
                      <a:pt x="3626" y="2358"/>
                    </a:lnTo>
                    <a:lnTo>
                      <a:pt x="3735" y="2343"/>
                    </a:lnTo>
                    <a:lnTo>
                      <a:pt x="3847" y="2354"/>
                    </a:lnTo>
                    <a:lnTo>
                      <a:pt x="3952" y="2346"/>
                    </a:lnTo>
                    <a:lnTo>
                      <a:pt x="3960" y="2241"/>
                    </a:lnTo>
                    <a:lnTo>
                      <a:pt x="3948" y="2129"/>
                    </a:lnTo>
                    <a:lnTo>
                      <a:pt x="3956" y="2020"/>
                    </a:lnTo>
                    <a:lnTo>
                      <a:pt x="3958" y="1911"/>
                    </a:lnTo>
                    <a:lnTo>
                      <a:pt x="3965" y="1802"/>
                    </a:lnTo>
                    <a:lnTo>
                      <a:pt x="3960" y="1692"/>
                    </a:lnTo>
                    <a:lnTo>
                      <a:pt x="3950" y="1583"/>
                    </a:lnTo>
                    <a:lnTo>
                      <a:pt x="3965" y="1472"/>
                    </a:lnTo>
                    <a:lnTo>
                      <a:pt x="3954" y="1363"/>
                    </a:lnTo>
                    <a:lnTo>
                      <a:pt x="3945" y="1253"/>
                    </a:lnTo>
                    <a:lnTo>
                      <a:pt x="3948" y="1144"/>
                    </a:lnTo>
                    <a:lnTo>
                      <a:pt x="3956" y="1035"/>
                    </a:lnTo>
                    <a:lnTo>
                      <a:pt x="3952" y="926"/>
                    </a:lnTo>
                    <a:lnTo>
                      <a:pt x="3965" y="814"/>
                    </a:lnTo>
                    <a:lnTo>
                      <a:pt x="3963" y="705"/>
                    </a:lnTo>
                    <a:lnTo>
                      <a:pt x="3963" y="596"/>
                    </a:lnTo>
                    <a:lnTo>
                      <a:pt x="3963" y="487"/>
                    </a:lnTo>
                    <a:lnTo>
                      <a:pt x="3965" y="377"/>
                    </a:lnTo>
                    <a:lnTo>
                      <a:pt x="3963" y="268"/>
                    </a:lnTo>
                    <a:lnTo>
                      <a:pt x="3958" y="159"/>
                    </a:lnTo>
                    <a:lnTo>
                      <a:pt x="3909" y="56"/>
                    </a:lnTo>
                    <a:lnTo>
                      <a:pt x="3806" y="9"/>
                    </a:lnTo>
                    <a:lnTo>
                      <a:pt x="3695" y="5"/>
                    </a:lnTo>
                    <a:lnTo>
                      <a:pt x="3583" y="11"/>
                    </a:lnTo>
                    <a:lnTo>
                      <a:pt x="3474" y="11"/>
                    </a:lnTo>
                    <a:lnTo>
                      <a:pt x="3363" y="5"/>
                    </a:lnTo>
                    <a:lnTo>
                      <a:pt x="3254" y="3"/>
                    </a:lnTo>
                    <a:lnTo>
                      <a:pt x="3142" y="9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5" name="Google Shape;5155;p38"/>
            <p:cNvSpPr/>
            <p:nvPr/>
          </p:nvSpPr>
          <p:spPr>
            <a:xfrm>
              <a:off x="4411749" y="1649208"/>
              <a:ext cx="454863" cy="270936"/>
            </a:xfrm>
            <a:custGeom>
              <a:avLst/>
              <a:gdLst/>
              <a:ahLst/>
              <a:cxnLst/>
              <a:rect l="l" t="t" r="r" b="b"/>
              <a:pathLst>
                <a:path w="28178" h="16784" extrusionOk="0">
                  <a:moveTo>
                    <a:pt x="23314" y="1"/>
                  </a:moveTo>
                  <a:lnTo>
                    <a:pt x="7387" y="1642"/>
                  </a:lnTo>
                  <a:cubicBezTo>
                    <a:pt x="7387" y="1642"/>
                    <a:pt x="6414" y="5533"/>
                    <a:pt x="2676" y="6809"/>
                  </a:cubicBezTo>
                  <a:cubicBezTo>
                    <a:pt x="1" y="7721"/>
                    <a:pt x="882" y="11521"/>
                    <a:pt x="882" y="11521"/>
                  </a:cubicBezTo>
                  <a:cubicBezTo>
                    <a:pt x="7355" y="15738"/>
                    <a:pt x="14090" y="16783"/>
                    <a:pt x="19175" y="16783"/>
                  </a:cubicBezTo>
                  <a:cubicBezTo>
                    <a:pt x="24168" y="16783"/>
                    <a:pt x="27570" y="15776"/>
                    <a:pt x="27570" y="15776"/>
                  </a:cubicBezTo>
                  <a:cubicBezTo>
                    <a:pt x="28178" y="11460"/>
                    <a:pt x="23284" y="11885"/>
                    <a:pt x="24013" y="7448"/>
                  </a:cubicBezTo>
                  <a:cubicBezTo>
                    <a:pt x="24743" y="3101"/>
                    <a:pt x="23314" y="1"/>
                    <a:pt x="23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8"/>
            <p:cNvSpPr/>
            <p:nvPr/>
          </p:nvSpPr>
          <p:spPr>
            <a:xfrm>
              <a:off x="4521659" y="1568934"/>
              <a:ext cx="284592" cy="249999"/>
            </a:xfrm>
            <a:custGeom>
              <a:avLst/>
              <a:gdLst/>
              <a:ahLst/>
              <a:cxnLst/>
              <a:rect l="l" t="t" r="r" b="b"/>
              <a:pathLst>
                <a:path w="17630" h="15487" extrusionOk="0">
                  <a:moveTo>
                    <a:pt x="8648" y="0"/>
                  </a:moveTo>
                  <a:cubicBezTo>
                    <a:pt x="4584" y="0"/>
                    <a:pt x="1104" y="2765"/>
                    <a:pt x="578" y="6615"/>
                  </a:cubicBezTo>
                  <a:cubicBezTo>
                    <a:pt x="0" y="10840"/>
                    <a:pt x="3222" y="14792"/>
                    <a:pt x="7782" y="15399"/>
                  </a:cubicBezTo>
                  <a:cubicBezTo>
                    <a:pt x="8200" y="15458"/>
                    <a:pt x="8614" y="15486"/>
                    <a:pt x="9023" y="15486"/>
                  </a:cubicBezTo>
                  <a:cubicBezTo>
                    <a:pt x="13069" y="15486"/>
                    <a:pt x="16528" y="12702"/>
                    <a:pt x="17052" y="8864"/>
                  </a:cubicBezTo>
                  <a:cubicBezTo>
                    <a:pt x="17630" y="4639"/>
                    <a:pt x="14408" y="718"/>
                    <a:pt x="9849" y="80"/>
                  </a:cubicBezTo>
                  <a:cubicBezTo>
                    <a:pt x="9444" y="26"/>
                    <a:pt x="9043" y="0"/>
                    <a:pt x="8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8"/>
            <p:cNvSpPr/>
            <p:nvPr/>
          </p:nvSpPr>
          <p:spPr>
            <a:xfrm>
              <a:off x="4575137" y="1796405"/>
              <a:ext cx="101585" cy="204622"/>
            </a:xfrm>
            <a:custGeom>
              <a:avLst/>
              <a:gdLst/>
              <a:ahLst/>
              <a:cxnLst/>
              <a:rect l="l" t="t" r="r" b="b"/>
              <a:pathLst>
                <a:path w="6293" h="12676" extrusionOk="0">
                  <a:moveTo>
                    <a:pt x="6292" y="0"/>
                  </a:moveTo>
                  <a:lnTo>
                    <a:pt x="1885" y="730"/>
                  </a:lnTo>
                  <a:lnTo>
                    <a:pt x="1" y="11855"/>
                  </a:lnTo>
                  <a:lnTo>
                    <a:pt x="6110" y="12675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8"/>
            <p:cNvSpPr/>
            <p:nvPr/>
          </p:nvSpPr>
          <p:spPr>
            <a:xfrm>
              <a:off x="4587890" y="1820940"/>
              <a:ext cx="76564" cy="91770"/>
            </a:xfrm>
            <a:custGeom>
              <a:avLst/>
              <a:gdLst/>
              <a:ahLst/>
              <a:cxnLst/>
              <a:rect l="l" t="t" r="r" b="b"/>
              <a:pathLst>
                <a:path w="4743" h="5685" extrusionOk="0">
                  <a:moveTo>
                    <a:pt x="973" y="0"/>
                  </a:moveTo>
                  <a:lnTo>
                    <a:pt x="1" y="5684"/>
                  </a:lnTo>
                  <a:lnTo>
                    <a:pt x="4743" y="2158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8"/>
            <p:cNvSpPr/>
            <p:nvPr/>
          </p:nvSpPr>
          <p:spPr>
            <a:xfrm>
              <a:off x="4494186" y="1716503"/>
              <a:ext cx="76548" cy="77581"/>
            </a:xfrm>
            <a:custGeom>
              <a:avLst/>
              <a:gdLst/>
              <a:ahLst/>
              <a:cxnLst/>
              <a:rect l="l" t="t" r="r" b="b"/>
              <a:pathLst>
                <a:path w="4742" h="4806" extrusionOk="0">
                  <a:moveTo>
                    <a:pt x="2617" y="1"/>
                  </a:moveTo>
                  <a:cubicBezTo>
                    <a:pt x="2457" y="1"/>
                    <a:pt x="2284" y="28"/>
                    <a:pt x="2098" y="87"/>
                  </a:cubicBezTo>
                  <a:cubicBezTo>
                    <a:pt x="0" y="756"/>
                    <a:pt x="1520" y="4221"/>
                    <a:pt x="3496" y="4768"/>
                  </a:cubicBezTo>
                  <a:cubicBezTo>
                    <a:pt x="3596" y="4793"/>
                    <a:pt x="3697" y="4805"/>
                    <a:pt x="3795" y="4805"/>
                  </a:cubicBezTo>
                  <a:cubicBezTo>
                    <a:pt x="4288" y="4805"/>
                    <a:pt x="4712" y="4505"/>
                    <a:pt x="4712" y="4099"/>
                  </a:cubicBezTo>
                  <a:cubicBezTo>
                    <a:pt x="4742" y="3309"/>
                    <a:pt x="4620" y="2519"/>
                    <a:pt x="4347" y="1759"/>
                  </a:cubicBezTo>
                  <a:cubicBezTo>
                    <a:pt x="4037" y="880"/>
                    <a:pt x="3528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8"/>
            <p:cNvSpPr/>
            <p:nvPr/>
          </p:nvSpPr>
          <p:spPr>
            <a:xfrm>
              <a:off x="4520675" y="1588579"/>
              <a:ext cx="281170" cy="278474"/>
            </a:xfrm>
            <a:custGeom>
              <a:avLst/>
              <a:gdLst/>
              <a:ahLst/>
              <a:cxnLst/>
              <a:rect l="l" t="t" r="r" b="b"/>
              <a:pathLst>
                <a:path w="17418" h="17251" extrusionOk="0">
                  <a:moveTo>
                    <a:pt x="7271" y="1"/>
                  </a:moveTo>
                  <a:cubicBezTo>
                    <a:pt x="7087" y="1"/>
                    <a:pt x="6902" y="7"/>
                    <a:pt x="6718" y="18"/>
                  </a:cubicBezTo>
                  <a:cubicBezTo>
                    <a:pt x="4742" y="170"/>
                    <a:pt x="2098" y="1052"/>
                    <a:pt x="1338" y="4517"/>
                  </a:cubicBezTo>
                  <a:cubicBezTo>
                    <a:pt x="1" y="10292"/>
                    <a:pt x="305" y="14122"/>
                    <a:pt x="2827" y="16097"/>
                  </a:cubicBezTo>
                  <a:cubicBezTo>
                    <a:pt x="3799" y="16868"/>
                    <a:pt x="4836" y="17251"/>
                    <a:pt x="6034" y="17251"/>
                  </a:cubicBezTo>
                  <a:cubicBezTo>
                    <a:pt x="7009" y="17251"/>
                    <a:pt x="8091" y="16997"/>
                    <a:pt x="9332" y="16493"/>
                  </a:cubicBezTo>
                  <a:cubicBezTo>
                    <a:pt x="10366" y="16067"/>
                    <a:pt x="11885" y="14213"/>
                    <a:pt x="12280" y="13119"/>
                  </a:cubicBezTo>
                  <a:lnTo>
                    <a:pt x="13466" y="10109"/>
                  </a:lnTo>
                  <a:cubicBezTo>
                    <a:pt x="13466" y="10109"/>
                    <a:pt x="17417" y="3514"/>
                    <a:pt x="10973" y="778"/>
                  </a:cubicBezTo>
                  <a:cubicBezTo>
                    <a:pt x="9805" y="273"/>
                    <a:pt x="8544" y="1"/>
                    <a:pt x="7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38"/>
            <p:cNvSpPr/>
            <p:nvPr/>
          </p:nvSpPr>
          <p:spPr>
            <a:xfrm>
              <a:off x="4570715" y="1741732"/>
              <a:ext cx="16707" cy="29670"/>
            </a:xfrm>
            <a:custGeom>
              <a:avLst/>
              <a:gdLst/>
              <a:ahLst/>
              <a:cxnLst/>
              <a:rect l="l" t="t" r="r" b="b"/>
              <a:pathLst>
                <a:path w="1035" h="1838" extrusionOk="0">
                  <a:moveTo>
                    <a:pt x="971" y="1"/>
                  </a:moveTo>
                  <a:cubicBezTo>
                    <a:pt x="941" y="1"/>
                    <a:pt x="904" y="22"/>
                    <a:pt x="882" y="44"/>
                  </a:cubicBezTo>
                  <a:lnTo>
                    <a:pt x="1" y="1260"/>
                  </a:lnTo>
                  <a:cubicBezTo>
                    <a:pt x="1" y="1290"/>
                    <a:pt x="1" y="1290"/>
                    <a:pt x="1" y="1321"/>
                  </a:cubicBezTo>
                  <a:cubicBezTo>
                    <a:pt x="1" y="1351"/>
                    <a:pt x="31" y="1381"/>
                    <a:pt x="31" y="1381"/>
                  </a:cubicBezTo>
                  <a:lnTo>
                    <a:pt x="700" y="1807"/>
                  </a:lnTo>
                  <a:cubicBezTo>
                    <a:pt x="700" y="1837"/>
                    <a:pt x="730" y="1837"/>
                    <a:pt x="730" y="1837"/>
                  </a:cubicBezTo>
                  <a:cubicBezTo>
                    <a:pt x="761" y="1837"/>
                    <a:pt x="791" y="1807"/>
                    <a:pt x="822" y="1777"/>
                  </a:cubicBezTo>
                  <a:cubicBezTo>
                    <a:pt x="822" y="1746"/>
                    <a:pt x="822" y="1685"/>
                    <a:pt x="791" y="1655"/>
                  </a:cubicBezTo>
                  <a:lnTo>
                    <a:pt x="214" y="1290"/>
                  </a:lnTo>
                  <a:lnTo>
                    <a:pt x="1034" y="135"/>
                  </a:lnTo>
                  <a:cubicBezTo>
                    <a:pt x="1034" y="105"/>
                    <a:pt x="1034" y="44"/>
                    <a:pt x="1004" y="14"/>
                  </a:cubicBezTo>
                  <a:cubicBezTo>
                    <a:pt x="995" y="5"/>
                    <a:pt x="984" y="1"/>
                    <a:pt x="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38"/>
            <p:cNvSpPr/>
            <p:nvPr/>
          </p:nvSpPr>
          <p:spPr>
            <a:xfrm>
              <a:off x="4535880" y="1650192"/>
              <a:ext cx="50413" cy="19452"/>
            </a:xfrm>
            <a:custGeom>
              <a:avLst/>
              <a:gdLst/>
              <a:ahLst/>
              <a:cxnLst/>
              <a:rect l="l" t="t" r="r" b="b"/>
              <a:pathLst>
                <a:path w="3123" h="1205" extrusionOk="0">
                  <a:moveTo>
                    <a:pt x="1733" y="1"/>
                  </a:moveTo>
                  <a:cubicBezTo>
                    <a:pt x="913" y="1"/>
                    <a:pt x="396" y="335"/>
                    <a:pt x="153" y="548"/>
                  </a:cubicBezTo>
                  <a:cubicBezTo>
                    <a:pt x="31" y="669"/>
                    <a:pt x="1" y="821"/>
                    <a:pt x="92" y="973"/>
                  </a:cubicBezTo>
                  <a:cubicBezTo>
                    <a:pt x="188" y="1118"/>
                    <a:pt x="361" y="1205"/>
                    <a:pt x="534" y="1205"/>
                  </a:cubicBezTo>
                  <a:cubicBezTo>
                    <a:pt x="579" y="1205"/>
                    <a:pt x="625" y="1199"/>
                    <a:pt x="670" y="1186"/>
                  </a:cubicBezTo>
                  <a:cubicBezTo>
                    <a:pt x="1065" y="1125"/>
                    <a:pt x="1521" y="1125"/>
                    <a:pt x="2220" y="1125"/>
                  </a:cubicBezTo>
                  <a:cubicBezTo>
                    <a:pt x="2242" y="1126"/>
                    <a:pt x="2264" y="1126"/>
                    <a:pt x="2285" y="1126"/>
                  </a:cubicBezTo>
                  <a:cubicBezTo>
                    <a:pt x="3123" y="1126"/>
                    <a:pt x="2949" y="548"/>
                    <a:pt x="2949" y="548"/>
                  </a:cubicBezTo>
                  <a:cubicBezTo>
                    <a:pt x="2949" y="548"/>
                    <a:pt x="2828" y="1"/>
                    <a:pt x="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8"/>
            <p:cNvSpPr/>
            <p:nvPr/>
          </p:nvSpPr>
          <p:spPr>
            <a:xfrm>
              <a:off x="4619302" y="1657133"/>
              <a:ext cx="78517" cy="32107"/>
            </a:xfrm>
            <a:custGeom>
              <a:avLst/>
              <a:gdLst/>
              <a:ahLst/>
              <a:cxnLst/>
              <a:rect l="l" t="t" r="r" b="b"/>
              <a:pathLst>
                <a:path w="4864" h="1989" extrusionOk="0">
                  <a:moveTo>
                    <a:pt x="1264" y="0"/>
                  </a:moveTo>
                  <a:cubicBezTo>
                    <a:pt x="564" y="0"/>
                    <a:pt x="395" y="270"/>
                    <a:pt x="395" y="270"/>
                  </a:cubicBezTo>
                  <a:cubicBezTo>
                    <a:pt x="395" y="270"/>
                    <a:pt x="0" y="817"/>
                    <a:pt x="1246" y="1090"/>
                  </a:cubicBezTo>
                  <a:cubicBezTo>
                    <a:pt x="2189" y="1303"/>
                    <a:pt x="3313" y="1698"/>
                    <a:pt x="3830" y="1911"/>
                  </a:cubicBezTo>
                  <a:cubicBezTo>
                    <a:pt x="3963" y="1964"/>
                    <a:pt x="4108" y="1988"/>
                    <a:pt x="4244" y="1988"/>
                  </a:cubicBezTo>
                  <a:cubicBezTo>
                    <a:pt x="4419" y="1988"/>
                    <a:pt x="4579" y="1949"/>
                    <a:pt x="4681" y="1881"/>
                  </a:cubicBezTo>
                  <a:cubicBezTo>
                    <a:pt x="4833" y="1759"/>
                    <a:pt x="4863" y="1607"/>
                    <a:pt x="4711" y="1455"/>
                  </a:cubicBezTo>
                  <a:cubicBezTo>
                    <a:pt x="4438" y="1151"/>
                    <a:pt x="3313" y="391"/>
                    <a:pt x="2189" y="118"/>
                  </a:cubicBezTo>
                  <a:cubicBezTo>
                    <a:pt x="1808" y="32"/>
                    <a:pt x="1504" y="0"/>
                    <a:pt x="1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8"/>
            <p:cNvSpPr/>
            <p:nvPr/>
          </p:nvSpPr>
          <p:spPr>
            <a:xfrm>
              <a:off x="4612425" y="1710708"/>
              <a:ext cx="59873" cy="29121"/>
            </a:xfrm>
            <a:custGeom>
              <a:avLst/>
              <a:gdLst/>
              <a:ahLst/>
              <a:cxnLst/>
              <a:rect l="l" t="t" r="r" b="b"/>
              <a:pathLst>
                <a:path w="3709" h="1804" extrusionOk="0">
                  <a:moveTo>
                    <a:pt x="1567" y="0"/>
                  </a:moveTo>
                  <a:cubicBezTo>
                    <a:pt x="421" y="0"/>
                    <a:pt x="1" y="1024"/>
                    <a:pt x="1" y="1024"/>
                  </a:cubicBezTo>
                  <a:cubicBezTo>
                    <a:pt x="699" y="1606"/>
                    <a:pt x="1329" y="1804"/>
                    <a:pt x="1864" y="1804"/>
                  </a:cubicBezTo>
                  <a:cubicBezTo>
                    <a:pt x="3004" y="1804"/>
                    <a:pt x="3709" y="902"/>
                    <a:pt x="3709" y="902"/>
                  </a:cubicBezTo>
                  <a:cubicBezTo>
                    <a:pt x="2811" y="229"/>
                    <a:pt x="2108" y="0"/>
                    <a:pt x="15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8"/>
            <p:cNvSpPr/>
            <p:nvPr/>
          </p:nvSpPr>
          <p:spPr>
            <a:xfrm>
              <a:off x="4622240" y="1710143"/>
              <a:ext cx="34852" cy="31930"/>
            </a:xfrm>
            <a:custGeom>
              <a:avLst/>
              <a:gdLst/>
              <a:ahLst/>
              <a:cxnLst/>
              <a:rect l="l" t="t" r="r" b="b"/>
              <a:pathLst>
                <a:path w="2159" h="1978" extrusionOk="0">
                  <a:moveTo>
                    <a:pt x="1123" y="0"/>
                  </a:moveTo>
                  <a:cubicBezTo>
                    <a:pt x="684" y="0"/>
                    <a:pt x="283" y="310"/>
                    <a:pt x="153" y="755"/>
                  </a:cubicBezTo>
                  <a:cubicBezTo>
                    <a:pt x="1" y="1271"/>
                    <a:pt x="304" y="1819"/>
                    <a:pt x="821" y="1940"/>
                  </a:cubicBezTo>
                  <a:cubicBezTo>
                    <a:pt x="906" y="1965"/>
                    <a:pt x="992" y="1977"/>
                    <a:pt x="1077" y="1977"/>
                  </a:cubicBezTo>
                  <a:cubicBezTo>
                    <a:pt x="1507" y="1977"/>
                    <a:pt x="1905" y="1673"/>
                    <a:pt x="2007" y="1241"/>
                  </a:cubicBezTo>
                  <a:cubicBezTo>
                    <a:pt x="2159" y="694"/>
                    <a:pt x="1855" y="177"/>
                    <a:pt x="1338" y="25"/>
                  </a:cubicBezTo>
                  <a:cubicBezTo>
                    <a:pt x="1266" y="8"/>
                    <a:pt x="1194" y="0"/>
                    <a:pt x="1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8"/>
            <p:cNvSpPr/>
            <p:nvPr/>
          </p:nvSpPr>
          <p:spPr>
            <a:xfrm>
              <a:off x="4610956" y="1709384"/>
              <a:ext cx="62827" cy="19016"/>
            </a:xfrm>
            <a:custGeom>
              <a:avLst/>
              <a:gdLst/>
              <a:ahLst/>
              <a:cxnLst/>
              <a:rect l="l" t="t" r="r" b="b"/>
              <a:pathLst>
                <a:path w="3892" h="1178" extrusionOk="0">
                  <a:moveTo>
                    <a:pt x="1669" y="1"/>
                  </a:moveTo>
                  <a:cubicBezTo>
                    <a:pt x="1387" y="1"/>
                    <a:pt x="1104" y="46"/>
                    <a:pt x="821" y="163"/>
                  </a:cubicBezTo>
                  <a:cubicBezTo>
                    <a:pt x="456" y="315"/>
                    <a:pt x="183" y="589"/>
                    <a:pt x="31" y="984"/>
                  </a:cubicBezTo>
                  <a:cubicBezTo>
                    <a:pt x="0" y="1075"/>
                    <a:pt x="31" y="1136"/>
                    <a:pt x="122" y="1166"/>
                  </a:cubicBezTo>
                  <a:cubicBezTo>
                    <a:pt x="137" y="1174"/>
                    <a:pt x="154" y="1178"/>
                    <a:pt x="172" y="1178"/>
                  </a:cubicBezTo>
                  <a:cubicBezTo>
                    <a:pt x="225" y="1178"/>
                    <a:pt x="282" y="1144"/>
                    <a:pt x="304" y="1075"/>
                  </a:cubicBezTo>
                  <a:cubicBezTo>
                    <a:pt x="396" y="771"/>
                    <a:pt x="639" y="528"/>
                    <a:pt x="912" y="376"/>
                  </a:cubicBezTo>
                  <a:cubicBezTo>
                    <a:pt x="1216" y="224"/>
                    <a:pt x="1551" y="194"/>
                    <a:pt x="1915" y="194"/>
                  </a:cubicBezTo>
                  <a:cubicBezTo>
                    <a:pt x="2250" y="224"/>
                    <a:pt x="2584" y="346"/>
                    <a:pt x="2888" y="467"/>
                  </a:cubicBezTo>
                  <a:cubicBezTo>
                    <a:pt x="3222" y="619"/>
                    <a:pt x="3526" y="802"/>
                    <a:pt x="3769" y="1045"/>
                  </a:cubicBezTo>
                  <a:lnTo>
                    <a:pt x="3861" y="1045"/>
                  </a:lnTo>
                  <a:cubicBezTo>
                    <a:pt x="3891" y="1015"/>
                    <a:pt x="3891" y="954"/>
                    <a:pt x="3861" y="923"/>
                  </a:cubicBezTo>
                  <a:cubicBezTo>
                    <a:pt x="3587" y="680"/>
                    <a:pt x="3283" y="467"/>
                    <a:pt x="2979" y="315"/>
                  </a:cubicBezTo>
                  <a:cubicBezTo>
                    <a:pt x="2645" y="163"/>
                    <a:pt x="2280" y="42"/>
                    <a:pt x="1915" y="11"/>
                  </a:cubicBezTo>
                  <a:cubicBezTo>
                    <a:pt x="1833" y="5"/>
                    <a:pt x="1751" y="1"/>
                    <a:pt x="1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8"/>
            <p:cNvSpPr/>
            <p:nvPr/>
          </p:nvSpPr>
          <p:spPr>
            <a:xfrm>
              <a:off x="4537365" y="1698602"/>
              <a:ext cx="40243" cy="29686"/>
            </a:xfrm>
            <a:custGeom>
              <a:avLst/>
              <a:gdLst/>
              <a:ahLst/>
              <a:cxnLst/>
              <a:rect l="l" t="t" r="r" b="b"/>
              <a:pathLst>
                <a:path w="2493" h="1839" extrusionOk="0">
                  <a:moveTo>
                    <a:pt x="1057" y="1"/>
                  </a:moveTo>
                  <a:cubicBezTo>
                    <a:pt x="760" y="1"/>
                    <a:pt x="411" y="115"/>
                    <a:pt x="0" y="406"/>
                  </a:cubicBezTo>
                  <a:cubicBezTo>
                    <a:pt x="0" y="406"/>
                    <a:pt x="434" y="1839"/>
                    <a:pt x="1494" y="1839"/>
                  </a:cubicBezTo>
                  <a:cubicBezTo>
                    <a:pt x="1780" y="1839"/>
                    <a:pt x="2112" y="1734"/>
                    <a:pt x="2493" y="1470"/>
                  </a:cubicBezTo>
                  <a:cubicBezTo>
                    <a:pt x="2493" y="1470"/>
                    <a:pt x="2121" y="1"/>
                    <a:pt x="10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8"/>
            <p:cNvSpPr/>
            <p:nvPr/>
          </p:nvSpPr>
          <p:spPr>
            <a:xfrm>
              <a:off x="4545210" y="1698763"/>
              <a:ext cx="23568" cy="28992"/>
            </a:xfrm>
            <a:custGeom>
              <a:avLst/>
              <a:gdLst/>
              <a:ahLst/>
              <a:cxnLst/>
              <a:rect l="l" t="t" r="r" b="b"/>
              <a:pathLst>
                <a:path w="1460" h="1796" extrusionOk="0">
                  <a:moveTo>
                    <a:pt x="699" y="1"/>
                  </a:moveTo>
                  <a:cubicBezTo>
                    <a:pt x="304" y="1"/>
                    <a:pt x="0" y="426"/>
                    <a:pt x="0" y="913"/>
                  </a:cubicBezTo>
                  <a:cubicBezTo>
                    <a:pt x="30" y="1411"/>
                    <a:pt x="341" y="1796"/>
                    <a:pt x="718" y="1796"/>
                  </a:cubicBezTo>
                  <a:cubicBezTo>
                    <a:pt x="732" y="1796"/>
                    <a:pt x="746" y="1795"/>
                    <a:pt x="760" y="1794"/>
                  </a:cubicBezTo>
                  <a:cubicBezTo>
                    <a:pt x="1155" y="1794"/>
                    <a:pt x="1459" y="1369"/>
                    <a:pt x="1429" y="882"/>
                  </a:cubicBezTo>
                  <a:cubicBezTo>
                    <a:pt x="1429" y="396"/>
                    <a:pt x="1095" y="1"/>
                    <a:pt x="6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8"/>
            <p:cNvSpPr/>
            <p:nvPr/>
          </p:nvSpPr>
          <p:spPr>
            <a:xfrm>
              <a:off x="4536381" y="1697294"/>
              <a:ext cx="42697" cy="25231"/>
            </a:xfrm>
            <a:custGeom>
              <a:avLst/>
              <a:gdLst/>
              <a:ahLst/>
              <a:cxnLst/>
              <a:rect l="l" t="t" r="r" b="b"/>
              <a:pathLst>
                <a:path w="2645" h="1563" extrusionOk="0">
                  <a:moveTo>
                    <a:pt x="973" y="1"/>
                  </a:moveTo>
                  <a:cubicBezTo>
                    <a:pt x="851" y="1"/>
                    <a:pt x="730" y="1"/>
                    <a:pt x="608" y="61"/>
                  </a:cubicBezTo>
                  <a:cubicBezTo>
                    <a:pt x="395" y="122"/>
                    <a:pt x="183" y="274"/>
                    <a:pt x="31" y="456"/>
                  </a:cubicBezTo>
                  <a:cubicBezTo>
                    <a:pt x="0" y="487"/>
                    <a:pt x="0" y="517"/>
                    <a:pt x="31" y="517"/>
                  </a:cubicBezTo>
                  <a:cubicBezTo>
                    <a:pt x="46" y="532"/>
                    <a:pt x="61" y="540"/>
                    <a:pt x="76" y="540"/>
                  </a:cubicBezTo>
                  <a:cubicBezTo>
                    <a:pt x="91" y="540"/>
                    <a:pt x="107" y="532"/>
                    <a:pt x="122" y="517"/>
                  </a:cubicBezTo>
                  <a:cubicBezTo>
                    <a:pt x="274" y="365"/>
                    <a:pt x="456" y="244"/>
                    <a:pt x="669" y="183"/>
                  </a:cubicBezTo>
                  <a:cubicBezTo>
                    <a:pt x="751" y="156"/>
                    <a:pt x="845" y="141"/>
                    <a:pt x="941" y="141"/>
                  </a:cubicBezTo>
                  <a:cubicBezTo>
                    <a:pt x="1058" y="141"/>
                    <a:pt x="1176" y="163"/>
                    <a:pt x="1277" y="213"/>
                  </a:cubicBezTo>
                  <a:lnTo>
                    <a:pt x="1307" y="213"/>
                  </a:lnTo>
                  <a:cubicBezTo>
                    <a:pt x="1429" y="274"/>
                    <a:pt x="1581" y="305"/>
                    <a:pt x="1672" y="396"/>
                  </a:cubicBezTo>
                  <a:cubicBezTo>
                    <a:pt x="1794" y="487"/>
                    <a:pt x="1915" y="578"/>
                    <a:pt x="2006" y="700"/>
                  </a:cubicBezTo>
                  <a:cubicBezTo>
                    <a:pt x="2189" y="912"/>
                    <a:pt x="2310" y="1186"/>
                    <a:pt x="2402" y="1460"/>
                  </a:cubicBezTo>
                  <a:lnTo>
                    <a:pt x="2402" y="1490"/>
                  </a:lnTo>
                  <a:cubicBezTo>
                    <a:pt x="2402" y="1534"/>
                    <a:pt x="2434" y="1563"/>
                    <a:pt x="2487" y="1563"/>
                  </a:cubicBezTo>
                  <a:cubicBezTo>
                    <a:pt x="2507" y="1563"/>
                    <a:pt x="2529" y="1559"/>
                    <a:pt x="2554" y="1551"/>
                  </a:cubicBezTo>
                  <a:cubicBezTo>
                    <a:pt x="2614" y="1551"/>
                    <a:pt x="2645" y="1490"/>
                    <a:pt x="2614" y="1429"/>
                  </a:cubicBezTo>
                  <a:cubicBezTo>
                    <a:pt x="2584" y="1247"/>
                    <a:pt x="2523" y="1095"/>
                    <a:pt x="2432" y="973"/>
                  </a:cubicBezTo>
                  <a:cubicBezTo>
                    <a:pt x="2371" y="821"/>
                    <a:pt x="2280" y="700"/>
                    <a:pt x="2158" y="578"/>
                  </a:cubicBezTo>
                  <a:cubicBezTo>
                    <a:pt x="2067" y="456"/>
                    <a:pt x="1915" y="335"/>
                    <a:pt x="1794" y="244"/>
                  </a:cubicBezTo>
                  <a:cubicBezTo>
                    <a:pt x="1642" y="153"/>
                    <a:pt x="1490" y="122"/>
                    <a:pt x="1338" y="61"/>
                  </a:cubicBezTo>
                  <a:lnTo>
                    <a:pt x="1368" y="61"/>
                  </a:lnTo>
                  <a:cubicBezTo>
                    <a:pt x="1216" y="31"/>
                    <a:pt x="112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8"/>
            <p:cNvSpPr/>
            <p:nvPr/>
          </p:nvSpPr>
          <p:spPr>
            <a:xfrm>
              <a:off x="4562870" y="1783152"/>
              <a:ext cx="59388" cy="23358"/>
            </a:xfrm>
            <a:custGeom>
              <a:avLst/>
              <a:gdLst/>
              <a:ahLst/>
              <a:cxnLst/>
              <a:rect l="l" t="t" r="r" b="b"/>
              <a:pathLst>
                <a:path w="3679" h="1447" extrusionOk="0">
                  <a:moveTo>
                    <a:pt x="1" y="1"/>
                  </a:moveTo>
                  <a:cubicBezTo>
                    <a:pt x="1" y="1"/>
                    <a:pt x="365" y="1247"/>
                    <a:pt x="1794" y="1429"/>
                  </a:cubicBezTo>
                  <a:cubicBezTo>
                    <a:pt x="1885" y="1441"/>
                    <a:pt x="1972" y="1446"/>
                    <a:pt x="2056" y="1446"/>
                  </a:cubicBezTo>
                  <a:cubicBezTo>
                    <a:pt x="3279" y="1446"/>
                    <a:pt x="3679" y="274"/>
                    <a:pt x="3679" y="27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8"/>
            <p:cNvSpPr/>
            <p:nvPr/>
          </p:nvSpPr>
          <p:spPr>
            <a:xfrm>
              <a:off x="4594766" y="1684477"/>
              <a:ext cx="102569" cy="94773"/>
            </a:xfrm>
            <a:custGeom>
              <a:avLst/>
              <a:gdLst/>
              <a:ahLst/>
              <a:cxnLst/>
              <a:rect l="l" t="t" r="r" b="b"/>
              <a:pathLst>
                <a:path w="6354" h="5871" extrusionOk="0">
                  <a:moveTo>
                    <a:pt x="3187" y="272"/>
                  </a:moveTo>
                  <a:cubicBezTo>
                    <a:pt x="3329" y="272"/>
                    <a:pt x="3473" y="284"/>
                    <a:pt x="3617" y="308"/>
                  </a:cubicBezTo>
                  <a:cubicBezTo>
                    <a:pt x="5076" y="551"/>
                    <a:pt x="6049" y="1950"/>
                    <a:pt x="5806" y="3378"/>
                  </a:cubicBezTo>
                  <a:cubicBezTo>
                    <a:pt x="5588" y="4687"/>
                    <a:pt x="4465" y="5604"/>
                    <a:pt x="3184" y="5604"/>
                  </a:cubicBezTo>
                  <a:cubicBezTo>
                    <a:pt x="3036" y="5604"/>
                    <a:pt x="2887" y="5592"/>
                    <a:pt x="2736" y="5567"/>
                  </a:cubicBezTo>
                  <a:cubicBezTo>
                    <a:pt x="1277" y="5324"/>
                    <a:pt x="304" y="3956"/>
                    <a:pt x="547" y="2497"/>
                  </a:cubicBezTo>
                  <a:cubicBezTo>
                    <a:pt x="766" y="1212"/>
                    <a:pt x="1918" y="272"/>
                    <a:pt x="3187" y="272"/>
                  </a:cubicBezTo>
                  <a:close/>
                  <a:moveTo>
                    <a:pt x="3219" y="0"/>
                  </a:moveTo>
                  <a:cubicBezTo>
                    <a:pt x="1788" y="0"/>
                    <a:pt x="521" y="1009"/>
                    <a:pt x="274" y="2466"/>
                  </a:cubicBezTo>
                  <a:cubicBezTo>
                    <a:pt x="0" y="4047"/>
                    <a:pt x="1095" y="5567"/>
                    <a:pt x="2706" y="5840"/>
                  </a:cubicBezTo>
                  <a:cubicBezTo>
                    <a:pt x="2858" y="5871"/>
                    <a:pt x="3010" y="5871"/>
                    <a:pt x="3192" y="5871"/>
                  </a:cubicBezTo>
                  <a:cubicBezTo>
                    <a:pt x="4590" y="5871"/>
                    <a:pt x="5836" y="4868"/>
                    <a:pt x="6080" y="3439"/>
                  </a:cubicBezTo>
                  <a:cubicBezTo>
                    <a:pt x="6353" y="1828"/>
                    <a:pt x="5259" y="308"/>
                    <a:pt x="3678" y="35"/>
                  </a:cubicBezTo>
                  <a:cubicBezTo>
                    <a:pt x="3524" y="11"/>
                    <a:pt x="3371" y="0"/>
                    <a:pt x="3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8"/>
            <p:cNvSpPr/>
            <p:nvPr/>
          </p:nvSpPr>
          <p:spPr>
            <a:xfrm>
              <a:off x="4500061" y="1667690"/>
              <a:ext cx="88832" cy="94385"/>
            </a:xfrm>
            <a:custGeom>
              <a:avLst/>
              <a:gdLst/>
              <a:ahLst/>
              <a:cxnLst/>
              <a:rect l="l" t="t" r="r" b="b"/>
              <a:pathLst>
                <a:path w="5503" h="5847" extrusionOk="0">
                  <a:moveTo>
                    <a:pt x="2889" y="254"/>
                  </a:moveTo>
                  <a:cubicBezTo>
                    <a:pt x="2980" y="254"/>
                    <a:pt x="3101" y="284"/>
                    <a:pt x="3193" y="284"/>
                  </a:cubicBezTo>
                  <a:cubicBezTo>
                    <a:pt x="4408" y="497"/>
                    <a:pt x="5199" y="1865"/>
                    <a:pt x="4955" y="3294"/>
                  </a:cubicBezTo>
                  <a:cubicBezTo>
                    <a:pt x="4834" y="4084"/>
                    <a:pt x="4439" y="4753"/>
                    <a:pt x="3861" y="5178"/>
                  </a:cubicBezTo>
                  <a:cubicBezTo>
                    <a:pt x="3479" y="5441"/>
                    <a:pt x="3078" y="5572"/>
                    <a:pt x="2673" y="5572"/>
                  </a:cubicBezTo>
                  <a:cubicBezTo>
                    <a:pt x="2563" y="5572"/>
                    <a:pt x="2452" y="5562"/>
                    <a:pt x="2341" y="5543"/>
                  </a:cubicBezTo>
                  <a:cubicBezTo>
                    <a:pt x="1126" y="5360"/>
                    <a:pt x="305" y="3993"/>
                    <a:pt x="548" y="2534"/>
                  </a:cubicBezTo>
                  <a:cubicBezTo>
                    <a:pt x="670" y="1774"/>
                    <a:pt x="1095" y="1075"/>
                    <a:pt x="1673" y="680"/>
                  </a:cubicBezTo>
                  <a:cubicBezTo>
                    <a:pt x="2038" y="406"/>
                    <a:pt x="2463" y="254"/>
                    <a:pt x="2889" y="254"/>
                  </a:cubicBezTo>
                  <a:close/>
                  <a:moveTo>
                    <a:pt x="2825" y="0"/>
                  </a:moveTo>
                  <a:cubicBezTo>
                    <a:pt x="2373" y="0"/>
                    <a:pt x="1920" y="155"/>
                    <a:pt x="1521" y="436"/>
                  </a:cubicBezTo>
                  <a:cubicBezTo>
                    <a:pt x="882" y="892"/>
                    <a:pt x="427" y="1652"/>
                    <a:pt x="275" y="2503"/>
                  </a:cubicBezTo>
                  <a:cubicBezTo>
                    <a:pt x="1" y="4114"/>
                    <a:pt x="913" y="5604"/>
                    <a:pt x="2281" y="5816"/>
                  </a:cubicBezTo>
                  <a:cubicBezTo>
                    <a:pt x="2402" y="5847"/>
                    <a:pt x="2524" y="5847"/>
                    <a:pt x="2645" y="5847"/>
                  </a:cubicBezTo>
                  <a:cubicBezTo>
                    <a:pt x="3132" y="5847"/>
                    <a:pt x="3588" y="5695"/>
                    <a:pt x="4013" y="5391"/>
                  </a:cubicBezTo>
                  <a:cubicBezTo>
                    <a:pt x="4652" y="4935"/>
                    <a:pt x="5107" y="4205"/>
                    <a:pt x="5229" y="3354"/>
                  </a:cubicBezTo>
                  <a:cubicBezTo>
                    <a:pt x="5503" y="1743"/>
                    <a:pt x="4591" y="254"/>
                    <a:pt x="3223" y="41"/>
                  </a:cubicBezTo>
                  <a:cubicBezTo>
                    <a:pt x="3091" y="14"/>
                    <a:pt x="2958" y="0"/>
                    <a:pt x="28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8"/>
            <p:cNvSpPr/>
            <p:nvPr/>
          </p:nvSpPr>
          <p:spPr>
            <a:xfrm>
              <a:off x="4581514" y="1718165"/>
              <a:ext cx="21114" cy="8087"/>
            </a:xfrm>
            <a:custGeom>
              <a:avLst/>
              <a:gdLst/>
              <a:ahLst/>
              <a:cxnLst/>
              <a:rect l="l" t="t" r="r" b="b"/>
              <a:pathLst>
                <a:path w="1308" h="501" extrusionOk="0">
                  <a:moveTo>
                    <a:pt x="453" y="1"/>
                  </a:moveTo>
                  <a:cubicBezTo>
                    <a:pt x="314" y="1"/>
                    <a:pt x="162" y="22"/>
                    <a:pt x="1" y="75"/>
                  </a:cubicBezTo>
                  <a:lnTo>
                    <a:pt x="92" y="319"/>
                  </a:lnTo>
                  <a:cubicBezTo>
                    <a:pt x="207" y="282"/>
                    <a:pt x="318" y="267"/>
                    <a:pt x="421" y="267"/>
                  </a:cubicBezTo>
                  <a:cubicBezTo>
                    <a:pt x="835" y="267"/>
                    <a:pt x="1131" y="501"/>
                    <a:pt x="1156" y="501"/>
                  </a:cubicBezTo>
                  <a:lnTo>
                    <a:pt x="1308" y="288"/>
                  </a:lnTo>
                  <a:cubicBezTo>
                    <a:pt x="1284" y="264"/>
                    <a:pt x="946" y="1"/>
                    <a:pt x="4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8"/>
            <p:cNvSpPr/>
            <p:nvPr/>
          </p:nvSpPr>
          <p:spPr>
            <a:xfrm>
              <a:off x="4688470" y="1741458"/>
              <a:ext cx="32414" cy="27491"/>
            </a:xfrm>
            <a:custGeom>
              <a:avLst/>
              <a:gdLst/>
              <a:ahLst/>
              <a:cxnLst/>
              <a:rect l="l" t="t" r="r" b="b"/>
              <a:pathLst>
                <a:path w="2008" h="1703" extrusionOk="0">
                  <a:moveTo>
                    <a:pt x="183" y="0"/>
                  </a:moveTo>
                  <a:lnTo>
                    <a:pt x="1" y="213"/>
                  </a:lnTo>
                  <a:lnTo>
                    <a:pt x="1825" y="1702"/>
                  </a:lnTo>
                  <a:lnTo>
                    <a:pt x="2007" y="149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8"/>
            <p:cNvSpPr/>
            <p:nvPr/>
          </p:nvSpPr>
          <p:spPr>
            <a:xfrm>
              <a:off x="4693877" y="1609902"/>
              <a:ext cx="79986" cy="161990"/>
            </a:xfrm>
            <a:custGeom>
              <a:avLst/>
              <a:gdLst/>
              <a:ahLst/>
              <a:cxnLst/>
              <a:rect l="l" t="t" r="r" b="b"/>
              <a:pathLst>
                <a:path w="4955" h="10035" extrusionOk="0">
                  <a:moveTo>
                    <a:pt x="2324" y="1"/>
                  </a:moveTo>
                  <a:cubicBezTo>
                    <a:pt x="2276" y="1"/>
                    <a:pt x="2250" y="4"/>
                    <a:pt x="2250" y="4"/>
                  </a:cubicBezTo>
                  <a:cubicBezTo>
                    <a:pt x="0" y="5171"/>
                    <a:pt x="1520" y="9488"/>
                    <a:pt x="1520" y="10035"/>
                  </a:cubicBezTo>
                  <a:cubicBezTo>
                    <a:pt x="1520" y="10035"/>
                    <a:pt x="4955" y="9548"/>
                    <a:pt x="4529" y="3530"/>
                  </a:cubicBezTo>
                  <a:cubicBezTo>
                    <a:pt x="4314" y="192"/>
                    <a:pt x="2692" y="1"/>
                    <a:pt x="23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8"/>
            <p:cNvSpPr/>
            <p:nvPr/>
          </p:nvSpPr>
          <p:spPr>
            <a:xfrm>
              <a:off x="4697800" y="1746898"/>
              <a:ext cx="96952" cy="71850"/>
            </a:xfrm>
            <a:custGeom>
              <a:avLst/>
              <a:gdLst/>
              <a:ahLst/>
              <a:cxnLst/>
              <a:rect l="l" t="t" r="r" b="b"/>
              <a:pathLst>
                <a:path w="6006" h="4451" extrusionOk="0">
                  <a:moveTo>
                    <a:pt x="3313" y="1"/>
                  </a:moveTo>
                  <a:cubicBezTo>
                    <a:pt x="2614" y="1"/>
                    <a:pt x="1950" y="548"/>
                    <a:pt x="1429" y="1153"/>
                  </a:cubicBezTo>
                  <a:cubicBezTo>
                    <a:pt x="882" y="1791"/>
                    <a:pt x="456" y="2520"/>
                    <a:pt x="183" y="3280"/>
                  </a:cubicBezTo>
                  <a:cubicBezTo>
                    <a:pt x="0" y="3797"/>
                    <a:pt x="456" y="4344"/>
                    <a:pt x="1095" y="4435"/>
                  </a:cubicBezTo>
                  <a:cubicBezTo>
                    <a:pt x="1184" y="4445"/>
                    <a:pt x="1274" y="4450"/>
                    <a:pt x="1365" y="4450"/>
                  </a:cubicBezTo>
                  <a:cubicBezTo>
                    <a:pt x="3478" y="4450"/>
                    <a:pt x="6006" y="1821"/>
                    <a:pt x="4286" y="393"/>
                  </a:cubicBezTo>
                  <a:cubicBezTo>
                    <a:pt x="3962" y="116"/>
                    <a:pt x="3634" y="1"/>
                    <a:pt x="3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8"/>
            <p:cNvSpPr/>
            <p:nvPr/>
          </p:nvSpPr>
          <p:spPr>
            <a:xfrm>
              <a:off x="4713006" y="1773048"/>
              <a:ext cx="43682" cy="19936"/>
            </a:xfrm>
            <a:custGeom>
              <a:avLst/>
              <a:gdLst/>
              <a:ahLst/>
              <a:cxnLst/>
              <a:rect l="l" t="t" r="r" b="b"/>
              <a:pathLst>
                <a:path w="2706" h="1235" extrusionOk="0">
                  <a:moveTo>
                    <a:pt x="1839" y="1"/>
                  </a:moveTo>
                  <a:cubicBezTo>
                    <a:pt x="753" y="1"/>
                    <a:pt x="31" y="1088"/>
                    <a:pt x="31" y="1113"/>
                  </a:cubicBezTo>
                  <a:cubicBezTo>
                    <a:pt x="1" y="1144"/>
                    <a:pt x="31" y="1204"/>
                    <a:pt x="62" y="1235"/>
                  </a:cubicBezTo>
                  <a:lnTo>
                    <a:pt x="92" y="1235"/>
                  </a:lnTo>
                  <a:cubicBezTo>
                    <a:pt x="122" y="1235"/>
                    <a:pt x="153" y="1235"/>
                    <a:pt x="183" y="1204"/>
                  </a:cubicBezTo>
                  <a:cubicBezTo>
                    <a:pt x="208" y="1155"/>
                    <a:pt x="872" y="167"/>
                    <a:pt x="1835" y="167"/>
                  </a:cubicBezTo>
                  <a:cubicBezTo>
                    <a:pt x="2059" y="167"/>
                    <a:pt x="2301" y="221"/>
                    <a:pt x="2554" y="353"/>
                  </a:cubicBezTo>
                  <a:cubicBezTo>
                    <a:pt x="2572" y="362"/>
                    <a:pt x="2590" y="366"/>
                    <a:pt x="2606" y="366"/>
                  </a:cubicBezTo>
                  <a:cubicBezTo>
                    <a:pt x="2645" y="366"/>
                    <a:pt x="2676" y="344"/>
                    <a:pt x="2676" y="323"/>
                  </a:cubicBezTo>
                  <a:cubicBezTo>
                    <a:pt x="2706" y="262"/>
                    <a:pt x="2676" y="232"/>
                    <a:pt x="2645" y="201"/>
                  </a:cubicBezTo>
                  <a:cubicBezTo>
                    <a:pt x="2360" y="59"/>
                    <a:pt x="2090" y="1"/>
                    <a:pt x="1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8"/>
            <p:cNvSpPr/>
            <p:nvPr/>
          </p:nvSpPr>
          <p:spPr>
            <a:xfrm>
              <a:off x="4530489" y="1569564"/>
              <a:ext cx="209530" cy="73900"/>
            </a:xfrm>
            <a:custGeom>
              <a:avLst/>
              <a:gdLst/>
              <a:ahLst/>
              <a:cxnLst/>
              <a:rect l="l" t="t" r="r" b="b"/>
              <a:pathLst>
                <a:path w="12980" h="4578" extrusionOk="0">
                  <a:moveTo>
                    <a:pt x="7791" y="0"/>
                  </a:moveTo>
                  <a:cubicBezTo>
                    <a:pt x="7631" y="0"/>
                    <a:pt x="7466" y="4"/>
                    <a:pt x="7295" y="11"/>
                  </a:cubicBezTo>
                  <a:cubicBezTo>
                    <a:pt x="2037" y="193"/>
                    <a:pt x="1" y="4053"/>
                    <a:pt x="1" y="4053"/>
                  </a:cubicBezTo>
                  <a:cubicBezTo>
                    <a:pt x="2343" y="4432"/>
                    <a:pt x="4296" y="4578"/>
                    <a:pt x="5914" y="4578"/>
                  </a:cubicBezTo>
                  <a:cubicBezTo>
                    <a:pt x="11307" y="4578"/>
                    <a:pt x="12979" y="2959"/>
                    <a:pt x="12979" y="2959"/>
                  </a:cubicBezTo>
                  <a:cubicBezTo>
                    <a:pt x="12979" y="2959"/>
                    <a:pt x="12553" y="0"/>
                    <a:pt x="7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8"/>
            <p:cNvSpPr/>
            <p:nvPr/>
          </p:nvSpPr>
          <p:spPr>
            <a:xfrm>
              <a:off x="4223841" y="1950462"/>
              <a:ext cx="419527" cy="385677"/>
            </a:xfrm>
            <a:custGeom>
              <a:avLst/>
              <a:gdLst/>
              <a:ahLst/>
              <a:cxnLst/>
              <a:rect l="l" t="t" r="r" b="b"/>
              <a:pathLst>
                <a:path w="25989" h="23892" extrusionOk="0">
                  <a:moveTo>
                    <a:pt x="16232" y="1"/>
                  </a:moveTo>
                  <a:lnTo>
                    <a:pt x="0" y="17600"/>
                  </a:lnTo>
                  <a:lnTo>
                    <a:pt x="4833" y="23892"/>
                  </a:lnTo>
                  <a:cubicBezTo>
                    <a:pt x="23405" y="10274"/>
                    <a:pt x="25989" y="1460"/>
                    <a:pt x="25989" y="1460"/>
                  </a:cubicBezTo>
                  <a:lnTo>
                    <a:pt x="16232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8"/>
            <p:cNvSpPr/>
            <p:nvPr/>
          </p:nvSpPr>
          <p:spPr>
            <a:xfrm>
              <a:off x="4065359" y="1996095"/>
              <a:ext cx="137405" cy="158987"/>
            </a:xfrm>
            <a:custGeom>
              <a:avLst/>
              <a:gdLst/>
              <a:ahLst/>
              <a:cxnLst/>
              <a:rect l="l" t="t" r="r" b="b"/>
              <a:pathLst>
                <a:path w="8512" h="9849" extrusionOk="0">
                  <a:moveTo>
                    <a:pt x="3435" y="0"/>
                  </a:moveTo>
                  <a:lnTo>
                    <a:pt x="0" y="1763"/>
                  </a:lnTo>
                  <a:lnTo>
                    <a:pt x="4499" y="9849"/>
                  </a:lnTo>
                  <a:cubicBezTo>
                    <a:pt x="5715" y="9028"/>
                    <a:pt x="7295" y="8146"/>
                    <a:pt x="8511" y="7356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8"/>
            <p:cNvSpPr/>
            <p:nvPr/>
          </p:nvSpPr>
          <p:spPr>
            <a:xfrm>
              <a:off x="3979000" y="1836259"/>
              <a:ext cx="159972" cy="212355"/>
            </a:xfrm>
            <a:custGeom>
              <a:avLst/>
              <a:gdLst/>
              <a:ahLst/>
              <a:cxnLst/>
              <a:rect l="l" t="t" r="r" b="b"/>
              <a:pathLst>
                <a:path w="9910" h="13155" extrusionOk="0">
                  <a:moveTo>
                    <a:pt x="4060" y="1"/>
                  </a:moveTo>
                  <a:cubicBezTo>
                    <a:pt x="3942" y="1"/>
                    <a:pt x="3819" y="38"/>
                    <a:pt x="3709" y="115"/>
                  </a:cubicBezTo>
                  <a:lnTo>
                    <a:pt x="3527" y="237"/>
                  </a:lnTo>
                  <a:cubicBezTo>
                    <a:pt x="3283" y="389"/>
                    <a:pt x="3192" y="693"/>
                    <a:pt x="3314" y="936"/>
                  </a:cubicBezTo>
                  <a:lnTo>
                    <a:pt x="5472" y="5252"/>
                  </a:lnTo>
                  <a:lnTo>
                    <a:pt x="5472" y="5252"/>
                  </a:lnTo>
                  <a:lnTo>
                    <a:pt x="2311" y="632"/>
                  </a:lnTo>
                  <a:cubicBezTo>
                    <a:pt x="2198" y="462"/>
                    <a:pt x="2002" y="362"/>
                    <a:pt x="1805" y="362"/>
                  </a:cubicBezTo>
                  <a:cubicBezTo>
                    <a:pt x="1684" y="362"/>
                    <a:pt x="1563" y="399"/>
                    <a:pt x="1460" y="480"/>
                  </a:cubicBezTo>
                  <a:lnTo>
                    <a:pt x="1308" y="601"/>
                  </a:lnTo>
                  <a:cubicBezTo>
                    <a:pt x="1095" y="784"/>
                    <a:pt x="1034" y="1088"/>
                    <a:pt x="1186" y="1361"/>
                  </a:cubicBezTo>
                  <a:lnTo>
                    <a:pt x="3739" y="5556"/>
                  </a:lnTo>
                  <a:lnTo>
                    <a:pt x="1095" y="2790"/>
                  </a:lnTo>
                  <a:cubicBezTo>
                    <a:pt x="983" y="2664"/>
                    <a:pt x="826" y="2602"/>
                    <a:pt x="668" y="2602"/>
                  </a:cubicBezTo>
                  <a:cubicBezTo>
                    <a:pt x="483" y="2602"/>
                    <a:pt x="298" y="2687"/>
                    <a:pt x="183" y="2851"/>
                  </a:cubicBezTo>
                  <a:lnTo>
                    <a:pt x="153" y="2911"/>
                  </a:lnTo>
                  <a:cubicBezTo>
                    <a:pt x="1" y="3094"/>
                    <a:pt x="1" y="3398"/>
                    <a:pt x="153" y="3580"/>
                  </a:cubicBezTo>
                  <a:lnTo>
                    <a:pt x="2706" y="6681"/>
                  </a:lnTo>
                  <a:lnTo>
                    <a:pt x="2706" y="6681"/>
                  </a:lnTo>
                  <a:lnTo>
                    <a:pt x="1034" y="5374"/>
                  </a:lnTo>
                  <a:cubicBezTo>
                    <a:pt x="918" y="5257"/>
                    <a:pt x="770" y="5203"/>
                    <a:pt x="623" y="5203"/>
                  </a:cubicBezTo>
                  <a:cubicBezTo>
                    <a:pt x="388" y="5203"/>
                    <a:pt x="155" y="5343"/>
                    <a:pt x="62" y="5586"/>
                  </a:cubicBezTo>
                  <a:cubicBezTo>
                    <a:pt x="1" y="5799"/>
                    <a:pt x="31" y="6012"/>
                    <a:pt x="153" y="6164"/>
                  </a:cubicBezTo>
                  <a:lnTo>
                    <a:pt x="6353" y="13155"/>
                  </a:lnTo>
                  <a:lnTo>
                    <a:pt x="8025" y="11605"/>
                  </a:lnTo>
                  <a:cubicBezTo>
                    <a:pt x="8664" y="11058"/>
                    <a:pt x="9119" y="10328"/>
                    <a:pt x="9332" y="9507"/>
                  </a:cubicBezTo>
                  <a:lnTo>
                    <a:pt x="9575" y="8717"/>
                  </a:lnTo>
                  <a:cubicBezTo>
                    <a:pt x="9879" y="7653"/>
                    <a:pt x="9910" y="6498"/>
                    <a:pt x="9697" y="5434"/>
                  </a:cubicBezTo>
                  <a:lnTo>
                    <a:pt x="9302" y="3519"/>
                  </a:lnTo>
                  <a:cubicBezTo>
                    <a:pt x="9228" y="3150"/>
                    <a:pt x="8914" y="2900"/>
                    <a:pt x="8555" y="2900"/>
                  </a:cubicBezTo>
                  <a:cubicBezTo>
                    <a:pt x="8471" y="2900"/>
                    <a:pt x="8385" y="2913"/>
                    <a:pt x="8299" y="2942"/>
                  </a:cubicBezTo>
                  <a:cubicBezTo>
                    <a:pt x="7934" y="3094"/>
                    <a:pt x="7691" y="3428"/>
                    <a:pt x="7691" y="3823"/>
                  </a:cubicBezTo>
                  <a:lnTo>
                    <a:pt x="7660" y="5890"/>
                  </a:lnTo>
                  <a:lnTo>
                    <a:pt x="4560" y="328"/>
                  </a:lnTo>
                  <a:cubicBezTo>
                    <a:pt x="4463" y="115"/>
                    <a:pt x="4268" y="1"/>
                    <a:pt x="40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8"/>
            <p:cNvSpPr/>
            <p:nvPr/>
          </p:nvSpPr>
          <p:spPr>
            <a:xfrm>
              <a:off x="4080565" y="1929785"/>
              <a:ext cx="24068" cy="52592"/>
            </a:xfrm>
            <a:custGeom>
              <a:avLst/>
              <a:gdLst/>
              <a:ahLst/>
              <a:cxnLst/>
              <a:rect l="l" t="t" r="r" b="b"/>
              <a:pathLst>
                <a:path w="1491" h="3258" extrusionOk="0">
                  <a:moveTo>
                    <a:pt x="1352" y="0"/>
                  </a:moveTo>
                  <a:cubicBezTo>
                    <a:pt x="1329" y="0"/>
                    <a:pt x="1303" y="10"/>
                    <a:pt x="1277" y="35"/>
                  </a:cubicBezTo>
                  <a:cubicBezTo>
                    <a:pt x="1247" y="66"/>
                    <a:pt x="1" y="1099"/>
                    <a:pt x="92" y="3166"/>
                  </a:cubicBezTo>
                  <a:cubicBezTo>
                    <a:pt x="92" y="3197"/>
                    <a:pt x="153" y="3257"/>
                    <a:pt x="213" y="3257"/>
                  </a:cubicBezTo>
                  <a:cubicBezTo>
                    <a:pt x="274" y="3257"/>
                    <a:pt x="305" y="3197"/>
                    <a:pt x="305" y="3136"/>
                  </a:cubicBezTo>
                  <a:cubicBezTo>
                    <a:pt x="244" y="1221"/>
                    <a:pt x="1429" y="218"/>
                    <a:pt x="1429" y="187"/>
                  </a:cubicBezTo>
                  <a:cubicBezTo>
                    <a:pt x="1460" y="157"/>
                    <a:pt x="1490" y="96"/>
                    <a:pt x="1429" y="35"/>
                  </a:cubicBezTo>
                  <a:cubicBezTo>
                    <a:pt x="1412" y="18"/>
                    <a:pt x="1384" y="0"/>
                    <a:pt x="1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8"/>
            <p:cNvSpPr/>
            <p:nvPr/>
          </p:nvSpPr>
          <p:spPr>
            <a:xfrm>
              <a:off x="4079096" y="2018662"/>
              <a:ext cx="266448" cy="331002"/>
            </a:xfrm>
            <a:custGeom>
              <a:avLst/>
              <a:gdLst/>
              <a:ahLst/>
              <a:cxnLst/>
              <a:rect l="l" t="t" r="r" b="b"/>
              <a:pathLst>
                <a:path w="16506" h="20505" extrusionOk="0">
                  <a:moveTo>
                    <a:pt x="4438" y="1"/>
                  </a:moveTo>
                  <a:lnTo>
                    <a:pt x="0" y="3709"/>
                  </a:lnTo>
                  <a:lnTo>
                    <a:pt x="7660" y="17752"/>
                  </a:lnTo>
                  <a:cubicBezTo>
                    <a:pt x="8638" y="19434"/>
                    <a:pt x="9973" y="20504"/>
                    <a:pt x="11487" y="20504"/>
                  </a:cubicBezTo>
                  <a:cubicBezTo>
                    <a:pt x="11997" y="20504"/>
                    <a:pt x="12527" y="20383"/>
                    <a:pt x="13071" y="20123"/>
                  </a:cubicBezTo>
                  <a:cubicBezTo>
                    <a:pt x="14986" y="19211"/>
                    <a:pt x="16505" y="16566"/>
                    <a:pt x="15624" y="14621"/>
                  </a:cubicBezTo>
                  <a:lnTo>
                    <a:pt x="4438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8"/>
            <p:cNvSpPr/>
            <p:nvPr/>
          </p:nvSpPr>
          <p:spPr>
            <a:xfrm>
              <a:off x="4272412" y="2178740"/>
              <a:ext cx="42213" cy="47475"/>
            </a:xfrm>
            <a:custGeom>
              <a:avLst/>
              <a:gdLst/>
              <a:ahLst/>
              <a:cxnLst/>
              <a:rect l="l" t="t" r="r" b="b"/>
              <a:pathLst>
                <a:path w="2615" h="2941" extrusionOk="0">
                  <a:moveTo>
                    <a:pt x="107" y="0"/>
                  </a:moveTo>
                  <a:cubicBezTo>
                    <a:pt x="92" y="0"/>
                    <a:pt x="76" y="8"/>
                    <a:pt x="61" y="23"/>
                  </a:cubicBezTo>
                  <a:cubicBezTo>
                    <a:pt x="0" y="53"/>
                    <a:pt x="0" y="114"/>
                    <a:pt x="31" y="145"/>
                  </a:cubicBezTo>
                  <a:lnTo>
                    <a:pt x="2432" y="2911"/>
                  </a:lnTo>
                  <a:cubicBezTo>
                    <a:pt x="2462" y="2941"/>
                    <a:pt x="2493" y="2941"/>
                    <a:pt x="2523" y="2941"/>
                  </a:cubicBezTo>
                  <a:lnTo>
                    <a:pt x="2554" y="2941"/>
                  </a:lnTo>
                  <a:cubicBezTo>
                    <a:pt x="2584" y="2911"/>
                    <a:pt x="2614" y="2850"/>
                    <a:pt x="2584" y="2819"/>
                  </a:cubicBezTo>
                  <a:lnTo>
                    <a:pt x="152" y="23"/>
                  </a:lnTo>
                  <a:cubicBezTo>
                    <a:pt x="137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8"/>
            <p:cNvSpPr/>
            <p:nvPr/>
          </p:nvSpPr>
          <p:spPr>
            <a:xfrm>
              <a:off x="4354832" y="1990204"/>
              <a:ext cx="256633" cy="510313"/>
            </a:xfrm>
            <a:custGeom>
              <a:avLst/>
              <a:gdLst/>
              <a:ahLst/>
              <a:cxnLst/>
              <a:rect l="l" t="t" r="r" b="b"/>
              <a:pathLst>
                <a:path w="15898" h="31613" extrusionOk="0">
                  <a:moveTo>
                    <a:pt x="8268" y="1"/>
                  </a:moveTo>
                  <a:cubicBezTo>
                    <a:pt x="1" y="7508"/>
                    <a:pt x="4955" y="29849"/>
                    <a:pt x="4955" y="29849"/>
                  </a:cubicBezTo>
                  <a:lnTo>
                    <a:pt x="15411" y="31612"/>
                  </a:lnTo>
                  <a:lnTo>
                    <a:pt x="15898" y="5320"/>
                  </a:lnTo>
                  <a:lnTo>
                    <a:pt x="82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8"/>
            <p:cNvSpPr/>
            <p:nvPr/>
          </p:nvSpPr>
          <p:spPr>
            <a:xfrm>
              <a:off x="4421563" y="2432764"/>
              <a:ext cx="166849" cy="70188"/>
            </a:xfrm>
            <a:custGeom>
              <a:avLst/>
              <a:gdLst/>
              <a:ahLst/>
              <a:cxnLst/>
              <a:rect l="l" t="t" r="r" b="b"/>
              <a:pathLst>
                <a:path w="10336" h="4348" extrusionOk="0">
                  <a:moveTo>
                    <a:pt x="1" y="1"/>
                  </a:moveTo>
                  <a:lnTo>
                    <a:pt x="1" y="2341"/>
                  </a:lnTo>
                  <a:lnTo>
                    <a:pt x="10335" y="4347"/>
                  </a:lnTo>
                  <a:lnTo>
                    <a:pt x="10092" y="17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8"/>
            <p:cNvSpPr/>
            <p:nvPr/>
          </p:nvSpPr>
          <p:spPr>
            <a:xfrm>
              <a:off x="4475768" y="1936726"/>
              <a:ext cx="230886" cy="148059"/>
            </a:xfrm>
            <a:custGeom>
              <a:avLst/>
              <a:gdLst/>
              <a:ahLst/>
              <a:cxnLst/>
              <a:rect l="l" t="t" r="r" b="b"/>
              <a:pathLst>
                <a:path w="14303" h="9172" extrusionOk="0">
                  <a:moveTo>
                    <a:pt x="6187" y="1"/>
                  </a:moveTo>
                  <a:lnTo>
                    <a:pt x="290" y="4560"/>
                  </a:lnTo>
                  <a:cubicBezTo>
                    <a:pt x="0" y="8216"/>
                    <a:pt x="2708" y="9171"/>
                    <a:pt x="5618" y="9171"/>
                  </a:cubicBezTo>
                  <a:cubicBezTo>
                    <a:pt x="8806" y="9171"/>
                    <a:pt x="12236" y="8025"/>
                    <a:pt x="12236" y="8025"/>
                  </a:cubicBezTo>
                  <a:lnTo>
                    <a:pt x="14303" y="7448"/>
                  </a:lnTo>
                  <a:lnTo>
                    <a:pt x="12236" y="3982"/>
                  </a:lnTo>
                  <a:lnTo>
                    <a:pt x="10169" y="2250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8"/>
            <p:cNvSpPr/>
            <p:nvPr/>
          </p:nvSpPr>
          <p:spPr>
            <a:xfrm>
              <a:off x="4383291" y="1927896"/>
              <a:ext cx="200215" cy="755630"/>
            </a:xfrm>
            <a:custGeom>
              <a:avLst/>
              <a:gdLst/>
              <a:ahLst/>
              <a:cxnLst/>
              <a:rect l="l" t="t" r="r" b="b"/>
              <a:pathLst>
                <a:path w="12403" h="46810" extrusionOk="0">
                  <a:moveTo>
                    <a:pt x="9045" y="0"/>
                  </a:moveTo>
                  <a:cubicBezTo>
                    <a:pt x="8441" y="0"/>
                    <a:pt x="8116" y="92"/>
                    <a:pt x="8116" y="92"/>
                  </a:cubicBezTo>
                  <a:cubicBezTo>
                    <a:pt x="4013" y="1429"/>
                    <a:pt x="1186" y="13770"/>
                    <a:pt x="578" y="16992"/>
                  </a:cubicBezTo>
                  <a:cubicBezTo>
                    <a:pt x="1" y="20183"/>
                    <a:pt x="92" y="44530"/>
                    <a:pt x="92" y="44530"/>
                  </a:cubicBezTo>
                  <a:lnTo>
                    <a:pt x="4195" y="46810"/>
                  </a:lnTo>
                  <a:cubicBezTo>
                    <a:pt x="4195" y="46810"/>
                    <a:pt x="3831" y="36202"/>
                    <a:pt x="3557" y="30639"/>
                  </a:cubicBezTo>
                  <a:cubicBezTo>
                    <a:pt x="3253" y="25107"/>
                    <a:pt x="2250" y="16779"/>
                    <a:pt x="3922" y="12615"/>
                  </a:cubicBezTo>
                  <a:cubicBezTo>
                    <a:pt x="6901" y="5107"/>
                    <a:pt x="12402" y="821"/>
                    <a:pt x="12402" y="821"/>
                  </a:cubicBezTo>
                  <a:lnTo>
                    <a:pt x="11916" y="548"/>
                  </a:lnTo>
                  <a:cubicBezTo>
                    <a:pt x="10671" y="106"/>
                    <a:pt x="9695" y="0"/>
                    <a:pt x="904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8"/>
            <p:cNvSpPr/>
            <p:nvPr/>
          </p:nvSpPr>
          <p:spPr>
            <a:xfrm>
              <a:off x="4383291" y="2079791"/>
              <a:ext cx="39759" cy="191079"/>
            </a:xfrm>
            <a:custGeom>
              <a:avLst/>
              <a:gdLst/>
              <a:ahLst/>
              <a:cxnLst/>
              <a:rect l="l" t="t" r="r" b="b"/>
              <a:pathLst>
                <a:path w="2463" h="11837" extrusionOk="0">
                  <a:moveTo>
                    <a:pt x="2369" y="1"/>
                  </a:moveTo>
                  <a:cubicBezTo>
                    <a:pt x="2339" y="1"/>
                    <a:pt x="2302" y="22"/>
                    <a:pt x="2280" y="44"/>
                  </a:cubicBezTo>
                  <a:cubicBezTo>
                    <a:pt x="1004" y="2080"/>
                    <a:pt x="487" y="5150"/>
                    <a:pt x="305" y="7369"/>
                  </a:cubicBezTo>
                  <a:cubicBezTo>
                    <a:pt x="122" y="9770"/>
                    <a:pt x="214" y="11746"/>
                    <a:pt x="214" y="11746"/>
                  </a:cubicBezTo>
                  <a:cubicBezTo>
                    <a:pt x="244" y="11807"/>
                    <a:pt x="274" y="11837"/>
                    <a:pt x="305" y="11837"/>
                  </a:cubicBezTo>
                  <a:cubicBezTo>
                    <a:pt x="366" y="11837"/>
                    <a:pt x="396" y="11807"/>
                    <a:pt x="396" y="11746"/>
                  </a:cubicBezTo>
                  <a:cubicBezTo>
                    <a:pt x="396" y="11655"/>
                    <a:pt x="1" y="3965"/>
                    <a:pt x="2432" y="135"/>
                  </a:cubicBezTo>
                  <a:cubicBezTo>
                    <a:pt x="2463" y="104"/>
                    <a:pt x="2463" y="44"/>
                    <a:pt x="2402" y="13"/>
                  </a:cubicBezTo>
                  <a:cubicBezTo>
                    <a:pt x="2393" y="4"/>
                    <a:pt x="2382" y="1"/>
                    <a:pt x="2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8"/>
            <p:cNvSpPr/>
            <p:nvPr/>
          </p:nvSpPr>
          <p:spPr>
            <a:xfrm>
              <a:off x="4542273" y="1989881"/>
              <a:ext cx="292438" cy="723959"/>
            </a:xfrm>
            <a:custGeom>
              <a:avLst/>
              <a:gdLst/>
              <a:ahLst/>
              <a:cxnLst/>
              <a:rect l="l" t="t" r="r" b="b"/>
              <a:pathLst>
                <a:path w="18116" h="44848" extrusionOk="0">
                  <a:moveTo>
                    <a:pt x="8717" y="0"/>
                  </a:moveTo>
                  <a:cubicBezTo>
                    <a:pt x="7984" y="0"/>
                    <a:pt x="7064" y="246"/>
                    <a:pt x="6018" y="1054"/>
                  </a:cubicBezTo>
                  <a:cubicBezTo>
                    <a:pt x="3374" y="3121"/>
                    <a:pt x="0" y="10446"/>
                    <a:pt x="0" y="18927"/>
                  </a:cubicBezTo>
                  <a:cubicBezTo>
                    <a:pt x="0" y="27407"/>
                    <a:pt x="2523" y="43547"/>
                    <a:pt x="2523" y="43547"/>
                  </a:cubicBezTo>
                  <a:cubicBezTo>
                    <a:pt x="2523" y="43547"/>
                    <a:pt x="5909" y="44848"/>
                    <a:pt x="10004" y="44848"/>
                  </a:cubicBezTo>
                  <a:cubicBezTo>
                    <a:pt x="12653" y="44848"/>
                    <a:pt x="15597" y="44304"/>
                    <a:pt x="18116" y="42514"/>
                  </a:cubicBezTo>
                  <a:lnTo>
                    <a:pt x="8450" y="26191"/>
                  </a:lnTo>
                  <a:lnTo>
                    <a:pt x="13131" y="13152"/>
                  </a:lnTo>
                  <a:lnTo>
                    <a:pt x="10547" y="598"/>
                  </a:lnTo>
                  <a:cubicBezTo>
                    <a:pt x="10547" y="598"/>
                    <a:pt x="9859" y="0"/>
                    <a:pt x="871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8"/>
            <p:cNvSpPr/>
            <p:nvPr/>
          </p:nvSpPr>
          <p:spPr>
            <a:xfrm>
              <a:off x="4694862" y="1993158"/>
              <a:ext cx="314036" cy="411182"/>
            </a:xfrm>
            <a:custGeom>
              <a:avLst/>
              <a:gdLst/>
              <a:ahLst/>
              <a:cxnLst/>
              <a:rect l="l" t="t" r="r" b="b"/>
              <a:pathLst>
                <a:path w="19454" h="25472" extrusionOk="0">
                  <a:moveTo>
                    <a:pt x="365" y="0"/>
                  </a:moveTo>
                  <a:lnTo>
                    <a:pt x="0" y="10973"/>
                  </a:lnTo>
                  <a:lnTo>
                    <a:pt x="12827" y="25472"/>
                  </a:lnTo>
                  <a:lnTo>
                    <a:pt x="19453" y="21095"/>
                  </a:lnTo>
                  <a:cubicBezTo>
                    <a:pt x="7173" y="1641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8"/>
            <p:cNvSpPr/>
            <p:nvPr/>
          </p:nvSpPr>
          <p:spPr>
            <a:xfrm>
              <a:off x="4693377" y="2168926"/>
              <a:ext cx="51543" cy="57290"/>
            </a:xfrm>
            <a:custGeom>
              <a:avLst/>
              <a:gdLst/>
              <a:ahLst/>
              <a:cxnLst/>
              <a:rect l="l" t="t" r="r" b="b"/>
              <a:pathLst>
                <a:path w="3193" h="3549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cubicBezTo>
                    <a:pt x="1" y="54"/>
                    <a:pt x="1" y="114"/>
                    <a:pt x="31" y="145"/>
                  </a:cubicBezTo>
                  <a:lnTo>
                    <a:pt x="3010" y="3519"/>
                  </a:lnTo>
                  <a:cubicBezTo>
                    <a:pt x="3040" y="3549"/>
                    <a:pt x="3071" y="3549"/>
                    <a:pt x="3071" y="3549"/>
                  </a:cubicBezTo>
                  <a:lnTo>
                    <a:pt x="3132" y="3549"/>
                  </a:lnTo>
                  <a:cubicBezTo>
                    <a:pt x="3162" y="3519"/>
                    <a:pt x="3192" y="3458"/>
                    <a:pt x="3162" y="3427"/>
                  </a:cubicBezTo>
                  <a:lnTo>
                    <a:pt x="153" y="23"/>
                  </a:lnTo>
                  <a:cubicBezTo>
                    <a:pt x="138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8"/>
            <p:cNvSpPr/>
            <p:nvPr/>
          </p:nvSpPr>
          <p:spPr>
            <a:xfrm>
              <a:off x="4556978" y="2336413"/>
              <a:ext cx="185978" cy="138519"/>
            </a:xfrm>
            <a:custGeom>
              <a:avLst/>
              <a:gdLst/>
              <a:ahLst/>
              <a:cxnLst/>
              <a:rect l="l" t="t" r="r" b="b"/>
              <a:pathLst>
                <a:path w="11521" h="8581" extrusionOk="0">
                  <a:moveTo>
                    <a:pt x="5681" y="1"/>
                  </a:moveTo>
                  <a:cubicBezTo>
                    <a:pt x="5570" y="1"/>
                    <a:pt x="5457" y="24"/>
                    <a:pt x="5351" y="73"/>
                  </a:cubicBezTo>
                  <a:cubicBezTo>
                    <a:pt x="5047" y="225"/>
                    <a:pt x="4864" y="590"/>
                    <a:pt x="4895" y="954"/>
                  </a:cubicBezTo>
                  <a:lnTo>
                    <a:pt x="5047" y="1927"/>
                  </a:lnTo>
                  <a:lnTo>
                    <a:pt x="639" y="2930"/>
                  </a:lnTo>
                  <a:cubicBezTo>
                    <a:pt x="274" y="3021"/>
                    <a:pt x="1" y="3325"/>
                    <a:pt x="1" y="3720"/>
                  </a:cubicBezTo>
                  <a:cubicBezTo>
                    <a:pt x="1" y="4112"/>
                    <a:pt x="310" y="4427"/>
                    <a:pt x="691" y="4427"/>
                  </a:cubicBezTo>
                  <a:cubicBezTo>
                    <a:pt x="724" y="4427"/>
                    <a:pt x="757" y="4424"/>
                    <a:pt x="791" y="4419"/>
                  </a:cubicBezTo>
                  <a:lnTo>
                    <a:pt x="1642" y="4450"/>
                  </a:lnTo>
                  <a:lnTo>
                    <a:pt x="882" y="4632"/>
                  </a:lnTo>
                  <a:cubicBezTo>
                    <a:pt x="518" y="4693"/>
                    <a:pt x="274" y="5027"/>
                    <a:pt x="274" y="5362"/>
                  </a:cubicBezTo>
                  <a:cubicBezTo>
                    <a:pt x="302" y="5747"/>
                    <a:pt x="604" y="6008"/>
                    <a:pt x="955" y="6008"/>
                  </a:cubicBezTo>
                  <a:cubicBezTo>
                    <a:pt x="991" y="6008"/>
                    <a:pt x="1028" y="6006"/>
                    <a:pt x="1065" y="6000"/>
                  </a:cubicBezTo>
                  <a:lnTo>
                    <a:pt x="1581" y="5939"/>
                  </a:lnTo>
                  <a:lnTo>
                    <a:pt x="1581" y="5939"/>
                  </a:lnTo>
                  <a:cubicBezTo>
                    <a:pt x="1156" y="6091"/>
                    <a:pt x="882" y="6425"/>
                    <a:pt x="943" y="6729"/>
                  </a:cubicBezTo>
                  <a:cubicBezTo>
                    <a:pt x="998" y="7057"/>
                    <a:pt x="1272" y="7286"/>
                    <a:pt x="1569" y="7286"/>
                  </a:cubicBezTo>
                  <a:cubicBezTo>
                    <a:pt x="1604" y="7286"/>
                    <a:pt x="1638" y="7283"/>
                    <a:pt x="1673" y="7277"/>
                  </a:cubicBezTo>
                  <a:lnTo>
                    <a:pt x="2402" y="7125"/>
                  </a:lnTo>
                  <a:lnTo>
                    <a:pt x="2402" y="7125"/>
                  </a:lnTo>
                  <a:cubicBezTo>
                    <a:pt x="1673" y="7277"/>
                    <a:pt x="1642" y="7641"/>
                    <a:pt x="1673" y="7884"/>
                  </a:cubicBezTo>
                  <a:cubicBezTo>
                    <a:pt x="1730" y="8198"/>
                    <a:pt x="2000" y="8404"/>
                    <a:pt x="2308" y="8404"/>
                  </a:cubicBezTo>
                  <a:cubicBezTo>
                    <a:pt x="2329" y="8404"/>
                    <a:pt x="2351" y="8403"/>
                    <a:pt x="2372" y="8401"/>
                  </a:cubicBezTo>
                  <a:cubicBezTo>
                    <a:pt x="2372" y="8401"/>
                    <a:pt x="5715" y="8158"/>
                    <a:pt x="5837" y="8128"/>
                  </a:cubicBezTo>
                  <a:cubicBezTo>
                    <a:pt x="6144" y="8392"/>
                    <a:pt x="6821" y="8581"/>
                    <a:pt x="7714" y="8581"/>
                  </a:cubicBezTo>
                  <a:cubicBezTo>
                    <a:pt x="8768" y="8581"/>
                    <a:pt x="10122" y="8318"/>
                    <a:pt x="11521" y="7611"/>
                  </a:cubicBezTo>
                  <a:lnTo>
                    <a:pt x="9272" y="4450"/>
                  </a:lnTo>
                  <a:lnTo>
                    <a:pt x="6293" y="316"/>
                  </a:lnTo>
                  <a:cubicBezTo>
                    <a:pt x="6148" y="109"/>
                    <a:pt x="5918" y="1"/>
                    <a:pt x="5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8"/>
            <p:cNvSpPr/>
            <p:nvPr/>
          </p:nvSpPr>
          <p:spPr>
            <a:xfrm>
              <a:off x="4706630" y="2376348"/>
              <a:ext cx="137889" cy="91770"/>
            </a:xfrm>
            <a:custGeom>
              <a:avLst/>
              <a:gdLst/>
              <a:ahLst/>
              <a:cxnLst/>
              <a:rect l="l" t="t" r="r" b="b"/>
              <a:pathLst>
                <a:path w="8542" h="5685" extrusionOk="0">
                  <a:moveTo>
                    <a:pt x="7326" y="0"/>
                  </a:moveTo>
                  <a:lnTo>
                    <a:pt x="1" y="1976"/>
                  </a:lnTo>
                  <a:lnTo>
                    <a:pt x="1004" y="5684"/>
                  </a:lnTo>
                  <a:lnTo>
                    <a:pt x="8542" y="4407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8"/>
            <p:cNvSpPr/>
            <p:nvPr/>
          </p:nvSpPr>
          <p:spPr>
            <a:xfrm>
              <a:off x="4726742" y="2306002"/>
              <a:ext cx="302268" cy="168980"/>
            </a:xfrm>
            <a:custGeom>
              <a:avLst/>
              <a:gdLst/>
              <a:ahLst/>
              <a:cxnLst/>
              <a:rect l="l" t="t" r="r" b="b"/>
              <a:pathLst>
                <a:path w="18725" h="10468" extrusionOk="0">
                  <a:moveTo>
                    <a:pt x="14239" y="1"/>
                  </a:moveTo>
                  <a:cubicBezTo>
                    <a:pt x="13780" y="1"/>
                    <a:pt x="13313" y="82"/>
                    <a:pt x="12858" y="255"/>
                  </a:cubicBezTo>
                  <a:lnTo>
                    <a:pt x="1" y="4662"/>
                  </a:lnTo>
                  <a:lnTo>
                    <a:pt x="2736" y="10468"/>
                  </a:lnTo>
                  <a:lnTo>
                    <a:pt x="15107" y="7702"/>
                  </a:lnTo>
                  <a:cubicBezTo>
                    <a:pt x="17418" y="7154"/>
                    <a:pt x="18725" y="4692"/>
                    <a:pt x="17873" y="2504"/>
                  </a:cubicBezTo>
                  <a:cubicBezTo>
                    <a:pt x="17286" y="952"/>
                    <a:pt x="15807" y="1"/>
                    <a:pt x="14239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8"/>
            <p:cNvSpPr/>
            <p:nvPr/>
          </p:nvSpPr>
          <p:spPr>
            <a:xfrm>
              <a:off x="4843029" y="2315800"/>
              <a:ext cx="72141" cy="26700"/>
            </a:xfrm>
            <a:custGeom>
              <a:avLst/>
              <a:gdLst/>
              <a:ahLst/>
              <a:cxnLst/>
              <a:rect l="l" t="t" r="r" b="b"/>
              <a:pathLst>
                <a:path w="4469" h="1654" extrusionOk="0">
                  <a:moveTo>
                    <a:pt x="4390" y="0"/>
                  </a:moveTo>
                  <a:cubicBezTo>
                    <a:pt x="4378" y="0"/>
                    <a:pt x="4363" y="4"/>
                    <a:pt x="4347" y="12"/>
                  </a:cubicBezTo>
                  <a:lnTo>
                    <a:pt x="61" y="1471"/>
                  </a:lnTo>
                  <a:cubicBezTo>
                    <a:pt x="31" y="1502"/>
                    <a:pt x="1" y="1532"/>
                    <a:pt x="1" y="1593"/>
                  </a:cubicBezTo>
                  <a:cubicBezTo>
                    <a:pt x="31" y="1623"/>
                    <a:pt x="61" y="1654"/>
                    <a:pt x="92" y="1654"/>
                  </a:cubicBezTo>
                  <a:cubicBezTo>
                    <a:pt x="92" y="1654"/>
                    <a:pt x="122" y="1654"/>
                    <a:pt x="122" y="1623"/>
                  </a:cubicBezTo>
                  <a:lnTo>
                    <a:pt x="4408" y="164"/>
                  </a:lnTo>
                  <a:cubicBezTo>
                    <a:pt x="4469" y="164"/>
                    <a:pt x="4469" y="104"/>
                    <a:pt x="4469" y="73"/>
                  </a:cubicBezTo>
                  <a:cubicBezTo>
                    <a:pt x="4447" y="29"/>
                    <a:pt x="4424" y="0"/>
                    <a:pt x="43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p3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Types Of Structure</a:t>
            </a:r>
            <a:endParaRPr dirty="0"/>
          </a:p>
        </p:txBody>
      </p:sp>
      <p:sp>
        <p:nvSpPr>
          <p:cNvPr id="173" name="Google Shape;4502;p35">
            <a:extLst>
              <a:ext uri="{FF2B5EF4-FFF2-40B4-BE49-F238E27FC236}">
                <a16:creationId xmlns:a16="http://schemas.microsoft.com/office/drawing/2014/main" id="{8F408C82-F52E-4955-B4C3-48062C05520E}"/>
              </a:ext>
            </a:extLst>
          </p:cNvPr>
          <p:cNvSpPr/>
          <p:nvPr/>
        </p:nvSpPr>
        <p:spPr>
          <a:xfrm flipH="1">
            <a:off x="4482719" y="1288135"/>
            <a:ext cx="4096627" cy="855945"/>
          </a:xfrm>
          <a:custGeom>
            <a:avLst/>
            <a:gdLst/>
            <a:ahLst/>
            <a:cxnLst/>
            <a:rect l="l" t="t" r="r" b="b"/>
            <a:pathLst>
              <a:path w="6131" h="1800" extrusionOk="0">
                <a:moveTo>
                  <a:pt x="266" y="1799"/>
                </a:moveTo>
                <a:lnTo>
                  <a:pt x="3220" y="1799"/>
                </a:lnTo>
                <a:cubicBezTo>
                  <a:pt x="3368" y="1799"/>
                  <a:pt x="3485" y="1679"/>
                  <a:pt x="3485" y="1534"/>
                </a:cubicBezTo>
                <a:lnTo>
                  <a:pt x="3485" y="1189"/>
                </a:lnTo>
                <a:cubicBezTo>
                  <a:pt x="3494" y="874"/>
                  <a:pt x="3899" y="827"/>
                  <a:pt x="4036" y="1155"/>
                </a:cubicBezTo>
                <a:lnTo>
                  <a:pt x="4036" y="1155"/>
                </a:lnTo>
                <a:cubicBezTo>
                  <a:pt x="4136" y="1384"/>
                  <a:pt x="4363" y="1544"/>
                  <a:pt x="4627" y="1544"/>
                </a:cubicBezTo>
                <a:cubicBezTo>
                  <a:pt x="4886" y="1544"/>
                  <a:pt x="5109" y="1390"/>
                  <a:pt x="5212" y="1170"/>
                </a:cubicBezTo>
                <a:lnTo>
                  <a:pt x="5212" y="1172"/>
                </a:lnTo>
                <a:cubicBezTo>
                  <a:pt x="5338" y="930"/>
                  <a:pt x="5561" y="889"/>
                  <a:pt x="5711" y="949"/>
                </a:cubicBezTo>
                <a:cubicBezTo>
                  <a:pt x="5715" y="951"/>
                  <a:pt x="5721" y="955"/>
                  <a:pt x="5726" y="955"/>
                </a:cubicBezTo>
                <a:cubicBezTo>
                  <a:pt x="5730" y="958"/>
                  <a:pt x="5734" y="960"/>
                  <a:pt x="5738" y="962"/>
                </a:cubicBezTo>
                <a:cubicBezTo>
                  <a:pt x="5743" y="966"/>
                  <a:pt x="5749" y="968"/>
                  <a:pt x="5753" y="970"/>
                </a:cubicBezTo>
                <a:cubicBezTo>
                  <a:pt x="5753" y="973"/>
                  <a:pt x="5756" y="973"/>
                  <a:pt x="5756" y="973"/>
                </a:cubicBezTo>
                <a:cubicBezTo>
                  <a:pt x="5794" y="996"/>
                  <a:pt x="5813" y="1024"/>
                  <a:pt x="5833" y="1039"/>
                </a:cubicBezTo>
                <a:lnTo>
                  <a:pt x="5833" y="1037"/>
                </a:lnTo>
                <a:cubicBezTo>
                  <a:pt x="5863" y="1065"/>
                  <a:pt x="5903" y="1082"/>
                  <a:pt x="5948" y="1082"/>
                </a:cubicBezTo>
                <a:cubicBezTo>
                  <a:pt x="6049" y="1082"/>
                  <a:pt x="6130" y="1000"/>
                  <a:pt x="6130" y="900"/>
                </a:cubicBezTo>
                <a:cubicBezTo>
                  <a:pt x="6130" y="799"/>
                  <a:pt x="6049" y="720"/>
                  <a:pt x="5948" y="720"/>
                </a:cubicBezTo>
                <a:cubicBezTo>
                  <a:pt x="5903" y="720"/>
                  <a:pt x="5863" y="735"/>
                  <a:pt x="5833" y="763"/>
                </a:cubicBezTo>
                <a:lnTo>
                  <a:pt x="5833" y="763"/>
                </a:lnTo>
                <a:cubicBezTo>
                  <a:pt x="5813" y="776"/>
                  <a:pt x="5794" y="803"/>
                  <a:pt x="5756" y="827"/>
                </a:cubicBezTo>
                <a:cubicBezTo>
                  <a:pt x="5756" y="829"/>
                  <a:pt x="5756" y="829"/>
                  <a:pt x="5753" y="829"/>
                </a:cubicBezTo>
                <a:cubicBezTo>
                  <a:pt x="5749" y="831"/>
                  <a:pt x="5743" y="836"/>
                  <a:pt x="5738" y="838"/>
                </a:cubicBezTo>
                <a:cubicBezTo>
                  <a:pt x="5734" y="840"/>
                  <a:pt x="5730" y="842"/>
                  <a:pt x="5726" y="844"/>
                </a:cubicBezTo>
                <a:cubicBezTo>
                  <a:pt x="5721" y="846"/>
                  <a:pt x="5717" y="848"/>
                  <a:pt x="5711" y="851"/>
                </a:cubicBezTo>
                <a:cubicBezTo>
                  <a:pt x="5561" y="910"/>
                  <a:pt x="5338" y="870"/>
                  <a:pt x="5212" y="630"/>
                </a:cubicBezTo>
                <a:lnTo>
                  <a:pt x="5212" y="630"/>
                </a:lnTo>
                <a:cubicBezTo>
                  <a:pt x="5109" y="409"/>
                  <a:pt x="4886" y="257"/>
                  <a:pt x="4627" y="257"/>
                </a:cubicBezTo>
                <a:cubicBezTo>
                  <a:pt x="4363" y="257"/>
                  <a:pt x="4136" y="416"/>
                  <a:pt x="4038" y="645"/>
                </a:cubicBezTo>
                <a:lnTo>
                  <a:pt x="4038" y="645"/>
                </a:lnTo>
                <a:cubicBezTo>
                  <a:pt x="3899" y="973"/>
                  <a:pt x="3494" y="925"/>
                  <a:pt x="3485" y="611"/>
                </a:cubicBezTo>
                <a:lnTo>
                  <a:pt x="3485" y="266"/>
                </a:lnTo>
                <a:cubicBezTo>
                  <a:pt x="3485" y="120"/>
                  <a:pt x="3368" y="0"/>
                  <a:pt x="3220" y="0"/>
                </a:cubicBezTo>
                <a:lnTo>
                  <a:pt x="266" y="0"/>
                </a:lnTo>
                <a:cubicBezTo>
                  <a:pt x="121" y="0"/>
                  <a:pt x="1" y="120"/>
                  <a:pt x="1" y="266"/>
                </a:cubicBezTo>
                <a:lnTo>
                  <a:pt x="1" y="1534"/>
                </a:lnTo>
                <a:cubicBezTo>
                  <a:pt x="1" y="1679"/>
                  <a:pt x="121" y="1799"/>
                  <a:pt x="266" y="1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4539;p35">
            <a:extLst>
              <a:ext uri="{FF2B5EF4-FFF2-40B4-BE49-F238E27FC236}">
                <a16:creationId xmlns:a16="http://schemas.microsoft.com/office/drawing/2014/main" id="{BCE2054C-5A23-4A06-95B6-5F2ABD72ACCB}"/>
              </a:ext>
            </a:extLst>
          </p:cNvPr>
          <p:cNvSpPr/>
          <p:nvPr/>
        </p:nvSpPr>
        <p:spPr>
          <a:xfrm flipH="1">
            <a:off x="6331230" y="1347648"/>
            <a:ext cx="2196984" cy="760364"/>
          </a:xfrm>
          <a:custGeom>
            <a:avLst/>
            <a:gdLst/>
            <a:ahLst/>
            <a:cxnLst/>
            <a:rect l="l" t="t" r="r" b="b"/>
            <a:pathLst>
              <a:path w="3288" h="1599" extrusionOk="0">
                <a:moveTo>
                  <a:pt x="3121" y="1"/>
                </a:moveTo>
                <a:cubicBezTo>
                  <a:pt x="3213" y="1"/>
                  <a:pt x="3288" y="76"/>
                  <a:pt x="3288" y="168"/>
                </a:cubicBezTo>
                <a:lnTo>
                  <a:pt x="3288" y="1434"/>
                </a:lnTo>
                <a:cubicBezTo>
                  <a:pt x="3288" y="1526"/>
                  <a:pt x="3213" y="1599"/>
                  <a:pt x="3121" y="1599"/>
                </a:cubicBezTo>
                <a:lnTo>
                  <a:pt x="167" y="1599"/>
                </a:lnTo>
                <a:cubicBezTo>
                  <a:pt x="75" y="1599"/>
                  <a:pt x="0" y="1526"/>
                  <a:pt x="0" y="1434"/>
                </a:cubicBezTo>
                <a:lnTo>
                  <a:pt x="0" y="168"/>
                </a:lnTo>
                <a:cubicBezTo>
                  <a:pt x="0" y="76"/>
                  <a:pt x="75" y="1"/>
                  <a:pt x="167" y="1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4BE385-08C9-4987-82E8-EDE9E0CC6AB8}"/>
              </a:ext>
            </a:extLst>
          </p:cNvPr>
          <p:cNvGrpSpPr/>
          <p:nvPr/>
        </p:nvGrpSpPr>
        <p:grpSpPr>
          <a:xfrm>
            <a:off x="5295170" y="1410257"/>
            <a:ext cx="3175102" cy="642100"/>
            <a:chOff x="5295170" y="1410257"/>
            <a:chExt cx="3175102" cy="642100"/>
          </a:xfrm>
        </p:grpSpPr>
        <p:sp>
          <p:nvSpPr>
            <p:cNvPr id="174" name="Google Shape;4512;p35">
              <a:extLst>
                <a:ext uri="{FF2B5EF4-FFF2-40B4-BE49-F238E27FC236}">
                  <a16:creationId xmlns:a16="http://schemas.microsoft.com/office/drawing/2014/main" id="{DA651B1B-DA6F-4979-B5BC-BF8ED65E575D}"/>
                </a:ext>
              </a:extLst>
            </p:cNvPr>
            <p:cNvSpPr/>
            <p:nvPr/>
          </p:nvSpPr>
          <p:spPr>
            <a:xfrm>
              <a:off x="5295170" y="1547085"/>
              <a:ext cx="361488" cy="36149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1054" y="528"/>
                  </a:moveTo>
                  <a:cubicBezTo>
                    <a:pt x="1054" y="819"/>
                    <a:pt x="819" y="1055"/>
                    <a:pt x="527" y="1055"/>
                  </a:cubicBezTo>
                  <a:cubicBezTo>
                    <a:pt x="236" y="1055"/>
                    <a:pt x="0" y="819"/>
                    <a:pt x="0" y="528"/>
                  </a:cubicBezTo>
                  <a:cubicBezTo>
                    <a:pt x="0" y="236"/>
                    <a:pt x="236" y="1"/>
                    <a:pt x="527" y="1"/>
                  </a:cubicBezTo>
                  <a:cubicBezTo>
                    <a:pt x="819" y="1"/>
                    <a:pt x="1054" y="236"/>
                    <a:pt x="1054" y="52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542;p35">
              <a:extLst>
                <a:ext uri="{FF2B5EF4-FFF2-40B4-BE49-F238E27FC236}">
                  <a16:creationId xmlns:a16="http://schemas.microsoft.com/office/drawing/2014/main" id="{69E5D130-1CA8-4D0B-B1EB-102A1A296E25}"/>
                </a:ext>
              </a:extLst>
            </p:cNvPr>
            <p:cNvSpPr txBox="1"/>
            <p:nvPr/>
          </p:nvSpPr>
          <p:spPr>
            <a:xfrm flipH="1">
              <a:off x="6389172" y="1410257"/>
              <a:ext cx="2081100" cy="6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INFORMAL</a:t>
              </a:r>
              <a:endParaRPr sz="1700" b="1" dirty="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6" name="Google Shape;4503;p35">
            <a:extLst>
              <a:ext uri="{FF2B5EF4-FFF2-40B4-BE49-F238E27FC236}">
                <a16:creationId xmlns:a16="http://schemas.microsoft.com/office/drawing/2014/main" id="{5F709076-DBD9-45E4-848C-3B2AEC2D2BEA}"/>
              </a:ext>
            </a:extLst>
          </p:cNvPr>
          <p:cNvSpPr/>
          <p:nvPr/>
        </p:nvSpPr>
        <p:spPr>
          <a:xfrm>
            <a:off x="564654" y="1805120"/>
            <a:ext cx="4096627" cy="855963"/>
          </a:xfrm>
          <a:custGeom>
            <a:avLst/>
            <a:gdLst/>
            <a:ahLst/>
            <a:cxnLst/>
            <a:rect l="l" t="t" r="r" b="b"/>
            <a:pathLst>
              <a:path w="6131" h="1800" extrusionOk="0">
                <a:moveTo>
                  <a:pt x="266" y="1799"/>
                </a:moveTo>
                <a:lnTo>
                  <a:pt x="3220" y="1799"/>
                </a:lnTo>
                <a:cubicBezTo>
                  <a:pt x="3368" y="1799"/>
                  <a:pt x="3485" y="1679"/>
                  <a:pt x="3485" y="1534"/>
                </a:cubicBezTo>
                <a:lnTo>
                  <a:pt x="3485" y="1189"/>
                </a:lnTo>
                <a:cubicBezTo>
                  <a:pt x="3494" y="874"/>
                  <a:pt x="3899" y="827"/>
                  <a:pt x="4036" y="1155"/>
                </a:cubicBezTo>
                <a:lnTo>
                  <a:pt x="4036" y="1155"/>
                </a:lnTo>
                <a:cubicBezTo>
                  <a:pt x="4136" y="1384"/>
                  <a:pt x="4363" y="1544"/>
                  <a:pt x="4627" y="1544"/>
                </a:cubicBezTo>
                <a:cubicBezTo>
                  <a:pt x="4886" y="1544"/>
                  <a:pt x="5109" y="1390"/>
                  <a:pt x="5212" y="1170"/>
                </a:cubicBezTo>
                <a:lnTo>
                  <a:pt x="5212" y="1172"/>
                </a:lnTo>
                <a:cubicBezTo>
                  <a:pt x="5338" y="930"/>
                  <a:pt x="5561" y="889"/>
                  <a:pt x="5711" y="949"/>
                </a:cubicBezTo>
                <a:cubicBezTo>
                  <a:pt x="5715" y="951"/>
                  <a:pt x="5721" y="955"/>
                  <a:pt x="5726" y="955"/>
                </a:cubicBezTo>
                <a:cubicBezTo>
                  <a:pt x="5730" y="958"/>
                  <a:pt x="5734" y="960"/>
                  <a:pt x="5738" y="962"/>
                </a:cubicBezTo>
                <a:cubicBezTo>
                  <a:pt x="5743" y="966"/>
                  <a:pt x="5749" y="968"/>
                  <a:pt x="5753" y="970"/>
                </a:cubicBezTo>
                <a:cubicBezTo>
                  <a:pt x="5753" y="973"/>
                  <a:pt x="5756" y="973"/>
                  <a:pt x="5756" y="973"/>
                </a:cubicBezTo>
                <a:cubicBezTo>
                  <a:pt x="5794" y="996"/>
                  <a:pt x="5813" y="1024"/>
                  <a:pt x="5833" y="1039"/>
                </a:cubicBezTo>
                <a:lnTo>
                  <a:pt x="5833" y="1037"/>
                </a:lnTo>
                <a:cubicBezTo>
                  <a:pt x="5863" y="1065"/>
                  <a:pt x="5903" y="1082"/>
                  <a:pt x="5948" y="1082"/>
                </a:cubicBezTo>
                <a:cubicBezTo>
                  <a:pt x="6049" y="1082"/>
                  <a:pt x="6130" y="1000"/>
                  <a:pt x="6130" y="900"/>
                </a:cubicBezTo>
                <a:cubicBezTo>
                  <a:pt x="6130" y="799"/>
                  <a:pt x="6049" y="720"/>
                  <a:pt x="5948" y="720"/>
                </a:cubicBezTo>
                <a:cubicBezTo>
                  <a:pt x="5903" y="720"/>
                  <a:pt x="5863" y="735"/>
                  <a:pt x="5833" y="763"/>
                </a:cubicBezTo>
                <a:lnTo>
                  <a:pt x="5833" y="763"/>
                </a:lnTo>
                <a:cubicBezTo>
                  <a:pt x="5813" y="776"/>
                  <a:pt x="5794" y="803"/>
                  <a:pt x="5756" y="827"/>
                </a:cubicBezTo>
                <a:cubicBezTo>
                  <a:pt x="5756" y="829"/>
                  <a:pt x="5756" y="829"/>
                  <a:pt x="5753" y="829"/>
                </a:cubicBezTo>
                <a:cubicBezTo>
                  <a:pt x="5749" y="831"/>
                  <a:pt x="5743" y="836"/>
                  <a:pt x="5738" y="838"/>
                </a:cubicBezTo>
                <a:cubicBezTo>
                  <a:pt x="5734" y="840"/>
                  <a:pt x="5730" y="842"/>
                  <a:pt x="5726" y="844"/>
                </a:cubicBezTo>
                <a:cubicBezTo>
                  <a:pt x="5721" y="846"/>
                  <a:pt x="5717" y="848"/>
                  <a:pt x="5711" y="851"/>
                </a:cubicBezTo>
                <a:cubicBezTo>
                  <a:pt x="5561" y="910"/>
                  <a:pt x="5338" y="870"/>
                  <a:pt x="5212" y="630"/>
                </a:cubicBezTo>
                <a:lnTo>
                  <a:pt x="5212" y="630"/>
                </a:lnTo>
                <a:cubicBezTo>
                  <a:pt x="5109" y="409"/>
                  <a:pt x="4886" y="257"/>
                  <a:pt x="4627" y="257"/>
                </a:cubicBezTo>
                <a:cubicBezTo>
                  <a:pt x="4363" y="257"/>
                  <a:pt x="4136" y="416"/>
                  <a:pt x="4038" y="645"/>
                </a:cubicBezTo>
                <a:lnTo>
                  <a:pt x="4038" y="645"/>
                </a:lnTo>
                <a:cubicBezTo>
                  <a:pt x="3899" y="973"/>
                  <a:pt x="3494" y="925"/>
                  <a:pt x="3485" y="611"/>
                </a:cubicBezTo>
                <a:lnTo>
                  <a:pt x="3485" y="266"/>
                </a:lnTo>
                <a:cubicBezTo>
                  <a:pt x="3485" y="120"/>
                  <a:pt x="3368" y="0"/>
                  <a:pt x="3220" y="0"/>
                </a:cubicBezTo>
                <a:lnTo>
                  <a:pt x="266" y="0"/>
                </a:lnTo>
                <a:cubicBezTo>
                  <a:pt x="121" y="0"/>
                  <a:pt x="1" y="120"/>
                  <a:pt x="1" y="266"/>
                </a:cubicBezTo>
                <a:lnTo>
                  <a:pt x="1" y="1534"/>
                </a:lnTo>
                <a:cubicBezTo>
                  <a:pt x="1" y="1679"/>
                  <a:pt x="121" y="1799"/>
                  <a:pt x="266" y="1799"/>
                </a:cubicBezTo>
                <a:close/>
              </a:path>
            </a:pathLst>
          </a:custGeom>
          <a:solidFill>
            <a:srgbClr val="FF69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509;p35">
            <a:extLst>
              <a:ext uri="{FF2B5EF4-FFF2-40B4-BE49-F238E27FC236}">
                <a16:creationId xmlns:a16="http://schemas.microsoft.com/office/drawing/2014/main" id="{A2A897FA-BE85-4446-BA02-6B675811C53F}"/>
              </a:ext>
            </a:extLst>
          </p:cNvPr>
          <p:cNvSpPr/>
          <p:nvPr/>
        </p:nvSpPr>
        <p:spPr>
          <a:xfrm>
            <a:off x="3440229" y="2052357"/>
            <a:ext cx="409800" cy="361490"/>
          </a:xfrm>
          <a:custGeom>
            <a:avLst/>
            <a:gdLst/>
            <a:ahLst/>
            <a:cxnLst/>
            <a:rect l="l" t="t" r="r" b="b"/>
            <a:pathLst>
              <a:path w="1196" h="1055" extrusionOk="0">
                <a:moveTo>
                  <a:pt x="599" y="1"/>
                </a:moveTo>
                <a:cubicBezTo>
                  <a:pt x="532" y="1"/>
                  <a:pt x="464" y="14"/>
                  <a:pt x="399" y="41"/>
                </a:cubicBezTo>
                <a:cubicBezTo>
                  <a:pt x="131" y="150"/>
                  <a:pt x="0" y="458"/>
                  <a:pt x="112" y="726"/>
                </a:cubicBezTo>
                <a:cubicBezTo>
                  <a:pt x="195" y="931"/>
                  <a:pt x="392" y="1054"/>
                  <a:pt x="599" y="1054"/>
                </a:cubicBezTo>
                <a:cubicBezTo>
                  <a:pt x="665" y="1054"/>
                  <a:pt x="732" y="1042"/>
                  <a:pt x="797" y="1015"/>
                </a:cubicBezTo>
                <a:cubicBezTo>
                  <a:pt x="1067" y="906"/>
                  <a:pt x="1195" y="598"/>
                  <a:pt x="1086" y="328"/>
                </a:cubicBezTo>
                <a:cubicBezTo>
                  <a:pt x="1003" y="125"/>
                  <a:pt x="807" y="1"/>
                  <a:pt x="59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539;p35">
            <a:extLst>
              <a:ext uri="{FF2B5EF4-FFF2-40B4-BE49-F238E27FC236}">
                <a16:creationId xmlns:a16="http://schemas.microsoft.com/office/drawing/2014/main" id="{298112EC-668D-44D0-9E14-00B248F275D8}"/>
              </a:ext>
            </a:extLst>
          </p:cNvPr>
          <p:cNvSpPr/>
          <p:nvPr/>
        </p:nvSpPr>
        <p:spPr>
          <a:xfrm flipH="1">
            <a:off x="633268" y="1837784"/>
            <a:ext cx="2196984" cy="760364"/>
          </a:xfrm>
          <a:custGeom>
            <a:avLst/>
            <a:gdLst/>
            <a:ahLst/>
            <a:cxnLst/>
            <a:rect l="l" t="t" r="r" b="b"/>
            <a:pathLst>
              <a:path w="3288" h="1599" extrusionOk="0">
                <a:moveTo>
                  <a:pt x="3121" y="1"/>
                </a:moveTo>
                <a:cubicBezTo>
                  <a:pt x="3213" y="1"/>
                  <a:pt x="3288" y="76"/>
                  <a:pt x="3288" y="168"/>
                </a:cubicBezTo>
                <a:lnTo>
                  <a:pt x="3288" y="1434"/>
                </a:lnTo>
                <a:cubicBezTo>
                  <a:pt x="3288" y="1526"/>
                  <a:pt x="3213" y="1599"/>
                  <a:pt x="3121" y="1599"/>
                </a:cubicBezTo>
                <a:lnTo>
                  <a:pt x="167" y="1599"/>
                </a:lnTo>
                <a:cubicBezTo>
                  <a:pt x="75" y="1599"/>
                  <a:pt x="0" y="1526"/>
                  <a:pt x="0" y="1434"/>
                </a:cubicBezTo>
                <a:lnTo>
                  <a:pt x="0" y="168"/>
                </a:lnTo>
                <a:cubicBezTo>
                  <a:pt x="0" y="76"/>
                  <a:pt x="75" y="1"/>
                  <a:pt x="167" y="1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4544;p35">
            <a:extLst>
              <a:ext uri="{FF2B5EF4-FFF2-40B4-BE49-F238E27FC236}">
                <a16:creationId xmlns:a16="http://schemas.microsoft.com/office/drawing/2014/main" id="{2415F7EF-295F-4968-962C-362950622DEF}"/>
              </a:ext>
            </a:extLst>
          </p:cNvPr>
          <p:cNvGrpSpPr/>
          <p:nvPr/>
        </p:nvGrpSpPr>
        <p:grpSpPr>
          <a:xfrm>
            <a:off x="686395" y="1908574"/>
            <a:ext cx="2087715" cy="663175"/>
            <a:chOff x="686395" y="1908574"/>
            <a:chExt cx="2087715" cy="663175"/>
          </a:xfrm>
        </p:grpSpPr>
        <p:sp>
          <p:nvSpPr>
            <p:cNvPr id="219" name="Google Shape;4545;p35">
              <a:extLst>
                <a:ext uri="{FF2B5EF4-FFF2-40B4-BE49-F238E27FC236}">
                  <a16:creationId xmlns:a16="http://schemas.microsoft.com/office/drawing/2014/main" id="{3F9C6086-081A-4D62-AD6E-5E27549B38E7}"/>
                </a:ext>
              </a:extLst>
            </p:cNvPr>
            <p:cNvSpPr txBox="1"/>
            <p:nvPr/>
          </p:nvSpPr>
          <p:spPr>
            <a:xfrm>
              <a:off x="689410" y="2163681"/>
              <a:ext cx="20847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4546;p35">
              <a:extLst>
                <a:ext uri="{FF2B5EF4-FFF2-40B4-BE49-F238E27FC236}">
                  <a16:creationId xmlns:a16="http://schemas.microsoft.com/office/drawing/2014/main" id="{4C95E9ED-4352-4766-AC66-2B08EC095B05}"/>
                </a:ext>
              </a:extLst>
            </p:cNvPr>
            <p:cNvSpPr txBox="1"/>
            <p:nvPr/>
          </p:nvSpPr>
          <p:spPr>
            <a:xfrm>
              <a:off x="686395" y="1908574"/>
              <a:ext cx="2084700" cy="663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FORMAL</a:t>
              </a:r>
              <a:endParaRPr sz="1700" b="1" dirty="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605E62A-7124-445E-9907-0FC6094A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5" y="2642254"/>
            <a:ext cx="7905618" cy="24357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Products </a:t>
            </a:r>
            <a:endParaRPr dirty="0"/>
          </a:p>
        </p:txBody>
      </p:sp>
      <p:grpSp>
        <p:nvGrpSpPr>
          <p:cNvPr id="1360" name="Google Shape;1360;p23"/>
          <p:cNvGrpSpPr/>
          <p:nvPr/>
        </p:nvGrpSpPr>
        <p:grpSpPr>
          <a:xfrm>
            <a:off x="830580" y="1021411"/>
            <a:ext cx="3924300" cy="3535349"/>
            <a:chOff x="2972725" y="2407667"/>
            <a:chExt cx="3198556" cy="2940910"/>
          </a:xfrm>
        </p:grpSpPr>
        <p:sp>
          <p:nvSpPr>
            <p:cNvPr id="1361" name="Google Shape;1361;p23"/>
            <p:cNvSpPr/>
            <p:nvPr/>
          </p:nvSpPr>
          <p:spPr>
            <a:xfrm>
              <a:off x="2972725" y="2441214"/>
              <a:ext cx="3198556" cy="2907364"/>
            </a:xfrm>
            <a:custGeom>
              <a:avLst/>
              <a:gdLst/>
              <a:ahLst/>
              <a:cxnLst/>
              <a:rect l="l" t="t" r="r" b="b"/>
              <a:pathLst>
                <a:path w="14016" h="12740" extrusionOk="0">
                  <a:moveTo>
                    <a:pt x="11789" y="0"/>
                  </a:moveTo>
                  <a:cubicBezTo>
                    <a:pt x="11488" y="0"/>
                    <a:pt x="11203" y="58"/>
                    <a:pt x="10968" y="120"/>
                  </a:cubicBezTo>
                  <a:cubicBezTo>
                    <a:pt x="10351" y="282"/>
                    <a:pt x="9690" y="375"/>
                    <a:pt x="9257" y="841"/>
                  </a:cubicBezTo>
                  <a:cubicBezTo>
                    <a:pt x="8709" y="1435"/>
                    <a:pt x="8546" y="2281"/>
                    <a:pt x="8139" y="2979"/>
                  </a:cubicBezTo>
                  <a:cubicBezTo>
                    <a:pt x="7991" y="3234"/>
                    <a:pt x="7792" y="3482"/>
                    <a:pt x="7514" y="3585"/>
                  </a:cubicBezTo>
                  <a:cubicBezTo>
                    <a:pt x="7412" y="3622"/>
                    <a:pt x="7307" y="3637"/>
                    <a:pt x="7201" y="3637"/>
                  </a:cubicBezTo>
                  <a:cubicBezTo>
                    <a:pt x="7003" y="3637"/>
                    <a:pt x="6801" y="3585"/>
                    <a:pt x="6610" y="3525"/>
                  </a:cubicBezTo>
                  <a:cubicBezTo>
                    <a:pt x="5952" y="3319"/>
                    <a:pt x="5329" y="3015"/>
                    <a:pt x="4761" y="2628"/>
                  </a:cubicBezTo>
                  <a:cubicBezTo>
                    <a:pt x="4344" y="2341"/>
                    <a:pt x="3952" y="2004"/>
                    <a:pt x="3481" y="1820"/>
                  </a:cubicBezTo>
                  <a:cubicBezTo>
                    <a:pt x="3220" y="1717"/>
                    <a:pt x="2941" y="1668"/>
                    <a:pt x="2662" y="1668"/>
                  </a:cubicBezTo>
                  <a:cubicBezTo>
                    <a:pt x="2149" y="1668"/>
                    <a:pt x="1635" y="1836"/>
                    <a:pt x="1234" y="2156"/>
                  </a:cubicBezTo>
                  <a:cubicBezTo>
                    <a:pt x="615" y="2651"/>
                    <a:pt x="287" y="3489"/>
                    <a:pt x="409" y="4272"/>
                  </a:cubicBezTo>
                  <a:cubicBezTo>
                    <a:pt x="499" y="4861"/>
                    <a:pt x="816" y="5386"/>
                    <a:pt x="1058" y="5930"/>
                  </a:cubicBezTo>
                  <a:cubicBezTo>
                    <a:pt x="1300" y="6476"/>
                    <a:pt x="1470" y="7104"/>
                    <a:pt x="1255" y="7661"/>
                  </a:cubicBezTo>
                  <a:cubicBezTo>
                    <a:pt x="1125" y="7999"/>
                    <a:pt x="866" y="8271"/>
                    <a:pt x="673" y="8579"/>
                  </a:cubicBezTo>
                  <a:cubicBezTo>
                    <a:pt x="0" y="9663"/>
                    <a:pt x="58" y="11173"/>
                    <a:pt x="1339" y="11996"/>
                  </a:cubicBezTo>
                  <a:cubicBezTo>
                    <a:pt x="1666" y="12207"/>
                    <a:pt x="2648" y="12549"/>
                    <a:pt x="3530" y="12549"/>
                  </a:cubicBezTo>
                  <a:cubicBezTo>
                    <a:pt x="3763" y="12549"/>
                    <a:pt x="3989" y="12525"/>
                    <a:pt x="4194" y="12469"/>
                  </a:cubicBezTo>
                  <a:cubicBezTo>
                    <a:pt x="4920" y="12270"/>
                    <a:pt x="5899" y="11855"/>
                    <a:pt x="6915" y="11855"/>
                  </a:cubicBezTo>
                  <a:cubicBezTo>
                    <a:pt x="7351" y="11855"/>
                    <a:pt x="7794" y="11931"/>
                    <a:pt x="8227" y="12135"/>
                  </a:cubicBezTo>
                  <a:cubicBezTo>
                    <a:pt x="8978" y="12489"/>
                    <a:pt x="9996" y="12740"/>
                    <a:pt x="10919" y="12740"/>
                  </a:cubicBezTo>
                  <a:cubicBezTo>
                    <a:pt x="11761" y="12740"/>
                    <a:pt x="12523" y="12530"/>
                    <a:pt x="12928" y="11998"/>
                  </a:cubicBezTo>
                  <a:cubicBezTo>
                    <a:pt x="13776" y="10880"/>
                    <a:pt x="11679" y="9451"/>
                    <a:pt x="12168" y="8239"/>
                  </a:cubicBezTo>
                  <a:cubicBezTo>
                    <a:pt x="12669" y="6992"/>
                    <a:pt x="12594" y="7187"/>
                    <a:pt x="13305" y="6224"/>
                  </a:cubicBezTo>
                  <a:cubicBezTo>
                    <a:pt x="14016" y="5262"/>
                    <a:pt x="13324" y="4176"/>
                    <a:pt x="12756" y="3407"/>
                  </a:cubicBezTo>
                  <a:cubicBezTo>
                    <a:pt x="12161" y="2602"/>
                    <a:pt x="13926" y="1623"/>
                    <a:pt x="13247" y="719"/>
                  </a:cubicBezTo>
                  <a:cubicBezTo>
                    <a:pt x="12823" y="158"/>
                    <a:pt x="12285" y="0"/>
                    <a:pt x="1178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4063555" y="2407667"/>
              <a:ext cx="838891" cy="657922"/>
            </a:xfrm>
            <a:custGeom>
              <a:avLst/>
              <a:gdLst/>
              <a:ahLst/>
              <a:cxnLst/>
              <a:rect l="l" t="t" r="r" b="b"/>
              <a:pathLst>
                <a:path w="3676" h="2883" extrusionOk="0">
                  <a:moveTo>
                    <a:pt x="1629" y="1"/>
                  </a:moveTo>
                  <a:cubicBezTo>
                    <a:pt x="1450" y="1"/>
                    <a:pt x="1267" y="33"/>
                    <a:pt x="1087" y="104"/>
                  </a:cubicBezTo>
                  <a:cubicBezTo>
                    <a:pt x="433" y="361"/>
                    <a:pt x="1" y="1087"/>
                    <a:pt x="82" y="1783"/>
                  </a:cubicBezTo>
                  <a:cubicBezTo>
                    <a:pt x="121" y="2094"/>
                    <a:pt x="256" y="2398"/>
                    <a:pt x="495" y="2597"/>
                  </a:cubicBezTo>
                  <a:cubicBezTo>
                    <a:pt x="722" y="2783"/>
                    <a:pt x="1020" y="2862"/>
                    <a:pt x="1311" y="2880"/>
                  </a:cubicBezTo>
                  <a:cubicBezTo>
                    <a:pt x="1350" y="2882"/>
                    <a:pt x="1389" y="2883"/>
                    <a:pt x="1427" y="2883"/>
                  </a:cubicBezTo>
                  <a:cubicBezTo>
                    <a:pt x="1968" y="2883"/>
                    <a:pt x="2520" y="2674"/>
                    <a:pt x="2856" y="2254"/>
                  </a:cubicBezTo>
                  <a:cubicBezTo>
                    <a:pt x="3675" y="1228"/>
                    <a:pt x="2731" y="1"/>
                    <a:pt x="16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745890" y="2474076"/>
              <a:ext cx="297354" cy="262667"/>
            </a:xfrm>
            <a:custGeom>
              <a:avLst/>
              <a:gdLst/>
              <a:ahLst/>
              <a:cxnLst/>
              <a:rect l="l" t="t" r="r" b="b"/>
              <a:pathLst>
                <a:path w="1303" h="1151" extrusionOk="0">
                  <a:moveTo>
                    <a:pt x="803" y="0"/>
                  </a:moveTo>
                  <a:cubicBezTo>
                    <a:pt x="327" y="0"/>
                    <a:pt x="1" y="814"/>
                    <a:pt x="457" y="1102"/>
                  </a:cubicBezTo>
                  <a:cubicBezTo>
                    <a:pt x="509" y="1136"/>
                    <a:pt x="567" y="1151"/>
                    <a:pt x="626" y="1151"/>
                  </a:cubicBezTo>
                  <a:cubicBezTo>
                    <a:pt x="786" y="1151"/>
                    <a:pt x="954" y="1042"/>
                    <a:pt x="1048" y="903"/>
                  </a:cubicBezTo>
                  <a:cubicBezTo>
                    <a:pt x="1198" y="682"/>
                    <a:pt x="1303" y="136"/>
                    <a:pt x="966" y="27"/>
                  </a:cubicBezTo>
                  <a:lnTo>
                    <a:pt x="966" y="27"/>
                  </a:lnTo>
                  <a:lnTo>
                    <a:pt x="1020" y="57"/>
                  </a:lnTo>
                  <a:cubicBezTo>
                    <a:pt x="946" y="18"/>
                    <a:pt x="873" y="0"/>
                    <a:pt x="80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173547" y="4549616"/>
              <a:ext cx="2444102" cy="269057"/>
            </a:xfrm>
            <a:custGeom>
              <a:avLst/>
              <a:gdLst/>
              <a:ahLst/>
              <a:cxnLst/>
              <a:rect l="l" t="t" r="r" b="b"/>
              <a:pathLst>
                <a:path w="10710" h="1179" extrusionOk="0">
                  <a:moveTo>
                    <a:pt x="5355" y="0"/>
                  </a:moveTo>
                  <a:cubicBezTo>
                    <a:pt x="2397" y="0"/>
                    <a:pt x="1" y="264"/>
                    <a:pt x="1" y="589"/>
                  </a:cubicBezTo>
                  <a:cubicBezTo>
                    <a:pt x="1" y="915"/>
                    <a:pt x="2397" y="1178"/>
                    <a:pt x="5355" y="1178"/>
                  </a:cubicBezTo>
                  <a:cubicBezTo>
                    <a:pt x="8313" y="1178"/>
                    <a:pt x="10709" y="915"/>
                    <a:pt x="10709" y="589"/>
                  </a:cubicBezTo>
                  <a:cubicBezTo>
                    <a:pt x="10709" y="264"/>
                    <a:pt x="8313" y="0"/>
                    <a:pt x="535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4144340" y="4370245"/>
              <a:ext cx="502969" cy="216113"/>
            </a:xfrm>
            <a:custGeom>
              <a:avLst/>
              <a:gdLst/>
              <a:ahLst/>
              <a:cxnLst/>
              <a:rect l="l" t="t" r="r" b="b"/>
              <a:pathLst>
                <a:path w="2204" h="947" extrusionOk="0">
                  <a:moveTo>
                    <a:pt x="124" y="0"/>
                  </a:moveTo>
                  <a:lnTo>
                    <a:pt x="0" y="947"/>
                  </a:lnTo>
                  <a:lnTo>
                    <a:pt x="2204" y="94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3403808" y="4188821"/>
              <a:ext cx="1984036" cy="183022"/>
            </a:xfrm>
            <a:custGeom>
              <a:avLst/>
              <a:gdLst/>
              <a:ahLst/>
              <a:cxnLst/>
              <a:rect l="l" t="t" r="r" b="b"/>
              <a:pathLst>
                <a:path w="8694" h="802" extrusionOk="0">
                  <a:moveTo>
                    <a:pt x="0" y="1"/>
                  </a:moveTo>
                  <a:lnTo>
                    <a:pt x="0" y="585"/>
                  </a:lnTo>
                  <a:cubicBezTo>
                    <a:pt x="0" y="705"/>
                    <a:pt x="97" y="802"/>
                    <a:pt x="217" y="802"/>
                  </a:cubicBezTo>
                  <a:lnTo>
                    <a:pt x="8477" y="802"/>
                  </a:lnTo>
                  <a:cubicBezTo>
                    <a:pt x="8595" y="802"/>
                    <a:pt x="8694" y="705"/>
                    <a:pt x="8694" y="585"/>
                  </a:cubicBezTo>
                  <a:lnTo>
                    <a:pt x="8694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403808" y="3004656"/>
              <a:ext cx="1983580" cy="1184397"/>
            </a:xfrm>
            <a:custGeom>
              <a:avLst/>
              <a:gdLst/>
              <a:ahLst/>
              <a:cxnLst/>
              <a:rect l="l" t="t" r="r" b="b"/>
              <a:pathLst>
                <a:path w="8692" h="5190" extrusionOk="0">
                  <a:moveTo>
                    <a:pt x="217" y="0"/>
                  </a:moveTo>
                  <a:cubicBezTo>
                    <a:pt x="97" y="0"/>
                    <a:pt x="0" y="99"/>
                    <a:pt x="0" y="216"/>
                  </a:cubicBezTo>
                  <a:lnTo>
                    <a:pt x="0" y="5190"/>
                  </a:lnTo>
                  <a:lnTo>
                    <a:pt x="8691" y="5190"/>
                  </a:lnTo>
                  <a:lnTo>
                    <a:pt x="8691" y="216"/>
                  </a:lnTo>
                  <a:cubicBezTo>
                    <a:pt x="8691" y="99"/>
                    <a:pt x="8595" y="0"/>
                    <a:pt x="84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473639" y="3070608"/>
              <a:ext cx="1843917" cy="1052493"/>
            </a:xfrm>
            <a:custGeom>
              <a:avLst/>
              <a:gdLst/>
              <a:ahLst/>
              <a:cxnLst/>
              <a:rect l="l" t="t" r="r" b="b"/>
              <a:pathLst>
                <a:path w="8080" h="4612" extrusionOk="0">
                  <a:moveTo>
                    <a:pt x="1" y="0"/>
                  </a:moveTo>
                  <a:lnTo>
                    <a:pt x="1" y="4611"/>
                  </a:lnTo>
                  <a:lnTo>
                    <a:pt x="8079" y="4611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4055796" y="4586129"/>
              <a:ext cx="680058" cy="21680"/>
            </a:xfrm>
            <a:custGeom>
              <a:avLst/>
              <a:gdLst/>
              <a:ahLst/>
              <a:cxnLst/>
              <a:rect l="l" t="t" r="r" b="b"/>
              <a:pathLst>
                <a:path w="2980" h="95" extrusionOk="0">
                  <a:moveTo>
                    <a:pt x="388" y="1"/>
                  </a:moveTo>
                  <a:lnTo>
                    <a:pt x="0" y="95"/>
                  </a:lnTo>
                  <a:lnTo>
                    <a:pt x="2980" y="93"/>
                  </a:lnTo>
                  <a:lnTo>
                    <a:pt x="25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4055796" y="4607124"/>
              <a:ext cx="680058" cy="12095"/>
            </a:xfrm>
            <a:custGeom>
              <a:avLst/>
              <a:gdLst/>
              <a:ahLst/>
              <a:cxnLst/>
              <a:rect l="l" t="t" r="r" b="b"/>
              <a:pathLst>
                <a:path w="2980" h="53" extrusionOk="0">
                  <a:moveTo>
                    <a:pt x="2980" y="1"/>
                  </a:moveTo>
                  <a:lnTo>
                    <a:pt x="0" y="3"/>
                  </a:lnTo>
                  <a:lnTo>
                    <a:pt x="20" y="52"/>
                  </a:lnTo>
                  <a:lnTo>
                    <a:pt x="2958" y="52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360224" y="4250893"/>
              <a:ext cx="70744" cy="70516"/>
            </a:xfrm>
            <a:custGeom>
              <a:avLst/>
              <a:gdLst/>
              <a:ahLst/>
              <a:cxnLst/>
              <a:rect l="l" t="t" r="r" b="b"/>
              <a:pathLst>
                <a:path w="310" h="309" extrusionOk="0">
                  <a:moveTo>
                    <a:pt x="155" y="1"/>
                  </a:moveTo>
                  <a:cubicBezTo>
                    <a:pt x="69" y="1"/>
                    <a:pt x="1" y="69"/>
                    <a:pt x="1" y="155"/>
                  </a:cubicBezTo>
                  <a:cubicBezTo>
                    <a:pt x="1" y="240"/>
                    <a:pt x="69" y="309"/>
                    <a:pt x="155" y="309"/>
                  </a:cubicBezTo>
                  <a:cubicBezTo>
                    <a:pt x="241" y="309"/>
                    <a:pt x="309" y="240"/>
                    <a:pt x="309" y="155"/>
                  </a:cubicBezTo>
                  <a:cubicBezTo>
                    <a:pt x="309" y="69"/>
                    <a:pt x="24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160768" y="2691785"/>
              <a:ext cx="658150" cy="527159"/>
            </a:xfrm>
            <a:custGeom>
              <a:avLst/>
              <a:gdLst/>
              <a:ahLst/>
              <a:cxnLst/>
              <a:rect l="l" t="t" r="r" b="b"/>
              <a:pathLst>
                <a:path w="2884" h="2310" extrusionOk="0">
                  <a:moveTo>
                    <a:pt x="2532" y="0"/>
                  </a:moveTo>
                  <a:cubicBezTo>
                    <a:pt x="2506" y="0"/>
                    <a:pt x="2484" y="34"/>
                    <a:pt x="2509" y="54"/>
                  </a:cubicBezTo>
                  <a:cubicBezTo>
                    <a:pt x="2571" y="101"/>
                    <a:pt x="2627" y="155"/>
                    <a:pt x="2678" y="212"/>
                  </a:cubicBezTo>
                  <a:cubicBezTo>
                    <a:pt x="2566" y="174"/>
                    <a:pt x="2443" y="159"/>
                    <a:pt x="2319" y="159"/>
                  </a:cubicBezTo>
                  <a:cubicBezTo>
                    <a:pt x="2192" y="159"/>
                    <a:pt x="2063" y="175"/>
                    <a:pt x="1946" y="195"/>
                  </a:cubicBezTo>
                  <a:cubicBezTo>
                    <a:pt x="1686" y="240"/>
                    <a:pt x="1429" y="328"/>
                    <a:pt x="1192" y="439"/>
                  </a:cubicBezTo>
                  <a:cubicBezTo>
                    <a:pt x="740" y="656"/>
                    <a:pt x="344" y="1005"/>
                    <a:pt x="147" y="1472"/>
                  </a:cubicBezTo>
                  <a:cubicBezTo>
                    <a:pt x="39" y="1729"/>
                    <a:pt x="1" y="2009"/>
                    <a:pt x="48" y="2286"/>
                  </a:cubicBezTo>
                  <a:cubicBezTo>
                    <a:pt x="51" y="2302"/>
                    <a:pt x="65" y="2309"/>
                    <a:pt x="78" y="2309"/>
                  </a:cubicBezTo>
                  <a:cubicBezTo>
                    <a:pt x="96" y="2309"/>
                    <a:pt x="114" y="2297"/>
                    <a:pt x="110" y="2277"/>
                  </a:cubicBezTo>
                  <a:cubicBezTo>
                    <a:pt x="54" y="1797"/>
                    <a:pt x="254" y="1320"/>
                    <a:pt x="588" y="981"/>
                  </a:cubicBezTo>
                  <a:cubicBezTo>
                    <a:pt x="924" y="643"/>
                    <a:pt x="1380" y="429"/>
                    <a:pt x="1841" y="324"/>
                  </a:cubicBezTo>
                  <a:cubicBezTo>
                    <a:pt x="1988" y="290"/>
                    <a:pt x="2136" y="270"/>
                    <a:pt x="2288" y="268"/>
                  </a:cubicBezTo>
                  <a:cubicBezTo>
                    <a:pt x="2294" y="268"/>
                    <a:pt x="2299" y="268"/>
                    <a:pt x="2305" y="268"/>
                  </a:cubicBezTo>
                  <a:cubicBezTo>
                    <a:pt x="2449" y="268"/>
                    <a:pt x="2587" y="294"/>
                    <a:pt x="2732" y="311"/>
                  </a:cubicBezTo>
                  <a:cubicBezTo>
                    <a:pt x="2738" y="311"/>
                    <a:pt x="2744" y="309"/>
                    <a:pt x="2749" y="305"/>
                  </a:cubicBezTo>
                  <a:lnTo>
                    <a:pt x="2759" y="320"/>
                  </a:lnTo>
                  <a:cubicBezTo>
                    <a:pt x="2648" y="360"/>
                    <a:pt x="2543" y="412"/>
                    <a:pt x="2442" y="478"/>
                  </a:cubicBezTo>
                  <a:cubicBezTo>
                    <a:pt x="2401" y="505"/>
                    <a:pt x="2428" y="567"/>
                    <a:pt x="2468" y="567"/>
                  </a:cubicBezTo>
                  <a:cubicBezTo>
                    <a:pt x="2475" y="567"/>
                    <a:pt x="2484" y="565"/>
                    <a:pt x="2492" y="559"/>
                  </a:cubicBezTo>
                  <a:cubicBezTo>
                    <a:pt x="2601" y="487"/>
                    <a:pt x="2717" y="431"/>
                    <a:pt x="2841" y="388"/>
                  </a:cubicBezTo>
                  <a:cubicBezTo>
                    <a:pt x="2867" y="380"/>
                    <a:pt x="2884" y="347"/>
                    <a:pt x="2869" y="322"/>
                  </a:cubicBezTo>
                  <a:cubicBezTo>
                    <a:pt x="2785" y="191"/>
                    <a:pt x="2680" y="82"/>
                    <a:pt x="2547" y="5"/>
                  </a:cubicBezTo>
                  <a:cubicBezTo>
                    <a:pt x="2542" y="1"/>
                    <a:pt x="2537" y="0"/>
                    <a:pt x="2532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271680" y="2431173"/>
              <a:ext cx="976272" cy="404384"/>
            </a:xfrm>
            <a:custGeom>
              <a:avLst/>
              <a:gdLst/>
              <a:ahLst/>
              <a:cxnLst/>
              <a:rect l="l" t="t" r="r" b="b"/>
              <a:pathLst>
                <a:path w="4278" h="1772" extrusionOk="0">
                  <a:moveTo>
                    <a:pt x="1679" y="1"/>
                  </a:moveTo>
                  <a:cubicBezTo>
                    <a:pt x="1374" y="1"/>
                    <a:pt x="1071" y="48"/>
                    <a:pt x="791" y="149"/>
                  </a:cubicBezTo>
                  <a:cubicBezTo>
                    <a:pt x="489" y="258"/>
                    <a:pt x="177" y="451"/>
                    <a:pt x="12" y="738"/>
                  </a:cubicBezTo>
                  <a:cubicBezTo>
                    <a:pt x="1" y="757"/>
                    <a:pt x="18" y="779"/>
                    <a:pt x="36" y="779"/>
                  </a:cubicBezTo>
                  <a:cubicBezTo>
                    <a:pt x="42" y="779"/>
                    <a:pt x="49" y="776"/>
                    <a:pt x="55" y="770"/>
                  </a:cubicBezTo>
                  <a:cubicBezTo>
                    <a:pt x="243" y="541"/>
                    <a:pt x="462" y="367"/>
                    <a:pt x="740" y="258"/>
                  </a:cubicBezTo>
                  <a:cubicBezTo>
                    <a:pt x="1014" y="151"/>
                    <a:pt x="1310" y="102"/>
                    <a:pt x="1603" y="97"/>
                  </a:cubicBezTo>
                  <a:cubicBezTo>
                    <a:pt x="1614" y="97"/>
                    <a:pt x="1625" y="97"/>
                    <a:pt x="1635" y="97"/>
                  </a:cubicBezTo>
                  <a:cubicBezTo>
                    <a:pt x="2289" y="97"/>
                    <a:pt x="2963" y="289"/>
                    <a:pt x="3449" y="744"/>
                  </a:cubicBezTo>
                  <a:cubicBezTo>
                    <a:pt x="3702" y="980"/>
                    <a:pt x="3895" y="1275"/>
                    <a:pt x="3989" y="1607"/>
                  </a:cubicBezTo>
                  <a:cubicBezTo>
                    <a:pt x="3974" y="1592"/>
                    <a:pt x="3959" y="1577"/>
                    <a:pt x="3950" y="1566"/>
                  </a:cubicBezTo>
                  <a:cubicBezTo>
                    <a:pt x="3910" y="1532"/>
                    <a:pt x="3869" y="1496"/>
                    <a:pt x="3824" y="1464"/>
                  </a:cubicBezTo>
                  <a:cubicBezTo>
                    <a:pt x="3818" y="1459"/>
                    <a:pt x="3813" y="1457"/>
                    <a:pt x="3807" y="1457"/>
                  </a:cubicBezTo>
                  <a:cubicBezTo>
                    <a:pt x="3785" y="1457"/>
                    <a:pt x="3768" y="1492"/>
                    <a:pt x="3785" y="1513"/>
                  </a:cubicBezTo>
                  <a:cubicBezTo>
                    <a:pt x="3841" y="1577"/>
                    <a:pt x="3908" y="1635"/>
                    <a:pt x="3970" y="1693"/>
                  </a:cubicBezTo>
                  <a:cubicBezTo>
                    <a:pt x="4003" y="1726"/>
                    <a:pt x="4042" y="1772"/>
                    <a:pt x="4092" y="1772"/>
                  </a:cubicBezTo>
                  <a:cubicBezTo>
                    <a:pt x="4100" y="1772"/>
                    <a:pt x="4109" y="1771"/>
                    <a:pt x="4117" y="1768"/>
                  </a:cubicBezTo>
                  <a:cubicBezTo>
                    <a:pt x="4173" y="1751"/>
                    <a:pt x="4190" y="1689"/>
                    <a:pt x="4207" y="1641"/>
                  </a:cubicBezTo>
                  <a:cubicBezTo>
                    <a:pt x="4235" y="1560"/>
                    <a:pt x="4272" y="1481"/>
                    <a:pt x="4276" y="1397"/>
                  </a:cubicBezTo>
                  <a:cubicBezTo>
                    <a:pt x="4277" y="1378"/>
                    <a:pt x="4264" y="1369"/>
                    <a:pt x="4249" y="1369"/>
                  </a:cubicBezTo>
                  <a:cubicBezTo>
                    <a:pt x="4239" y="1369"/>
                    <a:pt x="4229" y="1374"/>
                    <a:pt x="4222" y="1382"/>
                  </a:cubicBezTo>
                  <a:cubicBezTo>
                    <a:pt x="4188" y="1427"/>
                    <a:pt x="4171" y="1479"/>
                    <a:pt x="4154" y="1532"/>
                  </a:cubicBezTo>
                  <a:cubicBezTo>
                    <a:pt x="4145" y="1556"/>
                    <a:pt x="4137" y="1581"/>
                    <a:pt x="4128" y="1605"/>
                  </a:cubicBezTo>
                  <a:cubicBezTo>
                    <a:pt x="4122" y="1622"/>
                    <a:pt x="4115" y="1637"/>
                    <a:pt x="4111" y="1654"/>
                  </a:cubicBezTo>
                  <a:cubicBezTo>
                    <a:pt x="4110" y="1669"/>
                    <a:pt x="4105" y="1678"/>
                    <a:pt x="4096" y="1678"/>
                  </a:cubicBezTo>
                  <a:cubicBezTo>
                    <a:pt x="4092" y="1678"/>
                    <a:pt x="4088" y="1677"/>
                    <a:pt x="4083" y="1674"/>
                  </a:cubicBezTo>
                  <a:cubicBezTo>
                    <a:pt x="4070" y="1674"/>
                    <a:pt x="4053" y="1665"/>
                    <a:pt x="4038" y="1652"/>
                  </a:cubicBezTo>
                  <a:lnTo>
                    <a:pt x="4038" y="1652"/>
                  </a:lnTo>
                  <a:cubicBezTo>
                    <a:pt x="4040" y="1652"/>
                    <a:pt x="4041" y="1652"/>
                    <a:pt x="4042" y="1652"/>
                  </a:cubicBezTo>
                  <a:cubicBezTo>
                    <a:pt x="4075" y="1652"/>
                    <a:pt x="4111" y="1627"/>
                    <a:pt x="4098" y="1586"/>
                  </a:cubicBezTo>
                  <a:cubicBezTo>
                    <a:pt x="3908" y="941"/>
                    <a:pt x="3387" y="448"/>
                    <a:pt x="2770" y="206"/>
                  </a:cubicBezTo>
                  <a:cubicBezTo>
                    <a:pt x="2432" y="73"/>
                    <a:pt x="2054" y="1"/>
                    <a:pt x="1679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3704813" y="4135649"/>
              <a:ext cx="1466233" cy="384301"/>
            </a:xfrm>
            <a:custGeom>
              <a:avLst/>
              <a:gdLst/>
              <a:ahLst/>
              <a:cxnLst/>
              <a:rect l="l" t="t" r="r" b="b"/>
              <a:pathLst>
                <a:path w="6425" h="1684" extrusionOk="0">
                  <a:moveTo>
                    <a:pt x="74" y="0"/>
                  </a:moveTo>
                  <a:cubicBezTo>
                    <a:pt x="57" y="0"/>
                    <a:pt x="40" y="8"/>
                    <a:pt x="26" y="30"/>
                  </a:cubicBezTo>
                  <a:cubicBezTo>
                    <a:pt x="11" y="51"/>
                    <a:pt x="13" y="81"/>
                    <a:pt x="11" y="107"/>
                  </a:cubicBezTo>
                  <a:cubicBezTo>
                    <a:pt x="9" y="159"/>
                    <a:pt x="9" y="210"/>
                    <a:pt x="9" y="259"/>
                  </a:cubicBezTo>
                  <a:cubicBezTo>
                    <a:pt x="7" y="353"/>
                    <a:pt x="1" y="450"/>
                    <a:pt x="9" y="542"/>
                  </a:cubicBezTo>
                  <a:cubicBezTo>
                    <a:pt x="12" y="557"/>
                    <a:pt x="25" y="567"/>
                    <a:pt x="38" y="567"/>
                  </a:cubicBezTo>
                  <a:cubicBezTo>
                    <a:pt x="46" y="567"/>
                    <a:pt x="55" y="561"/>
                    <a:pt x="56" y="548"/>
                  </a:cubicBezTo>
                  <a:cubicBezTo>
                    <a:pt x="78" y="435"/>
                    <a:pt x="80" y="317"/>
                    <a:pt x="84" y="201"/>
                  </a:cubicBezTo>
                  <a:cubicBezTo>
                    <a:pt x="251" y="598"/>
                    <a:pt x="570" y="919"/>
                    <a:pt x="928" y="1150"/>
                  </a:cubicBezTo>
                  <a:cubicBezTo>
                    <a:pt x="1326" y="1411"/>
                    <a:pt x="1785" y="1566"/>
                    <a:pt x="2256" y="1634"/>
                  </a:cubicBezTo>
                  <a:cubicBezTo>
                    <a:pt x="2492" y="1669"/>
                    <a:pt x="2731" y="1683"/>
                    <a:pt x="2970" y="1683"/>
                  </a:cubicBezTo>
                  <a:cubicBezTo>
                    <a:pt x="3308" y="1683"/>
                    <a:pt x="3647" y="1654"/>
                    <a:pt x="3982" y="1613"/>
                  </a:cubicBezTo>
                  <a:cubicBezTo>
                    <a:pt x="4511" y="1546"/>
                    <a:pt x="5062" y="1476"/>
                    <a:pt x="5543" y="1234"/>
                  </a:cubicBezTo>
                  <a:cubicBezTo>
                    <a:pt x="5980" y="1011"/>
                    <a:pt x="6385" y="598"/>
                    <a:pt x="6424" y="88"/>
                  </a:cubicBezTo>
                  <a:cubicBezTo>
                    <a:pt x="6425" y="73"/>
                    <a:pt x="6412" y="65"/>
                    <a:pt x="6400" y="65"/>
                  </a:cubicBezTo>
                  <a:cubicBezTo>
                    <a:pt x="6390" y="65"/>
                    <a:pt x="6381" y="70"/>
                    <a:pt x="6379" y="81"/>
                  </a:cubicBezTo>
                  <a:cubicBezTo>
                    <a:pt x="6297" y="523"/>
                    <a:pt x="5997" y="880"/>
                    <a:pt x="5616" y="1101"/>
                  </a:cubicBezTo>
                  <a:cubicBezTo>
                    <a:pt x="5164" y="1362"/>
                    <a:pt x="4633" y="1439"/>
                    <a:pt x="4123" y="1508"/>
                  </a:cubicBezTo>
                  <a:cubicBezTo>
                    <a:pt x="3749" y="1558"/>
                    <a:pt x="3363" y="1595"/>
                    <a:pt x="2979" y="1595"/>
                  </a:cubicBezTo>
                  <a:cubicBezTo>
                    <a:pt x="2333" y="1595"/>
                    <a:pt x="1693" y="1490"/>
                    <a:pt x="1121" y="1165"/>
                  </a:cubicBezTo>
                  <a:cubicBezTo>
                    <a:pt x="692" y="923"/>
                    <a:pt x="354" y="574"/>
                    <a:pt x="121" y="139"/>
                  </a:cubicBezTo>
                  <a:cubicBezTo>
                    <a:pt x="116" y="130"/>
                    <a:pt x="107" y="125"/>
                    <a:pt x="98" y="125"/>
                  </a:cubicBezTo>
                  <a:cubicBezTo>
                    <a:pt x="95" y="125"/>
                    <a:pt x="92" y="125"/>
                    <a:pt x="88" y="126"/>
                  </a:cubicBezTo>
                  <a:cubicBezTo>
                    <a:pt x="88" y="120"/>
                    <a:pt x="91" y="114"/>
                    <a:pt x="91" y="107"/>
                  </a:cubicBezTo>
                  <a:cubicBezTo>
                    <a:pt x="91" y="94"/>
                    <a:pt x="91" y="88"/>
                    <a:pt x="91" y="86"/>
                  </a:cubicBezTo>
                  <a:cubicBezTo>
                    <a:pt x="91" y="88"/>
                    <a:pt x="93" y="96"/>
                    <a:pt x="99" y="99"/>
                  </a:cubicBezTo>
                  <a:cubicBezTo>
                    <a:pt x="127" y="111"/>
                    <a:pt x="153" y="141"/>
                    <a:pt x="178" y="161"/>
                  </a:cubicBezTo>
                  <a:cubicBezTo>
                    <a:pt x="232" y="204"/>
                    <a:pt x="285" y="255"/>
                    <a:pt x="345" y="285"/>
                  </a:cubicBezTo>
                  <a:cubicBezTo>
                    <a:pt x="352" y="288"/>
                    <a:pt x="358" y="290"/>
                    <a:pt x="364" y="290"/>
                  </a:cubicBezTo>
                  <a:cubicBezTo>
                    <a:pt x="393" y="290"/>
                    <a:pt x="412" y="254"/>
                    <a:pt x="390" y="229"/>
                  </a:cubicBezTo>
                  <a:cubicBezTo>
                    <a:pt x="333" y="161"/>
                    <a:pt x="245" y="109"/>
                    <a:pt x="174" y="56"/>
                  </a:cubicBezTo>
                  <a:cubicBezTo>
                    <a:pt x="147" y="34"/>
                    <a:pt x="109" y="0"/>
                    <a:pt x="74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3117408" y="3353128"/>
              <a:ext cx="611140" cy="625289"/>
            </a:xfrm>
            <a:custGeom>
              <a:avLst/>
              <a:gdLst/>
              <a:ahLst/>
              <a:cxnLst/>
              <a:rect l="l" t="t" r="r" b="b"/>
              <a:pathLst>
                <a:path w="2678" h="2740" extrusionOk="0">
                  <a:moveTo>
                    <a:pt x="322" y="0"/>
                  </a:moveTo>
                  <a:cubicBezTo>
                    <a:pt x="144" y="0"/>
                    <a:pt x="0" y="146"/>
                    <a:pt x="0" y="321"/>
                  </a:cubicBezTo>
                  <a:lnTo>
                    <a:pt x="0" y="2418"/>
                  </a:lnTo>
                  <a:cubicBezTo>
                    <a:pt x="0" y="2596"/>
                    <a:pt x="144" y="2739"/>
                    <a:pt x="322" y="2739"/>
                  </a:cubicBezTo>
                  <a:lnTo>
                    <a:pt x="2356" y="2739"/>
                  </a:lnTo>
                  <a:cubicBezTo>
                    <a:pt x="2532" y="2739"/>
                    <a:pt x="2677" y="2594"/>
                    <a:pt x="2677" y="2418"/>
                  </a:cubicBezTo>
                  <a:lnTo>
                    <a:pt x="2677" y="321"/>
                  </a:lnTo>
                  <a:cubicBezTo>
                    <a:pt x="2677" y="146"/>
                    <a:pt x="2532" y="0"/>
                    <a:pt x="2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3249768" y="3473621"/>
              <a:ext cx="307167" cy="327250"/>
            </a:xfrm>
            <a:custGeom>
              <a:avLst/>
              <a:gdLst/>
              <a:ahLst/>
              <a:cxnLst/>
              <a:rect l="l" t="t" r="r" b="b"/>
              <a:pathLst>
                <a:path w="1346" h="1434" extrusionOk="0">
                  <a:moveTo>
                    <a:pt x="675" y="0"/>
                  </a:moveTo>
                  <a:cubicBezTo>
                    <a:pt x="664" y="0"/>
                    <a:pt x="653" y="1"/>
                    <a:pt x="641" y="1"/>
                  </a:cubicBezTo>
                  <a:cubicBezTo>
                    <a:pt x="296" y="16"/>
                    <a:pt x="14" y="307"/>
                    <a:pt x="5" y="652"/>
                  </a:cubicBezTo>
                  <a:cubicBezTo>
                    <a:pt x="1" y="866"/>
                    <a:pt x="93" y="1055"/>
                    <a:pt x="243" y="1181"/>
                  </a:cubicBezTo>
                  <a:cubicBezTo>
                    <a:pt x="324" y="1250"/>
                    <a:pt x="384" y="1338"/>
                    <a:pt x="412" y="1434"/>
                  </a:cubicBezTo>
                  <a:lnTo>
                    <a:pt x="941" y="1434"/>
                  </a:lnTo>
                  <a:cubicBezTo>
                    <a:pt x="971" y="1338"/>
                    <a:pt x="1029" y="1250"/>
                    <a:pt x="1106" y="1181"/>
                  </a:cubicBezTo>
                  <a:cubicBezTo>
                    <a:pt x="1251" y="1061"/>
                    <a:pt x="1346" y="875"/>
                    <a:pt x="1346" y="672"/>
                  </a:cubicBezTo>
                  <a:cubicBezTo>
                    <a:pt x="1346" y="304"/>
                    <a:pt x="1047" y="0"/>
                    <a:pt x="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3343561" y="3618989"/>
              <a:ext cx="120950" cy="184392"/>
            </a:xfrm>
            <a:custGeom>
              <a:avLst/>
              <a:gdLst/>
              <a:ahLst/>
              <a:cxnLst/>
              <a:rect l="l" t="t" r="r" b="b"/>
              <a:pathLst>
                <a:path w="530" h="808" extrusionOk="0">
                  <a:moveTo>
                    <a:pt x="170" y="0"/>
                  </a:moveTo>
                  <a:cubicBezTo>
                    <a:pt x="147" y="0"/>
                    <a:pt x="123" y="11"/>
                    <a:pt x="108" y="30"/>
                  </a:cubicBezTo>
                  <a:cubicBezTo>
                    <a:pt x="97" y="39"/>
                    <a:pt x="84" y="45"/>
                    <a:pt x="69" y="45"/>
                  </a:cubicBezTo>
                  <a:cubicBezTo>
                    <a:pt x="59" y="45"/>
                    <a:pt x="44" y="39"/>
                    <a:pt x="39" y="30"/>
                  </a:cubicBezTo>
                  <a:cubicBezTo>
                    <a:pt x="36" y="27"/>
                    <a:pt x="30" y="23"/>
                    <a:pt x="24" y="23"/>
                  </a:cubicBezTo>
                  <a:cubicBezTo>
                    <a:pt x="21" y="23"/>
                    <a:pt x="19" y="24"/>
                    <a:pt x="16" y="26"/>
                  </a:cubicBezTo>
                  <a:cubicBezTo>
                    <a:pt x="5" y="30"/>
                    <a:pt x="1" y="39"/>
                    <a:pt x="5" y="50"/>
                  </a:cubicBezTo>
                  <a:lnTo>
                    <a:pt x="200" y="808"/>
                  </a:lnTo>
                  <a:lnTo>
                    <a:pt x="245" y="808"/>
                  </a:lnTo>
                  <a:lnTo>
                    <a:pt x="50" y="84"/>
                  </a:lnTo>
                  <a:lnTo>
                    <a:pt x="65" y="84"/>
                  </a:lnTo>
                  <a:cubicBezTo>
                    <a:pt x="89" y="84"/>
                    <a:pt x="112" y="73"/>
                    <a:pt x="132" y="54"/>
                  </a:cubicBezTo>
                  <a:cubicBezTo>
                    <a:pt x="142" y="45"/>
                    <a:pt x="153" y="39"/>
                    <a:pt x="166" y="39"/>
                  </a:cubicBezTo>
                  <a:cubicBezTo>
                    <a:pt x="181" y="39"/>
                    <a:pt x="192" y="45"/>
                    <a:pt x="200" y="54"/>
                  </a:cubicBezTo>
                  <a:cubicBezTo>
                    <a:pt x="217" y="73"/>
                    <a:pt x="240" y="83"/>
                    <a:pt x="263" y="83"/>
                  </a:cubicBezTo>
                  <a:cubicBezTo>
                    <a:pt x="286" y="83"/>
                    <a:pt x="309" y="73"/>
                    <a:pt x="326" y="54"/>
                  </a:cubicBezTo>
                  <a:cubicBezTo>
                    <a:pt x="337" y="45"/>
                    <a:pt x="346" y="39"/>
                    <a:pt x="361" y="39"/>
                  </a:cubicBezTo>
                  <a:cubicBezTo>
                    <a:pt x="371" y="39"/>
                    <a:pt x="384" y="45"/>
                    <a:pt x="395" y="54"/>
                  </a:cubicBezTo>
                  <a:cubicBezTo>
                    <a:pt x="414" y="73"/>
                    <a:pt x="434" y="84"/>
                    <a:pt x="464" y="84"/>
                  </a:cubicBezTo>
                  <a:lnTo>
                    <a:pt x="476" y="84"/>
                  </a:lnTo>
                  <a:lnTo>
                    <a:pt x="288" y="808"/>
                  </a:lnTo>
                  <a:lnTo>
                    <a:pt x="331" y="808"/>
                  </a:lnTo>
                  <a:lnTo>
                    <a:pt x="530" y="50"/>
                  </a:lnTo>
                  <a:cubicBezTo>
                    <a:pt x="530" y="39"/>
                    <a:pt x="530" y="30"/>
                    <a:pt x="521" y="26"/>
                  </a:cubicBezTo>
                  <a:cubicBezTo>
                    <a:pt x="518" y="24"/>
                    <a:pt x="515" y="23"/>
                    <a:pt x="512" y="23"/>
                  </a:cubicBezTo>
                  <a:cubicBezTo>
                    <a:pt x="506" y="23"/>
                    <a:pt x="501" y="27"/>
                    <a:pt x="498" y="30"/>
                  </a:cubicBezTo>
                  <a:cubicBezTo>
                    <a:pt x="487" y="39"/>
                    <a:pt x="476" y="45"/>
                    <a:pt x="468" y="45"/>
                  </a:cubicBezTo>
                  <a:cubicBezTo>
                    <a:pt x="453" y="45"/>
                    <a:pt x="444" y="39"/>
                    <a:pt x="429" y="30"/>
                  </a:cubicBezTo>
                  <a:cubicBezTo>
                    <a:pt x="410" y="11"/>
                    <a:pt x="391" y="0"/>
                    <a:pt x="365" y="0"/>
                  </a:cubicBezTo>
                  <a:cubicBezTo>
                    <a:pt x="341" y="0"/>
                    <a:pt x="322" y="11"/>
                    <a:pt x="303" y="30"/>
                  </a:cubicBezTo>
                  <a:cubicBezTo>
                    <a:pt x="293" y="40"/>
                    <a:pt x="281" y="45"/>
                    <a:pt x="269" y="45"/>
                  </a:cubicBezTo>
                  <a:cubicBezTo>
                    <a:pt x="256" y="45"/>
                    <a:pt x="244" y="40"/>
                    <a:pt x="234" y="30"/>
                  </a:cubicBezTo>
                  <a:cubicBezTo>
                    <a:pt x="219" y="11"/>
                    <a:pt x="196" y="0"/>
                    <a:pt x="170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3369121" y="3902878"/>
              <a:ext cx="69147" cy="23277"/>
            </a:xfrm>
            <a:custGeom>
              <a:avLst/>
              <a:gdLst/>
              <a:ahLst/>
              <a:cxnLst/>
              <a:rect l="l" t="t" r="r" b="b"/>
              <a:pathLst>
                <a:path w="303" h="102" extrusionOk="0">
                  <a:moveTo>
                    <a:pt x="0" y="1"/>
                  </a:moveTo>
                  <a:cubicBezTo>
                    <a:pt x="26" y="58"/>
                    <a:pt x="84" y="101"/>
                    <a:pt x="152" y="101"/>
                  </a:cubicBezTo>
                  <a:cubicBezTo>
                    <a:pt x="219" y="101"/>
                    <a:pt x="279" y="58"/>
                    <a:pt x="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3343561" y="3799728"/>
              <a:ext cx="120950" cy="104291"/>
            </a:xfrm>
            <a:custGeom>
              <a:avLst/>
              <a:gdLst/>
              <a:ahLst/>
              <a:cxnLst/>
              <a:rect l="l" t="t" r="r" b="b"/>
              <a:pathLst>
                <a:path w="530" h="457" extrusionOk="0">
                  <a:moveTo>
                    <a:pt x="1" y="1"/>
                  </a:moveTo>
                  <a:lnTo>
                    <a:pt x="1" y="369"/>
                  </a:lnTo>
                  <a:cubicBezTo>
                    <a:pt x="1" y="418"/>
                    <a:pt x="39" y="457"/>
                    <a:pt x="89" y="457"/>
                  </a:cubicBezTo>
                  <a:lnTo>
                    <a:pt x="444" y="457"/>
                  </a:lnTo>
                  <a:cubicBezTo>
                    <a:pt x="491" y="457"/>
                    <a:pt x="530" y="418"/>
                    <a:pt x="530" y="369"/>
                  </a:cubicBez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331466" y="3817300"/>
              <a:ext cx="144455" cy="24646"/>
            </a:xfrm>
            <a:custGeom>
              <a:avLst/>
              <a:gdLst/>
              <a:ahLst/>
              <a:cxnLst/>
              <a:rect l="l" t="t" r="r" b="b"/>
              <a:pathLst>
                <a:path w="633" h="108" extrusionOk="0">
                  <a:moveTo>
                    <a:pt x="54" y="1"/>
                  </a:moveTo>
                  <a:cubicBezTo>
                    <a:pt x="26" y="1"/>
                    <a:pt x="0" y="24"/>
                    <a:pt x="0" y="54"/>
                  </a:cubicBezTo>
                  <a:cubicBezTo>
                    <a:pt x="0" y="82"/>
                    <a:pt x="24" y="108"/>
                    <a:pt x="54" y="108"/>
                  </a:cubicBezTo>
                  <a:lnTo>
                    <a:pt x="579" y="108"/>
                  </a:lnTo>
                  <a:cubicBezTo>
                    <a:pt x="609" y="108"/>
                    <a:pt x="632" y="84"/>
                    <a:pt x="632" y="54"/>
                  </a:cubicBezTo>
                  <a:cubicBezTo>
                    <a:pt x="632" y="24"/>
                    <a:pt x="609" y="1"/>
                    <a:pt x="5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3331466" y="3856096"/>
              <a:ext cx="144455" cy="24646"/>
            </a:xfrm>
            <a:custGeom>
              <a:avLst/>
              <a:gdLst/>
              <a:ahLst/>
              <a:cxnLst/>
              <a:rect l="l" t="t" r="r" b="b"/>
              <a:pathLst>
                <a:path w="633" h="108" extrusionOk="0">
                  <a:moveTo>
                    <a:pt x="54" y="0"/>
                  </a:moveTo>
                  <a:cubicBezTo>
                    <a:pt x="26" y="0"/>
                    <a:pt x="0" y="26"/>
                    <a:pt x="0" y="54"/>
                  </a:cubicBezTo>
                  <a:cubicBezTo>
                    <a:pt x="0" y="84"/>
                    <a:pt x="24" y="107"/>
                    <a:pt x="54" y="107"/>
                  </a:cubicBezTo>
                  <a:lnTo>
                    <a:pt x="579" y="107"/>
                  </a:lnTo>
                  <a:cubicBezTo>
                    <a:pt x="609" y="107"/>
                    <a:pt x="632" y="84"/>
                    <a:pt x="632" y="54"/>
                  </a:cubicBezTo>
                  <a:cubicBezTo>
                    <a:pt x="632" y="26"/>
                    <a:pt x="609" y="0"/>
                    <a:pt x="57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392626" y="3394205"/>
              <a:ext cx="22136" cy="59790"/>
            </a:xfrm>
            <a:custGeom>
              <a:avLst/>
              <a:gdLst/>
              <a:ahLst/>
              <a:cxnLst/>
              <a:rect l="l" t="t" r="r" b="b"/>
              <a:pathLst>
                <a:path w="97" h="262" extrusionOk="0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lnTo>
                    <a:pt x="0" y="214"/>
                  </a:lnTo>
                  <a:cubicBezTo>
                    <a:pt x="0" y="238"/>
                    <a:pt x="19" y="261"/>
                    <a:pt x="49" y="261"/>
                  </a:cubicBezTo>
                  <a:cubicBezTo>
                    <a:pt x="77" y="261"/>
                    <a:pt x="96" y="242"/>
                    <a:pt x="96" y="214"/>
                  </a:cubicBezTo>
                  <a:lnTo>
                    <a:pt x="96" y="49"/>
                  </a:lnTo>
                  <a:cubicBezTo>
                    <a:pt x="96" y="19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235163" y="3458331"/>
              <a:ext cx="51118" cy="49293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6"/>
                    <a:pt x="0" y="64"/>
                    <a:pt x="20" y="83"/>
                  </a:cubicBezTo>
                  <a:lnTo>
                    <a:pt x="138" y="201"/>
                  </a:lnTo>
                  <a:cubicBezTo>
                    <a:pt x="147" y="211"/>
                    <a:pt x="159" y="215"/>
                    <a:pt x="171" y="215"/>
                  </a:cubicBezTo>
                  <a:cubicBezTo>
                    <a:pt x="182" y="215"/>
                    <a:pt x="194" y="211"/>
                    <a:pt x="204" y="201"/>
                  </a:cubicBezTo>
                  <a:cubicBezTo>
                    <a:pt x="223" y="180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3172178" y="3614653"/>
              <a:ext cx="59790" cy="22136"/>
            </a:xfrm>
            <a:custGeom>
              <a:avLst/>
              <a:gdLst/>
              <a:ahLst/>
              <a:cxnLst/>
              <a:rect l="l" t="t" r="r" b="b"/>
              <a:pathLst>
                <a:path w="262" h="97" extrusionOk="0">
                  <a:moveTo>
                    <a:pt x="47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7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3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235163" y="3744274"/>
              <a:ext cx="51118" cy="48836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71" y="0"/>
                  </a:moveTo>
                  <a:cubicBezTo>
                    <a:pt x="159" y="0"/>
                    <a:pt x="147" y="5"/>
                    <a:pt x="138" y="15"/>
                  </a:cubicBezTo>
                  <a:lnTo>
                    <a:pt x="20" y="132"/>
                  </a:lnTo>
                  <a:cubicBezTo>
                    <a:pt x="0" y="152"/>
                    <a:pt x="0" y="179"/>
                    <a:pt x="20" y="199"/>
                  </a:cubicBezTo>
                  <a:cubicBezTo>
                    <a:pt x="29" y="208"/>
                    <a:pt x="42" y="213"/>
                    <a:pt x="54" y="213"/>
                  </a:cubicBezTo>
                  <a:cubicBezTo>
                    <a:pt x="66" y="213"/>
                    <a:pt x="79" y="208"/>
                    <a:pt x="88" y="199"/>
                  </a:cubicBezTo>
                  <a:lnTo>
                    <a:pt x="204" y="83"/>
                  </a:lnTo>
                  <a:cubicBezTo>
                    <a:pt x="223" y="64"/>
                    <a:pt x="223" y="34"/>
                    <a:pt x="204" y="15"/>
                  </a:cubicBezTo>
                  <a:cubicBezTo>
                    <a:pt x="194" y="5"/>
                    <a:pt x="182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521107" y="3744274"/>
              <a:ext cx="51118" cy="48836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4"/>
                    <a:pt x="0" y="64"/>
                    <a:pt x="20" y="83"/>
                  </a:cubicBezTo>
                  <a:lnTo>
                    <a:pt x="135" y="199"/>
                  </a:lnTo>
                  <a:cubicBezTo>
                    <a:pt x="146" y="208"/>
                    <a:pt x="158" y="213"/>
                    <a:pt x="170" y="213"/>
                  </a:cubicBezTo>
                  <a:cubicBezTo>
                    <a:pt x="182" y="213"/>
                    <a:pt x="194" y="208"/>
                    <a:pt x="204" y="199"/>
                  </a:cubicBezTo>
                  <a:cubicBezTo>
                    <a:pt x="223" y="179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3575420" y="3614653"/>
              <a:ext cx="59790" cy="22136"/>
            </a:xfrm>
            <a:custGeom>
              <a:avLst/>
              <a:gdLst/>
              <a:ahLst/>
              <a:cxnLst/>
              <a:rect l="l" t="t" r="r" b="b"/>
              <a:pathLst>
                <a:path w="262" h="97" extrusionOk="0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9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42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521107" y="3458331"/>
              <a:ext cx="51118" cy="49293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170" y="0"/>
                  </a:moveTo>
                  <a:cubicBezTo>
                    <a:pt x="158" y="0"/>
                    <a:pt x="146" y="5"/>
                    <a:pt x="135" y="15"/>
                  </a:cubicBezTo>
                  <a:lnTo>
                    <a:pt x="20" y="132"/>
                  </a:lnTo>
                  <a:cubicBezTo>
                    <a:pt x="0" y="152"/>
                    <a:pt x="0" y="180"/>
                    <a:pt x="20" y="201"/>
                  </a:cubicBezTo>
                  <a:cubicBezTo>
                    <a:pt x="29" y="211"/>
                    <a:pt x="42" y="215"/>
                    <a:pt x="54" y="215"/>
                  </a:cubicBezTo>
                  <a:cubicBezTo>
                    <a:pt x="66" y="215"/>
                    <a:pt x="79" y="211"/>
                    <a:pt x="88" y="201"/>
                  </a:cubicBezTo>
                  <a:lnTo>
                    <a:pt x="204" y="83"/>
                  </a:lnTo>
                  <a:cubicBezTo>
                    <a:pt x="223" y="64"/>
                    <a:pt x="223" y="36"/>
                    <a:pt x="204" y="15"/>
                  </a:cubicBezTo>
                  <a:cubicBezTo>
                    <a:pt x="194" y="5"/>
                    <a:pt x="182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3992126" y="2736285"/>
              <a:ext cx="675266" cy="675722"/>
            </a:xfrm>
            <a:custGeom>
              <a:avLst/>
              <a:gdLst/>
              <a:ahLst/>
              <a:cxnLst/>
              <a:rect l="l" t="t" r="r" b="b"/>
              <a:pathLst>
                <a:path w="2959" h="2961" extrusionOk="0">
                  <a:moveTo>
                    <a:pt x="322" y="0"/>
                  </a:moveTo>
                  <a:cubicBezTo>
                    <a:pt x="144" y="0"/>
                    <a:pt x="1" y="146"/>
                    <a:pt x="1" y="322"/>
                  </a:cubicBezTo>
                  <a:lnTo>
                    <a:pt x="1" y="2639"/>
                  </a:lnTo>
                  <a:cubicBezTo>
                    <a:pt x="1" y="2815"/>
                    <a:pt x="144" y="2960"/>
                    <a:pt x="322" y="2960"/>
                  </a:cubicBezTo>
                  <a:lnTo>
                    <a:pt x="2637" y="2960"/>
                  </a:lnTo>
                  <a:cubicBezTo>
                    <a:pt x="2815" y="2960"/>
                    <a:pt x="2959" y="2817"/>
                    <a:pt x="2959" y="2639"/>
                  </a:cubicBezTo>
                  <a:lnTo>
                    <a:pt x="2959" y="322"/>
                  </a:lnTo>
                  <a:cubicBezTo>
                    <a:pt x="2959" y="146"/>
                    <a:pt x="2815" y="0"/>
                    <a:pt x="2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109653" y="2823460"/>
              <a:ext cx="165222" cy="113419"/>
            </a:xfrm>
            <a:custGeom>
              <a:avLst/>
              <a:gdLst/>
              <a:ahLst/>
              <a:cxnLst/>
              <a:rect l="l" t="t" r="r" b="b"/>
              <a:pathLst>
                <a:path w="724" h="497" extrusionOk="0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5"/>
                  </a:lnTo>
                  <a:lnTo>
                    <a:pt x="129" y="162"/>
                  </a:lnTo>
                  <a:cubicBezTo>
                    <a:pt x="115" y="148"/>
                    <a:pt x="96" y="141"/>
                    <a:pt x="78" y="141"/>
                  </a:cubicBezTo>
                  <a:cubicBezTo>
                    <a:pt x="60" y="141"/>
                    <a:pt x="42" y="148"/>
                    <a:pt x="28" y="162"/>
                  </a:cubicBezTo>
                  <a:cubicBezTo>
                    <a:pt x="0" y="190"/>
                    <a:pt x="0" y="235"/>
                    <a:pt x="28" y="263"/>
                  </a:cubicBezTo>
                  <a:lnTo>
                    <a:pt x="240" y="475"/>
                  </a:lnTo>
                  <a:cubicBezTo>
                    <a:pt x="255" y="490"/>
                    <a:pt x="272" y="496"/>
                    <a:pt x="291" y="496"/>
                  </a:cubicBezTo>
                  <a:cubicBezTo>
                    <a:pt x="308" y="496"/>
                    <a:pt x="328" y="490"/>
                    <a:pt x="341" y="475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305454" y="2839435"/>
              <a:ext cx="162027" cy="32405"/>
            </a:xfrm>
            <a:custGeom>
              <a:avLst/>
              <a:gdLst/>
              <a:ahLst/>
              <a:cxnLst/>
              <a:rect l="l" t="t" r="r" b="b"/>
              <a:pathLst>
                <a:path w="710" h="142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2"/>
                    <a:pt x="710" y="71"/>
                  </a:cubicBezTo>
                  <a:cubicBezTo>
                    <a:pt x="710" y="32"/>
                    <a:pt x="678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305454" y="2904474"/>
              <a:ext cx="243269" cy="32405"/>
            </a:xfrm>
            <a:custGeom>
              <a:avLst/>
              <a:gdLst/>
              <a:ahLst/>
              <a:cxnLst/>
              <a:rect l="l" t="t" r="r" b="b"/>
              <a:pathLst>
                <a:path w="1066" h="142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1"/>
                    <a:pt x="72" y="141"/>
                  </a:cubicBezTo>
                  <a:lnTo>
                    <a:pt x="995" y="141"/>
                  </a:lnTo>
                  <a:cubicBezTo>
                    <a:pt x="1033" y="141"/>
                    <a:pt x="1065" y="109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109653" y="3211868"/>
              <a:ext cx="165222" cy="113647"/>
            </a:xfrm>
            <a:custGeom>
              <a:avLst/>
              <a:gdLst/>
              <a:ahLst/>
              <a:cxnLst/>
              <a:rect l="l" t="t" r="r" b="b"/>
              <a:pathLst>
                <a:path w="724" h="498" extrusionOk="0">
                  <a:moveTo>
                    <a:pt x="646" y="1"/>
                  </a:moveTo>
                  <a:cubicBezTo>
                    <a:pt x="628" y="1"/>
                    <a:pt x="609" y="8"/>
                    <a:pt x="595" y="22"/>
                  </a:cubicBezTo>
                  <a:lnTo>
                    <a:pt x="291" y="326"/>
                  </a:lnTo>
                  <a:lnTo>
                    <a:pt x="129" y="163"/>
                  </a:lnTo>
                  <a:cubicBezTo>
                    <a:pt x="115" y="149"/>
                    <a:pt x="96" y="142"/>
                    <a:pt x="78" y="142"/>
                  </a:cubicBezTo>
                  <a:cubicBezTo>
                    <a:pt x="60" y="142"/>
                    <a:pt x="42" y="149"/>
                    <a:pt x="28" y="163"/>
                  </a:cubicBezTo>
                  <a:cubicBezTo>
                    <a:pt x="0" y="191"/>
                    <a:pt x="0" y="236"/>
                    <a:pt x="28" y="264"/>
                  </a:cubicBezTo>
                  <a:lnTo>
                    <a:pt x="240" y="476"/>
                  </a:lnTo>
                  <a:cubicBezTo>
                    <a:pt x="255" y="491"/>
                    <a:pt x="272" y="497"/>
                    <a:pt x="291" y="497"/>
                  </a:cubicBezTo>
                  <a:cubicBezTo>
                    <a:pt x="308" y="497"/>
                    <a:pt x="328" y="491"/>
                    <a:pt x="341" y="476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2"/>
                  </a:cubicBezTo>
                  <a:cubicBezTo>
                    <a:pt x="682" y="8"/>
                    <a:pt x="66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305454" y="3227842"/>
              <a:ext cx="162027" cy="33090"/>
            </a:xfrm>
            <a:custGeom>
              <a:avLst/>
              <a:gdLst/>
              <a:ahLst/>
              <a:cxnLst/>
              <a:rect l="l" t="t" r="r" b="b"/>
              <a:pathLst>
                <a:path w="710" h="145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639" y="144"/>
                  </a:lnTo>
                  <a:cubicBezTo>
                    <a:pt x="678" y="144"/>
                    <a:pt x="710" y="112"/>
                    <a:pt x="710" y="72"/>
                  </a:cubicBezTo>
                  <a:cubicBezTo>
                    <a:pt x="710" y="33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4305454" y="3292881"/>
              <a:ext cx="243269" cy="32634"/>
            </a:xfrm>
            <a:custGeom>
              <a:avLst/>
              <a:gdLst/>
              <a:ahLst/>
              <a:cxnLst/>
              <a:rect l="l" t="t" r="r" b="b"/>
              <a:pathLst>
                <a:path w="1066" h="143" extrusionOk="0">
                  <a:moveTo>
                    <a:pt x="72" y="1"/>
                  </a:moveTo>
                  <a:cubicBezTo>
                    <a:pt x="33" y="1"/>
                    <a:pt x="1" y="33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995" y="142"/>
                  </a:lnTo>
                  <a:cubicBezTo>
                    <a:pt x="1033" y="142"/>
                    <a:pt x="1065" y="110"/>
                    <a:pt x="1065" y="71"/>
                  </a:cubicBezTo>
                  <a:cubicBezTo>
                    <a:pt x="1065" y="33"/>
                    <a:pt x="1033" y="1"/>
                    <a:pt x="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4109653" y="3017436"/>
              <a:ext cx="165222" cy="113876"/>
            </a:xfrm>
            <a:custGeom>
              <a:avLst/>
              <a:gdLst/>
              <a:ahLst/>
              <a:cxnLst/>
              <a:rect l="l" t="t" r="r" b="b"/>
              <a:pathLst>
                <a:path w="724" h="499" extrusionOk="0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7"/>
                  </a:lnTo>
                  <a:lnTo>
                    <a:pt x="129" y="165"/>
                  </a:lnTo>
                  <a:cubicBezTo>
                    <a:pt x="115" y="151"/>
                    <a:pt x="96" y="144"/>
                    <a:pt x="78" y="144"/>
                  </a:cubicBezTo>
                  <a:cubicBezTo>
                    <a:pt x="60" y="144"/>
                    <a:pt x="42" y="151"/>
                    <a:pt x="28" y="165"/>
                  </a:cubicBezTo>
                  <a:cubicBezTo>
                    <a:pt x="0" y="193"/>
                    <a:pt x="0" y="235"/>
                    <a:pt x="28" y="263"/>
                  </a:cubicBezTo>
                  <a:lnTo>
                    <a:pt x="240" y="477"/>
                  </a:lnTo>
                  <a:cubicBezTo>
                    <a:pt x="255" y="490"/>
                    <a:pt x="272" y="499"/>
                    <a:pt x="291" y="499"/>
                  </a:cubicBezTo>
                  <a:cubicBezTo>
                    <a:pt x="308" y="499"/>
                    <a:pt x="328" y="490"/>
                    <a:pt x="341" y="477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4305454" y="3033867"/>
              <a:ext cx="162027" cy="32405"/>
            </a:xfrm>
            <a:custGeom>
              <a:avLst/>
              <a:gdLst/>
              <a:ahLst/>
              <a:cxnLst/>
              <a:rect l="l" t="t" r="r" b="b"/>
              <a:pathLst>
                <a:path w="710" h="142" extrusionOk="0">
                  <a:moveTo>
                    <a:pt x="72" y="1"/>
                  </a:moveTo>
                  <a:cubicBezTo>
                    <a:pt x="33" y="1"/>
                    <a:pt x="1" y="31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0"/>
                    <a:pt x="710" y="71"/>
                  </a:cubicBezTo>
                  <a:cubicBezTo>
                    <a:pt x="710" y="31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305454" y="3098449"/>
              <a:ext cx="243269" cy="32862"/>
            </a:xfrm>
            <a:custGeom>
              <a:avLst/>
              <a:gdLst/>
              <a:ahLst/>
              <a:cxnLst/>
              <a:rect l="l" t="t" r="r" b="b"/>
              <a:pathLst>
                <a:path w="1066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995" y="144"/>
                  </a:lnTo>
                  <a:cubicBezTo>
                    <a:pt x="1033" y="144"/>
                    <a:pt x="1065" y="112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765976" y="3059198"/>
              <a:ext cx="957102" cy="598588"/>
            </a:xfrm>
            <a:custGeom>
              <a:avLst/>
              <a:gdLst/>
              <a:ahLst/>
              <a:cxnLst/>
              <a:rect l="l" t="t" r="r" b="b"/>
              <a:pathLst>
                <a:path w="4194" h="2623" extrusionOk="0">
                  <a:moveTo>
                    <a:pt x="322" y="1"/>
                  </a:moveTo>
                  <a:cubicBezTo>
                    <a:pt x="144" y="1"/>
                    <a:pt x="0" y="147"/>
                    <a:pt x="0" y="322"/>
                  </a:cubicBezTo>
                  <a:lnTo>
                    <a:pt x="0" y="2301"/>
                  </a:lnTo>
                  <a:cubicBezTo>
                    <a:pt x="0" y="2477"/>
                    <a:pt x="144" y="2622"/>
                    <a:pt x="322" y="2622"/>
                  </a:cubicBezTo>
                  <a:lnTo>
                    <a:pt x="3873" y="2622"/>
                  </a:lnTo>
                  <a:cubicBezTo>
                    <a:pt x="4050" y="2622"/>
                    <a:pt x="4194" y="2477"/>
                    <a:pt x="4194" y="2301"/>
                  </a:cubicBezTo>
                  <a:lnTo>
                    <a:pt x="4194" y="322"/>
                  </a:lnTo>
                  <a:cubicBezTo>
                    <a:pt x="4194" y="147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5462464" y="3134962"/>
              <a:ext cx="129165" cy="159289"/>
            </a:xfrm>
            <a:custGeom>
              <a:avLst/>
              <a:gdLst/>
              <a:ahLst/>
              <a:cxnLst/>
              <a:rect l="l" t="t" r="r" b="b"/>
              <a:pathLst>
                <a:path w="566" h="698" extrusionOk="0">
                  <a:moveTo>
                    <a:pt x="150" y="0"/>
                  </a:moveTo>
                  <a:cubicBezTo>
                    <a:pt x="100" y="0"/>
                    <a:pt x="49" y="11"/>
                    <a:pt x="0" y="33"/>
                  </a:cubicBezTo>
                  <a:lnTo>
                    <a:pt x="302" y="697"/>
                  </a:lnTo>
                  <a:cubicBezTo>
                    <a:pt x="484" y="614"/>
                    <a:pt x="566" y="397"/>
                    <a:pt x="482" y="215"/>
                  </a:cubicBezTo>
                  <a:cubicBezTo>
                    <a:pt x="421" y="80"/>
                    <a:pt x="288" y="0"/>
                    <a:pt x="15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5064014" y="3304292"/>
              <a:ext cx="382476" cy="202420"/>
            </a:xfrm>
            <a:custGeom>
              <a:avLst/>
              <a:gdLst/>
              <a:ahLst/>
              <a:cxnLst/>
              <a:rect l="l" t="t" r="r" b="b"/>
              <a:pathLst>
                <a:path w="1676" h="887" extrusionOk="0">
                  <a:moveTo>
                    <a:pt x="1618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1" y="887"/>
                  </a:lnTo>
                  <a:lnTo>
                    <a:pt x="1676" y="124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5029327" y="3228527"/>
              <a:ext cx="395712" cy="214743"/>
            </a:xfrm>
            <a:custGeom>
              <a:avLst/>
              <a:gdLst/>
              <a:ahLst/>
              <a:cxnLst/>
              <a:rect l="l" t="t" r="r" b="b"/>
              <a:pathLst>
                <a:path w="1734" h="941" extrusionOk="0">
                  <a:moveTo>
                    <a:pt x="1620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213" y="940"/>
                  </a:lnTo>
                  <a:lnTo>
                    <a:pt x="1733" y="24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995096" y="3181516"/>
              <a:ext cx="395255" cy="185989"/>
            </a:xfrm>
            <a:custGeom>
              <a:avLst/>
              <a:gdLst/>
              <a:ahLst/>
              <a:cxnLst/>
              <a:rect l="l" t="t" r="r" b="b"/>
              <a:pathLst>
                <a:path w="1732" h="815" extrusionOk="0">
                  <a:moveTo>
                    <a:pt x="1676" y="0"/>
                  </a:moveTo>
                  <a:lnTo>
                    <a:pt x="1" y="761"/>
                  </a:lnTo>
                  <a:lnTo>
                    <a:pt x="213" y="814"/>
                  </a:lnTo>
                  <a:lnTo>
                    <a:pt x="1731" y="125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5434166" y="3142493"/>
              <a:ext cx="97445" cy="164309"/>
            </a:xfrm>
            <a:custGeom>
              <a:avLst/>
              <a:gdLst/>
              <a:ahLst/>
              <a:cxnLst/>
              <a:rect l="l" t="t" r="r" b="b"/>
              <a:pathLst>
                <a:path w="427" h="720" extrusionOk="0">
                  <a:moveTo>
                    <a:pt x="124" y="0"/>
                  </a:moveTo>
                  <a:lnTo>
                    <a:pt x="0" y="58"/>
                  </a:lnTo>
                  <a:lnTo>
                    <a:pt x="302" y="720"/>
                  </a:lnTo>
                  <a:lnTo>
                    <a:pt x="426" y="6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5396056" y="3163945"/>
              <a:ext cx="88088" cy="160430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84" y="0"/>
                  </a:moveTo>
                  <a:lnTo>
                    <a:pt x="0" y="39"/>
                  </a:lnTo>
                  <a:lnTo>
                    <a:pt x="302" y="703"/>
                  </a:lnTo>
                  <a:lnTo>
                    <a:pt x="386" y="66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902216" y="3370700"/>
              <a:ext cx="161571" cy="141489"/>
            </a:xfrm>
            <a:custGeom>
              <a:avLst/>
              <a:gdLst/>
              <a:ahLst/>
              <a:cxnLst/>
              <a:rect l="l" t="t" r="r" b="b"/>
              <a:pathLst>
                <a:path w="708" h="620" extrusionOk="0">
                  <a:moveTo>
                    <a:pt x="316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125" y="411"/>
                  </a:lnTo>
                  <a:cubicBezTo>
                    <a:pt x="131" y="409"/>
                    <a:pt x="137" y="407"/>
                    <a:pt x="143" y="407"/>
                  </a:cubicBezTo>
                  <a:cubicBezTo>
                    <a:pt x="160" y="407"/>
                    <a:pt x="177" y="417"/>
                    <a:pt x="185" y="433"/>
                  </a:cubicBezTo>
                  <a:cubicBezTo>
                    <a:pt x="196" y="456"/>
                    <a:pt x="185" y="484"/>
                    <a:pt x="162" y="493"/>
                  </a:cubicBezTo>
                  <a:lnTo>
                    <a:pt x="39" y="551"/>
                  </a:lnTo>
                  <a:lnTo>
                    <a:pt x="598" y="619"/>
                  </a:lnTo>
                  <a:cubicBezTo>
                    <a:pt x="598" y="615"/>
                    <a:pt x="598" y="611"/>
                    <a:pt x="601" y="604"/>
                  </a:cubicBezTo>
                  <a:lnTo>
                    <a:pt x="708" y="397"/>
                  </a:lnTo>
                  <a:lnTo>
                    <a:pt x="481" y="339"/>
                  </a:lnTo>
                  <a:cubicBezTo>
                    <a:pt x="478" y="339"/>
                    <a:pt x="476" y="339"/>
                    <a:pt x="476" y="337"/>
                  </a:cubicBezTo>
                  <a:cubicBezTo>
                    <a:pt x="474" y="337"/>
                    <a:pt x="472" y="334"/>
                    <a:pt x="472" y="334"/>
                  </a:cubicBezTo>
                  <a:cubicBezTo>
                    <a:pt x="470" y="334"/>
                    <a:pt x="468" y="332"/>
                    <a:pt x="468" y="332"/>
                  </a:cubicBezTo>
                  <a:cubicBezTo>
                    <a:pt x="464" y="330"/>
                    <a:pt x="461" y="328"/>
                    <a:pt x="459" y="326"/>
                  </a:cubicBezTo>
                  <a:cubicBezTo>
                    <a:pt x="457" y="324"/>
                    <a:pt x="457" y="322"/>
                    <a:pt x="455" y="319"/>
                  </a:cubicBezTo>
                  <a:cubicBezTo>
                    <a:pt x="453" y="317"/>
                    <a:pt x="451" y="315"/>
                    <a:pt x="451" y="311"/>
                  </a:cubicBezTo>
                  <a:cubicBezTo>
                    <a:pt x="449" y="309"/>
                    <a:pt x="449" y="307"/>
                    <a:pt x="449" y="304"/>
                  </a:cubicBezTo>
                  <a:cubicBezTo>
                    <a:pt x="446" y="302"/>
                    <a:pt x="446" y="298"/>
                    <a:pt x="446" y="296"/>
                  </a:cubicBezTo>
                  <a:cubicBezTo>
                    <a:pt x="446" y="292"/>
                    <a:pt x="446" y="289"/>
                    <a:pt x="446" y="287"/>
                  </a:cubicBezTo>
                  <a:cubicBezTo>
                    <a:pt x="449" y="285"/>
                    <a:pt x="446" y="285"/>
                    <a:pt x="449" y="283"/>
                  </a:cubicBezTo>
                  <a:cubicBezTo>
                    <a:pt x="449" y="281"/>
                    <a:pt x="449" y="281"/>
                    <a:pt x="451" y="279"/>
                  </a:cubicBezTo>
                  <a:cubicBezTo>
                    <a:pt x="451" y="277"/>
                    <a:pt x="451" y="274"/>
                    <a:pt x="451" y="274"/>
                  </a:cubicBezTo>
                  <a:lnTo>
                    <a:pt x="558" y="65"/>
                  </a:lnTo>
                  <a:lnTo>
                    <a:pt x="329" y="7"/>
                  </a:lnTo>
                  <a:lnTo>
                    <a:pt x="324" y="5"/>
                  </a:lnTo>
                  <a:cubicBezTo>
                    <a:pt x="322" y="5"/>
                    <a:pt x="318" y="2"/>
                    <a:pt x="316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891490" y="3437564"/>
              <a:ext cx="75537" cy="65267"/>
            </a:xfrm>
            <a:custGeom>
              <a:avLst/>
              <a:gdLst/>
              <a:ahLst/>
              <a:cxnLst/>
              <a:rect l="l" t="t" r="r" b="b"/>
              <a:pathLst>
                <a:path w="331" h="286" extrusionOk="0">
                  <a:moveTo>
                    <a:pt x="167" y="0"/>
                  </a:moveTo>
                  <a:cubicBezTo>
                    <a:pt x="167" y="0"/>
                    <a:pt x="166" y="1"/>
                    <a:pt x="166" y="1"/>
                  </a:cubicBezTo>
                  <a:lnTo>
                    <a:pt x="48" y="174"/>
                  </a:lnTo>
                  <a:lnTo>
                    <a:pt x="1" y="247"/>
                  </a:lnTo>
                  <a:lnTo>
                    <a:pt x="86" y="258"/>
                  </a:lnTo>
                  <a:lnTo>
                    <a:pt x="309" y="286"/>
                  </a:lnTo>
                  <a:cubicBezTo>
                    <a:pt x="330" y="275"/>
                    <a:pt x="192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5414997" y="3155501"/>
              <a:ext cx="88316" cy="160202"/>
            </a:xfrm>
            <a:custGeom>
              <a:avLst/>
              <a:gdLst/>
              <a:ahLst/>
              <a:cxnLst/>
              <a:rect l="l" t="t" r="r" b="b"/>
              <a:pathLst>
                <a:path w="387" h="702" extrusionOk="0">
                  <a:moveTo>
                    <a:pt x="84" y="1"/>
                  </a:moveTo>
                  <a:lnTo>
                    <a:pt x="1" y="37"/>
                  </a:lnTo>
                  <a:lnTo>
                    <a:pt x="303" y="701"/>
                  </a:lnTo>
                  <a:lnTo>
                    <a:pt x="386" y="6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974101" y="3209814"/>
              <a:ext cx="459153" cy="303744"/>
            </a:xfrm>
            <a:custGeom>
              <a:avLst/>
              <a:gdLst/>
              <a:ahLst/>
              <a:cxnLst/>
              <a:rect l="l" t="t" r="r" b="b"/>
              <a:pathLst>
                <a:path w="2012" h="1331" extrusionOk="0">
                  <a:moveTo>
                    <a:pt x="1823" y="1"/>
                  </a:moveTo>
                  <a:lnTo>
                    <a:pt x="305" y="690"/>
                  </a:lnTo>
                  <a:lnTo>
                    <a:pt x="93" y="637"/>
                  </a:lnTo>
                  <a:lnTo>
                    <a:pt x="26" y="667"/>
                  </a:lnTo>
                  <a:lnTo>
                    <a:pt x="1" y="705"/>
                  </a:lnTo>
                  <a:cubicBezTo>
                    <a:pt x="3" y="707"/>
                    <a:pt x="7" y="710"/>
                    <a:pt x="9" y="710"/>
                  </a:cubicBezTo>
                  <a:lnTo>
                    <a:pt x="14" y="712"/>
                  </a:lnTo>
                  <a:lnTo>
                    <a:pt x="243" y="770"/>
                  </a:lnTo>
                  <a:lnTo>
                    <a:pt x="136" y="979"/>
                  </a:lnTo>
                  <a:cubicBezTo>
                    <a:pt x="136" y="979"/>
                    <a:pt x="136" y="982"/>
                    <a:pt x="136" y="984"/>
                  </a:cubicBezTo>
                  <a:cubicBezTo>
                    <a:pt x="134" y="986"/>
                    <a:pt x="134" y="986"/>
                    <a:pt x="134" y="988"/>
                  </a:cubicBezTo>
                  <a:cubicBezTo>
                    <a:pt x="131" y="990"/>
                    <a:pt x="134" y="990"/>
                    <a:pt x="131" y="992"/>
                  </a:cubicBezTo>
                  <a:cubicBezTo>
                    <a:pt x="131" y="994"/>
                    <a:pt x="131" y="997"/>
                    <a:pt x="131" y="1001"/>
                  </a:cubicBezTo>
                  <a:cubicBezTo>
                    <a:pt x="131" y="1003"/>
                    <a:pt x="131" y="1005"/>
                    <a:pt x="134" y="1009"/>
                  </a:cubicBezTo>
                  <a:cubicBezTo>
                    <a:pt x="134" y="1012"/>
                    <a:pt x="134" y="1014"/>
                    <a:pt x="136" y="1016"/>
                  </a:cubicBezTo>
                  <a:cubicBezTo>
                    <a:pt x="136" y="1020"/>
                    <a:pt x="138" y="1022"/>
                    <a:pt x="140" y="1024"/>
                  </a:cubicBezTo>
                  <a:cubicBezTo>
                    <a:pt x="142" y="1027"/>
                    <a:pt x="142" y="1029"/>
                    <a:pt x="144" y="1031"/>
                  </a:cubicBezTo>
                  <a:cubicBezTo>
                    <a:pt x="146" y="1033"/>
                    <a:pt x="149" y="1035"/>
                    <a:pt x="153" y="1037"/>
                  </a:cubicBezTo>
                  <a:cubicBezTo>
                    <a:pt x="153" y="1037"/>
                    <a:pt x="155" y="1039"/>
                    <a:pt x="157" y="1039"/>
                  </a:cubicBezTo>
                  <a:cubicBezTo>
                    <a:pt x="157" y="1042"/>
                    <a:pt x="159" y="1042"/>
                    <a:pt x="161" y="1042"/>
                  </a:cubicBezTo>
                  <a:lnTo>
                    <a:pt x="166" y="1044"/>
                  </a:lnTo>
                  <a:lnTo>
                    <a:pt x="393" y="1102"/>
                  </a:lnTo>
                  <a:lnTo>
                    <a:pt x="288" y="1309"/>
                  </a:lnTo>
                  <a:cubicBezTo>
                    <a:pt x="286" y="1316"/>
                    <a:pt x="283" y="1320"/>
                    <a:pt x="283" y="1324"/>
                  </a:cubicBezTo>
                  <a:lnTo>
                    <a:pt x="328" y="1331"/>
                  </a:lnTo>
                  <a:lnTo>
                    <a:pt x="395" y="1301"/>
                  </a:lnTo>
                  <a:lnTo>
                    <a:pt x="493" y="1106"/>
                  </a:lnTo>
                  <a:lnTo>
                    <a:pt x="2012" y="414"/>
                  </a:lnTo>
                  <a:lnTo>
                    <a:pt x="1975" y="330"/>
                  </a:lnTo>
                  <a:lnTo>
                    <a:pt x="455" y="1022"/>
                  </a:lnTo>
                  <a:lnTo>
                    <a:pt x="243" y="969"/>
                  </a:lnTo>
                  <a:lnTo>
                    <a:pt x="341" y="774"/>
                  </a:lnTo>
                  <a:lnTo>
                    <a:pt x="1862" y="82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5377343" y="3172616"/>
              <a:ext cx="87860" cy="160202"/>
            </a:xfrm>
            <a:custGeom>
              <a:avLst/>
              <a:gdLst/>
              <a:ahLst/>
              <a:cxnLst/>
              <a:rect l="l" t="t" r="r" b="b"/>
              <a:pathLst>
                <a:path w="385" h="702" extrusionOk="0">
                  <a:moveTo>
                    <a:pt x="82" y="1"/>
                  </a:moveTo>
                  <a:lnTo>
                    <a:pt x="1" y="39"/>
                  </a:lnTo>
                  <a:lnTo>
                    <a:pt x="56" y="164"/>
                  </a:lnTo>
                  <a:lnTo>
                    <a:pt x="95" y="245"/>
                  </a:lnTo>
                  <a:lnTo>
                    <a:pt x="208" y="493"/>
                  </a:lnTo>
                  <a:lnTo>
                    <a:pt x="245" y="577"/>
                  </a:lnTo>
                  <a:lnTo>
                    <a:pt x="303" y="701"/>
                  </a:lnTo>
                  <a:lnTo>
                    <a:pt x="384" y="66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3800204" y="3510362"/>
              <a:ext cx="893204" cy="503198"/>
            </a:xfrm>
            <a:custGeom>
              <a:avLst/>
              <a:gdLst/>
              <a:ahLst/>
              <a:cxnLst/>
              <a:rect l="l" t="t" r="r" b="b"/>
              <a:pathLst>
                <a:path w="3914" h="2205" extrusionOk="0">
                  <a:moveTo>
                    <a:pt x="322" y="1"/>
                  </a:moveTo>
                  <a:cubicBezTo>
                    <a:pt x="146" y="1"/>
                    <a:pt x="0" y="144"/>
                    <a:pt x="0" y="322"/>
                  </a:cubicBezTo>
                  <a:lnTo>
                    <a:pt x="0" y="1883"/>
                  </a:lnTo>
                  <a:cubicBezTo>
                    <a:pt x="0" y="2061"/>
                    <a:pt x="146" y="2205"/>
                    <a:pt x="322" y="2205"/>
                  </a:cubicBezTo>
                  <a:lnTo>
                    <a:pt x="3592" y="2205"/>
                  </a:lnTo>
                  <a:cubicBezTo>
                    <a:pt x="3770" y="2205"/>
                    <a:pt x="3913" y="2061"/>
                    <a:pt x="3913" y="1883"/>
                  </a:cubicBezTo>
                  <a:lnTo>
                    <a:pt x="3913" y="322"/>
                  </a:lnTo>
                  <a:cubicBezTo>
                    <a:pt x="3913" y="144"/>
                    <a:pt x="3770" y="1"/>
                    <a:pt x="3592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3923436" y="3914060"/>
              <a:ext cx="317893" cy="60931"/>
            </a:xfrm>
            <a:custGeom>
              <a:avLst/>
              <a:gdLst/>
              <a:ahLst/>
              <a:cxnLst/>
              <a:rect l="l" t="t" r="r" b="b"/>
              <a:pathLst>
                <a:path w="1393" h="267" extrusionOk="0">
                  <a:moveTo>
                    <a:pt x="0" y="1"/>
                  </a:moveTo>
                  <a:lnTo>
                    <a:pt x="6" y="266"/>
                  </a:lnTo>
                  <a:lnTo>
                    <a:pt x="1392" y="266"/>
                  </a:lnTo>
                  <a:cubicBezTo>
                    <a:pt x="1326" y="136"/>
                    <a:pt x="1386" y="18"/>
                    <a:pt x="1386" y="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923436" y="3920906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923436" y="3925927"/>
              <a:ext cx="315839" cy="3195"/>
            </a:xfrm>
            <a:custGeom>
              <a:avLst/>
              <a:gdLst/>
              <a:ahLst/>
              <a:cxnLst/>
              <a:rect l="l" t="t" r="r" b="b"/>
              <a:pathLst>
                <a:path w="1384" h="14" extrusionOk="0">
                  <a:moveTo>
                    <a:pt x="0" y="0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923436" y="3933686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3923436" y="3940988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3923436" y="3946009"/>
              <a:ext cx="315839" cy="2510"/>
            </a:xfrm>
            <a:custGeom>
              <a:avLst/>
              <a:gdLst/>
              <a:ahLst/>
              <a:cxnLst/>
              <a:rect l="l" t="t" r="r" b="b"/>
              <a:pathLst>
                <a:path w="1384" h="11" extrusionOk="0">
                  <a:moveTo>
                    <a:pt x="0" y="0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3923436" y="3950801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3923436" y="3958104"/>
              <a:ext cx="315839" cy="3195"/>
            </a:xfrm>
            <a:custGeom>
              <a:avLst/>
              <a:gdLst/>
              <a:ahLst/>
              <a:cxnLst/>
              <a:rect l="l" t="t" r="r" b="b"/>
              <a:pathLst>
                <a:path w="1384" h="14" extrusionOk="0">
                  <a:moveTo>
                    <a:pt x="0" y="1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3923436" y="3965863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3891943" y="3901509"/>
              <a:ext cx="354178" cy="86262"/>
            </a:xfrm>
            <a:custGeom>
              <a:avLst/>
              <a:gdLst/>
              <a:ahLst/>
              <a:cxnLst/>
              <a:rect l="l" t="t" r="r" b="b"/>
              <a:pathLst>
                <a:path w="1552" h="378" extrusionOk="0">
                  <a:moveTo>
                    <a:pt x="194" y="0"/>
                  </a:moveTo>
                  <a:cubicBezTo>
                    <a:pt x="164" y="0"/>
                    <a:pt x="144" y="9"/>
                    <a:pt x="132" y="22"/>
                  </a:cubicBezTo>
                  <a:cubicBezTo>
                    <a:pt x="129" y="22"/>
                    <a:pt x="129" y="24"/>
                    <a:pt x="127" y="24"/>
                  </a:cubicBezTo>
                  <a:cubicBezTo>
                    <a:pt x="127" y="24"/>
                    <a:pt x="125" y="26"/>
                    <a:pt x="125" y="26"/>
                  </a:cubicBezTo>
                  <a:cubicBezTo>
                    <a:pt x="99" y="52"/>
                    <a:pt x="1" y="169"/>
                    <a:pt x="114" y="336"/>
                  </a:cubicBezTo>
                  <a:cubicBezTo>
                    <a:pt x="127" y="358"/>
                    <a:pt x="151" y="377"/>
                    <a:pt x="194" y="377"/>
                  </a:cubicBezTo>
                  <a:lnTo>
                    <a:pt x="1552" y="377"/>
                  </a:lnTo>
                  <a:lnTo>
                    <a:pt x="1552" y="304"/>
                  </a:lnTo>
                  <a:lnTo>
                    <a:pt x="207" y="304"/>
                  </a:lnTo>
                  <a:cubicBezTo>
                    <a:pt x="207" y="304"/>
                    <a:pt x="205" y="305"/>
                    <a:pt x="203" y="305"/>
                  </a:cubicBezTo>
                  <a:cubicBezTo>
                    <a:pt x="191" y="305"/>
                    <a:pt x="155" y="300"/>
                    <a:pt x="155" y="247"/>
                  </a:cubicBezTo>
                  <a:lnTo>
                    <a:pt x="155" y="212"/>
                  </a:lnTo>
                  <a:lnTo>
                    <a:pt x="155" y="165"/>
                  </a:lnTo>
                  <a:lnTo>
                    <a:pt x="155" y="131"/>
                  </a:lnTo>
                  <a:cubicBezTo>
                    <a:pt x="155" y="76"/>
                    <a:pt x="195" y="73"/>
                    <a:pt x="204" y="73"/>
                  </a:cubicBezTo>
                  <a:cubicBezTo>
                    <a:pt x="206" y="73"/>
                    <a:pt x="207" y="73"/>
                    <a:pt x="207" y="73"/>
                  </a:cubicBezTo>
                  <a:lnTo>
                    <a:pt x="1552" y="73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3910200" y="3550070"/>
              <a:ext cx="186446" cy="352581"/>
            </a:xfrm>
            <a:custGeom>
              <a:avLst/>
              <a:gdLst/>
              <a:ahLst/>
              <a:cxnLst/>
              <a:rect l="l" t="t" r="r" b="b"/>
              <a:pathLst>
                <a:path w="817" h="1545" extrusionOk="0">
                  <a:moveTo>
                    <a:pt x="572" y="0"/>
                  </a:moveTo>
                  <a:cubicBezTo>
                    <a:pt x="556" y="0"/>
                    <a:pt x="538" y="2"/>
                    <a:pt x="521" y="5"/>
                  </a:cubicBezTo>
                  <a:lnTo>
                    <a:pt x="0" y="1437"/>
                  </a:lnTo>
                  <a:lnTo>
                    <a:pt x="296" y="1544"/>
                  </a:lnTo>
                  <a:lnTo>
                    <a:pt x="816" y="110"/>
                  </a:lnTo>
                  <a:cubicBezTo>
                    <a:pt x="816" y="110"/>
                    <a:pt x="721" y="0"/>
                    <a:pt x="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3966338" y="3567642"/>
              <a:ext cx="113191" cy="216341"/>
            </a:xfrm>
            <a:custGeom>
              <a:avLst/>
              <a:gdLst/>
              <a:ahLst/>
              <a:cxnLst/>
              <a:rect l="l" t="t" r="r" b="b"/>
              <a:pathLst>
                <a:path w="496" h="948" extrusionOk="0">
                  <a:moveTo>
                    <a:pt x="309" y="0"/>
                  </a:moveTo>
                  <a:lnTo>
                    <a:pt x="0" y="881"/>
                  </a:lnTo>
                  <a:lnTo>
                    <a:pt x="187" y="947"/>
                  </a:lnTo>
                  <a:lnTo>
                    <a:pt x="495" y="69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3938497" y="3784210"/>
              <a:ext cx="73483" cy="41306"/>
            </a:xfrm>
            <a:custGeom>
              <a:avLst/>
              <a:gdLst/>
              <a:ahLst/>
              <a:cxnLst/>
              <a:rect l="l" t="t" r="r" b="b"/>
              <a:pathLst>
                <a:path w="322" h="181" extrusionOk="0">
                  <a:moveTo>
                    <a:pt x="26" y="0"/>
                  </a:moveTo>
                  <a:lnTo>
                    <a:pt x="0" y="73"/>
                  </a:lnTo>
                  <a:lnTo>
                    <a:pt x="296" y="180"/>
                  </a:lnTo>
                  <a:lnTo>
                    <a:pt x="322" y="1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3929597" y="3807487"/>
              <a:ext cx="73711" cy="41990"/>
            </a:xfrm>
            <a:custGeom>
              <a:avLst/>
              <a:gdLst/>
              <a:ahLst/>
              <a:cxnLst/>
              <a:rect l="l" t="t" r="r" b="b"/>
              <a:pathLst>
                <a:path w="323" h="184" extrusionOk="0">
                  <a:moveTo>
                    <a:pt x="29" y="1"/>
                  </a:moveTo>
                  <a:lnTo>
                    <a:pt x="1" y="76"/>
                  </a:lnTo>
                  <a:lnTo>
                    <a:pt x="296" y="183"/>
                  </a:lnTo>
                  <a:lnTo>
                    <a:pt x="322" y="10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4077247" y="3612599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1"/>
                  </a:moveTo>
                  <a:cubicBezTo>
                    <a:pt x="79" y="1"/>
                    <a:pt x="1" y="39"/>
                    <a:pt x="1" y="39"/>
                  </a:cubicBezTo>
                  <a:lnTo>
                    <a:pt x="1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300" y="11"/>
                    <a:pt x="239" y="1"/>
                    <a:pt x="18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4077247" y="3822321"/>
              <a:ext cx="81926" cy="20310"/>
            </a:xfrm>
            <a:custGeom>
              <a:avLst/>
              <a:gdLst/>
              <a:ahLst/>
              <a:cxnLst/>
              <a:rect l="l" t="t" r="r" b="b"/>
              <a:pathLst>
                <a:path w="359" h="89" extrusionOk="0">
                  <a:moveTo>
                    <a:pt x="1" y="0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4077247" y="3851075"/>
              <a:ext cx="81926" cy="20767"/>
            </a:xfrm>
            <a:custGeom>
              <a:avLst/>
              <a:gdLst/>
              <a:ahLst/>
              <a:cxnLst/>
              <a:rect l="l" t="t" r="r" b="b"/>
              <a:pathLst>
                <a:path w="359" h="91" extrusionOk="0">
                  <a:moveTo>
                    <a:pt x="1" y="1"/>
                  </a:moveTo>
                  <a:lnTo>
                    <a:pt x="1" y="91"/>
                  </a:lnTo>
                  <a:lnTo>
                    <a:pt x="358" y="91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4077247" y="3647743"/>
              <a:ext cx="81926" cy="20310"/>
            </a:xfrm>
            <a:custGeom>
              <a:avLst/>
              <a:gdLst/>
              <a:ahLst/>
              <a:cxnLst/>
              <a:rect l="l" t="t" r="r" b="b"/>
              <a:pathLst>
                <a:path w="359" h="89" extrusionOk="0">
                  <a:moveTo>
                    <a:pt x="1" y="1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4077247" y="3676725"/>
              <a:ext cx="81926" cy="20539"/>
            </a:xfrm>
            <a:custGeom>
              <a:avLst/>
              <a:gdLst/>
              <a:ahLst/>
              <a:cxnLst/>
              <a:rect l="l" t="t" r="r" b="b"/>
              <a:pathLst>
                <a:path w="359" h="90" extrusionOk="0">
                  <a:moveTo>
                    <a:pt x="1" y="0"/>
                  </a:moveTo>
                  <a:lnTo>
                    <a:pt x="1" y="90"/>
                  </a:lnTo>
                  <a:lnTo>
                    <a:pt x="358" y="9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4159402" y="3612599"/>
              <a:ext cx="81926" cy="289139"/>
            </a:xfrm>
            <a:custGeom>
              <a:avLst/>
              <a:gdLst/>
              <a:ahLst/>
              <a:cxnLst/>
              <a:rect l="l" t="t" r="r" b="b"/>
              <a:pathLst>
                <a:path w="359" h="1267" extrusionOk="0">
                  <a:moveTo>
                    <a:pt x="183" y="1"/>
                  </a:moveTo>
                  <a:cubicBezTo>
                    <a:pt x="78" y="1"/>
                    <a:pt x="0" y="39"/>
                    <a:pt x="0" y="39"/>
                  </a:cubicBezTo>
                  <a:lnTo>
                    <a:pt x="0" y="1266"/>
                  </a:lnTo>
                  <a:lnTo>
                    <a:pt x="358" y="1266"/>
                  </a:lnTo>
                  <a:lnTo>
                    <a:pt x="358" y="41"/>
                  </a:lnTo>
                  <a:cubicBezTo>
                    <a:pt x="297" y="11"/>
                    <a:pt x="237" y="1"/>
                    <a:pt x="18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4177430" y="3647743"/>
              <a:ext cx="45185" cy="224100"/>
            </a:xfrm>
            <a:custGeom>
              <a:avLst/>
              <a:gdLst/>
              <a:ahLst/>
              <a:cxnLst/>
              <a:rect l="l" t="t" r="r" b="b"/>
              <a:pathLst>
                <a:path w="198" h="982" extrusionOk="0">
                  <a:moveTo>
                    <a:pt x="1" y="1"/>
                  </a:moveTo>
                  <a:lnTo>
                    <a:pt x="1" y="982"/>
                  </a:lnTo>
                  <a:lnTo>
                    <a:pt x="198" y="98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4247946" y="3687907"/>
              <a:ext cx="82155" cy="289139"/>
            </a:xfrm>
            <a:custGeom>
              <a:avLst/>
              <a:gdLst/>
              <a:ahLst/>
              <a:cxnLst/>
              <a:rect l="l" t="t" r="r" b="b"/>
              <a:pathLst>
                <a:path w="360" h="1267" extrusionOk="0">
                  <a:moveTo>
                    <a:pt x="184" y="0"/>
                  </a:moveTo>
                  <a:cubicBezTo>
                    <a:pt x="79" y="0"/>
                    <a:pt x="0" y="39"/>
                    <a:pt x="0" y="39"/>
                  </a:cubicBezTo>
                  <a:lnTo>
                    <a:pt x="0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299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4247946" y="3897629"/>
              <a:ext cx="82155" cy="20767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0" y="0"/>
                  </a:moveTo>
                  <a:lnTo>
                    <a:pt x="0" y="90"/>
                  </a:lnTo>
                  <a:lnTo>
                    <a:pt x="360" y="9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4247946" y="3926840"/>
              <a:ext cx="82155" cy="20310"/>
            </a:xfrm>
            <a:custGeom>
              <a:avLst/>
              <a:gdLst/>
              <a:ahLst/>
              <a:cxnLst/>
              <a:rect l="l" t="t" r="r" b="b"/>
              <a:pathLst>
                <a:path w="360" h="89" extrusionOk="0">
                  <a:moveTo>
                    <a:pt x="0" y="1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4247946" y="3723051"/>
              <a:ext cx="82155" cy="20310"/>
            </a:xfrm>
            <a:custGeom>
              <a:avLst/>
              <a:gdLst/>
              <a:ahLst/>
              <a:cxnLst/>
              <a:rect l="l" t="t" r="r" b="b"/>
              <a:pathLst>
                <a:path w="360" h="89" extrusionOk="0">
                  <a:moveTo>
                    <a:pt x="0" y="0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4247946" y="3751805"/>
              <a:ext cx="82155" cy="20767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0" y="1"/>
                  </a:moveTo>
                  <a:lnTo>
                    <a:pt x="0" y="91"/>
                  </a:lnTo>
                  <a:lnTo>
                    <a:pt x="360" y="9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4329872" y="3687907"/>
              <a:ext cx="81926" cy="289139"/>
            </a:xfrm>
            <a:custGeom>
              <a:avLst/>
              <a:gdLst/>
              <a:ahLst/>
              <a:cxnLst/>
              <a:rect l="l" t="t" r="r" b="b"/>
              <a:pathLst>
                <a:path w="359" h="1267" extrusionOk="0">
                  <a:moveTo>
                    <a:pt x="184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59" y="1266"/>
                  </a:lnTo>
                  <a:lnTo>
                    <a:pt x="359" y="41"/>
                  </a:lnTo>
                  <a:cubicBezTo>
                    <a:pt x="298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4348129" y="3723051"/>
              <a:ext cx="45185" cy="231402"/>
            </a:xfrm>
            <a:custGeom>
              <a:avLst/>
              <a:gdLst/>
              <a:ahLst/>
              <a:cxnLst/>
              <a:rect l="l" t="t" r="r" b="b"/>
              <a:pathLst>
                <a:path w="198" h="1014" extrusionOk="0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4426632" y="3687907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4426632" y="3897629"/>
              <a:ext cx="82383" cy="20767"/>
            </a:xfrm>
            <a:custGeom>
              <a:avLst/>
              <a:gdLst/>
              <a:ahLst/>
              <a:cxnLst/>
              <a:rect l="l" t="t" r="r" b="b"/>
              <a:pathLst>
                <a:path w="361" h="91" extrusionOk="0">
                  <a:moveTo>
                    <a:pt x="1" y="0"/>
                  </a:moveTo>
                  <a:lnTo>
                    <a:pt x="1" y="90"/>
                  </a:lnTo>
                  <a:lnTo>
                    <a:pt x="361" y="9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4426632" y="3926840"/>
              <a:ext cx="82383" cy="20310"/>
            </a:xfrm>
            <a:custGeom>
              <a:avLst/>
              <a:gdLst/>
              <a:ahLst/>
              <a:cxnLst/>
              <a:rect l="l" t="t" r="r" b="b"/>
              <a:pathLst>
                <a:path w="361" h="89" extrusionOk="0">
                  <a:moveTo>
                    <a:pt x="1" y="1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4426632" y="3723051"/>
              <a:ext cx="82383" cy="20310"/>
            </a:xfrm>
            <a:custGeom>
              <a:avLst/>
              <a:gdLst/>
              <a:ahLst/>
              <a:cxnLst/>
              <a:rect l="l" t="t" r="r" b="b"/>
              <a:pathLst>
                <a:path w="361" h="89" extrusionOk="0">
                  <a:moveTo>
                    <a:pt x="1" y="0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4426632" y="3751805"/>
              <a:ext cx="82383" cy="20767"/>
            </a:xfrm>
            <a:custGeom>
              <a:avLst/>
              <a:gdLst/>
              <a:ahLst/>
              <a:cxnLst/>
              <a:rect l="l" t="t" r="r" b="b"/>
              <a:pathLst>
                <a:path w="361" h="91" extrusionOk="0">
                  <a:moveTo>
                    <a:pt x="1" y="1"/>
                  </a:moveTo>
                  <a:lnTo>
                    <a:pt x="1" y="91"/>
                  </a:lnTo>
                  <a:lnTo>
                    <a:pt x="361" y="9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4508787" y="3687907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0"/>
                  </a:moveTo>
                  <a:cubicBezTo>
                    <a:pt x="79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4527500" y="3723051"/>
              <a:ext cx="45185" cy="231402"/>
            </a:xfrm>
            <a:custGeom>
              <a:avLst/>
              <a:gdLst/>
              <a:ahLst/>
              <a:cxnLst/>
              <a:rect l="l" t="t" r="r" b="b"/>
              <a:pathLst>
                <a:path w="198" h="1014" extrusionOk="0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4765976" y="3765497"/>
              <a:ext cx="957102" cy="326793"/>
            </a:xfrm>
            <a:custGeom>
              <a:avLst/>
              <a:gdLst/>
              <a:ahLst/>
              <a:cxnLst/>
              <a:rect l="l" t="t" r="r" b="b"/>
              <a:pathLst>
                <a:path w="4194" h="1432" extrusionOk="0">
                  <a:moveTo>
                    <a:pt x="322" y="1"/>
                  </a:moveTo>
                  <a:cubicBezTo>
                    <a:pt x="144" y="1"/>
                    <a:pt x="0" y="146"/>
                    <a:pt x="0" y="322"/>
                  </a:cubicBezTo>
                  <a:lnTo>
                    <a:pt x="0" y="1110"/>
                  </a:lnTo>
                  <a:cubicBezTo>
                    <a:pt x="0" y="1286"/>
                    <a:pt x="144" y="1431"/>
                    <a:pt x="322" y="1431"/>
                  </a:cubicBezTo>
                  <a:lnTo>
                    <a:pt x="3873" y="1431"/>
                  </a:lnTo>
                  <a:cubicBezTo>
                    <a:pt x="4050" y="1431"/>
                    <a:pt x="4194" y="1286"/>
                    <a:pt x="4194" y="1110"/>
                  </a:cubicBezTo>
                  <a:lnTo>
                    <a:pt x="4194" y="322"/>
                  </a:lnTo>
                  <a:cubicBezTo>
                    <a:pt x="4194" y="146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4868669" y="3829624"/>
              <a:ext cx="789598" cy="183935"/>
            </a:xfrm>
            <a:custGeom>
              <a:avLst/>
              <a:gdLst/>
              <a:ahLst/>
              <a:cxnLst/>
              <a:rect l="l" t="t" r="r" b="b"/>
              <a:pathLst>
                <a:path w="3460" h="806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lnTo>
                    <a:pt x="0" y="484"/>
                  </a:lnTo>
                  <a:cubicBezTo>
                    <a:pt x="0" y="662"/>
                    <a:pt x="144" y="806"/>
                    <a:pt x="321" y="806"/>
                  </a:cubicBezTo>
                  <a:lnTo>
                    <a:pt x="3138" y="806"/>
                  </a:lnTo>
                  <a:cubicBezTo>
                    <a:pt x="3316" y="806"/>
                    <a:pt x="3459" y="662"/>
                    <a:pt x="3459" y="484"/>
                  </a:cubicBezTo>
                  <a:lnTo>
                    <a:pt x="3459" y="322"/>
                  </a:lnTo>
                  <a:cubicBezTo>
                    <a:pt x="3459" y="144"/>
                    <a:pt x="3316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4918647" y="3880970"/>
              <a:ext cx="673669" cy="81014"/>
            </a:xfrm>
            <a:custGeom>
              <a:avLst/>
              <a:gdLst/>
              <a:ahLst/>
              <a:cxnLst/>
              <a:rect l="l" t="t" r="r" b="b"/>
              <a:pathLst>
                <a:path w="2952" h="355" extrusionOk="0">
                  <a:moveTo>
                    <a:pt x="1440" y="213"/>
                  </a:moveTo>
                  <a:lnTo>
                    <a:pt x="1440" y="213"/>
                  </a:lnTo>
                  <a:cubicBezTo>
                    <a:pt x="1409" y="261"/>
                    <a:pt x="1359" y="297"/>
                    <a:pt x="1302" y="305"/>
                  </a:cubicBezTo>
                  <a:lnTo>
                    <a:pt x="1302" y="305"/>
                  </a:lnTo>
                  <a:cubicBezTo>
                    <a:pt x="1339" y="258"/>
                    <a:pt x="1388" y="227"/>
                    <a:pt x="1440" y="213"/>
                  </a:cubicBezTo>
                  <a:close/>
                  <a:moveTo>
                    <a:pt x="1471" y="0"/>
                  </a:moveTo>
                  <a:cubicBezTo>
                    <a:pt x="1468" y="0"/>
                    <a:pt x="1465" y="1"/>
                    <a:pt x="1462" y="2"/>
                  </a:cubicBezTo>
                  <a:cubicBezTo>
                    <a:pt x="1379" y="45"/>
                    <a:pt x="1334" y="122"/>
                    <a:pt x="1274" y="189"/>
                  </a:cubicBezTo>
                  <a:cubicBezTo>
                    <a:pt x="1236" y="231"/>
                    <a:pt x="1186" y="275"/>
                    <a:pt x="1127" y="275"/>
                  </a:cubicBezTo>
                  <a:cubicBezTo>
                    <a:pt x="1123" y="275"/>
                    <a:pt x="1119" y="275"/>
                    <a:pt x="1115" y="274"/>
                  </a:cubicBezTo>
                  <a:cubicBezTo>
                    <a:pt x="1058" y="270"/>
                    <a:pt x="1000" y="197"/>
                    <a:pt x="1041" y="145"/>
                  </a:cubicBezTo>
                  <a:lnTo>
                    <a:pt x="1041" y="145"/>
                  </a:lnTo>
                  <a:cubicBezTo>
                    <a:pt x="1044" y="143"/>
                    <a:pt x="1047" y="140"/>
                    <a:pt x="1049" y="137"/>
                  </a:cubicBezTo>
                  <a:lnTo>
                    <a:pt x="1049" y="137"/>
                  </a:lnTo>
                  <a:cubicBezTo>
                    <a:pt x="1049" y="137"/>
                    <a:pt x="1049" y="137"/>
                    <a:pt x="1049" y="137"/>
                  </a:cubicBezTo>
                  <a:cubicBezTo>
                    <a:pt x="1059" y="127"/>
                    <a:pt x="1048" y="112"/>
                    <a:pt x="1037" y="112"/>
                  </a:cubicBezTo>
                  <a:cubicBezTo>
                    <a:pt x="1034" y="112"/>
                    <a:pt x="1030" y="113"/>
                    <a:pt x="1028" y="116"/>
                  </a:cubicBezTo>
                  <a:cubicBezTo>
                    <a:pt x="1023" y="120"/>
                    <a:pt x="1020" y="124"/>
                    <a:pt x="1016" y="128"/>
                  </a:cubicBezTo>
                  <a:lnTo>
                    <a:pt x="1016" y="128"/>
                  </a:lnTo>
                  <a:cubicBezTo>
                    <a:pt x="989" y="156"/>
                    <a:pt x="958" y="185"/>
                    <a:pt x="918" y="193"/>
                  </a:cubicBezTo>
                  <a:cubicBezTo>
                    <a:pt x="913" y="194"/>
                    <a:pt x="906" y="195"/>
                    <a:pt x="900" y="195"/>
                  </a:cubicBezTo>
                  <a:cubicBezTo>
                    <a:pt x="860" y="195"/>
                    <a:pt x="815" y="168"/>
                    <a:pt x="810" y="130"/>
                  </a:cubicBezTo>
                  <a:lnTo>
                    <a:pt x="810" y="130"/>
                  </a:lnTo>
                  <a:cubicBezTo>
                    <a:pt x="816" y="114"/>
                    <a:pt x="820" y="98"/>
                    <a:pt x="822" y="82"/>
                  </a:cubicBezTo>
                  <a:cubicBezTo>
                    <a:pt x="822" y="72"/>
                    <a:pt x="815" y="67"/>
                    <a:pt x="807" y="67"/>
                  </a:cubicBezTo>
                  <a:cubicBezTo>
                    <a:pt x="803" y="67"/>
                    <a:pt x="799" y="69"/>
                    <a:pt x="796" y="73"/>
                  </a:cubicBezTo>
                  <a:cubicBezTo>
                    <a:pt x="786" y="90"/>
                    <a:pt x="782" y="108"/>
                    <a:pt x="783" y="125"/>
                  </a:cubicBezTo>
                  <a:lnTo>
                    <a:pt x="783" y="125"/>
                  </a:lnTo>
                  <a:cubicBezTo>
                    <a:pt x="762" y="173"/>
                    <a:pt x="715" y="209"/>
                    <a:pt x="663" y="209"/>
                  </a:cubicBezTo>
                  <a:cubicBezTo>
                    <a:pt x="654" y="209"/>
                    <a:pt x="646" y="208"/>
                    <a:pt x="638" y="206"/>
                  </a:cubicBezTo>
                  <a:cubicBezTo>
                    <a:pt x="569" y="191"/>
                    <a:pt x="529" y="122"/>
                    <a:pt x="535" y="56"/>
                  </a:cubicBezTo>
                  <a:cubicBezTo>
                    <a:pt x="535" y="47"/>
                    <a:pt x="529" y="42"/>
                    <a:pt x="522" y="42"/>
                  </a:cubicBezTo>
                  <a:cubicBezTo>
                    <a:pt x="517" y="42"/>
                    <a:pt x="511" y="46"/>
                    <a:pt x="509" y="52"/>
                  </a:cubicBezTo>
                  <a:cubicBezTo>
                    <a:pt x="509" y="53"/>
                    <a:pt x="508" y="55"/>
                    <a:pt x="507" y="56"/>
                  </a:cubicBezTo>
                  <a:lnTo>
                    <a:pt x="507" y="56"/>
                  </a:lnTo>
                  <a:cubicBezTo>
                    <a:pt x="507" y="56"/>
                    <a:pt x="507" y="56"/>
                    <a:pt x="507" y="56"/>
                  </a:cubicBezTo>
                  <a:cubicBezTo>
                    <a:pt x="507" y="56"/>
                    <a:pt x="507" y="56"/>
                    <a:pt x="507" y="57"/>
                  </a:cubicBezTo>
                  <a:lnTo>
                    <a:pt x="507" y="57"/>
                  </a:lnTo>
                  <a:cubicBezTo>
                    <a:pt x="469" y="145"/>
                    <a:pt x="419" y="243"/>
                    <a:pt x="314" y="264"/>
                  </a:cubicBezTo>
                  <a:cubicBezTo>
                    <a:pt x="306" y="265"/>
                    <a:pt x="296" y="266"/>
                    <a:pt x="287" y="266"/>
                  </a:cubicBezTo>
                  <a:cubicBezTo>
                    <a:pt x="244" y="266"/>
                    <a:pt x="201" y="248"/>
                    <a:pt x="184" y="204"/>
                  </a:cubicBezTo>
                  <a:cubicBezTo>
                    <a:pt x="172" y="177"/>
                    <a:pt x="171" y="146"/>
                    <a:pt x="184" y="122"/>
                  </a:cubicBezTo>
                  <a:lnTo>
                    <a:pt x="184" y="122"/>
                  </a:lnTo>
                  <a:cubicBezTo>
                    <a:pt x="196" y="109"/>
                    <a:pt x="208" y="96"/>
                    <a:pt x="220" y="84"/>
                  </a:cubicBezTo>
                  <a:cubicBezTo>
                    <a:pt x="227" y="77"/>
                    <a:pt x="221" y="67"/>
                    <a:pt x="213" y="67"/>
                  </a:cubicBezTo>
                  <a:cubicBezTo>
                    <a:pt x="211" y="67"/>
                    <a:pt x="209" y="68"/>
                    <a:pt x="207" y="69"/>
                  </a:cubicBezTo>
                  <a:cubicBezTo>
                    <a:pt x="207" y="69"/>
                    <a:pt x="206" y="69"/>
                    <a:pt x="206" y="70"/>
                  </a:cubicBezTo>
                  <a:lnTo>
                    <a:pt x="206" y="70"/>
                  </a:lnTo>
                  <a:lnTo>
                    <a:pt x="205" y="69"/>
                  </a:lnTo>
                  <a:cubicBezTo>
                    <a:pt x="204" y="70"/>
                    <a:pt x="204" y="70"/>
                    <a:pt x="203" y="71"/>
                  </a:cubicBezTo>
                  <a:lnTo>
                    <a:pt x="203" y="71"/>
                  </a:lnTo>
                  <a:cubicBezTo>
                    <a:pt x="183" y="82"/>
                    <a:pt x="169" y="99"/>
                    <a:pt x="161" y="117"/>
                  </a:cubicBezTo>
                  <a:lnTo>
                    <a:pt x="161" y="117"/>
                  </a:lnTo>
                  <a:cubicBezTo>
                    <a:pt x="109" y="173"/>
                    <a:pt x="58" y="228"/>
                    <a:pt x="6" y="285"/>
                  </a:cubicBezTo>
                  <a:cubicBezTo>
                    <a:pt x="1" y="290"/>
                    <a:pt x="5" y="298"/>
                    <a:pt x="11" y="298"/>
                  </a:cubicBezTo>
                  <a:cubicBezTo>
                    <a:pt x="13" y="298"/>
                    <a:pt x="15" y="297"/>
                    <a:pt x="17" y="296"/>
                  </a:cubicBezTo>
                  <a:cubicBezTo>
                    <a:pt x="62" y="249"/>
                    <a:pt x="107" y="202"/>
                    <a:pt x="152" y="155"/>
                  </a:cubicBezTo>
                  <a:lnTo>
                    <a:pt x="152" y="155"/>
                  </a:lnTo>
                  <a:cubicBezTo>
                    <a:pt x="149" y="205"/>
                    <a:pt x="178" y="259"/>
                    <a:pt x="229" y="281"/>
                  </a:cubicBezTo>
                  <a:cubicBezTo>
                    <a:pt x="251" y="290"/>
                    <a:pt x="273" y="294"/>
                    <a:pt x="294" y="294"/>
                  </a:cubicBezTo>
                  <a:cubicBezTo>
                    <a:pt x="393" y="294"/>
                    <a:pt x="466" y="197"/>
                    <a:pt x="511" y="107"/>
                  </a:cubicBezTo>
                  <a:lnTo>
                    <a:pt x="511" y="107"/>
                  </a:lnTo>
                  <a:cubicBezTo>
                    <a:pt x="526" y="172"/>
                    <a:pt x="579" y="229"/>
                    <a:pt x="651" y="234"/>
                  </a:cubicBezTo>
                  <a:cubicBezTo>
                    <a:pt x="655" y="234"/>
                    <a:pt x="660" y="234"/>
                    <a:pt x="665" y="234"/>
                  </a:cubicBezTo>
                  <a:cubicBezTo>
                    <a:pt x="718" y="234"/>
                    <a:pt x="764" y="205"/>
                    <a:pt x="793" y="163"/>
                  </a:cubicBezTo>
                  <a:lnTo>
                    <a:pt x="793" y="163"/>
                  </a:lnTo>
                  <a:cubicBezTo>
                    <a:pt x="803" y="185"/>
                    <a:pt x="822" y="203"/>
                    <a:pt x="846" y="214"/>
                  </a:cubicBezTo>
                  <a:cubicBezTo>
                    <a:pt x="862" y="222"/>
                    <a:pt x="878" y="226"/>
                    <a:pt x="894" y="226"/>
                  </a:cubicBezTo>
                  <a:cubicBezTo>
                    <a:pt x="930" y="226"/>
                    <a:pt x="965" y="208"/>
                    <a:pt x="996" y="185"/>
                  </a:cubicBezTo>
                  <a:lnTo>
                    <a:pt x="996" y="185"/>
                  </a:lnTo>
                  <a:cubicBezTo>
                    <a:pt x="997" y="246"/>
                    <a:pt x="1056" y="307"/>
                    <a:pt x="1120" y="309"/>
                  </a:cubicBezTo>
                  <a:cubicBezTo>
                    <a:pt x="1121" y="309"/>
                    <a:pt x="1123" y="309"/>
                    <a:pt x="1125" y="309"/>
                  </a:cubicBezTo>
                  <a:cubicBezTo>
                    <a:pt x="1282" y="309"/>
                    <a:pt x="1340" y="118"/>
                    <a:pt x="1461" y="44"/>
                  </a:cubicBezTo>
                  <a:lnTo>
                    <a:pt x="1461" y="44"/>
                  </a:lnTo>
                  <a:cubicBezTo>
                    <a:pt x="1477" y="86"/>
                    <a:pt x="1475" y="130"/>
                    <a:pt x="1461" y="170"/>
                  </a:cubicBezTo>
                  <a:lnTo>
                    <a:pt x="1461" y="170"/>
                  </a:lnTo>
                  <a:cubicBezTo>
                    <a:pt x="1377" y="184"/>
                    <a:pt x="1298" y="232"/>
                    <a:pt x="1248" y="317"/>
                  </a:cubicBezTo>
                  <a:cubicBezTo>
                    <a:pt x="1242" y="330"/>
                    <a:pt x="1250" y="345"/>
                    <a:pt x="1265" y="345"/>
                  </a:cubicBezTo>
                  <a:cubicBezTo>
                    <a:pt x="1270" y="345"/>
                    <a:pt x="1274" y="345"/>
                    <a:pt x="1279" y="345"/>
                  </a:cubicBezTo>
                  <a:cubicBezTo>
                    <a:pt x="1371" y="345"/>
                    <a:pt x="1449" y="284"/>
                    <a:pt x="1486" y="204"/>
                  </a:cubicBezTo>
                  <a:lnTo>
                    <a:pt x="1486" y="204"/>
                  </a:lnTo>
                  <a:cubicBezTo>
                    <a:pt x="1493" y="204"/>
                    <a:pt x="1501" y="203"/>
                    <a:pt x="1508" y="203"/>
                  </a:cubicBezTo>
                  <a:cubicBezTo>
                    <a:pt x="1600" y="203"/>
                    <a:pt x="1691" y="251"/>
                    <a:pt x="1741" y="345"/>
                  </a:cubicBezTo>
                  <a:cubicBezTo>
                    <a:pt x="1744" y="351"/>
                    <a:pt x="1750" y="355"/>
                    <a:pt x="1757" y="355"/>
                  </a:cubicBezTo>
                  <a:cubicBezTo>
                    <a:pt x="1763" y="355"/>
                    <a:pt x="1770" y="351"/>
                    <a:pt x="1773" y="345"/>
                  </a:cubicBezTo>
                  <a:cubicBezTo>
                    <a:pt x="1806" y="282"/>
                    <a:pt x="1821" y="217"/>
                    <a:pt x="1817" y="148"/>
                  </a:cubicBezTo>
                  <a:lnTo>
                    <a:pt x="1817" y="148"/>
                  </a:lnTo>
                  <a:cubicBezTo>
                    <a:pt x="1843" y="170"/>
                    <a:pt x="1873" y="188"/>
                    <a:pt x="1906" y="188"/>
                  </a:cubicBezTo>
                  <a:cubicBezTo>
                    <a:pt x="1916" y="188"/>
                    <a:pt x="1927" y="186"/>
                    <a:pt x="1938" y="182"/>
                  </a:cubicBezTo>
                  <a:lnTo>
                    <a:pt x="1938" y="182"/>
                  </a:lnTo>
                  <a:cubicBezTo>
                    <a:pt x="1943" y="188"/>
                    <a:pt x="1948" y="193"/>
                    <a:pt x="1955" y="197"/>
                  </a:cubicBezTo>
                  <a:cubicBezTo>
                    <a:pt x="1971" y="208"/>
                    <a:pt x="1987" y="212"/>
                    <a:pt x="2003" y="212"/>
                  </a:cubicBezTo>
                  <a:cubicBezTo>
                    <a:pt x="2075" y="212"/>
                    <a:pt x="2142" y="122"/>
                    <a:pt x="2206" y="91"/>
                  </a:cubicBezTo>
                  <a:lnTo>
                    <a:pt x="2206" y="91"/>
                  </a:lnTo>
                  <a:cubicBezTo>
                    <a:pt x="2201" y="132"/>
                    <a:pt x="2196" y="173"/>
                    <a:pt x="2193" y="214"/>
                  </a:cubicBezTo>
                  <a:cubicBezTo>
                    <a:pt x="2191" y="221"/>
                    <a:pt x="2197" y="227"/>
                    <a:pt x="2201" y="232"/>
                  </a:cubicBezTo>
                  <a:cubicBezTo>
                    <a:pt x="2219" y="241"/>
                    <a:pt x="2237" y="245"/>
                    <a:pt x="2254" y="245"/>
                  </a:cubicBezTo>
                  <a:cubicBezTo>
                    <a:pt x="2285" y="245"/>
                    <a:pt x="2315" y="232"/>
                    <a:pt x="2340" y="210"/>
                  </a:cubicBezTo>
                  <a:cubicBezTo>
                    <a:pt x="2404" y="156"/>
                    <a:pt x="2437" y="64"/>
                    <a:pt x="2513" y="64"/>
                  </a:cubicBezTo>
                  <a:cubicBezTo>
                    <a:pt x="2533" y="64"/>
                    <a:pt x="2558" y="71"/>
                    <a:pt x="2587" y="88"/>
                  </a:cubicBezTo>
                  <a:cubicBezTo>
                    <a:pt x="2662" y="132"/>
                    <a:pt x="2754" y="240"/>
                    <a:pt x="2847" y="240"/>
                  </a:cubicBezTo>
                  <a:cubicBezTo>
                    <a:pt x="2877" y="240"/>
                    <a:pt x="2906" y="229"/>
                    <a:pt x="2936" y="202"/>
                  </a:cubicBezTo>
                  <a:cubicBezTo>
                    <a:pt x="2951" y="188"/>
                    <a:pt x="2937" y="169"/>
                    <a:pt x="2921" y="169"/>
                  </a:cubicBezTo>
                  <a:cubicBezTo>
                    <a:pt x="2917" y="169"/>
                    <a:pt x="2912" y="171"/>
                    <a:pt x="2908" y="174"/>
                  </a:cubicBezTo>
                  <a:cubicBezTo>
                    <a:pt x="2888" y="192"/>
                    <a:pt x="2866" y="199"/>
                    <a:pt x="2844" y="199"/>
                  </a:cubicBezTo>
                  <a:cubicBezTo>
                    <a:pt x="2776" y="199"/>
                    <a:pt x="2704" y="128"/>
                    <a:pt x="2655" y="90"/>
                  </a:cubicBezTo>
                  <a:cubicBezTo>
                    <a:pt x="2614" y="56"/>
                    <a:pt x="2564" y="24"/>
                    <a:pt x="2511" y="24"/>
                  </a:cubicBezTo>
                  <a:cubicBezTo>
                    <a:pt x="2503" y="24"/>
                    <a:pt x="2496" y="25"/>
                    <a:pt x="2488" y="26"/>
                  </a:cubicBezTo>
                  <a:cubicBezTo>
                    <a:pt x="2435" y="35"/>
                    <a:pt x="2400" y="73"/>
                    <a:pt x="2370" y="114"/>
                  </a:cubicBezTo>
                  <a:cubicBezTo>
                    <a:pt x="2347" y="146"/>
                    <a:pt x="2317" y="202"/>
                    <a:pt x="2272" y="206"/>
                  </a:cubicBezTo>
                  <a:cubicBezTo>
                    <a:pt x="2269" y="206"/>
                    <a:pt x="2267" y="206"/>
                    <a:pt x="2264" y="206"/>
                  </a:cubicBezTo>
                  <a:cubicBezTo>
                    <a:pt x="2218" y="206"/>
                    <a:pt x="2236" y="168"/>
                    <a:pt x="2238" y="139"/>
                  </a:cubicBezTo>
                  <a:cubicBezTo>
                    <a:pt x="2242" y="114"/>
                    <a:pt x="2244" y="88"/>
                    <a:pt x="2246" y="65"/>
                  </a:cubicBezTo>
                  <a:cubicBezTo>
                    <a:pt x="2248" y="53"/>
                    <a:pt x="2236" y="45"/>
                    <a:pt x="2226" y="45"/>
                  </a:cubicBezTo>
                  <a:cubicBezTo>
                    <a:pt x="2225" y="45"/>
                    <a:pt x="2224" y="45"/>
                    <a:pt x="2223" y="45"/>
                  </a:cubicBezTo>
                  <a:cubicBezTo>
                    <a:pt x="2169" y="56"/>
                    <a:pt x="2135" y="90"/>
                    <a:pt x="2094" y="127"/>
                  </a:cubicBezTo>
                  <a:cubicBezTo>
                    <a:pt x="2081" y="137"/>
                    <a:pt x="2064" y="154"/>
                    <a:pt x="2047" y="161"/>
                  </a:cubicBezTo>
                  <a:lnTo>
                    <a:pt x="1970" y="163"/>
                  </a:lnTo>
                  <a:cubicBezTo>
                    <a:pt x="1970" y="163"/>
                    <a:pt x="1969" y="162"/>
                    <a:pt x="1969" y="162"/>
                  </a:cubicBezTo>
                  <a:lnTo>
                    <a:pt x="1969" y="162"/>
                  </a:lnTo>
                  <a:cubicBezTo>
                    <a:pt x="1991" y="139"/>
                    <a:pt x="1997" y="106"/>
                    <a:pt x="1981" y="75"/>
                  </a:cubicBezTo>
                  <a:cubicBezTo>
                    <a:pt x="1978" y="71"/>
                    <a:pt x="1972" y="67"/>
                    <a:pt x="1967" y="67"/>
                  </a:cubicBezTo>
                  <a:cubicBezTo>
                    <a:pt x="1965" y="67"/>
                    <a:pt x="1963" y="68"/>
                    <a:pt x="1961" y="69"/>
                  </a:cubicBezTo>
                  <a:cubicBezTo>
                    <a:pt x="1927" y="82"/>
                    <a:pt x="1914" y="117"/>
                    <a:pt x="1922" y="149"/>
                  </a:cubicBezTo>
                  <a:lnTo>
                    <a:pt x="1922" y="149"/>
                  </a:lnTo>
                  <a:cubicBezTo>
                    <a:pt x="1916" y="151"/>
                    <a:pt x="1911" y="152"/>
                    <a:pt x="1906" y="154"/>
                  </a:cubicBezTo>
                  <a:cubicBezTo>
                    <a:pt x="1884" y="152"/>
                    <a:pt x="1865" y="144"/>
                    <a:pt x="1850" y="131"/>
                  </a:cubicBezTo>
                  <a:cubicBezTo>
                    <a:pt x="1833" y="120"/>
                    <a:pt x="1820" y="105"/>
                    <a:pt x="1807" y="92"/>
                  </a:cubicBezTo>
                  <a:cubicBezTo>
                    <a:pt x="1804" y="89"/>
                    <a:pt x="1800" y="87"/>
                    <a:pt x="1796" y="87"/>
                  </a:cubicBezTo>
                  <a:cubicBezTo>
                    <a:pt x="1787" y="87"/>
                    <a:pt x="1778" y="98"/>
                    <a:pt x="1779" y="109"/>
                  </a:cubicBezTo>
                  <a:cubicBezTo>
                    <a:pt x="1789" y="176"/>
                    <a:pt x="1780" y="238"/>
                    <a:pt x="1755" y="298"/>
                  </a:cubicBezTo>
                  <a:lnTo>
                    <a:pt x="1755" y="298"/>
                  </a:lnTo>
                  <a:cubicBezTo>
                    <a:pt x="1696" y="211"/>
                    <a:pt x="1602" y="167"/>
                    <a:pt x="1507" y="167"/>
                  </a:cubicBezTo>
                  <a:cubicBezTo>
                    <a:pt x="1505" y="167"/>
                    <a:pt x="1502" y="167"/>
                    <a:pt x="1499" y="167"/>
                  </a:cubicBezTo>
                  <a:lnTo>
                    <a:pt x="1499" y="167"/>
                  </a:lnTo>
                  <a:cubicBezTo>
                    <a:pt x="1514" y="116"/>
                    <a:pt x="1511" y="60"/>
                    <a:pt x="1486" y="9"/>
                  </a:cubicBezTo>
                  <a:cubicBezTo>
                    <a:pt x="1483" y="3"/>
                    <a:pt x="1477" y="0"/>
                    <a:pt x="1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2BAAC-86A8-4F86-A608-70F1F1EE3642}"/>
              </a:ext>
            </a:extLst>
          </p:cNvPr>
          <p:cNvSpPr txBox="1"/>
          <p:nvPr/>
        </p:nvSpPr>
        <p:spPr>
          <a:xfrm>
            <a:off x="5472765" y="1449566"/>
            <a:ext cx="284226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We provide application which is available in form of app and can be accessed via any web browser.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2" name="Google Shape;4822;p37"/>
          <p:cNvGrpSpPr/>
          <p:nvPr/>
        </p:nvGrpSpPr>
        <p:grpSpPr>
          <a:xfrm>
            <a:off x="6613712" y="1403601"/>
            <a:ext cx="1463045" cy="3196903"/>
            <a:chOff x="6613712" y="1403601"/>
            <a:chExt cx="1463045" cy="3196903"/>
          </a:xfrm>
        </p:grpSpPr>
        <p:sp>
          <p:nvSpPr>
            <p:cNvPr id="4823" name="Google Shape;4823;p37"/>
            <p:cNvSpPr/>
            <p:nvPr/>
          </p:nvSpPr>
          <p:spPr>
            <a:xfrm>
              <a:off x="6613712" y="1403601"/>
              <a:ext cx="1463045" cy="3196903"/>
            </a:xfrm>
            <a:custGeom>
              <a:avLst/>
              <a:gdLst/>
              <a:ahLst/>
              <a:cxnLst/>
              <a:rect l="l" t="t" r="r" b="b"/>
              <a:pathLst>
                <a:path w="5813" h="15076" extrusionOk="0">
                  <a:moveTo>
                    <a:pt x="2906" y="0"/>
                  </a:moveTo>
                  <a:cubicBezTo>
                    <a:pt x="1302" y="0"/>
                    <a:pt x="0" y="806"/>
                    <a:pt x="0" y="1797"/>
                  </a:cubicBezTo>
                  <a:cubicBezTo>
                    <a:pt x="0" y="1825"/>
                    <a:pt x="2" y="1851"/>
                    <a:pt x="4" y="1879"/>
                  </a:cubicBezTo>
                  <a:lnTo>
                    <a:pt x="0" y="1879"/>
                  </a:lnTo>
                  <a:lnTo>
                    <a:pt x="0" y="15076"/>
                  </a:lnTo>
                  <a:lnTo>
                    <a:pt x="5813" y="15076"/>
                  </a:lnTo>
                  <a:lnTo>
                    <a:pt x="5813" y="1879"/>
                  </a:lnTo>
                  <a:lnTo>
                    <a:pt x="5811" y="1879"/>
                  </a:lnTo>
                  <a:cubicBezTo>
                    <a:pt x="5813" y="1851"/>
                    <a:pt x="5813" y="1825"/>
                    <a:pt x="5813" y="1797"/>
                  </a:cubicBezTo>
                  <a:cubicBezTo>
                    <a:pt x="5813" y="806"/>
                    <a:pt x="4513" y="0"/>
                    <a:pt x="290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7"/>
            <p:cNvSpPr/>
            <p:nvPr/>
          </p:nvSpPr>
          <p:spPr>
            <a:xfrm>
              <a:off x="7649210" y="2403217"/>
              <a:ext cx="173247" cy="177276"/>
            </a:xfrm>
            <a:custGeom>
              <a:avLst/>
              <a:gdLst/>
              <a:ahLst/>
              <a:cxnLst/>
              <a:rect l="l" t="t" r="r" b="b"/>
              <a:pathLst>
                <a:path w="817" h="836" extrusionOk="0">
                  <a:moveTo>
                    <a:pt x="816" y="0"/>
                  </a:moveTo>
                  <a:lnTo>
                    <a:pt x="0" y="2"/>
                  </a:lnTo>
                  <a:lnTo>
                    <a:pt x="3" y="835"/>
                  </a:lnTo>
                  <a:lnTo>
                    <a:pt x="609" y="833"/>
                  </a:lnTo>
                  <a:lnTo>
                    <a:pt x="609" y="626"/>
                  </a:lnTo>
                  <a:lnTo>
                    <a:pt x="816" y="626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7"/>
            <p:cNvSpPr/>
            <p:nvPr/>
          </p:nvSpPr>
          <p:spPr>
            <a:xfrm>
              <a:off x="7778138" y="2535750"/>
              <a:ext cx="44319" cy="44319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2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37"/>
            <p:cNvSpPr/>
            <p:nvPr/>
          </p:nvSpPr>
          <p:spPr>
            <a:xfrm>
              <a:off x="7649210" y="2403217"/>
              <a:ext cx="173247" cy="24174"/>
            </a:xfrm>
            <a:custGeom>
              <a:avLst/>
              <a:gdLst/>
              <a:ahLst/>
              <a:cxnLst/>
              <a:rect l="l" t="t" r="r" b="b"/>
              <a:pathLst>
                <a:path w="817" h="114" extrusionOk="0">
                  <a:moveTo>
                    <a:pt x="816" y="0"/>
                  </a:moveTo>
                  <a:lnTo>
                    <a:pt x="0" y="2"/>
                  </a:lnTo>
                  <a:lnTo>
                    <a:pt x="3" y="114"/>
                  </a:lnTo>
                  <a:lnTo>
                    <a:pt x="816" y="112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7"/>
            <p:cNvSpPr/>
            <p:nvPr/>
          </p:nvSpPr>
          <p:spPr>
            <a:xfrm>
              <a:off x="6868011" y="2348083"/>
              <a:ext cx="675175" cy="476482"/>
            </a:xfrm>
            <a:custGeom>
              <a:avLst/>
              <a:gdLst/>
              <a:ahLst/>
              <a:cxnLst/>
              <a:rect l="l" t="t" r="r" b="b"/>
              <a:pathLst>
                <a:path w="3184" h="2247" extrusionOk="0">
                  <a:moveTo>
                    <a:pt x="466" y="0"/>
                  </a:moveTo>
                  <a:cubicBezTo>
                    <a:pt x="377" y="0"/>
                    <a:pt x="296" y="63"/>
                    <a:pt x="279" y="153"/>
                  </a:cubicBezTo>
                  <a:lnTo>
                    <a:pt x="18" y="1558"/>
                  </a:lnTo>
                  <a:cubicBezTo>
                    <a:pt x="1" y="1661"/>
                    <a:pt x="67" y="1759"/>
                    <a:pt x="170" y="1777"/>
                  </a:cubicBezTo>
                  <a:lnTo>
                    <a:pt x="2686" y="2243"/>
                  </a:lnTo>
                  <a:cubicBezTo>
                    <a:pt x="2698" y="2246"/>
                    <a:pt x="2709" y="2247"/>
                    <a:pt x="2721" y="2247"/>
                  </a:cubicBezTo>
                  <a:cubicBezTo>
                    <a:pt x="2808" y="2247"/>
                    <a:pt x="2888" y="2183"/>
                    <a:pt x="2905" y="2094"/>
                  </a:cubicBezTo>
                  <a:lnTo>
                    <a:pt x="3164" y="689"/>
                  </a:lnTo>
                  <a:cubicBezTo>
                    <a:pt x="3183" y="588"/>
                    <a:pt x="3117" y="489"/>
                    <a:pt x="3014" y="470"/>
                  </a:cubicBezTo>
                  <a:lnTo>
                    <a:pt x="498" y="3"/>
                  </a:lnTo>
                  <a:cubicBezTo>
                    <a:pt x="487" y="1"/>
                    <a:pt x="476" y="0"/>
                    <a:pt x="4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7"/>
            <p:cNvSpPr/>
            <p:nvPr/>
          </p:nvSpPr>
          <p:spPr>
            <a:xfrm>
              <a:off x="6906181" y="2538718"/>
              <a:ext cx="16116" cy="15056"/>
            </a:xfrm>
            <a:custGeom>
              <a:avLst/>
              <a:gdLst/>
              <a:ahLst/>
              <a:cxnLst/>
              <a:rect l="l" t="t" r="r" b="b"/>
              <a:pathLst>
                <a:path w="76" h="71" extrusionOk="0">
                  <a:moveTo>
                    <a:pt x="38" y="1"/>
                  </a:moveTo>
                  <a:cubicBezTo>
                    <a:pt x="22" y="1"/>
                    <a:pt x="7" y="13"/>
                    <a:pt x="5" y="29"/>
                  </a:cubicBezTo>
                  <a:cubicBezTo>
                    <a:pt x="1" y="49"/>
                    <a:pt x="13" y="66"/>
                    <a:pt x="33" y="70"/>
                  </a:cubicBezTo>
                  <a:cubicBezTo>
                    <a:pt x="35" y="71"/>
                    <a:pt x="38" y="71"/>
                    <a:pt x="40" y="71"/>
                  </a:cubicBezTo>
                  <a:cubicBezTo>
                    <a:pt x="56" y="71"/>
                    <a:pt x="70" y="59"/>
                    <a:pt x="73" y="42"/>
                  </a:cubicBezTo>
                  <a:cubicBezTo>
                    <a:pt x="76" y="23"/>
                    <a:pt x="65" y="6"/>
                    <a:pt x="46" y="2"/>
                  </a:cubicBezTo>
                  <a:cubicBezTo>
                    <a:pt x="43" y="1"/>
                    <a:pt x="41" y="1"/>
                    <a:pt x="3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7"/>
            <p:cNvSpPr/>
            <p:nvPr/>
          </p:nvSpPr>
          <p:spPr>
            <a:xfrm>
              <a:off x="6908937" y="2541051"/>
              <a:ext cx="11027" cy="10391"/>
            </a:xfrm>
            <a:custGeom>
              <a:avLst/>
              <a:gdLst/>
              <a:ahLst/>
              <a:cxnLst/>
              <a:rect l="l" t="t" r="r" b="b"/>
              <a:pathLst>
                <a:path w="52" h="49" extrusionOk="0">
                  <a:moveTo>
                    <a:pt x="26" y="1"/>
                  </a:moveTo>
                  <a:cubicBezTo>
                    <a:pt x="15" y="1"/>
                    <a:pt x="5" y="9"/>
                    <a:pt x="3" y="21"/>
                  </a:cubicBezTo>
                  <a:cubicBezTo>
                    <a:pt x="0" y="33"/>
                    <a:pt x="9" y="46"/>
                    <a:pt x="22" y="48"/>
                  </a:cubicBezTo>
                  <a:cubicBezTo>
                    <a:pt x="23" y="49"/>
                    <a:pt x="24" y="49"/>
                    <a:pt x="26" y="49"/>
                  </a:cubicBezTo>
                  <a:cubicBezTo>
                    <a:pt x="37" y="49"/>
                    <a:pt x="46" y="41"/>
                    <a:pt x="48" y="29"/>
                  </a:cubicBezTo>
                  <a:cubicBezTo>
                    <a:pt x="52" y="16"/>
                    <a:pt x="43" y="3"/>
                    <a:pt x="30" y="1"/>
                  </a:cubicBez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7"/>
            <p:cNvSpPr/>
            <p:nvPr/>
          </p:nvSpPr>
          <p:spPr>
            <a:xfrm>
              <a:off x="6908513" y="2545716"/>
              <a:ext cx="5089" cy="4877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3" y="1"/>
                  </a:moveTo>
                  <a:cubicBezTo>
                    <a:pt x="7" y="1"/>
                    <a:pt x="2" y="5"/>
                    <a:pt x="0" y="9"/>
                  </a:cubicBezTo>
                  <a:cubicBezTo>
                    <a:pt x="0" y="16"/>
                    <a:pt x="2" y="22"/>
                    <a:pt x="9" y="22"/>
                  </a:cubicBezTo>
                  <a:cubicBezTo>
                    <a:pt x="10" y="22"/>
                    <a:pt x="11" y="23"/>
                    <a:pt x="12" y="23"/>
                  </a:cubicBezTo>
                  <a:cubicBezTo>
                    <a:pt x="17" y="23"/>
                    <a:pt x="22" y="19"/>
                    <a:pt x="22" y="14"/>
                  </a:cubicBezTo>
                  <a:cubicBezTo>
                    <a:pt x="24" y="9"/>
                    <a:pt x="20" y="3"/>
                    <a:pt x="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7"/>
            <p:cNvSpPr/>
            <p:nvPr/>
          </p:nvSpPr>
          <p:spPr>
            <a:xfrm>
              <a:off x="6911694" y="2540203"/>
              <a:ext cx="5089" cy="4877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0"/>
                  </a:moveTo>
                  <a:cubicBezTo>
                    <a:pt x="7" y="0"/>
                    <a:pt x="2" y="4"/>
                    <a:pt x="2" y="10"/>
                  </a:cubicBezTo>
                  <a:cubicBezTo>
                    <a:pt x="0" y="14"/>
                    <a:pt x="5" y="20"/>
                    <a:pt x="11" y="22"/>
                  </a:cubicBezTo>
                  <a:cubicBezTo>
                    <a:pt x="17" y="22"/>
                    <a:pt x="22" y="18"/>
                    <a:pt x="24" y="14"/>
                  </a:cubicBezTo>
                  <a:cubicBezTo>
                    <a:pt x="24" y="7"/>
                    <a:pt x="20" y="1"/>
                    <a:pt x="15" y="1"/>
                  </a:cubicBezTo>
                  <a:cubicBezTo>
                    <a:pt x="14" y="1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7"/>
            <p:cNvSpPr/>
            <p:nvPr/>
          </p:nvSpPr>
          <p:spPr>
            <a:xfrm>
              <a:off x="6906181" y="2512000"/>
              <a:ext cx="24810" cy="22690"/>
            </a:xfrm>
            <a:custGeom>
              <a:avLst/>
              <a:gdLst/>
              <a:ahLst/>
              <a:cxnLst/>
              <a:rect l="l" t="t" r="r" b="b"/>
              <a:pathLst>
                <a:path w="117" h="107" extrusionOk="0">
                  <a:moveTo>
                    <a:pt x="60" y="1"/>
                  </a:moveTo>
                  <a:cubicBezTo>
                    <a:pt x="34" y="1"/>
                    <a:pt x="11" y="17"/>
                    <a:pt x="7" y="44"/>
                  </a:cubicBezTo>
                  <a:cubicBezTo>
                    <a:pt x="1" y="72"/>
                    <a:pt x="20" y="100"/>
                    <a:pt x="50" y="106"/>
                  </a:cubicBezTo>
                  <a:cubicBezTo>
                    <a:pt x="53" y="107"/>
                    <a:pt x="56" y="107"/>
                    <a:pt x="58" y="107"/>
                  </a:cubicBezTo>
                  <a:cubicBezTo>
                    <a:pt x="83" y="107"/>
                    <a:pt x="106" y="90"/>
                    <a:pt x="112" y="63"/>
                  </a:cubicBezTo>
                  <a:cubicBezTo>
                    <a:pt x="116" y="35"/>
                    <a:pt x="97" y="8"/>
                    <a:pt x="69" y="1"/>
                  </a:cubicBezTo>
                  <a:cubicBezTo>
                    <a:pt x="66" y="1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7"/>
            <p:cNvSpPr/>
            <p:nvPr/>
          </p:nvSpPr>
          <p:spPr>
            <a:xfrm>
              <a:off x="6908937" y="2514332"/>
              <a:ext cx="19297" cy="18237"/>
            </a:xfrm>
            <a:custGeom>
              <a:avLst/>
              <a:gdLst/>
              <a:ahLst/>
              <a:cxnLst/>
              <a:rect l="l" t="t" r="r" b="b"/>
              <a:pathLst>
                <a:path w="91" h="86" extrusionOk="0">
                  <a:moveTo>
                    <a:pt x="46" y="0"/>
                  </a:moveTo>
                  <a:cubicBezTo>
                    <a:pt x="26" y="0"/>
                    <a:pt x="9" y="14"/>
                    <a:pt x="5" y="35"/>
                  </a:cubicBezTo>
                  <a:cubicBezTo>
                    <a:pt x="0" y="57"/>
                    <a:pt x="15" y="80"/>
                    <a:pt x="39" y="84"/>
                  </a:cubicBezTo>
                  <a:cubicBezTo>
                    <a:pt x="41" y="85"/>
                    <a:pt x="44" y="85"/>
                    <a:pt x="46" y="85"/>
                  </a:cubicBezTo>
                  <a:cubicBezTo>
                    <a:pt x="66" y="85"/>
                    <a:pt x="84" y="71"/>
                    <a:pt x="86" y="50"/>
                  </a:cubicBezTo>
                  <a:cubicBezTo>
                    <a:pt x="90" y="27"/>
                    <a:pt x="75" y="5"/>
                    <a:pt x="54" y="1"/>
                  </a:cubicBezTo>
                  <a:cubicBezTo>
                    <a:pt x="51" y="0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7"/>
            <p:cNvSpPr/>
            <p:nvPr/>
          </p:nvSpPr>
          <p:spPr>
            <a:xfrm>
              <a:off x="6909361" y="2514332"/>
              <a:ext cx="16964" cy="14844"/>
            </a:xfrm>
            <a:custGeom>
              <a:avLst/>
              <a:gdLst/>
              <a:ahLst/>
              <a:cxnLst/>
              <a:rect l="l" t="t" r="r" b="b"/>
              <a:pathLst>
                <a:path w="80" h="70" extrusionOk="0">
                  <a:moveTo>
                    <a:pt x="43" y="0"/>
                  </a:moveTo>
                  <a:cubicBezTo>
                    <a:pt x="24" y="0"/>
                    <a:pt x="7" y="14"/>
                    <a:pt x="3" y="35"/>
                  </a:cubicBezTo>
                  <a:cubicBezTo>
                    <a:pt x="1" y="48"/>
                    <a:pt x="5" y="61"/>
                    <a:pt x="11" y="69"/>
                  </a:cubicBezTo>
                  <a:cubicBezTo>
                    <a:pt x="7" y="63"/>
                    <a:pt x="7" y="52"/>
                    <a:pt x="7" y="44"/>
                  </a:cubicBezTo>
                  <a:cubicBezTo>
                    <a:pt x="11" y="23"/>
                    <a:pt x="30" y="9"/>
                    <a:pt x="49" y="9"/>
                  </a:cubicBezTo>
                  <a:cubicBezTo>
                    <a:pt x="51" y="9"/>
                    <a:pt x="54" y="9"/>
                    <a:pt x="56" y="9"/>
                  </a:cubicBezTo>
                  <a:cubicBezTo>
                    <a:pt x="67" y="12"/>
                    <a:pt x="73" y="16"/>
                    <a:pt x="80" y="22"/>
                  </a:cubicBezTo>
                  <a:cubicBezTo>
                    <a:pt x="73" y="12"/>
                    <a:pt x="65" y="3"/>
                    <a:pt x="50" y="1"/>
                  </a:cubicBezTo>
                  <a:cubicBezTo>
                    <a:pt x="47" y="0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7"/>
            <p:cNvSpPr/>
            <p:nvPr/>
          </p:nvSpPr>
          <p:spPr>
            <a:xfrm>
              <a:off x="6912542" y="2517937"/>
              <a:ext cx="12087" cy="10815"/>
            </a:xfrm>
            <a:custGeom>
              <a:avLst/>
              <a:gdLst/>
              <a:ahLst/>
              <a:cxnLst/>
              <a:rect l="l" t="t" r="r" b="b"/>
              <a:pathLst>
                <a:path w="57" h="51" extrusionOk="0">
                  <a:moveTo>
                    <a:pt x="29" y="7"/>
                  </a:moveTo>
                  <a:cubicBezTo>
                    <a:pt x="30" y="7"/>
                    <a:pt x="31" y="7"/>
                    <a:pt x="33" y="7"/>
                  </a:cubicBezTo>
                  <a:cubicBezTo>
                    <a:pt x="41" y="10"/>
                    <a:pt x="48" y="18"/>
                    <a:pt x="46" y="29"/>
                  </a:cubicBezTo>
                  <a:cubicBezTo>
                    <a:pt x="46" y="38"/>
                    <a:pt x="37" y="44"/>
                    <a:pt x="30" y="44"/>
                  </a:cubicBezTo>
                  <a:cubicBezTo>
                    <a:pt x="29" y="44"/>
                    <a:pt x="27" y="44"/>
                    <a:pt x="26" y="44"/>
                  </a:cubicBezTo>
                  <a:cubicBezTo>
                    <a:pt x="16" y="42"/>
                    <a:pt x="9" y="33"/>
                    <a:pt x="11" y="22"/>
                  </a:cubicBezTo>
                  <a:cubicBezTo>
                    <a:pt x="13" y="13"/>
                    <a:pt x="20" y="7"/>
                    <a:pt x="29" y="7"/>
                  </a:cubicBezTo>
                  <a:close/>
                  <a:moveTo>
                    <a:pt x="29" y="1"/>
                  </a:moveTo>
                  <a:cubicBezTo>
                    <a:pt x="17" y="1"/>
                    <a:pt x="7" y="9"/>
                    <a:pt x="3" y="20"/>
                  </a:cubicBezTo>
                  <a:cubicBezTo>
                    <a:pt x="1" y="35"/>
                    <a:pt x="11" y="48"/>
                    <a:pt x="24" y="50"/>
                  </a:cubicBezTo>
                  <a:cubicBezTo>
                    <a:pt x="26" y="51"/>
                    <a:pt x="27" y="51"/>
                    <a:pt x="29" y="51"/>
                  </a:cubicBezTo>
                  <a:cubicBezTo>
                    <a:pt x="42" y="51"/>
                    <a:pt x="52" y="43"/>
                    <a:pt x="54" y="31"/>
                  </a:cubicBezTo>
                  <a:cubicBezTo>
                    <a:pt x="56" y="16"/>
                    <a:pt x="48" y="3"/>
                    <a:pt x="33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7"/>
            <p:cNvSpPr/>
            <p:nvPr/>
          </p:nvSpPr>
          <p:spPr>
            <a:xfrm>
              <a:off x="6912966" y="2523875"/>
              <a:ext cx="5301" cy="5301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4" y="1"/>
                  </a:moveTo>
                  <a:cubicBezTo>
                    <a:pt x="7" y="1"/>
                    <a:pt x="3" y="5"/>
                    <a:pt x="1" y="12"/>
                  </a:cubicBezTo>
                  <a:cubicBezTo>
                    <a:pt x="1" y="16"/>
                    <a:pt x="3" y="22"/>
                    <a:pt x="9" y="24"/>
                  </a:cubicBezTo>
                  <a:cubicBezTo>
                    <a:pt x="16" y="24"/>
                    <a:pt x="22" y="20"/>
                    <a:pt x="22" y="14"/>
                  </a:cubicBezTo>
                  <a:cubicBezTo>
                    <a:pt x="24" y="9"/>
                    <a:pt x="20" y="3"/>
                    <a:pt x="1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7"/>
            <p:cNvSpPr/>
            <p:nvPr/>
          </p:nvSpPr>
          <p:spPr>
            <a:xfrm>
              <a:off x="6918904" y="2518998"/>
              <a:ext cx="5301" cy="4877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13" y="0"/>
                  </a:moveTo>
                  <a:cubicBezTo>
                    <a:pt x="7" y="0"/>
                    <a:pt x="3" y="5"/>
                    <a:pt x="1" y="9"/>
                  </a:cubicBezTo>
                  <a:cubicBezTo>
                    <a:pt x="1" y="15"/>
                    <a:pt x="5" y="22"/>
                    <a:pt x="9" y="22"/>
                  </a:cubicBezTo>
                  <a:cubicBezTo>
                    <a:pt x="10" y="22"/>
                    <a:pt x="11" y="22"/>
                    <a:pt x="13" y="22"/>
                  </a:cubicBezTo>
                  <a:cubicBezTo>
                    <a:pt x="18" y="22"/>
                    <a:pt x="22" y="18"/>
                    <a:pt x="22" y="13"/>
                  </a:cubicBezTo>
                  <a:cubicBezTo>
                    <a:pt x="24" y="9"/>
                    <a:pt x="20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7"/>
            <p:cNvSpPr/>
            <p:nvPr/>
          </p:nvSpPr>
          <p:spPr>
            <a:xfrm>
              <a:off x="6907029" y="2380527"/>
              <a:ext cx="569785" cy="406505"/>
            </a:xfrm>
            <a:custGeom>
              <a:avLst/>
              <a:gdLst/>
              <a:ahLst/>
              <a:cxnLst/>
              <a:rect l="l" t="t" r="r" b="b"/>
              <a:pathLst>
                <a:path w="2687" h="1917" extrusionOk="0">
                  <a:moveTo>
                    <a:pt x="378" y="0"/>
                  </a:moveTo>
                  <a:cubicBezTo>
                    <a:pt x="314" y="0"/>
                    <a:pt x="257" y="46"/>
                    <a:pt x="245" y="111"/>
                  </a:cubicBezTo>
                  <a:lnTo>
                    <a:pt x="14" y="1358"/>
                  </a:lnTo>
                  <a:cubicBezTo>
                    <a:pt x="1" y="1431"/>
                    <a:pt x="48" y="1499"/>
                    <a:pt x="121" y="1514"/>
                  </a:cubicBezTo>
                  <a:lnTo>
                    <a:pt x="2286" y="1915"/>
                  </a:lnTo>
                  <a:cubicBezTo>
                    <a:pt x="2294" y="1916"/>
                    <a:pt x="2302" y="1917"/>
                    <a:pt x="2310" y="1917"/>
                  </a:cubicBezTo>
                  <a:cubicBezTo>
                    <a:pt x="2374" y="1917"/>
                    <a:pt x="2431" y="1872"/>
                    <a:pt x="2442" y="1808"/>
                  </a:cubicBezTo>
                  <a:lnTo>
                    <a:pt x="2674" y="561"/>
                  </a:lnTo>
                  <a:cubicBezTo>
                    <a:pt x="2687" y="488"/>
                    <a:pt x="2639" y="418"/>
                    <a:pt x="2567" y="405"/>
                  </a:cubicBezTo>
                  <a:lnTo>
                    <a:pt x="401" y="2"/>
                  </a:lnTo>
                  <a:cubicBezTo>
                    <a:pt x="394" y="1"/>
                    <a:pt x="386" y="0"/>
                    <a:pt x="378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7"/>
            <p:cNvSpPr/>
            <p:nvPr/>
          </p:nvSpPr>
          <p:spPr>
            <a:xfrm>
              <a:off x="7457515" y="2618662"/>
              <a:ext cx="39654" cy="36261"/>
            </a:xfrm>
            <a:custGeom>
              <a:avLst/>
              <a:gdLst/>
              <a:ahLst/>
              <a:cxnLst/>
              <a:rect l="l" t="t" r="r" b="b"/>
              <a:pathLst>
                <a:path w="187" h="171" extrusionOk="0">
                  <a:moveTo>
                    <a:pt x="94" y="0"/>
                  </a:moveTo>
                  <a:cubicBezTo>
                    <a:pt x="53" y="0"/>
                    <a:pt x="17" y="28"/>
                    <a:pt x="9" y="70"/>
                  </a:cubicBezTo>
                  <a:cubicBezTo>
                    <a:pt x="1" y="117"/>
                    <a:pt x="33" y="160"/>
                    <a:pt x="78" y="169"/>
                  </a:cubicBezTo>
                  <a:cubicBezTo>
                    <a:pt x="84" y="170"/>
                    <a:pt x="90" y="171"/>
                    <a:pt x="96" y="171"/>
                  </a:cubicBezTo>
                  <a:cubicBezTo>
                    <a:pt x="136" y="171"/>
                    <a:pt x="171" y="141"/>
                    <a:pt x="178" y="102"/>
                  </a:cubicBezTo>
                  <a:cubicBezTo>
                    <a:pt x="187" y="55"/>
                    <a:pt x="155" y="10"/>
                    <a:pt x="110" y="2"/>
                  </a:cubicBezTo>
                  <a:cubicBezTo>
                    <a:pt x="104" y="1"/>
                    <a:pt x="99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7"/>
            <p:cNvSpPr/>
            <p:nvPr/>
          </p:nvSpPr>
          <p:spPr>
            <a:xfrm>
              <a:off x="7460272" y="2620995"/>
              <a:ext cx="33716" cy="31384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82" y="0"/>
                  </a:moveTo>
                  <a:cubicBezTo>
                    <a:pt x="46" y="0"/>
                    <a:pt x="15" y="25"/>
                    <a:pt x="9" y="61"/>
                  </a:cubicBezTo>
                  <a:cubicBezTo>
                    <a:pt x="1" y="102"/>
                    <a:pt x="28" y="138"/>
                    <a:pt x="67" y="147"/>
                  </a:cubicBezTo>
                  <a:cubicBezTo>
                    <a:pt x="71" y="148"/>
                    <a:pt x="75" y="148"/>
                    <a:pt x="79" y="148"/>
                  </a:cubicBezTo>
                  <a:cubicBezTo>
                    <a:pt x="115" y="148"/>
                    <a:pt x="147" y="123"/>
                    <a:pt x="153" y="87"/>
                  </a:cubicBezTo>
                  <a:cubicBezTo>
                    <a:pt x="159" y="48"/>
                    <a:pt x="133" y="10"/>
                    <a:pt x="95" y="1"/>
                  </a:cubicBezTo>
                  <a:cubicBezTo>
                    <a:pt x="91" y="1"/>
                    <a:pt x="86" y="0"/>
                    <a:pt x="8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7"/>
            <p:cNvSpPr/>
            <p:nvPr/>
          </p:nvSpPr>
          <p:spPr>
            <a:xfrm>
              <a:off x="7467058" y="2621419"/>
              <a:ext cx="26931" cy="29051"/>
            </a:xfrm>
            <a:custGeom>
              <a:avLst/>
              <a:gdLst/>
              <a:ahLst/>
              <a:cxnLst/>
              <a:rect l="l" t="t" r="r" b="b"/>
              <a:pathLst>
                <a:path w="127" h="137" extrusionOk="0">
                  <a:moveTo>
                    <a:pt x="49" y="0"/>
                  </a:moveTo>
                  <a:cubicBezTo>
                    <a:pt x="31" y="0"/>
                    <a:pt x="14" y="7"/>
                    <a:pt x="1" y="18"/>
                  </a:cubicBezTo>
                  <a:cubicBezTo>
                    <a:pt x="12" y="12"/>
                    <a:pt x="24" y="9"/>
                    <a:pt x="36" y="9"/>
                  </a:cubicBezTo>
                  <a:cubicBezTo>
                    <a:pt x="40" y="9"/>
                    <a:pt x="44" y="9"/>
                    <a:pt x="48" y="10"/>
                  </a:cubicBezTo>
                  <a:cubicBezTo>
                    <a:pt x="88" y="18"/>
                    <a:pt x="114" y="55"/>
                    <a:pt x="106" y="96"/>
                  </a:cubicBezTo>
                  <a:cubicBezTo>
                    <a:pt x="103" y="113"/>
                    <a:pt x="95" y="126"/>
                    <a:pt x="82" y="136"/>
                  </a:cubicBezTo>
                  <a:cubicBezTo>
                    <a:pt x="101" y="126"/>
                    <a:pt x="116" y="108"/>
                    <a:pt x="121" y="85"/>
                  </a:cubicBezTo>
                  <a:cubicBezTo>
                    <a:pt x="127" y="46"/>
                    <a:pt x="101" y="8"/>
                    <a:pt x="63" y="1"/>
                  </a:cubicBezTo>
                  <a:cubicBezTo>
                    <a:pt x="58" y="0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7"/>
            <p:cNvSpPr/>
            <p:nvPr/>
          </p:nvSpPr>
          <p:spPr>
            <a:xfrm>
              <a:off x="6997575" y="2425482"/>
              <a:ext cx="386572" cy="263157"/>
            </a:xfrm>
            <a:custGeom>
              <a:avLst/>
              <a:gdLst/>
              <a:ahLst/>
              <a:cxnLst/>
              <a:rect l="l" t="t" r="r" b="b"/>
              <a:pathLst>
                <a:path w="1823" h="1241" fill="none" extrusionOk="0">
                  <a:moveTo>
                    <a:pt x="0" y="934"/>
                  </a:moveTo>
                  <a:lnTo>
                    <a:pt x="174" y="0"/>
                  </a:lnTo>
                  <a:lnTo>
                    <a:pt x="1823" y="304"/>
                  </a:lnTo>
                  <a:lnTo>
                    <a:pt x="1649" y="1240"/>
                  </a:lnTo>
                  <a:close/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7"/>
            <p:cNvSpPr/>
            <p:nvPr/>
          </p:nvSpPr>
          <p:spPr>
            <a:xfrm>
              <a:off x="7030655" y="2482524"/>
              <a:ext cx="71038" cy="134653"/>
            </a:xfrm>
            <a:custGeom>
              <a:avLst/>
              <a:gdLst/>
              <a:ahLst/>
              <a:cxnLst/>
              <a:rect l="l" t="t" r="r" b="b"/>
              <a:pathLst>
                <a:path w="335" h="635" fill="none" extrusionOk="0">
                  <a:moveTo>
                    <a:pt x="0" y="592"/>
                  </a:moveTo>
                  <a:lnTo>
                    <a:pt x="110" y="1"/>
                  </a:lnTo>
                  <a:lnTo>
                    <a:pt x="335" y="42"/>
                  </a:lnTo>
                  <a:lnTo>
                    <a:pt x="223" y="635"/>
                  </a:lnTo>
                  <a:close/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7"/>
            <p:cNvSpPr/>
            <p:nvPr/>
          </p:nvSpPr>
          <p:spPr>
            <a:xfrm>
              <a:off x="7111871" y="2542111"/>
              <a:ext cx="62980" cy="90546"/>
            </a:xfrm>
            <a:custGeom>
              <a:avLst/>
              <a:gdLst/>
              <a:ahLst/>
              <a:cxnLst/>
              <a:rect l="l" t="t" r="r" b="b"/>
              <a:pathLst>
                <a:path w="297" h="427" fill="none" extrusionOk="0">
                  <a:moveTo>
                    <a:pt x="1" y="386"/>
                  </a:moveTo>
                  <a:lnTo>
                    <a:pt x="71" y="1"/>
                  </a:lnTo>
                  <a:lnTo>
                    <a:pt x="296" y="43"/>
                  </a:lnTo>
                  <a:lnTo>
                    <a:pt x="224" y="427"/>
                  </a:lnTo>
                  <a:close/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7"/>
            <p:cNvSpPr/>
            <p:nvPr/>
          </p:nvSpPr>
          <p:spPr>
            <a:xfrm>
              <a:off x="7192238" y="2486766"/>
              <a:ext cx="76127" cy="160524"/>
            </a:xfrm>
            <a:custGeom>
              <a:avLst/>
              <a:gdLst/>
              <a:ahLst/>
              <a:cxnLst/>
              <a:rect l="l" t="t" r="r" b="b"/>
              <a:pathLst>
                <a:path w="359" h="757" fill="none" extrusionOk="0">
                  <a:moveTo>
                    <a:pt x="1" y="716"/>
                  </a:moveTo>
                  <a:lnTo>
                    <a:pt x="134" y="0"/>
                  </a:lnTo>
                  <a:lnTo>
                    <a:pt x="359" y="41"/>
                  </a:lnTo>
                  <a:lnTo>
                    <a:pt x="226" y="756"/>
                  </a:lnTo>
                  <a:close/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7"/>
            <p:cNvSpPr/>
            <p:nvPr/>
          </p:nvSpPr>
          <p:spPr>
            <a:xfrm>
              <a:off x="7273242" y="2606575"/>
              <a:ext cx="56406" cy="55134"/>
            </a:xfrm>
            <a:custGeom>
              <a:avLst/>
              <a:gdLst/>
              <a:ahLst/>
              <a:cxnLst/>
              <a:rect l="l" t="t" r="r" b="b"/>
              <a:pathLst>
                <a:path w="266" h="260" fill="none" extrusionOk="0">
                  <a:moveTo>
                    <a:pt x="0" y="219"/>
                  </a:moveTo>
                  <a:lnTo>
                    <a:pt x="41" y="1"/>
                  </a:lnTo>
                  <a:lnTo>
                    <a:pt x="266" y="41"/>
                  </a:lnTo>
                  <a:lnTo>
                    <a:pt x="225" y="260"/>
                  </a:lnTo>
                  <a:close/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7"/>
            <p:cNvSpPr/>
            <p:nvPr/>
          </p:nvSpPr>
          <p:spPr>
            <a:xfrm>
              <a:off x="6994818" y="2639868"/>
              <a:ext cx="139106" cy="26082"/>
            </a:xfrm>
            <a:custGeom>
              <a:avLst/>
              <a:gdLst/>
              <a:ahLst/>
              <a:cxnLst/>
              <a:rect l="l" t="t" r="r" b="b"/>
              <a:pathLst>
                <a:path w="656" h="123" fill="none" extrusionOk="0">
                  <a:moveTo>
                    <a:pt x="0" y="0"/>
                  </a:moveTo>
                  <a:lnTo>
                    <a:pt x="656" y="122"/>
                  </a:lnTo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7"/>
            <p:cNvSpPr/>
            <p:nvPr/>
          </p:nvSpPr>
          <p:spPr>
            <a:xfrm>
              <a:off x="6992486" y="2653439"/>
              <a:ext cx="234106" cy="43683"/>
            </a:xfrm>
            <a:custGeom>
              <a:avLst/>
              <a:gdLst/>
              <a:ahLst/>
              <a:cxnLst/>
              <a:rect l="l" t="t" r="r" b="b"/>
              <a:pathLst>
                <a:path w="1104" h="206" fill="none" extrusionOk="0">
                  <a:moveTo>
                    <a:pt x="1" y="0"/>
                  </a:moveTo>
                  <a:lnTo>
                    <a:pt x="1104" y="206"/>
                  </a:lnTo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7"/>
            <p:cNvSpPr/>
            <p:nvPr/>
          </p:nvSpPr>
          <p:spPr>
            <a:xfrm>
              <a:off x="6989729" y="2667010"/>
              <a:ext cx="234106" cy="43895"/>
            </a:xfrm>
            <a:custGeom>
              <a:avLst/>
              <a:gdLst/>
              <a:ahLst/>
              <a:cxnLst/>
              <a:rect l="l" t="t" r="r" b="b"/>
              <a:pathLst>
                <a:path w="1104" h="207" fill="none" extrusionOk="0">
                  <a:moveTo>
                    <a:pt x="1" y="1"/>
                  </a:moveTo>
                  <a:lnTo>
                    <a:pt x="1104" y="206"/>
                  </a:lnTo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7"/>
            <p:cNvSpPr/>
            <p:nvPr/>
          </p:nvSpPr>
          <p:spPr>
            <a:xfrm>
              <a:off x="6903424" y="1655095"/>
              <a:ext cx="414987" cy="540734"/>
            </a:xfrm>
            <a:custGeom>
              <a:avLst/>
              <a:gdLst/>
              <a:ahLst/>
              <a:cxnLst/>
              <a:rect l="l" t="t" r="r" b="b"/>
              <a:pathLst>
                <a:path w="1957" h="2550" extrusionOk="0">
                  <a:moveTo>
                    <a:pt x="1699" y="1"/>
                  </a:moveTo>
                  <a:lnTo>
                    <a:pt x="1" y="187"/>
                  </a:lnTo>
                  <a:lnTo>
                    <a:pt x="258" y="2549"/>
                  </a:lnTo>
                  <a:lnTo>
                    <a:pt x="1956" y="2365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7"/>
            <p:cNvSpPr/>
            <p:nvPr/>
          </p:nvSpPr>
          <p:spPr>
            <a:xfrm>
              <a:off x="6868435" y="1695173"/>
              <a:ext cx="89274" cy="505109"/>
            </a:xfrm>
            <a:custGeom>
              <a:avLst/>
              <a:gdLst/>
              <a:ahLst/>
              <a:cxnLst/>
              <a:rect l="l" t="t" r="r" b="b"/>
              <a:pathLst>
                <a:path w="421" h="2382" extrusionOk="0">
                  <a:moveTo>
                    <a:pt x="164" y="0"/>
                  </a:moveTo>
                  <a:lnTo>
                    <a:pt x="1" y="17"/>
                  </a:lnTo>
                  <a:lnTo>
                    <a:pt x="258" y="2382"/>
                  </a:lnTo>
                  <a:lnTo>
                    <a:pt x="421" y="236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7"/>
            <p:cNvSpPr/>
            <p:nvPr/>
          </p:nvSpPr>
          <p:spPr>
            <a:xfrm>
              <a:off x="7333465" y="1608444"/>
              <a:ext cx="414987" cy="540522"/>
            </a:xfrm>
            <a:custGeom>
              <a:avLst/>
              <a:gdLst/>
              <a:ahLst/>
              <a:cxnLst/>
              <a:rect l="l" t="t" r="r" b="b"/>
              <a:pathLst>
                <a:path w="1957" h="2549" extrusionOk="0">
                  <a:moveTo>
                    <a:pt x="1699" y="0"/>
                  </a:moveTo>
                  <a:lnTo>
                    <a:pt x="1" y="186"/>
                  </a:lnTo>
                  <a:lnTo>
                    <a:pt x="258" y="2549"/>
                  </a:lnTo>
                  <a:lnTo>
                    <a:pt x="1956" y="2365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7"/>
            <p:cNvSpPr/>
            <p:nvPr/>
          </p:nvSpPr>
          <p:spPr>
            <a:xfrm>
              <a:off x="7693741" y="1605263"/>
              <a:ext cx="89274" cy="504685"/>
            </a:xfrm>
            <a:custGeom>
              <a:avLst/>
              <a:gdLst/>
              <a:ahLst/>
              <a:cxnLst/>
              <a:rect l="l" t="t" r="r" b="b"/>
              <a:pathLst>
                <a:path w="421" h="2380" extrusionOk="0">
                  <a:moveTo>
                    <a:pt x="163" y="0"/>
                  </a:moveTo>
                  <a:lnTo>
                    <a:pt x="0" y="17"/>
                  </a:lnTo>
                  <a:lnTo>
                    <a:pt x="257" y="2380"/>
                  </a:lnTo>
                  <a:lnTo>
                    <a:pt x="420" y="236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7"/>
            <p:cNvSpPr/>
            <p:nvPr/>
          </p:nvSpPr>
          <p:spPr>
            <a:xfrm>
              <a:off x="7263276" y="1647885"/>
              <a:ext cx="124899" cy="509350"/>
            </a:xfrm>
            <a:custGeom>
              <a:avLst/>
              <a:gdLst/>
              <a:ahLst/>
              <a:cxnLst/>
              <a:rect l="l" t="t" r="r" b="b"/>
              <a:pathLst>
                <a:path w="589" h="2402" extrusionOk="0">
                  <a:moveTo>
                    <a:pt x="330" y="0"/>
                  </a:moveTo>
                  <a:lnTo>
                    <a:pt x="0" y="37"/>
                  </a:lnTo>
                  <a:lnTo>
                    <a:pt x="259" y="2401"/>
                  </a:lnTo>
                  <a:lnTo>
                    <a:pt x="589" y="2365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7"/>
            <p:cNvSpPr/>
            <p:nvPr/>
          </p:nvSpPr>
          <p:spPr>
            <a:xfrm>
              <a:off x="7302717" y="1631981"/>
              <a:ext cx="404808" cy="500232"/>
            </a:xfrm>
            <a:custGeom>
              <a:avLst/>
              <a:gdLst/>
              <a:ahLst/>
              <a:cxnLst/>
              <a:rect l="l" t="t" r="r" b="b"/>
              <a:pathLst>
                <a:path w="1909" h="2359" extrusionOk="0">
                  <a:moveTo>
                    <a:pt x="1673" y="1"/>
                  </a:moveTo>
                  <a:lnTo>
                    <a:pt x="0" y="183"/>
                  </a:lnTo>
                  <a:lnTo>
                    <a:pt x="236" y="2359"/>
                  </a:lnTo>
                  <a:lnTo>
                    <a:pt x="1909" y="2177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7"/>
            <p:cNvSpPr/>
            <p:nvPr/>
          </p:nvSpPr>
          <p:spPr>
            <a:xfrm>
              <a:off x="6947955" y="1670575"/>
              <a:ext cx="404808" cy="500232"/>
            </a:xfrm>
            <a:custGeom>
              <a:avLst/>
              <a:gdLst/>
              <a:ahLst/>
              <a:cxnLst/>
              <a:rect l="l" t="t" r="r" b="b"/>
              <a:pathLst>
                <a:path w="1909" h="2359" extrusionOk="0">
                  <a:moveTo>
                    <a:pt x="1673" y="1"/>
                  </a:moveTo>
                  <a:lnTo>
                    <a:pt x="1" y="183"/>
                  </a:lnTo>
                  <a:lnTo>
                    <a:pt x="236" y="2359"/>
                  </a:lnTo>
                  <a:lnTo>
                    <a:pt x="1909" y="2177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7"/>
            <p:cNvSpPr/>
            <p:nvPr/>
          </p:nvSpPr>
          <p:spPr>
            <a:xfrm>
              <a:off x="6979763" y="1670999"/>
              <a:ext cx="373637" cy="505745"/>
            </a:xfrm>
            <a:custGeom>
              <a:avLst/>
              <a:gdLst/>
              <a:ahLst/>
              <a:cxnLst/>
              <a:rect l="l" t="t" r="r" b="b"/>
              <a:pathLst>
                <a:path w="1762" h="2385" extrusionOk="0">
                  <a:moveTo>
                    <a:pt x="1525" y="1"/>
                  </a:moveTo>
                  <a:lnTo>
                    <a:pt x="1" y="121"/>
                  </a:lnTo>
                  <a:lnTo>
                    <a:pt x="247" y="2384"/>
                  </a:lnTo>
                  <a:lnTo>
                    <a:pt x="1761" y="2175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7"/>
            <p:cNvSpPr/>
            <p:nvPr/>
          </p:nvSpPr>
          <p:spPr>
            <a:xfrm>
              <a:off x="6966191" y="1705564"/>
              <a:ext cx="64252" cy="462911"/>
            </a:xfrm>
            <a:custGeom>
              <a:avLst/>
              <a:gdLst/>
              <a:ahLst/>
              <a:cxnLst/>
              <a:rect l="l" t="t" r="r" b="b"/>
              <a:pathLst>
                <a:path w="303" h="2183" extrusionOk="0">
                  <a:moveTo>
                    <a:pt x="65" y="0"/>
                  </a:moveTo>
                  <a:lnTo>
                    <a:pt x="0" y="7"/>
                  </a:lnTo>
                  <a:lnTo>
                    <a:pt x="238" y="2183"/>
                  </a:lnTo>
                  <a:lnTo>
                    <a:pt x="302" y="217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7"/>
            <p:cNvSpPr/>
            <p:nvPr/>
          </p:nvSpPr>
          <p:spPr>
            <a:xfrm>
              <a:off x="7028747" y="1725073"/>
              <a:ext cx="255947" cy="94151"/>
            </a:xfrm>
            <a:custGeom>
              <a:avLst/>
              <a:gdLst/>
              <a:ahLst/>
              <a:cxnLst/>
              <a:rect l="l" t="t" r="r" b="b"/>
              <a:pathLst>
                <a:path w="1207" h="444" extrusionOk="0">
                  <a:moveTo>
                    <a:pt x="1170" y="1"/>
                  </a:moveTo>
                  <a:lnTo>
                    <a:pt x="1" y="88"/>
                  </a:lnTo>
                  <a:lnTo>
                    <a:pt x="39" y="444"/>
                  </a:lnTo>
                  <a:lnTo>
                    <a:pt x="1207" y="339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7"/>
            <p:cNvSpPr/>
            <p:nvPr/>
          </p:nvSpPr>
          <p:spPr>
            <a:xfrm>
              <a:off x="7054617" y="1950909"/>
              <a:ext cx="248313" cy="42835"/>
            </a:xfrm>
            <a:custGeom>
              <a:avLst/>
              <a:gdLst/>
              <a:ahLst/>
              <a:cxnLst/>
              <a:rect l="l" t="t" r="r" b="b"/>
              <a:pathLst>
                <a:path w="1171" h="202" extrusionOk="0">
                  <a:moveTo>
                    <a:pt x="1164" y="0"/>
                  </a:moveTo>
                  <a:lnTo>
                    <a:pt x="1" y="139"/>
                  </a:lnTo>
                  <a:lnTo>
                    <a:pt x="7" y="201"/>
                  </a:lnTo>
                  <a:lnTo>
                    <a:pt x="1170" y="58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7"/>
            <p:cNvSpPr/>
            <p:nvPr/>
          </p:nvSpPr>
          <p:spPr>
            <a:xfrm>
              <a:off x="7060978" y="2007103"/>
              <a:ext cx="247889" cy="45591"/>
            </a:xfrm>
            <a:custGeom>
              <a:avLst/>
              <a:gdLst/>
              <a:ahLst/>
              <a:cxnLst/>
              <a:rect l="l" t="t" r="r" b="b"/>
              <a:pathLst>
                <a:path w="1169" h="215" extrusionOk="0">
                  <a:moveTo>
                    <a:pt x="1162" y="1"/>
                  </a:moveTo>
                  <a:lnTo>
                    <a:pt x="1" y="155"/>
                  </a:lnTo>
                  <a:lnTo>
                    <a:pt x="7" y="215"/>
                  </a:lnTo>
                  <a:lnTo>
                    <a:pt x="1168" y="58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7"/>
            <p:cNvSpPr/>
            <p:nvPr/>
          </p:nvSpPr>
          <p:spPr>
            <a:xfrm>
              <a:off x="7063735" y="2029792"/>
              <a:ext cx="247889" cy="46652"/>
            </a:xfrm>
            <a:custGeom>
              <a:avLst/>
              <a:gdLst/>
              <a:ahLst/>
              <a:cxnLst/>
              <a:rect l="l" t="t" r="r" b="b"/>
              <a:pathLst>
                <a:path w="1169" h="220" extrusionOk="0">
                  <a:moveTo>
                    <a:pt x="1162" y="1"/>
                  </a:moveTo>
                  <a:lnTo>
                    <a:pt x="1" y="159"/>
                  </a:lnTo>
                  <a:lnTo>
                    <a:pt x="7" y="219"/>
                  </a:lnTo>
                  <a:lnTo>
                    <a:pt x="1168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7"/>
            <p:cNvSpPr/>
            <p:nvPr/>
          </p:nvSpPr>
          <p:spPr>
            <a:xfrm>
              <a:off x="7066068" y="2052482"/>
              <a:ext cx="247677" cy="47924"/>
            </a:xfrm>
            <a:custGeom>
              <a:avLst/>
              <a:gdLst/>
              <a:ahLst/>
              <a:cxnLst/>
              <a:rect l="l" t="t" r="r" b="b"/>
              <a:pathLst>
                <a:path w="1168" h="226" extrusionOk="0">
                  <a:moveTo>
                    <a:pt x="1161" y="1"/>
                  </a:moveTo>
                  <a:lnTo>
                    <a:pt x="0" y="164"/>
                  </a:lnTo>
                  <a:lnTo>
                    <a:pt x="7" y="226"/>
                  </a:lnTo>
                  <a:lnTo>
                    <a:pt x="1168" y="5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7"/>
            <p:cNvSpPr/>
            <p:nvPr/>
          </p:nvSpPr>
          <p:spPr>
            <a:xfrm>
              <a:off x="7038713" y="1834068"/>
              <a:ext cx="74855" cy="120658"/>
            </a:xfrm>
            <a:custGeom>
              <a:avLst/>
              <a:gdLst/>
              <a:ahLst/>
              <a:cxnLst/>
              <a:rect l="l" t="t" r="r" b="b"/>
              <a:pathLst>
                <a:path w="353" h="569" extrusionOk="0">
                  <a:moveTo>
                    <a:pt x="294" y="1"/>
                  </a:moveTo>
                  <a:lnTo>
                    <a:pt x="1" y="13"/>
                  </a:lnTo>
                  <a:lnTo>
                    <a:pt x="63" y="568"/>
                  </a:lnTo>
                  <a:lnTo>
                    <a:pt x="352" y="530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7"/>
            <p:cNvSpPr/>
            <p:nvPr/>
          </p:nvSpPr>
          <p:spPr>
            <a:xfrm>
              <a:off x="7132016" y="1826434"/>
              <a:ext cx="73582" cy="116417"/>
            </a:xfrm>
            <a:custGeom>
              <a:avLst/>
              <a:gdLst/>
              <a:ahLst/>
              <a:cxnLst/>
              <a:rect l="l" t="t" r="r" b="b"/>
              <a:pathLst>
                <a:path w="347" h="549" extrusionOk="0">
                  <a:moveTo>
                    <a:pt x="293" y="0"/>
                  </a:moveTo>
                  <a:lnTo>
                    <a:pt x="0" y="22"/>
                  </a:lnTo>
                  <a:lnTo>
                    <a:pt x="58" y="548"/>
                  </a:lnTo>
                  <a:lnTo>
                    <a:pt x="347" y="506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7"/>
            <p:cNvSpPr/>
            <p:nvPr/>
          </p:nvSpPr>
          <p:spPr>
            <a:xfrm>
              <a:off x="7225106" y="1818164"/>
              <a:ext cx="73158" cy="111964"/>
            </a:xfrm>
            <a:custGeom>
              <a:avLst/>
              <a:gdLst/>
              <a:ahLst/>
              <a:cxnLst/>
              <a:rect l="l" t="t" r="r" b="b"/>
              <a:pathLst>
                <a:path w="345" h="528" extrusionOk="0">
                  <a:moveTo>
                    <a:pt x="291" y="1"/>
                  </a:moveTo>
                  <a:lnTo>
                    <a:pt x="0" y="26"/>
                  </a:lnTo>
                  <a:lnTo>
                    <a:pt x="54" y="527"/>
                  </a:lnTo>
                  <a:lnTo>
                    <a:pt x="345" y="48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7"/>
            <p:cNvSpPr/>
            <p:nvPr/>
          </p:nvSpPr>
          <p:spPr>
            <a:xfrm>
              <a:off x="7548486" y="1637919"/>
              <a:ext cx="73582" cy="167521"/>
            </a:xfrm>
            <a:custGeom>
              <a:avLst/>
              <a:gdLst/>
              <a:ahLst/>
              <a:cxnLst/>
              <a:rect l="l" t="t" r="r" b="b"/>
              <a:pathLst>
                <a:path w="347" h="790" extrusionOk="0">
                  <a:moveTo>
                    <a:pt x="270" y="0"/>
                  </a:moveTo>
                  <a:lnTo>
                    <a:pt x="0" y="30"/>
                  </a:lnTo>
                  <a:lnTo>
                    <a:pt x="69" y="669"/>
                  </a:lnTo>
                  <a:cubicBezTo>
                    <a:pt x="77" y="738"/>
                    <a:pt x="134" y="789"/>
                    <a:pt x="203" y="789"/>
                  </a:cubicBezTo>
                  <a:cubicBezTo>
                    <a:pt x="208" y="789"/>
                    <a:pt x="213" y="789"/>
                    <a:pt x="218" y="789"/>
                  </a:cubicBezTo>
                  <a:cubicBezTo>
                    <a:pt x="293" y="782"/>
                    <a:pt x="347" y="714"/>
                    <a:pt x="338" y="639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7"/>
            <p:cNvSpPr/>
            <p:nvPr/>
          </p:nvSpPr>
          <p:spPr>
            <a:xfrm>
              <a:off x="7537883" y="1634314"/>
              <a:ext cx="73794" cy="167521"/>
            </a:xfrm>
            <a:custGeom>
              <a:avLst/>
              <a:gdLst/>
              <a:ahLst/>
              <a:cxnLst/>
              <a:rect l="l" t="t" r="r" b="b"/>
              <a:pathLst>
                <a:path w="348" h="790" extrusionOk="0">
                  <a:moveTo>
                    <a:pt x="271" y="0"/>
                  </a:moveTo>
                  <a:lnTo>
                    <a:pt x="1" y="30"/>
                  </a:lnTo>
                  <a:lnTo>
                    <a:pt x="69" y="668"/>
                  </a:lnTo>
                  <a:cubicBezTo>
                    <a:pt x="77" y="738"/>
                    <a:pt x="135" y="789"/>
                    <a:pt x="203" y="789"/>
                  </a:cubicBezTo>
                  <a:cubicBezTo>
                    <a:pt x="209" y="789"/>
                    <a:pt x="214" y="789"/>
                    <a:pt x="219" y="788"/>
                  </a:cubicBezTo>
                  <a:cubicBezTo>
                    <a:pt x="294" y="782"/>
                    <a:pt x="348" y="713"/>
                    <a:pt x="339" y="63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7"/>
            <p:cNvSpPr/>
            <p:nvPr/>
          </p:nvSpPr>
          <p:spPr>
            <a:xfrm>
              <a:off x="7572023" y="1751367"/>
              <a:ext cx="162856" cy="502140"/>
            </a:xfrm>
            <a:custGeom>
              <a:avLst/>
              <a:gdLst/>
              <a:ahLst/>
              <a:cxnLst/>
              <a:rect l="l" t="t" r="r" b="b"/>
              <a:pathLst>
                <a:path w="768" h="2368" extrusionOk="0">
                  <a:moveTo>
                    <a:pt x="572" y="1"/>
                  </a:moveTo>
                  <a:lnTo>
                    <a:pt x="0" y="2318"/>
                  </a:lnTo>
                  <a:lnTo>
                    <a:pt x="195" y="2367"/>
                  </a:lnTo>
                  <a:lnTo>
                    <a:pt x="767" y="4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7"/>
            <p:cNvSpPr/>
            <p:nvPr/>
          </p:nvSpPr>
          <p:spPr>
            <a:xfrm>
              <a:off x="7661933" y="1693477"/>
              <a:ext cx="92879" cy="166249"/>
            </a:xfrm>
            <a:custGeom>
              <a:avLst/>
              <a:gdLst/>
              <a:ahLst/>
              <a:cxnLst/>
              <a:rect l="l" t="t" r="r" b="b"/>
              <a:pathLst>
                <a:path w="438" h="784" extrusionOk="0">
                  <a:moveTo>
                    <a:pt x="222" y="1"/>
                  </a:moveTo>
                  <a:cubicBezTo>
                    <a:pt x="212" y="1"/>
                    <a:pt x="201" y="3"/>
                    <a:pt x="191" y="8"/>
                  </a:cubicBezTo>
                  <a:cubicBezTo>
                    <a:pt x="180" y="17"/>
                    <a:pt x="170" y="27"/>
                    <a:pt x="167" y="42"/>
                  </a:cubicBezTo>
                  <a:lnTo>
                    <a:pt x="0" y="719"/>
                  </a:lnTo>
                  <a:lnTo>
                    <a:pt x="266" y="784"/>
                  </a:lnTo>
                  <a:lnTo>
                    <a:pt x="433" y="107"/>
                  </a:lnTo>
                  <a:cubicBezTo>
                    <a:pt x="437" y="94"/>
                    <a:pt x="435" y="79"/>
                    <a:pt x="429" y="68"/>
                  </a:cubicBezTo>
                  <a:cubicBezTo>
                    <a:pt x="420" y="55"/>
                    <a:pt x="407" y="47"/>
                    <a:pt x="395" y="42"/>
                  </a:cubicBezTo>
                  <a:lnTo>
                    <a:pt x="232" y="2"/>
                  </a:ln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7"/>
            <p:cNvSpPr/>
            <p:nvPr/>
          </p:nvSpPr>
          <p:spPr>
            <a:xfrm>
              <a:off x="7660661" y="1919525"/>
              <a:ext cx="22266" cy="15692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13" y="0"/>
                  </a:moveTo>
                  <a:lnTo>
                    <a:pt x="0" y="52"/>
                  </a:lnTo>
                  <a:lnTo>
                    <a:pt x="92" y="73"/>
                  </a:lnTo>
                  <a:lnTo>
                    <a:pt x="105" y="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7"/>
            <p:cNvSpPr/>
            <p:nvPr/>
          </p:nvSpPr>
          <p:spPr>
            <a:xfrm>
              <a:off x="7655572" y="1939458"/>
              <a:ext cx="22478" cy="16116"/>
            </a:xfrm>
            <a:custGeom>
              <a:avLst/>
              <a:gdLst/>
              <a:ahLst/>
              <a:cxnLst/>
              <a:rect l="l" t="t" r="r" b="b"/>
              <a:pathLst>
                <a:path w="106" h="76" extrusionOk="0">
                  <a:moveTo>
                    <a:pt x="13" y="0"/>
                  </a:moveTo>
                  <a:lnTo>
                    <a:pt x="0" y="52"/>
                  </a:lnTo>
                  <a:lnTo>
                    <a:pt x="93" y="75"/>
                  </a:lnTo>
                  <a:lnTo>
                    <a:pt x="105" y="2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7"/>
            <p:cNvSpPr/>
            <p:nvPr/>
          </p:nvSpPr>
          <p:spPr>
            <a:xfrm>
              <a:off x="7651543" y="1961723"/>
              <a:ext cx="21841" cy="15692"/>
            </a:xfrm>
            <a:custGeom>
              <a:avLst/>
              <a:gdLst/>
              <a:ahLst/>
              <a:cxnLst/>
              <a:rect l="l" t="t" r="r" b="b"/>
              <a:pathLst>
                <a:path w="103" h="74" extrusionOk="0">
                  <a:moveTo>
                    <a:pt x="13" y="0"/>
                  </a:moveTo>
                  <a:lnTo>
                    <a:pt x="0" y="52"/>
                  </a:lnTo>
                  <a:lnTo>
                    <a:pt x="92" y="73"/>
                  </a:lnTo>
                  <a:lnTo>
                    <a:pt x="103" y="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7"/>
            <p:cNvSpPr/>
            <p:nvPr/>
          </p:nvSpPr>
          <p:spPr>
            <a:xfrm>
              <a:off x="7666386" y="1847639"/>
              <a:ext cx="44743" cy="22902"/>
            </a:xfrm>
            <a:custGeom>
              <a:avLst/>
              <a:gdLst/>
              <a:ahLst/>
              <a:cxnLst/>
              <a:rect l="l" t="t" r="r" b="b"/>
              <a:pathLst>
                <a:path w="211" h="108" extrusionOk="0">
                  <a:moveTo>
                    <a:pt x="16" y="1"/>
                  </a:moveTo>
                  <a:lnTo>
                    <a:pt x="1" y="59"/>
                  </a:lnTo>
                  <a:lnTo>
                    <a:pt x="196" y="108"/>
                  </a:lnTo>
                  <a:lnTo>
                    <a:pt x="211" y="48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7"/>
            <p:cNvSpPr/>
            <p:nvPr/>
          </p:nvSpPr>
          <p:spPr>
            <a:xfrm>
              <a:off x="7707736" y="1745854"/>
              <a:ext cx="51105" cy="176004"/>
            </a:xfrm>
            <a:custGeom>
              <a:avLst/>
              <a:gdLst/>
              <a:ahLst/>
              <a:cxnLst/>
              <a:rect l="l" t="t" r="r" b="b"/>
              <a:pathLst>
                <a:path w="241" h="830" extrusionOk="0">
                  <a:moveTo>
                    <a:pt x="179" y="1"/>
                  </a:moveTo>
                  <a:cubicBezTo>
                    <a:pt x="174" y="1"/>
                    <a:pt x="168" y="4"/>
                    <a:pt x="168" y="10"/>
                  </a:cubicBezTo>
                  <a:cubicBezTo>
                    <a:pt x="166" y="18"/>
                    <a:pt x="170" y="25"/>
                    <a:pt x="176" y="27"/>
                  </a:cubicBezTo>
                  <a:lnTo>
                    <a:pt x="209" y="35"/>
                  </a:lnTo>
                  <a:lnTo>
                    <a:pt x="37" y="729"/>
                  </a:lnTo>
                  <a:cubicBezTo>
                    <a:pt x="31" y="729"/>
                    <a:pt x="22" y="729"/>
                    <a:pt x="16" y="761"/>
                  </a:cubicBezTo>
                  <a:cubicBezTo>
                    <a:pt x="1" y="817"/>
                    <a:pt x="39" y="830"/>
                    <a:pt x="39" y="830"/>
                  </a:cubicBezTo>
                  <a:cubicBezTo>
                    <a:pt x="39" y="830"/>
                    <a:pt x="46" y="804"/>
                    <a:pt x="50" y="785"/>
                  </a:cubicBezTo>
                  <a:lnTo>
                    <a:pt x="52" y="779"/>
                  </a:lnTo>
                  <a:lnTo>
                    <a:pt x="54" y="772"/>
                  </a:lnTo>
                  <a:lnTo>
                    <a:pt x="238" y="29"/>
                  </a:lnTo>
                  <a:cubicBezTo>
                    <a:pt x="241" y="20"/>
                    <a:pt x="236" y="14"/>
                    <a:pt x="228" y="12"/>
                  </a:cubicBezTo>
                  <a:lnTo>
                    <a:pt x="183" y="1"/>
                  </a:lnTo>
                  <a:cubicBezTo>
                    <a:pt x="182" y="1"/>
                    <a:pt x="180" y="1"/>
                    <a:pt x="179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7"/>
            <p:cNvSpPr/>
            <p:nvPr/>
          </p:nvSpPr>
          <p:spPr>
            <a:xfrm>
              <a:off x="7570539" y="2242905"/>
              <a:ext cx="43895" cy="18661"/>
            </a:xfrm>
            <a:custGeom>
              <a:avLst/>
              <a:gdLst/>
              <a:ahLst/>
              <a:cxnLst/>
              <a:rect l="l" t="t" r="r" b="b"/>
              <a:pathLst>
                <a:path w="207" h="88" extrusionOk="0">
                  <a:moveTo>
                    <a:pt x="12" y="0"/>
                  </a:moveTo>
                  <a:lnTo>
                    <a:pt x="1" y="41"/>
                  </a:lnTo>
                  <a:lnTo>
                    <a:pt x="196" y="88"/>
                  </a:lnTo>
                  <a:lnTo>
                    <a:pt x="207" y="4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7"/>
            <p:cNvSpPr/>
            <p:nvPr/>
          </p:nvSpPr>
          <p:spPr>
            <a:xfrm>
              <a:off x="7570115" y="2252447"/>
              <a:ext cx="37957" cy="31172"/>
            </a:xfrm>
            <a:custGeom>
              <a:avLst/>
              <a:gdLst/>
              <a:ahLst/>
              <a:cxnLst/>
              <a:rect l="l" t="t" r="r" b="b"/>
              <a:pathLst>
                <a:path w="179" h="147" extrusionOk="0">
                  <a:moveTo>
                    <a:pt x="16" y="0"/>
                  </a:moveTo>
                  <a:cubicBezTo>
                    <a:pt x="1" y="60"/>
                    <a:pt x="39" y="139"/>
                    <a:pt x="67" y="146"/>
                  </a:cubicBezTo>
                  <a:cubicBezTo>
                    <a:pt x="69" y="146"/>
                    <a:pt x="70" y="146"/>
                    <a:pt x="72" y="146"/>
                  </a:cubicBezTo>
                  <a:cubicBezTo>
                    <a:pt x="101" y="146"/>
                    <a:pt x="164" y="97"/>
                    <a:pt x="179" y="41"/>
                  </a:cubicBezTo>
                  <a:lnTo>
                    <a:pt x="97" y="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7"/>
            <p:cNvSpPr/>
            <p:nvPr/>
          </p:nvSpPr>
          <p:spPr>
            <a:xfrm>
              <a:off x="7572871" y="2252447"/>
              <a:ext cx="35201" cy="16540"/>
            </a:xfrm>
            <a:custGeom>
              <a:avLst/>
              <a:gdLst/>
              <a:ahLst/>
              <a:cxnLst/>
              <a:rect l="l" t="t" r="r" b="b"/>
              <a:pathLst>
                <a:path w="166" h="78" extrusionOk="0">
                  <a:moveTo>
                    <a:pt x="3" y="0"/>
                  </a:moveTo>
                  <a:cubicBezTo>
                    <a:pt x="1" y="13"/>
                    <a:pt x="1" y="26"/>
                    <a:pt x="1" y="41"/>
                  </a:cubicBezTo>
                  <a:lnTo>
                    <a:pt x="151" y="77"/>
                  </a:lnTo>
                  <a:cubicBezTo>
                    <a:pt x="157" y="67"/>
                    <a:pt x="163" y="54"/>
                    <a:pt x="166" y="41"/>
                  </a:cubicBezTo>
                  <a:lnTo>
                    <a:pt x="84" y="1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7" name="Google Shape;4617;p3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DEVICE COMPATIBILE</a:t>
            </a:r>
            <a:endParaRPr dirty="0"/>
          </a:p>
        </p:txBody>
      </p:sp>
      <p:grpSp>
        <p:nvGrpSpPr>
          <p:cNvPr id="4618" name="Google Shape;4618;p37"/>
          <p:cNvGrpSpPr/>
          <p:nvPr/>
        </p:nvGrpSpPr>
        <p:grpSpPr>
          <a:xfrm>
            <a:off x="1067243" y="1403601"/>
            <a:ext cx="1463035" cy="3196903"/>
            <a:chOff x="1067243" y="1403601"/>
            <a:chExt cx="1463035" cy="3196903"/>
          </a:xfrm>
        </p:grpSpPr>
        <p:sp>
          <p:nvSpPr>
            <p:cNvPr id="4619" name="Google Shape;4619;p37"/>
            <p:cNvSpPr/>
            <p:nvPr/>
          </p:nvSpPr>
          <p:spPr>
            <a:xfrm>
              <a:off x="1067243" y="1403601"/>
              <a:ext cx="1463035" cy="3196903"/>
            </a:xfrm>
            <a:custGeom>
              <a:avLst/>
              <a:gdLst/>
              <a:ahLst/>
              <a:cxnLst/>
              <a:rect l="l" t="t" r="r" b="b"/>
              <a:pathLst>
                <a:path w="5814" h="15076" extrusionOk="0">
                  <a:moveTo>
                    <a:pt x="2907" y="0"/>
                  </a:moveTo>
                  <a:cubicBezTo>
                    <a:pt x="1303" y="0"/>
                    <a:pt x="1" y="806"/>
                    <a:pt x="1" y="1797"/>
                  </a:cubicBezTo>
                  <a:lnTo>
                    <a:pt x="1" y="15076"/>
                  </a:lnTo>
                  <a:lnTo>
                    <a:pt x="5814" y="15076"/>
                  </a:lnTo>
                  <a:lnTo>
                    <a:pt x="5814" y="1797"/>
                  </a:lnTo>
                  <a:cubicBezTo>
                    <a:pt x="5814" y="806"/>
                    <a:pt x="4514" y="0"/>
                    <a:pt x="290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7"/>
            <p:cNvSpPr/>
            <p:nvPr/>
          </p:nvSpPr>
          <p:spPr>
            <a:xfrm>
              <a:off x="1913692" y="2651530"/>
              <a:ext cx="321684" cy="339072"/>
            </a:xfrm>
            <a:custGeom>
              <a:avLst/>
              <a:gdLst/>
              <a:ahLst/>
              <a:cxnLst/>
              <a:rect l="l" t="t" r="r" b="b"/>
              <a:pathLst>
                <a:path w="1517" h="1599" extrusionOk="0">
                  <a:moveTo>
                    <a:pt x="133" y="1"/>
                  </a:moveTo>
                  <a:cubicBezTo>
                    <a:pt x="60" y="1"/>
                    <a:pt x="0" y="61"/>
                    <a:pt x="0" y="136"/>
                  </a:cubicBezTo>
                  <a:lnTo>
                    <a:pt x="0" y="1464"/>
                  </a:lnTo>
                  <a:cubicBezTo>
                    <a:pt x="0" y="1538"/>
                    <a:pt x="60" y="1598"/>
                    <a:pt x="133" y="1598"/>
                  </a:cubicBezTo>
                  <a:lnTo>
                    <a:pt x="1381" y="1598"/>
                  </a:lnTo>
                  <a:cubicBezTo>
                    <a:pt x="1456" y="1598"/>
                    <a:pt x="1516" y="1538"/>
                    <a:pt x="1516" y="1464"/>
                  </a:cubicBezTo>
                  <a:lnTo>
                    <a:pt x="1516" y="136"/>
                  </a:lnTo>
                  <a:cubicBezTo>
                    <a:pt x="1516" y="61"/>
                    <a:pt x="1456" y="1"/>
                    <a:pt x="13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7"/>
            <p:cNvSpPr/>
            <p:nvPr/>
          </p:nvSpPr>
          <p:spPr>
            <a:xfrm>
              <a:off x="1146913" y="1478880"/>
              <a:ext cx="1269134" cy="206963"/>
            </a:xfrm>
            <a:custGeom>
              <a:avLst/>
              <a:gdLst/>
              <a:ahLst/>
              <a:cxnLst/>
              <a:rect l="l" t="t" r="r" b="b"/>
              <a:pathLst>
                <a:path w="5985" h="976" extrusionOk="0">
                  <a:moveTo>
                    <a:pt x="56" y="1"/>
                  </a:moveTo>
                  <a:cubicBezTo>
                    <a:pt x="22" y="1"/>
                    <a:pt x="3" y="18"/>
                    <a:pt x="1" y="41"/>
                  </a:cubicBezTo>
                  <a:lnTo>
                    <a:pt x="1" y="48"/>
                  </a:lnTo>
                  <a:lnTo>
                    <a:pt x="1" y="52"/>
                  </a:lnTo>
                  <a:lnTo>
                    <a:pt x="1" y="149"/>
                  </a:lnTo>
                  <a:lnTo>
                    <a:pt x="48" y="149"/>
                  </a:lnTo>
                  <a:lnTo>
                    <a:pt x="466" y="894"/>
                  </a:lnTo>
                  <a:cubicBezTo>
                    <a:pt x="491" y="939"/>
                    <a:pt x="553" y="975"/>
                    <a:pt x="605" y="975"/>
                  </a:cubicBezTo>
                  <a:lnTo>
                    <a:pt x="5381" y="975"/>
                  </a:lnTo>
                  <a:cubicBezTo>
                    <a:pt x="5430" y="975"/>
                    <a:pt x="5494" y="939"/>
                    <a:pt x="5518" y="894"/>
                  </a:cubicBezTo>
                  <a:lnTo>
                    <a:pt x="5938" y="149"/>
                  </a:lnTo>
                  <a:lnTo>
                    <a:pt x="5985" y="149"/>
                  </a:lnTo>
                  <a:lnTo>
                    <a:pt x="5985" y="41"/>
                  </a:lnTo>
                  <a:cubicBezTo>
                    <a:pt x="5981" y="18"/>
                    <a:pt x="5961" y="1"/>
                    <a:pt x="59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7"/>
            <p:cNvSpPr/>
            <p:nvPr/>
          </p:nvSpPr>
          <p:spPr>
            <a:xfrm>
              <a:off x="1255059" y="1727829"/>
              <a:ext cx="1052417" cy="664573"/>
            </a:xfrm>
            <a:custGeom>
              <a:avLst/>
              <a:gdLst/>
              <a:ahLst/>
              <a:cxnLst/>
              <a:rect l="l" t="t" r="r" b="b"/>
              <a:pathLst>
                <a:path w="4963" h="3134" extrusionOk="0">
                  <a:moveTo>
                    <a:pt x="157" y="0"/>
                  </a:moveTo>
                  <a:cubicBezTo>
                    <a:pt x="71" y="0"/>
                    <a:pt x="1" y="71"/>
                    <a:pt x="1" y="157"/>
                  </a:cubicBezTo>
                  <a:lnTo>
                    <a:pt x="1" y="2980"/>
                  </a:lnTo>
                  <a:cubicBezTo>
                    <a:pt x="1" y="3063"/>
                    <a:pt x="71" y="3134"/>
                    <a:pt x="157" y="3134"/>
                  </a:cubicBezTo>
                  <a:lnTo>
                    <a:pt x="4809" y="3134"/>
                  </a:lnTo>
                  <a:cubicBezTo>
                    <a:pt x="4892" y="3134"/>
                    <a:pt x="4963" y="3063"/>
                    <a:pt x="4963" y="2980"/>
                  </a:cubicBezTo>
                  <a:lnTo>
                    <a:pt x="4963" y="157"/>
                  </a:lnTo>
                  <a:cubicBezTo>
                    <a:pt x="4963" y="71"/>
                    <a:pt x="4894" y="0"/>
                    <a:pt x="480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7"/>
            <p:cNvSpPr/>
            <p:nvPr/>
          </p:nvSpPr>
          <p:spPr>
            <a:xfrm>
              <a:off x="1307648" y="1793141"/>
              <a:ext cx="947239" cy="346706"/>
            </a:xfrm>
            <a:custGeom>
              <a:avLst/>
              <a:gdLst/>
              <a:ahLst/>
              <a:cxnLst/>
              <a:rect l="l" t="t" r="r" b="b"/>
              <a:pathLst>
                <a:path w="4467" h="1635" extrusionOk="0">
                  <a:moveTo>
                    <a:pt x="125" y="1"/>
                  </a:moveTo>
                  <a:cubicBezTo>
                    <a:pt x="57" y="1"/>
                    <a:pt x="1" y="57"/>
                    <a:pt x="1" y="123"/>
                  </a:cubicBezTo>
                  <a:lnTo>
                    <a:pt x="1" y="1511"/>
                  </a:lnTo>
                  <a:cubicBezTo>
                    <a:pt x="1" y="1579"/>
                    <a:pt x="57" y="1635"/>
                    <a:pt x="125" y="1635"/>
                  </a:cubicBezTo>
                  <a:lnTo>
                    <a:pt x="4342" y="1635"/>
                  </a:lnTo>
                  <a:cubicBezTo>
                    <a:pt x="4411" y="1635"/>
                    <a:pt x="4466" y="1579"/>
                    <a:pt x="4466" y="1511"/>
                  </a:cubicBezTo>
                  <a:lnTo>
                    <a:pt x="4466" y="123"/>
                  </a:lnTo>
                  <a:cubicBezTo>
                    <a:pt x="4466" y="57"/>
                    <a:pt x="4411" y="1"/>
                    <a:pt x="43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7"/>
            <p:cNvSpPr/>
            <p:nvPr/>
          </p:nvSpPr>
          <p:spPr>
            <a:xfrm>
              <a:off x="1626574" y="2158720"/>
              <a:ext cx="315746" cy="211840"/>
            </a:xfrm>
            <a:custGeom>
              <a:avLst/>
              <a:gdLst/>
              <a:ahLst/>
              <a:cxnLst/>
              <a:rect l="l" t="t" r="r" b="b"/>
              <a:pathLst>
                <a:path w="1489" h="999" extrusionOk="0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937"/>
                  </a:lnTo>
                  <a:cubicBezTo>
                    <a:pt x="0" y="971"/>
                    <a:pt x="28" y="999"/>
                    <a:pt x="63" y="999"/>
                  </a:cubicBezTo>
                  <a:lnTo>
                    <a:pt x="1427" y="999"/>
                  </a:lnTo>
                  <a:cubicBezTo>
                    <a:pt x="1461" y="999"/>
                    <a:pt x="1489" y="971"/>
                    <a:pt x="1489" y="937"/>
                  </a:cubicBezTo>
                  <a:lnTo>
                    <a:pt x="1489" y="63"/>
                  </a:lnTo>
                  <a:cubicBezTo>
                    <a:pt x="1489" y="29"/>
                    <a:pt x="1461" y="1"/>
                    <a:pt x="14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7"/>
            <p:cNvSpPr/>
            <p:nvPr/>
          </p:nvSpPr>
          <p:spPr>
            <a:xfrm>
              <a:off x="1333731" y="1812650"/>
              <a:ext cx="44531" cy="36685"/>
            </a:xfrm>
            <a:custGeom>
              <a:avLst/>
              <a:gdLst/>
              <a:ahLst/>
              <a:cxnLst/>
              <a:rect l="l" t="t" r="r" b="b"/>
              <a:pathLst>
                <a:path w="210" h="173" extrusionOk="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7"/>
            <p:cNvSpPr/>
            <p:nvPr/>
          </p:nvSpPr>
          <p:spPr>
            <a:xfrm>
              <a:off x="1390348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1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7"/>
            <p:cNvSpPr/>
            <p:nvPr/>
          </p:nvSpPr>
          <p:spPr>
            <a:xfrm>
              <a:off x="1447178" y="1812650"/>
              <a:ext cx="44319" cy="36685"/>
            </a:xfrm>
            <a:custGeom>
              <a:avLst/>
              <a:gdLst/>
              <a:ahLst/>
              <a:cxnLst/>
              <a:rect l="l" t="t" r="r" b="b"/>
              <a:pathLst>
                <a:path w="209" h="173" extrusionOk="0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2"/>
                    <a:pt x="208" y="110"/>
                  </a:cubicBezTo>
                  <a:lnTo>
                    <a:pt x="208" y="63"/>
                  </a:lnTo>
                  <a:cubicBezTo>
                    <a:pt x="208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7"/>
            <p:cNvSpPr/>
            <p:nvPr/>
          </p:nvSpPr>
          <p:spPr>
            <a:xfrm>
              <a:off x="1503584" y="1812650"/>
              <a:ext cx="44531" cy="36685"/>
            </a:xfrm>
            <a:custGeom>
              <a:avLst/>
              <a:gdLst/>
              <a:ahLst/>
              <a:cxnLst/>
              <a:rect l="l" t="t" r="r" b="b"/>
              <a:pathLst>
                <a:path w="210" h="173" extrusionOk="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7"/>
            <p:cNvSpPr/>
            <p:nvPr/>
          </p:nvSpPr>
          <p:spPr>
            <a:xfrm>
              <a:off x="1560202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31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7"/>
            <p:cNvSpPr/>
            <p:nvPr/>
          </p:nvSpPr>
          <p:spPr>
            <a:xfrm>
              <a:off x="1617032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7"/>
            <p:cNvSpPr/>
            <p:nvPr/>
          </p:nvSpPr>
          <p:spPr>
            <a:xfrm>
              <a:off x="1673862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7"/>
            <p:cNvSpPr/>
            <p:nvPr/>
          </p:nvSpPr>
          <p:spPr>
            <a:xfrm>
              <a:off x="1730480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7"/>
            <p:cNvSpPr/>
            <p:nvPr/>
          </p:nvSpPr>
          <p:spPr>
            <a:xfrm>
              <a:off x="1787309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8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7"/>
            <p:cNvSpPr/>
            <p:nvPr/>
          </p:nvSpPr>
          <p:spPr>
            <a:xfrm>
              <a:off x="1844139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7"/>
            <p:cNvSpPr/>
            <p:nvPr/>
          </p:nvSpPr>
          <p:spPr>
            <a:xfrm>
              <a:off x="1900969" y="1812650"/>
              <a:ext cx="44531" cy="36685"/>
            </a:xfrm>
            <a:custGeom>
              <a:avLst/>
              <a:gdLst/>
              <a:ahLst/>
              <a:cxnLst/>
              <a:rect l="l" t="t" r="r" b="b"/>
              <a:pathLst>
                <a:path w="210" h="173" extrusionOk="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7"/>
            <p:cNvSpPr/>
            <p:nvPr/>
          </p:nvSpPr>
          <p:spPr>
            <a:xfrm>
              <a:off x="1957587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7"/>
            <p:cNvSpPr/>
            <p:nvPr/>
          </p:nvSpPr>
          <p:spPr>
            <a:xfrm>
              <a:off x="2014417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8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37"/>
            <p:cNvSpPr/>
            <p:nvPr/>
          </p:nvSpPr>
          <p:spPr>
            <a:xfrm>
              <a:off x="2070823" y="1812650"/>
              <a:ext cx="44531" cy="36685"/>
            </a:xfrm>
            <a:custGeom>
              <a:avLst/>
              <a:gdLst/>
              <a:ahLst/>
              <a:cxnLst/>
              <a:rect l="l" t="t" r="r" b="b"/>
              <a:pathLst>
                <a:path w="210" h="173" extrusionOk="0">
                  <a:moveTo>
                    <a:pt x="64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7"/>
            <p:cNvSpPr/>
            <p:nvPr/>
          </p:nvSpPr>
          <p:spPr>
            <a:xfrm>
              <a:off x="2127441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7"/>
            <p:cNvSpPr/>
            <p:nvPr/>
          </p:nvSpPr>
          <p:spPr>
            <a:xfrm>
              <a:off x="2184271" y="1812650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8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7"/>
            <p:cNvSpPr/>
            <p:nvPr/>
          </p:nvSpPr>
          <p:spPr>
            <a:xfrm>
              <a:off x="1333731" y="1857605"/>
              <a:ext cx="44531" cy="36685"/>
            </a:xfrm>
            <a:custGeom>
              <a:avLst/>
              <a:gdLst/>
              <a:ahLst/>
              <a:cxnLst/>
              <a:rect l="l" t="t" r="r" b="b"/>
              <a:pathLst>
                <a:path w="210" h="173" extrusionOk="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7"/>
            <p:cNvSpPr/>
            <p:nvPr/>
          </p:nvSpPr>
          <p:spPr>
            <a:xfrm>
              <a:off x="1390348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1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7"/>
            <p:cNvSpPr/>
            <p:nvPr/>
          </p:nvSpPr>
          <p:spPr>
            <a:xfrm>
              <a:off x="1447178" y="1857605"/>
              <a:ext cx="44319" cy="36685"/>
            </a:xfrm>
            <a:custGeom>
              <a:avLst/>
              <a:gdLst/>
              <a:ahLst/>
              <a:cxnLst/>
              <a:rect l="l" t="t" r="r" b="b"/>
              <a:pathLst>
                <a:path w="209" h="173" extrusionOk="0">
                  <a:moveTo>
                    <a:pt x="63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4"/>
                    <a:pt x="208" y="110"/>
                  </a:cubicBezTo>
                  <a:lnTo>
                    <a:pt x="208" y="63"/>
                  </a:lnTo>
                  <a:cubicBezTo>
                    <a:pt x="208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7"/>
            <p:cNvSpPr/>
            <p:nvPr/>
          </p:nvSpPr>
          <p:spPr>
            <a:xfrm>
              <a:off x="1503584" y="1857605"/>
              <a:ext cx="44531" cy="36685"/>
            </a:xfrm>
            <a:custGeom>
              <a:avLst/>
              <a:gdLst/>
              <a:ahLst/>
              <a:cxnLst/>
              <a:rect l="l" t="t" r="r" b="b"/>
              <a:pathLst>
                <a:path w="210" h="173" extrusionOk="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7"/>
            <p:cNvSpPr/>
            <p:nvPr/>
          </p:nvSpPr>
          <p:spPr>
            <a:xfrm>
              <a:off x="1560202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31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7"/>
            <p:cNvSpPr/>
            <p:nvPr/>
          </p:nvSpPr>
          <p:spPr>
            <a:xfrm>
              <a:off x="1617032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7"/>
            <p:cNvSpPr/>
            <p:nvPr/>
          </p:nvSpPr>
          <p:spPr>
            <a:xfrm>
              <a:off x="1673862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7"/>
            <p:cNvSpPr/>
            <p:nvPr/>
          </p:nvSpPr>
          <p:spPr>
            <a:xfrm>
              <a:off x="1730480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7"/>
            <p:cNvSpPr/>
            <p:nvPr/>
          </p:nvSpPr>
          <p:spPr>
            <a:xfrm>
              <a:off x="1787309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8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7"/>
            <p:cNvSpPr/>
            <p:nvPr/>
          </p:nvSpPr>
          <p:spPr>
            <a:xfrm>
              <a:off x="1844139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7"/>
            <p:cNvSpPr/>
            <p:nvPr/>
          </p:nvSpPr>
          <p:spPr>
            <a:xfrm>
              <a:off x="1900969" y="1857605"/>
              <a:ext cx="44531" cy="36685"/>
            </a:xfrm>
            <a:custGeom>
              <a:avLst/>
              <a:gdLst/>
              <a:ahLst/>
              <a:cxnLst/>
              <a:rect l="l" t="t" r="r" b="b"/>
              <a:pathLst>
                <a:path w="210" h="173" extrusionOk="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7"/>
            <p:cNvSpPr/>
            <p:nvPr/>
          </p:nvSpPr>
          <p:spPr>
            <a:xfrm>
              <a:off x="1957587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7"/>
            <p:cNvSpPr/>
            <p:nvPr/>
          </p:nvSpPr>
          <p:spPr>
            <a:xfrm>
              <a:off x="2014417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8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7"/>
            <p:cNvSpPr/>
            <p:nvPr/>
          </p:nvSpPr>
          <p:spPr>
            <a:xfrm>
              <a:off x="2070823" y="1857605"/>
              <a:ext cx="44531" cy="36685"/>
            </a:xfrm>
            <a:custGeom>
              <a:avLst/>
              <a:gdLst/>
              <a:ahLst/>
              <a:cxnLst/>
              <a:rect l="l" t="t" r="r" b="b"/>
              <a:pathLst>
                <a:path w="210" h="173" extrusionOk="0">
                  <a:moveTo>
                    <a:pt x="64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7"/>
            <p:cNvSpPr/>
            <p:nvPr/>
          </p:nvSpPr>
          <p:spPr>
            <a:xfrm>
              <a:off x="2127441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7"/>
            <p:cNvSpPr/>
            <p:nvPr/>
          </p:nvSpPr>
          <p:spPr>
            <a:xfrm>
              <a:off x="2184271" y="1857605"/>
              <a:ext cx="44743" cy="36685"/>
            </a:xfrm>
            <a:custGeom>
              <a:avLst/>
              <a:gdLst/>
              <a:ahLst/>
              <a:cxnLst/>
              <a:rect l="l" t="t" r="r" b="b"/>
              <a:pathLst>
                <a:path w="211" h="173" extrusionOk="0">
                  <a:moveTo>
                    <a:pt x="63" y="1"/>
                  </a:moveTo>
                  <a:cubicBezTo>
                    <a:pt x="28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7"/>
            <p:cNvSpPr/>
            <p:nvPr/>
          </p:nvSpPr>
          <p:spPr>
            <a:xfrm>
              <a:off x="1333731" y="1903197"/>
              <a:ext cx="79096" cy="36473"/>
            </a:xfrm>
            <a:custGeom>
              <a:avLst/>
              <a:gdLst/>
              <a:ahLst/>
              <a:cxnLst/>
              <a:rect l="l" t="t" r="r" b="b"/>
              <a:pathLst>
                <a:path w="373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311" y="171"/>
                  </a:lnTo>
                  <a:cubicBezTo>
                    <a:pt x="345" y="171"/>
                    <a:pt x="373" y="144"/>
                    <a:pt x="373" y="109"/>
                  </a:cubicBezTo>
                  <a:lnTo>
                    <a:pt x="373" y="62"/>
                  </a:lnTo>
                  <a:cubicBezTo>
                    <a:pt x="373" y="28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7"/>
            <p:cNvSpPr/>
            <p:nvPr/>
          </p:nvSpPr>
          <p:spPr>
            <a:xfrm>
              <a:off x="1426821" y="1903197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146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7"/>
            <p:cNvSpPr/>
            <p:nvPr/>
          </p:nvSpPr>
          <p:spPr>
            <a:xfrm>
              <a:off x="1483015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5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31" y="171"/>
                    <a:pt x="65" y="171"/>
                  </a:cubicBezTo>
                  <a:lnTo>
                    <a:pt x="148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7"/>
            <p:cNvSpPr/>
            <p:nvPr/>
          </p:nvSpPr>
          <p:spPr>
            <a:xfrm>
              <a:off x="1539845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5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1"/>
                    <a:pt x="65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7"/>
            <p:cNvSpPr/>
            <p:nvPr/>
          </p:nvSpPr>
          <p:spPr>
            <a:xfrm>
              <a:off x="1596675" y="1903197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7"/>
            <p:cNvSpPr/>
            <p:nvPr/>
          </p:nvSpPr>
          <p:spPr>
            <a:xfrm>
              <a:off x="1653293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9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7"/>
            <p:cNvSpPr/>
            <p:nvPr/>
          </p:nvSpPr>
          <p:spPr>
            <a:xfrm>
              <a:off x="1710123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1"/>
                    <a:pt x="63" y="171"/>
                  </a:cubicBezTo>
                  <a:lnTo>
                    <a:pt x="148" y="171"/>
                  </a:lnTo>
                  <a:cubicBezTo>
                    <a:pt x="183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7"/>
            <p:cNvSpPr/>
            <p:nvPr/>
          </p:nvSpPr>
          <p:spPr>
            <a:xfrm>
              <a:off x="1766953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7"/>
            <p:cNvSpPr/>
            <p:nvPr/>
          </p:nvSpPr>
          <p:spPr>
            <a:xfrm>
              <a:off x="1823570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9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7"/>
            <p:cNvSpPr/>
            <p:nvPr/>
          </p:nvSpPr>
          <p:spPr>
            <a:xfrm>
              <a:off x="1880400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8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7"/>
            <p:cNvSpPr/>
            <p:nvPr/>
          </p:nvSpPr>
          <p:spPr>
            <a:xfrm>
              <a:off x="1937230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3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7"/>
            <p:cNvSpPr/>
            <p:nvPr/>
          </p:nvSpPr>
          <p:spPr>
            <a:xfrm>
              <a:off x="1994060" y="1903197"/>
              <a:ext cx="65100" cy="36473"/>
            </a:xfrm>
            <a:custGeom>
              <a:avLst/>
              <a:gdLst/>
              <a:ahLst/>
              <a:cxnLst/>
              <a:rect l="l" t="t" r="r" b="b"/>
              <a:pathLst>
                <a:path w="307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242" y="171"/>
                  </a:lnTo>
                  <a:cubicBezTo>
                    <a:pt x="279" y="171"/>
                    <a:pt x="306" y="144"/>
                    <a:pt x="306" y="109"/>
                  </a:cubicBezTo>
                  <a:lnTo>
                    <a:pt x="306" y="62"/>
                  </a:lnTo>
                  <a:cubicBezTo>
                    <a:pt x="306" y="28"/>
                    <a:pt x="276" y="0"/>
                    <a:pt x="24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7"/>
            <p:cNvSpPr/>
            <p:nvPr/>
          </p:nvSpPr>
          <p:spPr>
            <a:xfrm>
              <a:off x="2070823" y="1903197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4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1"/>
                    <a:pt x="64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7"/>
            <p:cNvSpPr/>
            <p:nvPr/>
          </p:nvSpPr>
          <p:spPr>
            <a:xfrm>
              <a:off x="2127441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9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7"/>
            <p:cNvSpPr/>
            <p:nvPr/>
          </p:nvSpPr>
          <p:spPr>
            <a:xfrm>
              <a:off x="2184271" y="1903197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1"/>
                    <a:pt x="63" y="171"/>
                  </a:cubicBezTo>
                  <a:lnTo>
                    <a:pt x="148" y="171"/>
                  </a:lnTo>
                  <a:cubicBezTo>
                    <a:pt x="183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7"/>
            <p:cNvSpPr/>
            <p:nvPr/>
          </p:nvSpPr>
          <p:spPr>
            <a:xfrm>
              <a:off x="1333731" y="1948152"/>
              <a:ext cx="66797" cy="36473"/>
            </a:xfrm>
            <a:custGeom>
              <a:avLst/>
              <a:gdLst/>
              <a:ahLst/>
              <a:cxnLst/>
              <a:rect l="l" t="t" r="r" b="b"/>
              <a:pathLst>
                <a:path w="315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251" y="172"/>
                  </a:lnTo>
                  <a:cubicBezTo>
                    <a:pt x="287" y="172"/>
                    <a:pt x="315" y="144"/>
                    <a:pt x="315" y="109"/>
                  </a:cubicBezTo>
                  <a:lnTo>
                    <a:pt x="315" y="62"/>
                  </a:lnTo>
                  <a:cubicBezTo>
                    <a:pt x="315" y="28"/>
                    <a:pt x="285" y="0"/>
                    <a:pt x="2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7"/>
            <p:cNvSpPr/>
            <p:nvPr/>
          </p:nvSpPr>
          <p:spPr>
            <a:xfrm>
              <a:off x="1412614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1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7"/>
            <p:cNvSpPr/>
            <p:nvPr/>
          </p:nvSpPr>
          <p:spPr>
            <a:xfrm>
              <a:off x="1469020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5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2"/>
                    <a:pt x="65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7"/>
            <p:cNvSpPr/>
            <p:nvPr/>
          </p:nvSpPr>
          <p:spPr>
            <a:xfrm>
              <a:off x="1525638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5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31" y="172"/>
                    <a:pt x="65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7"/>
            <p:cNvSpPr/>
            <p:nvPr/>
          </p:nvSpPr>
          <p:spPr>
            <a:xfrm>
              <a:off x="1582467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7"/>
            <p:cNvSpPr/>
            <p:nvPr/>
          </p:nvSpPr>
          <p:spPr>
            <a:xfrm>
              <a:off x="1639297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7"/>
            <p:cNvSpPr/>
            <p:nvPr/>
          </p:nvSpPr>
          <p:spPr>
            <a:xfrm>
              <a:off x="1696127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7"/>
            <p:cNvSpPr/>
            <p:nvPr/>
          </p:nvSpPr>
          <p:spPr>
            <a:xfrm>
              <a:off x="1752745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7"/>
            <p:cNvSpPr/>
            <p:nvPr/>
          </p:nvSpPr>
          <p:spPr>
            <a:xfrm>
              <a:off x="1809575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7"/>
            <p:cNvSpPr/>
            <p:nvPr/>
          </p:nvSpPr>
          <p:spPr>
            <a:xfrm>
              <a:off x="1866405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7"/>
            <p:cNvSpPr/>
            <p:nvPr/>
          </p:nvSpPr>
          <p:spPr>
            <a:xfrm>
              <a:off x="1923235" y="1948152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6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7"/>
            <p:cNvSpPr/>
            <p:nvPr/>
          </p:nvSpPr>
          <p:spPr>
            <a:xfrm>
              <a:off x="2070823" y="1948152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4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7"/>
            <p:cNvSpPr/>
            <p:nvPr/>
          </p:nvSpPr>
          <p:spPr>
            <a:xfrm>
              <a:off x="2127441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7"/>
            <p:cNvSpPr/>
            <p:nvPr/>
          </p:nvSpPr>
          <p:spPr>
            <a:xfrm>
              <a:off x="2184271" y="1948152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7"/>
            <p:cNvSpPr/>
            <p:nvPr/>
          </p:nvSpPr>
          <p:spPr>
            <a:xfrm>
              <a:off x="1333731" y="1993531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7"/>
            <p:cNvSpPr/>
            <p:nvPr/>
          </p:nvSpPr>
          <p:spPr>
            <a:xfrm>
              <a:off x="1390348" y="1993531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1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7"/>
            <p:cNvSpPr/>
            <p:nvPr/>
          </p:nvSpPr>
          <p:spPr>
            <a:xfrm>
              <a:off x="1447178" y="1993531"/>
              <a:ext cx="44319" cy="36473"/>
            </a:xfrm>
            <a:custGeom>
              <a:avLst/>
              <a:gdLst/>
              <a:ahLst/>
              <a:cxnLst/>
              <a:rect l="l" t="t" r="r" b="b"/>
              <a:pathLst>
                <a:path w="209" h="172" extrusionOk="0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4"/>
                    <a:pt x="208" y="110"/>
                  </a:cubicBezTo>
                  <a:lnTo>
                    <a:pt x="208" y="62"/>
                  </a:lnTo>
                  <a:cubicBezTo>
                    <a:pt x="208" y="28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7"/>
            <p:cNvSpPr/>
            <p:nvPr/>
          </p:nvSpPr>
          <p:spPr>
            <a:xfrm>
              <a:off x="1503584" y="1993531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7"/>
            <p:cNvSpPr/>
            <p:nvPr/>
          </p:nvSpPr>
          <p:spPr>
            <a:xfrm>
              <a:off x="1560202" y="1993531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31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7"/>
            <p:cNvSpPr/>
            <p:nvPr/>
          </p:nvSpPr>
          <p:spPr>
            <a:xfrm>
              <a:off x="1617032" y="1993531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7"/>
            <p:cNvSpPr/>
            <p:nvPr/>
          </p:nvSpPr>
          <p:spPr>
            <a:xfrm>
              <a:off x="1673862" y="1993531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7"/>
            <p:cNvSpPr/>
            <p:nvPr/>
          </p:nvSpPr>
          <p:spPr>
            <a:xfrm>
              <a:off x="1730480" y="1993531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7"/>
            <p:cNvSpPr/>
            <p:nvPr/>
          </p:nvSpPr>
          <p:spPr>
            <a:xfrm>
              <a:off x="1787309" y="1993531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7"/>
            <p:cNvSpPr/>
            <p:nvPr/>
          </p:nvSpPr>
          <p:spPr>
            <a:xfrm>
              <a:off x="1844139" y="1993531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7"/>
            <p:cNvSpPr/>
            <p:nvPr/>
          </p:nvSpPr>
          <p:spPr>
            <a:xfrm>
              <a:off x="1900969" y="1993531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7"/>
            <p:cNvSpPr/>
            <p:nvPr/>
          </p:nvSpPr>
          <p:spPr>
            <a:xfrm>
              <a:off x="1957587" y="1948576"/>
              <a:ext cx="101149" cy="81428"/>
            </a:xfrm>
            <a:custGeom>
              <a:avLst/>
              <a:gdLst/>
              <a:ahLst/>
              <a:cxnLst/>
              <a:rect l="l" t="t" r="r" b="b"/>
              <a:pathLst>
                <a:path w="477" h="384" extrusionOk="0">
                  <a:moveTo>
                    <a:pt x="168" y="0"/>
                  </a:moveTo>
                  <a:cubicBezTo>
                    <a:pt x="134" y="0"/>
                    <a:pt x="104" y="26"/>
                    <a:pt x="104" y="60"/>
                  </a:cubicBezTo>
                  <a:lnTo>
                    <a:pt x="104" y="150"/>
                  </a:lnTo>
                  <a:cubicBezTo>
                    <a:pt x="104" y="184"/>
                    <a:pt x="80" y="212"/>
                    <a:pt x="52" y="212"/>
                  </a:cubicBezTo>
                  <a:cubicBezTo>
                    <a:pt x="24" y="212"/>
                    <a:pt x="1" y="240"/>
                    <a:pt x="1" y="274"/>
                  </a:cubicBezTo>
                  <a:lnTo>
                    <a:pt x="1" y="322"/>
                  </a:lnTo>
                  <a:cubicBezTo>
                    <a:pt x="1" y="356"/>
                    <a:pt x="29" y="384"/>
                    <a:pt x="63" y="384"/>
                  </a:cubicBezTo>
                  <a:lnTo>
                    <a:pt x="414" y="384"/>
                  </a:lnTo>
                  <a:cubicBezTo>
                    <a:pt x="448" y="384"/>
                    <a:pt x="476" y="356"/>
                    <a:pt x="476" y="322"/>
                  </a:cubicBezTo>
                  <a:lnTo>
                    <a:pt x="476" y="274"/>
                  </a:lnTo>
                  <a:lnTo>
                    <a:pt x="476" y="150"/>
                  </a:lnTo>
                  <a:lnTo>
                    <a:pt x="476" y="62"/>
                  </a:lnTo>
                  <a:cubicBezTo>
                    <a:pt x="476" y="28"/>
                    <a:pt x="448" y="0"/>
                    <a:pt x="4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7"/>
            <p:cNvSpPr/>
            <p:nvPr/>
          </p:nvSpPr>
          <p:spPr>
            <a:xfrm>
              <a:off x="2070823" y="1993531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4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7"/>
            <p:cNvSpPr/>
            <p:nvPr/>
          </p:nvSpPr>
          <p:spPr>
            <a:xfrm>
              <a:off x="2127441" y="1993531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7"/>
            <p:cNvSpPr/>
            <p:nvPr/>
          </p:nvSpPr>
          <p:spPr>
            <a:xfrm>
              <a:off x="2184271" y="1993531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7"/>
            <p:cNvSpPr/>
            <p:nvPr/>
          </p:nvSpPr>
          <p:spPr>
            <a:xfrm>
              <a:off x="1333731" y="2038910"/>
              <a:ext cx="115569" cy="36049"/>
            </a:xfrm>
            <a:custGeom>
              <a:avLst/>
              <a:gdLst/>
              <a:ahLst/>
              <a:cxnLst/>
              <a:rect l="l" t="t" r="r" b="b"/>
              <a:pathLst>
                <a:path w="545" h="170" extrusionOk="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482" y="170"/>
                  </a:lnTo>
                  <a:cubicBezTo>
                    <a:pt x="516" y="170"/>
                    <a:pt x="544" y="142"/>
                    <a:pt x="544" y="108"/>
                  </a:cubicBezTo>
                  <a:lnTo>
                    <a:pt x="544" y="63"/>
                  </a:lnTo>
                  <a:cubicBezTo>
                    <a:pt x="544" y="28"/>
                    <a:pt x="516" y="1"/>
                    <a:pt x="4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7"/>
            <p:cNvSpPr/>
            <p:nvPr/>
          </p:nvSpPr>
          <p:spPr>
            <a:xfrm>
              <a:off x="1462658" y="2038910"/>
              <a:ext cx="44743" cy="36049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7"/>
            <p:cNvSpPr/>
            <p:nvPr/>
          </p:nvSpPr>
          <p:spPr>
            <a:xfrm>
              <a:off x="1519488" y="2038910"/>
              <a:ext cx="44531" cy="36049"/>
            </a:xfrm>
            <a:custGeom>
              <a:avLst/>
              <a:gdLst/>
              <a:ahLst/>
              <a:cxnLst/>
              <a:rect l="l" t="t" r="r" b="b"/>
              <a:pathLst>
                <a:path w="210" h="170" extrusionOk="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7"/>
            <p:cNvSpPr/>
            <p:nvPr/>
          </p:nvSpPr>
          <p:spPr>
            <a:xfrm>
              <a:off x="1576106" y="2038910"/>
              <a:ext cx="44743" cy="36049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9" y="170"/>
                    <a:pt x="63" y="170"/>
                  </a:cubicBezTo>
                  <a:lnTo>
                    <a:pt x="149" y="170"/>
                  </a:lnTo>
                  <a:cubicBezTo>
                    <a:pt x="183" y="170"/>
                    <a:pt x="211" y="142"/>
                    <a:pt x="211" y="108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7"/>
            <p:cNvSpPr/>
            <p:nvPr/>
          </p:nvSpPr>
          <p:spPr>
            <a:xfrm>
              <a:off x="1632936" y="2038910"/>
              <a:ext cx="44743" cy="36049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63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3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0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7"/>
            <p:cNvSpPr/>
            <p:nvPr/>
          </p:nvSpPr>
          <p:spPr>
            <a:xfrm>
              <a:off x="1689766" y="2038910"/>
              <a:ext cx="44743" cy="36049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0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7"/>
            <p:cNvSpPr/>
            <p:nvPr/>
          </p:nvSpPr>
          <p:spPr>
            <a:xfrm>
              <a:off x="1745959" y="2038910"/>
              <a:ext cx="44743" cy="36049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31" y="170"/>
                    <a:pt x="63" y="170"/>
                  </a:cubicBezTo>
                  <a:lnTo>
                    <a:pt x="149" y="170"/>
                  </a:lnTo>
                  <a:cubicBezTo>
                    <a:pt x="183" y="170"/>
                    <a:pt x="211" y="142"/>
                    <a:pt x="211" y="108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7"/>
            <p:cNvSpPr/>
            <p:nvPr/>
          </p:nvSpPr>
          <p:spPr>
            <a:xfrm>
              <a:off x="1802789" y="2038910"/>
              <a:ext cx="44743" cy="36049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63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30" y="170"/>
                    <a:pt x="63" y="170"/>
                  </a:cubicBezTo>
                  <a:lnTo>
                    <a:pt x="148" y="170"/>
                  </a:lnTo>
                  <a:cubicBezTo>
                    <a:pt x="183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7"/>
            <p:cNvSpPr/>
            <p:nvPr/>
          </p:nvSpPr>
          <p:spPr>
            <a:xfrm>
              <a:off x="1859619" y="2038910"/>
              <a:ext cx="44743" cy="36049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7"/>
            <p:cNvSpPr/>
            <p:nvPr/>
          </p:nvSpPr>
          <p:spPr>
            <a:xfrm>
              <a:off x="1919418" y="2038910"/>
              <a:ext cx="139743" cy="36049"/>
            </a:xfrm>
            <a:custGeom>
              <a:avLst/>
              <a:gdLst/>
              <a:ahLst/>
              <a:cxnLst/>
              <a:rect l="l" t="t" r="r" b="b"/>
              <a:pathLst>
                <a:path w="659" h="170" extrusionOk="0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9" y="170"/>
                    <a:pt x="63" y="170"/>
                  </a:cubicBezTo>
                  <a:lnTo>
                    <a:pt x="594" y="170"/>
                  </a:lnTo>
                  <a:cubicBezTo>
                    <a:pt x="631" y="170"/>
                    <a:pt x="658" y="142"/>
                    <a:pt x="658" y="108"/>
                  </a:cubicBezTo>
                  <a:lnTo>
                    <a:pt x="658" y="63"/>
                  </a:lnTo>
                  <a:cubicBezTo>
                    <a:pt x="658" y="28"/>
                    <a:pt x="628" y="1"/>
                    <a:pt x="59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7"/>
            <p:cNvSpPr/>
            <p:nvPr/>
          </p:nvSpPr>
          <p:spPr>
            <a:xfrm>
              <a:off x="2070823" y="2038910"/>
              <a:ext cx="44531" cy="36049"/>
            </a:xfrm>
            <a:custGeom>
              <a:avLst/>
              <a:gdLst/>
              <a:ahLst/>
              <a:cxnLst/>
              <a:rect l="l" t="t" r="r" b="b"/>
              <a:pathLst>
                <a:path w="210" h="170" extrusionOk="0">
                  <a:moveTo>
                    <a:pt x="64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30" y="170"/>
                    <a:pt x="64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7"/>
            <p:cNvSpPr/>
            <p:nvPr/>
          </p:nvSpPr>
          <p:spPr>
            <a:xfrm>
              <a:off x="2127441" y="2038910"/>
              <a:ext cx="44743" cy="36049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9" y="170"/>
                    <a:pt x="63" y="170"/>
                  </a:cubicBezTo>
                  <a:lnTo>
                    <a:pt x="149" y="170"/>
                  </a:lnTo>
                  <a:cubicBezTo>
                    <a:pt x="183" y="170"/>
                    <a:pt x="211" y="142"/>
                    <a:pt x="211" y="108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7"/>
            <p:cNvSpPr/>
            <p:nvPr/>
          </p:nvSpPr>
          <p:spPr>
            <a:xfrm>
              <a:off x="2184271" y="2038910"/>
              <a:ext cx="44743" cy="36049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63" y="1"/>
                  </a:moveTo>
                  <a:cubicBezTo>
                    <a:pt x="28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8" y="170"/>
                    <a:pt x="63" y="170"/>
                  </a:cubicBezTo>
                  <a:lnTo>
                    <a:pt x="148" y="170"/>
                  </a:lnTo>
                  <a:cubicBezTo>
                    <a:pt x="183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7"/>
            <p:cNvSpPr/>
            <p:nvPr/>
          </p:nvSpPr>
          <p:spPr>
            <a:xfrm>
              <a:off x="1333731" y="2083866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7"/>
            <p:cNvSpPr/>
            <p:nvPr/>
          </p:nvSpPr>
          <p:spPr>
            <a:xfrm>
              <a:off x="1390348" y="2083866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8"/>
                    <a:pt x="181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7"/>
            <p:cNvSpPr/>
            <p:nvPr/>
          </p:nvSpPr>
          <p:spPr>
            <a:xfrm>
              <a:off x="1447178" y="2083866"/>
              <a:ext cx="44319" cy="36473"/>
            </a:xfrm>
            <a:custGeom>
              <a:avLst/>
              <a:gdLst/>
              <a:ahLst/>
              <a:cxnLst/>
              <a:rect l="l" t="t" r="r" b="b"/>
              <a:pathLst>
                <a:path w="209" h="172" extrusionOk="0">
                  <a:moveTo>
                    <a:pt x="63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4"/>
                    <a:pt x="208" y="110"/>
                  </a:cubicBezTo>
                  <a:lnTo>
                    <a:pt x="208" y="63"/>
                  </a:lnTo>
                  <a:cubicBezTo>
                    <a:pt x="208" y="28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7"/>
            <p:cNvSpPr/>
            <p:nvPr/>
          </p:nvSpPr>
          <p:spPr>
            <a:xfrm>
              <a:off x="1503584" y="2083866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7"/>
            <p:cNvSpPr/>
            <p:nvPr/>
          </p:nvSpPr>
          <p:spPr>
            <a:xfrm>
              <a:off x="1562110" y="2083866"/>
              <a:ext cx="326773" cy="36473"/>
            </a:xfrm>
            <a:custGeom>
              <a:avLst/>
              <a:gdLst/>
              <a:ahLst/>
              <a:cxnLst/>
              <a:rect l="l" t="t" r="r" b="b"/>
              <a:pathLst>
                <a:path w="1541" h="172" extrusionOk="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78" y="172"/>
                  </a:lnTo>
                  <a:cubicBezTo>
                    <a:pt x="1512" y="172"/>
                    <a:pt x="1540" y="144"/>
                    <a:pt x="1540" y="110"/>
                  </a:cubicBezTo>
                  <a:lnTo>
                    <a:pt x="1540" y="63"/>
                  </a:lnTo>
                  <a:cubicBezTo>
                    <a:pt x="1540" y="28"/>
                    <a:pt x="1512" y="1"/>
                    <a:pt x="14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7"/>
            <p:cNvSpPr/>
            <p:nvPr/>
          </p:nvSpPr>
          <p:spPr>
            <a:xfrm>
              <a:off x="1900969" y="2083866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7"/>
            <p:cNvSpPr/>
            <p:nvPr/>
          </p:nvSpPr>
          <p:spPr>
            <a:xfrm>
              <a:off x="1957587" y="2083866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7"/>
            <p:cNvSpPr/>
            <p:nvPr/>
          </p:nvSpPr>
          <p:spPr>
            <a:xfrm>
              <a:off x="2014417" y="2083866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1"/>
                  </a:moveTo>
                  <a:cubicBezTo>
                    <a:pt x="28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7"/>
            <p:cNvSpPr/>
            <p:nvPr/>
          </p:nvSpPr>
          <p:spPr>
            <a:xfrm>
              <a:off x="2070823" y="2083866"/>
              <a:ext cx="44531" cy="36473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64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7"/>
            <p:cNvSpPr/>
            <p:nvPr/>
          </p:nvSpPr>
          <p:spPr>
            <a:xfrm>
              <a:off x="2127441" y="2083866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7"/>
            <p:cNvSpPr/>
            <p:nvPr/>
          </p:nvSpPr>
          <p:spPr>
            <a:xfrm>
              <a:off x="2184271" y="2083866"/>
              <a:ext cx="44743" cy="36473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63" y="1"/>
                  </a:moveTo>
                  <a:cubicBezTo>
                    <a:pt x="28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7"/>
            <p:cNvSpPr/>
            <p:nvPr/>
          </p:nvSpPr>
          <p:spPr>
            <a:xfrm>
              <a:off x="1143732" y="1500297"/>
              <a:ext cx="1275496" cy="206751"/>
            </a:xfrm>
            <a:custGeom>
              <a:avLst/>
              <a:gdLst/>
              <a:ahLst/>
              <a:cxnLst/>
              <a:rect l="l" t="t" r="r" b="b"/>
              <a:pathLst>
                <a:path w="6015" h="975" extrusionOk="0">
                  <a:moveTo>
                    <a:pt x="74" y="0"/>
                  </a:moveTo>
                  <a:cubicBezTo>
                    <a:pt x="22" y="0"/>
                    <a:pt x="1" y="37"/>
                    <a:pt x="24" y="82"/>
                  </a:cubicBezTo>
                  <a:lnTo>
                    <a:pt x="481" y="894"/>
                  </a:lnTo>
                  <a:cubicBezTo>
                    <a:pt x="506" y="938"/>
                    <a:pt x="568" y="975"/>
                    <a:pt x="620" y="975"/>
                  </a:cubicBezTo>
                  <a:lnTo>
                    <a:pt x="5396" y="975"/>
                  </a:lnTo>
                  <a:cubicBezTo>
                    <a:pt x="5447" y="975"/>
                    <a:pt x="5509" y="938"/>
                    <a:pt x="5535" y="894"/>
                  </a:cubicBezTo>
                  <a:lnTo>
                    <a:pt x="5989" y="82"/>
                  </a:lnTo>
                  <a:cubicBezTo>
                    <a:pt x="6015" y="37"/>
                    <a:pt x="5993" y="0"/>
                    <a:pt x="594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7"/>
            <p:cNvSpPr/>
            <p:nvPr/>
          </p:nvSpPr>
          <p:spPr>
            <a:xfrm>
              <a:off x="1322280" y="1701959"/>
              <a:ext cx="67433" cy="47500"/>
            </a:xfrm>
            <a:custGeom>
              <a:avLst/>
              <a:gdLst/>
              <a:ahLst/>
              <a:cxnLst/>
              <a:rect l="l" t="t" r="r" b="b"/>
              <a:pathLst>
                <a:path w="318" h="224" extrusionOk="0">
                  <a:moveTo>
                    <a:pt x="0" y="0"/>
                  </a:moveTo>
                  <a:lnTo>
                    <a:pt x="0" y="223"/>
                  </a:lnTo>
                  <a:lnTo>
                    <a:pt x="317" y="22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7"/>
            <p:cNvSpPr/>
            <p:nvPr/>
          </p:nvSpPr>
          <p:spPr>
            <a:xfrm>
              <a:off x="1322280" y="1738644"/>
              <a:ext cx="67433" cy="10815"/>
            </a:xfrm>
            <a:custGeom>
              <a:avLst/>
              <a:gdLst/>
              <a:ahLst/>
              <a:cxnLst/>
              <a:rect l="l" t="t" r="r" b="b"/>
              <a:pathLst>
                <a:path w="318" h="51" extrusionOk="0">
                  <a:moveTo>
                    <a:pt x="0" y="1"/>
                  </a:moveTo>
                  <a:lnTo>
                    <a:pt x="0" y="50"/>
                  </a:lnTo>
                  <a:lnTo>
                    <a:pt x="317" y="5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7"/>
            <p:cNvSpPr/>
            <p:nvPr/>
          </p:nvSpPr>
          <p:spPr>
            <a:xfrm>
              <a:off x="2177909" y="1701959"/>
              <a:ext cx="67009" cy="47500"/>
            </a:xfrm>
            <a:custGeom>
              <a:avLst/>
              <a:gdLst/>
              <a:ahLst/>
              <a:cxnLst/>
              <a:rect l="l" t="t" r="r" b="b"/>
              <a:pathLst>
                <a:path w="316" h="224" extrusionOk="0">
                  <a:moveTo>
                    <a:pt x="1" y="0"/>
                  </a:moveTo>
                  <a:lnTo>
                    <a:pt x="1" y="223"/>
                  </a:lnTo>
                  <a:lnTo>
                    <a:pt x="315" y="223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7"/>
            <p:cNvSpPr/>
            <p:nvPr/>
          </p:nvSpPr>
          <p:spPr>
            <a:xfrm>
              <a:off x="2177909" y="1738644"/>
              <a:ext cx="67009" cy="10815"/>
            </a:xfrm>
            <a:custGeom>
              <a:avLst/>
              <a:gdLst/>
              <a:ahLst/>
              <a:cxnLst/>
              <a:rect l="l" t="t" r="r" b="b"/>
              <a:pathLst>
                <a:path w="316" h="51" extrusionOk="0">
                  <a:moveTo>
                    <a:pt x="1" y="1"/>
                  </a:moveTo>
                  <a:lnTo>
                    <a:pt x="1" y="50"/>
                  </a:lnTo>
                  <a:lnTo>
                    <a:pt x="315" y="50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7"/>
            <p:cNvSpPr/>
            <p:nvPr/>
          </p:nvSpPr>
          <p:spPr>
            <a:xfrm>
              <a:off x="1188263" y="1526591"/>
              <a:ext cx="1186010" cy="154162"/>
            </a:xfrm>
            <a:custGeom>
              <a:avLst/>
              <a:gdLst/>
              <a:ahLst/>
              <a:cxnLst/>
              <a:rect l="l" t="t" r="r" b="b"/>
              <a:pathLst>
                <a:path w="5593" h="727" extrusionOk="0">
                  <a:moveTo>
                    <a:pt x="74" y="1"/>
                  </a:moveTo>
                  <a:cubicBezTo>
                    <a:pt x="22" y="1"/>
                    <a:pt x="1" y="37"/>
                    <a:pt x="26" y="82"/>
                  </a:cubicBezTo>
                  <a:lnTo>
                    <a:pt x="343" y="645"/>
                  </a:lnTo>
                  <a:cubicBezTo>
                    <a:pt x="369" y="690"/>
                    <a:pt x="431" y="727"/>
                    <a:pt x="483" y="727"/>
                  </a:cubicBezTo>
                  <a:lnTo>
                    <a:pt x="5111" y="727"/>
                  </a:lnTo>
                  <a:cubicBezTo>
                    <a:pt x="5162" y="727"/>
                    <a:pt x="5224" y="690"/>
                    <a:pt x="5250" y="645"/>
                  </a:cubicBezTo>
                  <a:lnTo>
                    <a:pt x="5567" y="82"/>
                  </a:lnTo>
                  <a:cubicBezTo>
                    <a:pt x="5593" y="37"/>
                    <a:pt x="5571" y="1"/>
                    <a:pt x="55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7"/>
            <p:cNvSpPr/>
            <p:nvPr/>
          </p:nvSpPr>
          <p:spPr>
            <a:xfrm>
              <a:off x="1645659" y="2324969"/>
              <a:ext cx="132745" cy="34777"/>
            </a:xfrm>
            <a:custGeom>
              <a:avLst/>
              <a:gdLst/>
              <a:ahLst/>
              <a:cxnLst/>
              <a:rect l="l" t="t" r="r" b="b"/>
              <a:pathLst>
                <a:path w="626" h="164" extrusionOk="0">
                  <a:moveTo>
                    <a:pt x="0" y="1"/>
                  </a:moveTo>
                  <a:lnTo>
                    <a:pt x="0" y="101"/>
                  </a:lnTo>
                  <a:cubicBezTo>
                    <a:pt x="0" y="136"/>
                    <a:pt x="28" y="164"/>
                    <a:pt x="63" y="164"/>
                  </a:cubicBezTo>
                  <a:lnTo>
                    <a:pt x="564" y="164"/>
                  </a:lnTo>
                  <a:cubicBezTo>
                    <a:pt x="598" y="164"/>
                    <a:pt x="626" y="134"/>
                    <a:pt x="626" y="101"/>
                  </a:cubicBezTo>
                  <a:lnTo>
                    <a:pt x="626" y="63"/>
                  </a:lnTo>
                  <a:cubicBezTo>
                    <a:pt x="626" y="29"/>
                    <a:pt x="598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7"/>
            <p:cNvSpPr/>
            <p:nvPr/>
          </p:nvSpPr>
          <p:spPr>
            <a:xfrm>
              <a:off x="1793247" y="2324969"/>
              <a:ext cx="132745" cy="34777"/>
            </a:xfrm>
            <a:custGeom>
              <a:avLst/>
              <a:gdLst/>
              <a:ahLst/>
              <a:cxnLst/>
              <a:rect l="l" t="t" r="r" b="b"/>
              <a:pathLst>
                <a:path w="626" h="164" extrusionOk="0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01"/>
                  </a:lnTo>
                  <a:cubicBezTo>
                    <a:pt x="0" y="134"/>
                    <a:pt x="28" y="164"/>
                    <a:pt x="63" y="164"/>
                  </a:cubicBezTo>
                  <a:lnTo>
                    <a:pt x="564" y="164"/>
                  </a:lnTo>
                  <a:cubicBezTo>
                    <a:pt x="596" y="164"/>
                    <a:pt x="626" y="136"/>
                    <a:pt x="626" y="101"/>
                  </a:cubicBezTo>
                  <a:lnTo>
                    <a:pt x="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7"/>
            <p:cNvSpPr/>
            <p:nvPr/>
          </p:nvSpPr>
          <p:spPr>
            <a:xfrm>
              <a:off x="1648416" y="2179289"/>
              <a:ext cx="22053" cy="22053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52" y="0"/>
                  </a:moveTo>
                  <a:cubicBezTo>
                    <a:pt x="24" y="0"/>
                    <a:pt x="0" y="24"/>
                    <a:pt x="0" y="52"/>
                  </a:cubicBezTo>
                  <a:cubicBezTo>
                    <a:pt x="0" y="82"/>
                    <a:pt x="24" y="103"/>
                    <a:pt x="52" y="103"/>
                  </a:cubicBezTo>
                  <a:cubicBezTo>
                    <a:pt x="80" y="103"/>
                    <a:pt x="103" y="82"/>
                    <a:pt x="103" y="52"/>
                  </a:cubicBezTo>
                  <a:cubicBezTo>
                    <a:pt x="103" y="24"/>
                    <a:pt x="80" y="0"/>
                    <a:pt x="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7"/>
            <p:cNvSpPr/>
            <p:nvPr/>
          </p:nvSpPr>
          <p:spPr>
            <a:xfrm>
              <a:off x="1420884" y="1727829"/>
              <a:ext cx="720979" cy="35201"/>
            </a:xfrm>
            <a:custGeom>
              <a:avLst/>
              <a:gdLst/>
              <a:ahLst/>
              <a:cxnLst/>
              <a:rect l="l" t="t" r="r" b="b"/>
              <a:pathLst>
                <a:path w="3400" h="166" extrusionOk="0">
                  <a:moveTo>
                    <a:pt x="0" y="0"/>
                  </a:moveTo>
                  <a:lnTo>
                    <a:pt x="0" y="103"/>
                  </a:lnTo>
                  <a:cubicBezTo>
                    <a:pt x="0" y="118"/>
                    <a:pt x="7" y="133"/>
                    <a:pt x="20" y="146"/>
                  </a:cubicBezTo>
                  <a:cubicBezTo>
                    <a:pt x="30" y="159"/>
                    <a:pt x="47" y="165"/>
                    <a:pt x="62" y="165"/>
                  </a:cubicBezTo>
                  <a:lnTo>
                    <a:pt x="3337" y="165"/>
                  </a:lnTo>
                  <a:cubicBezTo>
                    <a:pt x="3352" y="165"/>
                    <a:pt x="3369" y="159"/>
                    <a:pt x="3382" y="146"/>
                  </a:cubicBezTo>
                  <a:cubicBezTo>
                    <a:pt x="3393" y="133"/>
                    <a:pt x="3399" y="118"/>
                    <a:pt x="3399" y="103"/>
                  </a:cubicBezTo>
                  <a:lnTo>
                    <a:pt x="339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7"/>
            <p:cNvSpPr/>
            <p:nvPr/>
          </p:nvSpPr>
          <p:spPr>
            <a:xfrm>
              <a:off x="1343273" y="1553946"/>
              <a:ext cx="204419" cy="92879"/>
            </a:xfrm>
            <a:custGeom>
              <a:avLst/>
              <a:gdLst/>
              <a:ahLst/>
              <a:cxnLst/>
              <a:rect l="l" t="t" r="r" b="b"/>
              <a:pathLst>
                <a:path w="964" h="438" extrusionOk="0">
                  <a:moveTo>
                    <a:pt x="0" y="0"/>
                  </a:moveTo>
                  <a:lnTo>
                    <a:pt x="343" y="437"/>
                  </a:lnTo>
                  <a:lnTo>
                    <a:pt x="964" y="437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7"/>
            <p:cNvSpPr/>
            <p:nvPr/>
          </p:nvSpPr>
          <p:spPr>
            <a:xfrm>
              <a:off x="1582467" y="1553946"/>
              <a:ext cx="165189" cy="92879"/>
            </a:xfrm>
            <a:custGeom>
              <a:avLst/>
              <a:gdLst/>
              <a:ahLst/>
              <a:cxnLst/>
              <a:rect l="l" t="t" r="r" b="b"/>
              <a:pathLst>
                <a:path w="779" h="438" extrusionOk="0">
                  <a:moveTo>
                    <a:pt x="1" y="0"/>
                  </a:moveTo>
                  <a:lnTo>
                    <a:pt x="157" y="437"/>
                  </a:lnTo>
                  <a:lnTo>
                    <a:pt x="778" y="437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7"/>
            <p:cNvSpPr/>
            <p:nvPr/>
          </p:nvSpPr>
          <p:spPr>
            <a:xfrm>
              <a:off x="1815512" y="1553946"/>
              <a:ext cx="164553" cy="92879"/>
            </a:xfrm>
            <a:custGeom>
              <a:avLst/>
              <a:gdLst/>
              <a:ahLst/>
              <a:cxnLst/>
              <a:rect l="l" t="t" r="r" b="b"/>
              <a:pathLst>
                <a:path w="776" h="438" extrusionOk="0">
                  <a:moveTo>
                    <a:pt x="30" y="0"/>
                  </a:moveTo>
                  <a:lnTo>
                    <a:pt x="0" y="437"/>
                  </a:lnTo>
                  <a:lnTo>
                    <a:pt x="622" y="437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7"/>
            <p:cNvSpPr/>
            <p:nvPr/>
          </p:nvSpPr>
          <p:spPr>
            <a:xfrm>
              <a:off x="2014841" y="1553946"/>
              <a:ext cx="205055" cy="92879"/>
            </a:xfrm>
            <a:custGeom>
              <a:avLst/>
              <a:gdLst/>
              <a:ahLst/>
              <a:cxnLst/>
              <a:rect l="l" t="t" r="r" b="b"/>
              <a:pathLst>
                <a:path w="967" h="438" extrusionOk="0">
                  <a:moveTo>
                    <a:pt x="221" y="0"/>
                  </a:moveTo>
                  <a:lnTo>
                    <a:pt x="1" y="437"/>
                  </a:lnTo>
                  <a:lnTo>
                    <a:pt x="622" y="437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7"/>
            <p:cNvSpPr/>
            <p:nvPr/>
          </p:nvSpPr>
          <p:spPr>
            <a:xfrm>
              <a:off x="1278597" y="2482100"/>
              <a:ext cx="287331" cy="287331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8" y="1"/>
                  </a:moveTo>
                  <a:cubicBezTo>
                    <a:pt x="303" y="1"/>
                    <a:pt x="1" y="305"/>
                    <a:pt x="1" y="678"/>
                  </a:cubicBezTo>
                  <a:cubicBezTo>
                    <a:pt x="1" y="1052"/>
                    <a:pt x="303" y="1354"/>
                    <a:pt x="678" y="1354"/>
                  </a:cubicBezTo>
                  <a:cubicBezTo>
                    <a:pt x="1050" y="1354"/>
                    <a:pt x="1354" y="1052"/>
                    <a:pt x="1354" y="678"/>
                  </a:cubicBezTo>
                  <a:cubicBezTo>
                    <a:pt x="1354" y="305"/>
                    <a:pt x="1050" y="1"/>
                    <a:pt x="6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7"/>
            <p:cNvSpPr/>
            <p:nvPr/>
          </p:nvSpPr>
          <p:spPr>
            <a:xfrm>
              <a:off x="1337336" y="2541687"/>
              <a:ext cx="170066" cy="168794"/>
            </a:xfrm>
            <a:custGeom>
              <a:avLst/>
              <a:gdLst/>
              <a:ahLst/>
              <a:cxnLst/>
              <a:rect l="l" t="t" r="r" b="b"/>
              <a:pathLst>
                <a:path w="802" h="796" extrusionOk="0">
                  <a:moveTo>
                    <a:pt x="401" y="0"/>
                  </a:moveTo>
                  <a:cubicBezTo>
                    <a:pt x="184" y="0"/>
                    <a:pt x="7" y="175"/>
                    <a:pt x="2" y="392"/>
                  </a:cubicBezTo>
                  <a:cubicBezTo>
                    <a:pt x="0" y="613"/>
                    <a:pt x="176" y="793"/>
                    <a:pt x="394" y="795"/>
                  </a:cubicBezTo>
                  <a:cubicBezTo>
                    <a:pt x="397" y="795"/>
                    <a:pt x="400" y="795"/>
                    <a:pt x="402" y="795"/>
                  </a:cubicBezTo>
                  <a:cubicBezTo>
                    <a:pt x="619" y="795"/>
                    <a:pt x="795" y="621"/>
                    <a:pt x="797" y="403"/>
                  </a:cubicBezTo>
                  <a:cubicBezTo>
                    <a:pt x="801" y="185"/>
                    <a:pt x="626" y="3"/>
                    <a:pt x="405" y="0"/>
                  </a:cubicBezTo>
                  <a:cubicBezTo>
                    <a:pt x="404" y="0"/>
                    <a:pt x="402" y="0"/>
                    <a:pt x="40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7"/>
            <p:cNvSpPr/>
            <p:nvPr/>
          </p:nvSpPr>
          <p:spPr>
            <a:xfrm>
              <a:off x="1459477" y="2511788"/>
              <a:ext cx="35201" cy="37321"/>
            </a:xfrm>
            <a:custGeom>
              <a:avLst/>
              <a:gdLst/>
              <a:ahLst/>
              <a:cxnLst/>
              <a:rect l="l" t="t" r="r" b="b"/>
              <a:pathLst>
                <a:path w="166" h="176" extrusionOk="0">
                  <a:moveTo>
                    <a:pt x="97" y="0"/>
                  </a:moveTo>
                  <a:cubicBezTo>
                    <a:pt x="93" y="0"/>
                    <a:pt x="88" y="1"/>
                    <a:pt x="84" y="2"/>
                  </a:cubicBezTo>
                  <a:cubicBezTo>
                    <a:pt x="69" y="6"/>
                    <a:pt x="58" y="15"/>
                    <a:pt x="52" y="26"/>
                  </a:cubicBezTo>
                  <a:lnTo>
                    <a:pt x="0" y="116"/>
                  </a:lnTo>
                  <a:lnTo>
                    <a:pt x="105" y="176"/>
                  </a:lnTo>
                  <a:lnTo>
                    <a:pt x="157" y="86"/>
                  </a:lnTo>
                  <a:cubicBezTo>
                    <a:pt x="163" y="75"/>
                    <a:pt x="165" y="62"/>
                    <a:pt x="161" y="47"/>
                  </a:cubicBezTo>
                  <a:cubicBezTo>
                    <a:pt x="157" y="34"/>
                    <a:pt x="148" y="24"/>
                    <a:pt x="137" y="15"/>
                  </a:cubicBezTo>
                  <a:lnTo>
                    <a:pt x="122" y="9"/>
                  </a:lnTo>
                  <a:cubicBezTo>
                    <a:pt x="115" y="3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7"/>
            <p:cNvSpPr/>
            <p:nvPr/>
          </p:nvSpPr>
          <p:spPr>
            <a:xfrm>
              <a:off x="1989395" y="2700090"/>
              <a:ext cx="159251" cy="205055"/>
            </a:xfrm>
            <a:custGeom>
              <a:avLst/>
              <a:gdLst/>
              <a:ahLst/>
              <a:cxnLst/>
              <a:rect l="l" t="t" r="r" b="b"/>
              <a:pathLst>
                <a:path w="751" h="967" extrusionOk="0">
                  <a:moveTo>
                    <a:pt x="358" y="1"/>
                  </a:moveTo>
                  <a:lnTo>
                    <a:pt x="358" y="356"/>
                  </a:lnTo>
                  <a:lnTo>
                    <a:pt x="110" y="356"/>
                  </a:lnTo>
                  <a:cubicBezTo>
                    <a:pt x="110" y="356"/>
                    <a:pt x="97" y="281"/>
                    <a:pt x="146" y="72"/>
                  </a:cubicBezTo>
                  <a:lnTo>
                    <a:pt x="146" y="72"/>
                  </a:lnTo>
                  <a:cubicBezTo>
                    <a:pt x="65" y="166"/>
                    <a:pt x="1" y="341"/>
                    <a:pt x="1" y="485"/>
                  </a:cubicBezTo>
                  <a:cubicBezTo>
                    <a:pt x="1" y="750"/>
                    <a:pt x="168" y="967"/>
                    <a:pt x="376" y="967"/>
                  </a:cubicBezTo>
                  <a:cubicBezTo>
                    <a:pt x="581" y="967"/>
                    <a:pt x="750" y="750"/>
                    <a:pt x="750" y="485"/>
                  </a:cubicBezTo>
                  <a:cubicBezTo>
                    <a:pt x="750" y="341"/>
                    <a:pt x="684" y="166"/>
                    <a:pt x="605" y="72"/>
                  </a:cubicBezTo>
                  <a:lnTo>
                    <a:pt x="605" y="72"/>
                  </a:lnTo>
                  <a:cubicBezTo>
                    <a:pt x="652" y="281"/>
                    <a:pt x="639" y="356"/>
                    <a:pt x="639" y="356"/>
                  </a:cubicBezTo>
                  <a:lnTo>
                    <a:pt x="393" y="356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7"/>
            <p:cNvSpPr/>
            <p:nvPr/>
          </p:nvSpPr>
          <p:spPr>
            <a:xfrm>
              <a:off x="2044740" y="2725961"/>
              <a:ext cx="103906" cy="179184"/>
            </a:xfrm>
            <a:custGeom>
              <a:avLst/>
              <a:gdLst/>
              <a:ahLst/>
              <a:cxnLst/>
              <a:rect l="l" t="t" r="r" b="b"/>
              <a:pathLst>
                <a:path w="490" h="845" extrusionOk="0">
                  <a:moveTo>
                    <a:pt x="380" y="1"/>
                  </a:moveTo>
                  <a:lnTo>
                    <a:pt x="380" y="1"/>
                  </a:lnTo>
                  <a:cubicBezTo>
                    <a:pt x="416" y="93"/>
                    <a:pt x="440" y="194"/>
                    <a:pt x="440" y="284"/>
                  </a:cubicBezTo>
                  <a:cubicBezTo>
                    <a:pt x="440" y="581"/>
                    <a:pt x="252" y="823"/>
                    <a:pt x="20" y="823"/>
                  </a:cubicBezTo>
                  <a:lnTo>
                    <a:pt x="1" y="823"/>
                  </a:lnTo>
                  <a:cubicBezTo>
                    <a:pt x="37" y="838"/>
                    <a:pt x="74" y="845"/>
                    <a:pt x="115" y="845"/>
                  </a:cubicBezTo>
                  <a:cubicBezTo>
                    <a:pt x="320" y="845"/>
                    <a:pt x="489" y="628"/>
                    <a:pt x="489" y="363"/>
                  </a:cubicBezTo>
                  <a:cubicBezTo>
                    <a:pt x="489" y="243"/>
                    <a:pt x="442" y="99"/>
                    <a:pt x="38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7"/>
            <p:cNvSpPr/>
            <p:nvPr/>
          </p:nvSpPr>
          <p:spPr>
            <a:xfrm>
              <a:off x="2009964" y="2700090"/>
              <a:ext cx="55558" cy="75703"/>
            </a:xfrm>
            <a:custGeom>
              <a:avLst/>
              <a:gdLst/>
              <a:ahLst/>
              <a:cxnLst/>
              <a:rect l="l" t="t" r="r" b="b"/>
              <a:pathLst>
                <a:path w="262" h="357" extrusionOk="0">
                  <a:moveTo>
                    <a:pt x="161" y="1"/>
                  </a:moveTo>
                  <a:cubicBezTo>
                    <a:pt x="124" y="1"/>
                    <a:pt x="84" y="29"/>
                    <a:pt x="47" y="72"/>
                  </a:cubicBezTo>
                  <a:cubicBezTo>
                    <a:pt x="0" y="281"/>
                    <a:pt x="13" y="356"/>
                    <a:pt x="13" y="356"/>
                  </a:cubicBezTo>
                  <a:lnTo>
                    <a:pt x="261" y="35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7"/>
            <p:cNvSpPr/>
            <p:nvPr/>
          </p:nvSpPr>
          <p:spPr>
            <a:xfrm>
              <a:off x="2072519" y="2700090"/>
              <a:ext cx="55134" cy="75703"/>
            </a:xfrm>
            <a:custGeom>
              <a:avLst/>
              <a:gdLst/>
              <a:ahLst/>
              <a:cxnLst/>
              <a:rect l="l" t="t" r="r" b="b"/>
              <a:pathLst>
                <a:path w="260" h="357" extrusionOk="0">
                  <a:moveTo>
                    <a:pt x="1" y="1"/>
                  </a:moveTo>
                  <a:lnTo>
                    <a:pt x="1" y="356"/>
                  </a:lnTo>
                  <a:lnTo>
                    <a:pt x="247" y="356"/>
                  </a:lnTo>
                  <a:cubicBezTo>
                    <a:pt x="247" y="356"/>
                    <a:pt x="260" y="281"/>
                    <a:pt x="213" y="72"/>
                  </a:cubicBezTo>
                  <a:cubicBezTo>
                    <a:pt x="176" y="29"/>
                    <a:pt x="138" y="1"/>
                    <a:pt x="1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7"/>
            <p:cNvSpPr/>
            <p:nvPr/>
          </p:nvSpPr>
          <p:spPr>
            <a:xfrm>
              <a:off x="2009964" y="2700090"/>
              <a:ext cx="39230" cy="75703"/>
            </a:xfrm>
            <a:custGeom>
              <a:avLst/>
              <a:gdLst/>
              <a:ahLst/>
              <a:cxnLst/>
              <a:rect l="l" t="t" r="r" b="b"/>
              <a:pathLst>
                <a:path w="185" h="357" extrusionOk="0">
                  <a:moveTo>
                    <a:pt x="161" y="1"/>
                  </a:moveTo>
                  <a:cubicBezTo>
                    <a:pt x="124" y="1"/>
                    <a:pt x="84" y="29"/>
                    <a:pt x="47" y="72"/>
                  </a:cubicBezTo>
                  <a:cubicBezTo>
                    <a:pt x="0" y="281"/>
                    <a:pt x="13" y="356"/>
                    <a:pt x="13" y="356"/>
                  </a:cubicBezTo>
                  <a:lnTo>
                    <a:pt x="36" y="356"/>
                  </a:lnTo>
                  <a:cubicBezTo>
                    <a:pt x="36" y="356"/>
                    <a:pt x="45" y="144"/>
                    <a:pt x="66" y="95"/>
                  </a:cubicBezTo>
                  <a:cubicBezTo>
                    <a:pt x="88" y="44"/>
                    <a:pt x="148" y="1"/>
                    <a:pt x="18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7"/>
            <p:cNvSpPr/>
            <p:nvPr/>
          </p:nvSpPr>
          <p:spPr>
            <a:xfrm>
              <a:off x="2088847" y="2700090"/>
              <a:ext cx="38806" cy="75703"/>
            </a:xfrm>
            <a:custGeom>
              <a:avLst/>
              <a:gdLst/>
              <a:ahLst/>
              <a:cxnLst/>
              <a:rect l="l" t="t" r="r" b="b"/>
              <a:pathLst>
                <a:path w="183" h="357" extrusionOk="0">
                  <a:moveTo>
                    <a:pt x="1" y="1"/>
                  </a:moveTo>
                  <a:cubicBezTo>
                    <a:pt x="37" y="1"/>
                    <a:pt x="95" y="44"/>
                    <a:pt x="119" y="95"/>
                  </a:cubicBezTo>
                  <a:cubicBezTo>
                    <a:pt x="140" y="144"/>
                    <a:pt x="146" y="356"/>
                    <a:pt x="146" y="356"/>
                  </a:cubicBezTo>
                  <a:lnTo>
                    <a:pt x="170" y="356"/>
                  </a:lnTo>
                  <a:cubicBezTo>
                    <a:pt x="170" y="356"/>
                    <a:pt x="183" y="281"/>
                    <a:pt x="136" y="72"/>
                  </a:cubicBezTo>
                  <a:cubicBezTo>
                    <a:pt x="99" y="29"/>
                    <a:pt x="61" y="1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7"/>
            <p:cNvSpPr/>
            <p:nvPr/>
          </p:nvSpPr>
          <p:spPr>
            <a:xfrm>
              <a:off x="2062977" y="2720235"/>
              <a:ext cx="11663" cy="26507"/>
            </a:xfrm>
            <a:custGeom>
              <a:avLst/>
              <a:gdLst/>
              <a:ahLst/>
              <a:cxnLst/>
              <a:rect l="l" t="t" r="r" b="b"/>
              <a:pathLst>
                <a:path w="55" h="125" extrusionOk="0">
                  <a:moveTo>
                    <a:pt x="29" y="0"/>
                  </a:moveTo>
                  <a:cubicBezTo>
                    <a:pt x="14" y="0"/>
                    <a:pt x="1" y="11"/>
                    <a:pt x="1" y="26"/>
                  </a:cubicBezTo>
                  <a:lnTo>
                    <a:pt x="1" y="96"/>
                  </a:lnTo>
                  <a:cubicBezTo>
                    <a:pt x="1" y="111"/>
                    <a:pt x="14" y="124"/>
                    <a:pt x="29" y="124"/>
                  </a:cubicBezTo>
                  <a:cubicBezTo>
                    <a:pt x="41" y="124"/>
                    <a:pt x="54" y="111"/>
                    <a:pt x="54" y="96"/>
                  </a:cubicBezTo>
                  <a:lnTo>
                    <a:pt x="54" y="26"/>
                  </a:lnTo>
                  <a:cubicBezTo>
                    <a:pt x="54" y="11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7"/>
            <p:cNvSpPr/>
            <p:nvPr/>
          </p:nvSpPr>
          <p:spPr>
            <a:xfrm>
              <a:off x="2062977" y="2684823"/>
              <a:ext cx="11663" cy="15480"/>
            </a:xfrm>
            <a:custGeom>
              <a:avLst/>
              <a:gdLst/>
              <a:ahLst/>
              <a:cxnLst/>
              <a:rect l="l" t="t" r="r" b="b"/>
              <a:pathLst>
                <a:path w="55" h="73" extrusionOk="0">
                  <a:moveTo>
                    <a:pt x="1" y="0"/>
                  </a:moveTo>
                  <a:lnTo>
                    <a:pt x="1" y="73"/>
                  </a:lnTo>
                  <a:lnTo>
                    <a:pt x="54" y="7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7"/>
            <p:cNvSpPr/>
            <p:nvPr/>
          </p:nvSpPr>
          <p:spPr>
            <a:xfrm>
              <a:off x="2065734" y="2239724"/>
              <a:ext cx="388056" cy="445310"/>
            </a:xfrm>
            <a:custGeom>
              <a:avLst/>
              <a:gdLst/>
              <a:ahLst/>
              <a:cxnLst/>
              <a:rect l="l" t="t" r="r" b="b"/>
              <a:pathLst>
                <a:path w="1830" h="2100" extrusionOk="0">
                  <a:moveTo>
                    <a:pt x="1086" y="0"/>
                  </a:moveTo>
                  <a:lnTo>
                    <a:pt x="1084" y="26"/>
                  </a:lnTo>
                  <a:lnTo>
                    <a:pt x="1429" y="28"/>
                  </a:lnTo>
                  <a:cubicBezTo>
                    <a:pt x="1677" y="28"/>
                    <a:pt x="1802" y="253"/>
                    <a:pt x="1802" y="698"/>
                  </a:cubicBezTo>
                  <a:cubicBezTo>
                    <a:pt x="1802" y="868"/>
                    <a:pt x="1740" y="1017"/>
                    <a:pt x="1613" y="1140"/>
                  </a:cubicBezTo>
                  <a:cubicBezTo>
                    <a:pt x="1328" y="1420"/>
                    <a:pt x="803" y="1493"/>
                    <a:pt x="545" y="1493"/>
                  </a:cubicBezTo>
                  <a:cubicBezTo>
                    <a:pt x="538" y="1493"/>
                    <a:pt x="530" y="1493"/>
                    <a:pt x="523" y="1493"/>
                  </a:cubicBezTo>
                  <a:cubicBezTo>
                    <a:pt x="518" y="1493"/>
                    <a:pt x="514" y="1493"/>
                    <a:pt x="509" y="1493"/>
                  </a:cubicBezTo>
                  <a:cubicBezTo>
                    <a:pt x="317" y="1493"/>
                    <a:pt x="176" y="1536"/>
                    <a:pt x="88" y="1619"/>
                  </a:cubicBezTo>
                  <a:cubicBezTo>
                    <a:pt x="13" y="1696"/>
                    <a:pt x="1" y="1784"/>
                    <a:pt x="1" y="1831"/>
                  </a:cubicBezTo>
                  <a:lnTo>
                    <a:pt x="1" y="2099"/>
                  </a:lnTo>
                  <a:lnTo>
                    <a:pt x="28" y="2099"/>
                  </a:lnTo>
                  <a:lnTo>
                    <a:pt x="28" y="1831"/>
                  </a:lnTo>
                  <a:cubicBezTo>
                    <a:pt x="28" y="1789"/>
                    <a:pt x="39" y="1707"/>
                    <a:pt x="108" y="1639"/>
                  </a:cubicBezTo>
                  <a:cubicBezTo>
                    <a:pt x="189" y="1559"/>
                    <a:pt x="323" y="1521"/>
                    <a:pt x="508" y="1521"/>
                  </a:cubicBezTo>
                  <a:cubicBezTo>
                    <a:pt x="513" y="1521"/>
                    <a:pt x="518" y="1521"/>
                    <a:pt x="523" y="1521"/>
                  </a:cubicBezTo>
                  <a:cubicBezTo>
                    <a:pt x="530" y="1521"/>
                    <a:pt x="537" y="1521"/>
                    <a:pt x="545" y="1521"/>
                  </a:cubicBezTo>
                  <a:cubicBezTo>
                    <a:pt x="807" y="1521"/>
                    <a:pt x="1341" y="1446"/>
                    <a:pt x="1633" y="1159"/>
                  </a:cubicBezTo>
                  <a:cubicBezTo>
                    <a:pt x="1763" y="1030"/>
                    <a:pt x="1830" y="876"/>
                    <a:pt x="1830" y="698"/>
                  </a:cubicBezTo>
                  <a:cubicBezTo>
                    <a:pt x="1830" y="242"/>
                    <a:pt x="1690" y="0"/>
                    <a:pt x="142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7"/>
            <p:cNvSpPr/>
            <p:nvPr/>
          </p:nvSpPr>
          <p:spPr>
            <a:xfrm>
              <a:off x="2310441" y="2157872"/>
              <a:ext cx="4453" cy="4241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2" y="1"/>
                  </a:moveTo>
                  <a:cubicBezTo>
                    <a:pt x="5" y="1"/>
                    <a:pt x="1" y="5"/>
                    <a:pt x="1" y="11"/>
                  </a:cubicBezTo>
                  <a:cubicBezTo>
                    <a:pt x="1" y="16"/>
                    <a:pt x="5" y="20"/>
                    <a:pt x="12" y="20"/>
                  </a:cubicBezTo>
                  <a:cubicBezTo>
                    <a:pt x="16" y="20"/>
                    <a:pt x="20" y="16"/>
                    <a:pt x="20" y="11"/>
                  </a:cubicBezTo>
                  <a:cubicBezTo>
                    <a:pt x="20" y="5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7"/>
            <p:cNvSpPr/>
            <p:nvPr/>
          </p:nvSpPr>
          <p:spPr>
            <a:xfrm>
              <a:off x="2307261" y="2147481"/>
              <a:ext cx="34353" cy="27355"/>
            </a:xfrm>
            <a:custGeom>
              <a:avLst/>
              <a:gdLst/>
              <a:ahLst/>
              <a:cxnLst/>
              <a:rect l="l" t="t" r="r" b="b"/>
              <a:pathLst>
                <a:path w="162" h="129" extrusionOk="0">
                  <a:moveTo>
                    <a:pt x="1" y="0"/>
                  </a:moveTo>
                  <a:lnTo>
                    <a:pt x="1" y="129"/>
                  </a:lnTo>
                  <a:lnTo>
                    <a:pt x="162" y="12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7"/>
            <p:cNvSpPr/>
            <p:nvPr/>
          </p:nvSpPr>
          <p:spPr>
            <a:xfrm>
              <a:off x="2341401" y="2152359"/>
              <a:ext cx="6574" cy="17600"/>
            </a:xfrm>
            <a:custGeom>
              <a:avLst/>
              <a:gdLst/>
              <a:ahLst/>
              <a:cxnLst/>
              <a:rect l="l" t="t" r="r" b="b"/>
              <a:pathLst>
                <a:path w="31" h="83" extrusionOk="0">
                  <a:moveTo>
                    <a:pt x="1" y="1"/>
                  </a:moveTo>
                  <a:lnTo>
                    <a:pt x="1" y="82"/>
                  </a:lnTo>
                  <a:lnTo>
                    <a:pt x="31" y="8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7"/>
            <p:cNvSpPr/>
            <p:nvPr/>
          </p:nvSpPr>
          <p:spPr>
            <a:xfrm>
              <a:off x="2312774" y="2151934"/>
              <a:ext cx="22902" cy="18024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31" y="1"/>
                  </a:moveTo>
                  <a:cubicBezTo>
                    <a:pt x="26" y="1"/>
                    <a:pt x="22" y="5"/>
                    <a:pt x="22" y="12"/>
                  </a:cubicBezTo>
                  <a:cubicBezTo>
                    <a:pt x="22" y="16"/>
                    <a:pt x="26" y="20"/>
                    <a:pt x="31" y="20"/>
                  </a:cubicBezTo>
                  <a:cubicBezTo>
                    <a:pt x="35" y="20"/>
                    <a:pt x="37" y="18"/>
                    <a:pt x="39" y="18"/>
                  </a:cubicBezTo>
                  <a:lnTo>
                    <a:pt x="69" y="18"/>
                  </a:lnTo>
                  <a:cubicBezTo>
                    <a:pt x="69" y="18"/>
                    <a:pt x="73" y="22"/>
                    <a:pt x="73" y="33"/>
                  </a:cubicBezTo>
                  <a:lnTo>
                    <a:pt x="1" y="33"/>
                  </a:lnTo>
                  <a:lnTo>
                    <a:pt x="1" y="46"/>
                  </a:lnTo>
                  <a:lnTo>
                    <a:pt x="50" y="46"/>
                  </a:lnTo>
                  <a:cubicBezTo>
                    <a:pt x="48" y="67"/>
                    <a:pt x="37" y="69"/>
                    <a:pt x="35" y="69"/>
                  </a:cubicBezTo>
                  <a:lnTo>
                    <a:pt x="20" y="69"/>
                  </a:lnTo>
                  <a:cubicBezTo>
                    <a:pt x="18" y="67"/>
                    <a:pt x="16" y="65"/>
                    <a:pt x="11" y="65"/>
                  </a:cubicBezTo>
                  <a:cubicBezTo>
                    <a:pt x="7" y="65"/>
                    <a:pt x="3" y="69"/>
                    <a:pt x="3" y="76"/>
                  </a:cubicBezTo>
                  <a:cubicBezTo>
                    <a:pt x="3" y="80"/>
                    <a:pt x="7" y="84"/>
                    <a:pt x="11" y="84"/>
                  </a:cubicBezTo>
                  <a:cubicBezTo>
                    <a:pt x="16" y="84"/>
                    <a:pt x="18" y="84"/>
                    <a:pt x="20" y="82"/>
                  </a:cubicBezTo>
                  <a:lnTo>
                    <a:pt x="35" y="82"/>
                  </a:lnTo>
                  <a:cubicBezTo>
                    <a:pt x="43" y="82"/>
                    <a:pt x="63" y="74"/>
                    <a:pt x="63" y="46"/>
                  </a:cubicBezTo>
                  <a:lnTo>
                    <a:pt x="108" y="46"/>
                  </a:lnTo>
                  <a:lnTo>
                    <a:pt x="108" y="33"/>
                  </a:lnTo>
                  <a:lnTo>
                    <a:pt x="86" y="33"/>
                  </a:lnTo>
                  <a:cubicBezTo>
                    <a:pt x="84" y="14"/>
                    <a:pt x="78" y="3"/>
                    <a:pt x="69" y="3"/>
                  </a:cubicBezTo>
                  <a:lnTo>
                    <a:pt x="39" y="3"/>
                  </a:lnTo>
                  <a:cubicBezTo>
                    <a:pt x="37" y="3"/>
                    <a:pt x="35" y="1"/>
                    <a:pt x="3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7"/>
            <p:cNvSpPr/>
            <p:nvPr/>
          </p:nvSpPr>
          <p:spPr>
            <a:xfrm>
              <a:off x="1656898" y="2558015"/>
              <a:ext cx="213325" cy="234106"/>
            </a:xfrm>
            <a:custGeom>
              <a:avLst/>
              <a:gdLst/>
              <a:ahLst/>
              <a:cxnLst/>
              <a:rect l="l" t="t" r="r" b="b"/>
              <a:pathLst>
                <a:path w="1006" h="1104" extrusionOk="0">
                  <a:moveTo>
                    <a:pt x="733" y="1"/>
                  </a:moveTo>
                  <a:lnTo>
                    <a:pt x="1" y="354"/>
                  </a:lnTo>
                  <a:lnTo>
                    <a:pt x="363" y="1104"/>
                  </a:lnTo>
                  <a:lnTo>
                    <a:pt x="909" y="840"/>
                  </a:lnTo>
                  <a:lnTo>
                    <a:pt x="817" y="654"/>
                  </a:lnTo>
                  <a:lnTo>
                    <a:pt x="1005" y="5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7"/>
            <p:cNvSpPr/>
            <p:nvPr/>
          </p:nvSpPr>
          <p:spPr>
            <a:xfrm>
              <a:off x="1829932" y="2677401"/>
              <a:ext cx="40290" cy="58951"/>
            </a:xfrm>
            <a:custGeom>
              <a:avLst/>
              <a:gdLst/>
              <a:ahLst/>
              <a:cxnLst/>
              <a:rect l="l" t="t" r="r" b="b"/>
              <a:pathLst>
                <a:path w="190" h="278" extrusionOk="0">
                  <a:moveTo>
                    <a:pt x="189" y="1"/>
                  </a:moveTo>
                  <a:lnTo>
                    <a:pt x="1" y="91"/>
                  </a:lnTo>
                  <a:lnTo>
                    <a:pt x="93" y="27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7"/>
            <p:cNvSpPr/>
            <p:nvPr/>
          </p:nvSpPr>
          <p:spPr>
            <a:xfrm>
              <a:off x="1656898" y="2558439"/>
              <a:ext cx="165613" cy="96060"/>
            </a:xfrm>
            <a:custGeom>
              <a:avLst/>
              <a:gdLst/>
              <a:ahLst/>
              <a:cxnLst/>
              <a:rect l="l" t="t" r="r" b="b"/>
              <a:pathLst>
                <a:path w="781" h="453" extrusionOk="0">
                  <a:moveTo>
                    <a:pt x="733" y="1"/>
                  </a:moveTo>
                  <a:lnTo>
                    <a:pt x="1" y="354"/>
                  </a:lnTo>
                  <a:lnTo>
                    <a:pt x="48" y="453"/>
                  </a:lnTo>
                  <a:lnTo>
                    <a:pt x="781" y="99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8" name="Google Shape;4758;p37"/>
          <p:cNvGrpSpPr/>
          <p:nvPr/>
        </p:nvGrpSpPr>
        <p:grpSpPr>
          <a:xfrm>
            <a:off x="4716196" y="1397693"/>
            <a:ext cx="3290719" cy="3196903"/>
            <a:chOff x="4720678" y="1392150"/>
            <a:chExt cx="3290719" cy="3196903"/>
          </a:xfrm>
        </p:grpSpPr>
        <p:sp>
          <p:nvSpPr>
            <p:cNvPr id="4759" name="Google Shape;4759;p37"/>
            <p:cNvSpPr/>
            <p:nvPr/>
          </p:nvSpPr>
          <p:spPr>
            <a:xfrm>
              <a:off x="4720678" y="1392150"/>
              <a:ext cx="1463045" cy="3196903"/>
            </a:xfrm>
            <a:custGeom>
              <a:avLst/>
              <a:gdLst/>
              <a:ahLst/>
              <a:cxnLst/>
              <a:rect l="l" t="t" r="r" b="b"/>
              <a:pathLst>
                <a:path w="5813" h="15076" extrusionOk="0">
                  <a:moveTo>
                    <a:pt x="2907" y="0"/>
                  </a:moveTo>
                  <a:cubicBezTo>
                    <a:pt x="1300" y="0"/>
                    <a:pt x="0" y="806"/>
                    <a:pt x="0" y="1797"/>
                  </a:cubicBezTo>
                  <a:cubicBezTo>
                    <a:pt x="0" y="1825"/>
                    <a:pt x="0" y="1851"/>
                    <a:pt x="2" y="1879"/>
                  </a:cubicBezTo>
                  <a:lnTo>
                    <a:pt x="0" y="1879"/>
                  </a:lnTo>
                  <a:lnTo>
                    <a:pt x="0" y="15076"/>
                  </a:lnTo>
                  <a:lnTo>
                    <a:pt x="5813" y="15076"/>
                  </a:lnTo>
                  <a:lnTo>
                    <a:pt x="5813" y="1879"/>
                  </a:lnTo>
                  <a:lnTo>
                    <a:pt x="5809" y="1879"/>
                  </a:lnTo>
                  <a:cubicBezTo>
                    <a:pt x="5811" y="1851"/>
                    <a:pt x="5813" y="1825"/>
                    <a:pt x="5813" y="1797"/>
                  </a:cubicBezTo>
                  <a:cubicBezTo>
                    <a:pt x="5813" y="806"/>
                    <a:pt x="4511" y="0"/>
                    <a:pt x="290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0" name="Google Shape;4760;p37"/>
            <p:cNvSpPr/>
            <p:nvPr/>
          </p:nvSpPr>
          <p:spPr>
            <a:xfrm>
              <a:off x="4995750" y="1633254"/>
              <a:ext cx="584205" cy="766570"/>
            </a:xfrm>
            <a:custGeom>
              <a:avLst/>
              <a:gdLst/>
              <a:ahLst/>
              <a:cxnLst/>
              <a:rect l="l" t="t" r="r" b="b"/>
              <a:pathLst>
                <a:path w="2755" h="3615" extrusionOk="0">
                  <a:moveTo>
                    <a:pt x="2196" y="1"/>
                  </a:moveTo>
                  <a:lnTo>
                    <a:pt x="1" y="382"/>
                  </a:lnTo>
                  <a:lnTo>
                    <a:pt x="560" y="3614"/>
                  </a:lnTo>
                  <a:lnTo>
                    <a:pt x="2755" y="3233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5006141" y="1643432"/>
              <a:ext cx="557486" cy="712708"/>
            </a:xfrm>
            <a:custGeom>
              <a:avLst/>
              <a:gdLst/>
              <a:ahLst/>
              <a:cxnLst/>
              <a:rect l="l" t="t" r="r" b="b"/>
              <a:pathLst>
                <a:path w="2629" h="3361" extrusionOk="0">
                  <a:moveTo>
                    <a:pt x="2111" y="0"/>
                  </a:moveTo>
                  <a:lnTo>
                    <a:pt x="1" y="366"/>
                  </a:lnTo>
                  <a:lnTo>
                    <a:pt x="519" y="3360"/>
                  </a:lnTo>
                  <a:lnTo>
                    <a:pt x="2629" y="2994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2" name="Google Shape;4762;p37"/>
            <p:cNvSpPr/>
            <p:nvPr/>
          </p:nvSpPr>
          <p:spPr>
            <a:xfrm>
              <a:off x="5164331" y="1615229"/>
              <a:ext cx="120870" cy="61919"/>
            </a:xfrm>
            <a:custGeom>
              <a:avLst/>
              <a:gdLst/>
              <a:ahLst/>
              <a:cxnLst/>
              <a:rect l="l" t="t" r="r" b="b"/>
              <a:pathLst>
                <a:path w="570" h="292" extrusionOk="0">
                  <a:moveTo>
                    <a:pt x="276" y="0"/>
                  </a:moveTo>
                  <a:cubicBezTo>
                    <a:pt x="269" y="0"/>
                    <a:pt x="261" y="1"/>
                    <a:pt x="253" y="2"/>
                  </a:cubicBezTo>
                  <a:cubicBezTo>
                    <a:pt x="182" y="13"/>
                    <a:pt x="135" y="82"/>
                    <a:pt x="146" y="152"/>
                  </a:cubicBezTo>
                  <a:lnTo>
                    <a:pt x="0" y="178"/>
                  </a:lnTo>
                  <a:lnTo>
                    <a:pt x="20" y="292"/>
                  </a:lnTo>
                  <a:lnTo>
                    <a:pt x="236" y="253"/>
                  </a:lnTo>
                  <a:lnTo>
                    <a:pt x="354" y="234"/>
                  </a:lnTo>
                  <a:lnTo>
                    <a:pt x="570" y="195"/>
                  </a:lnTo>
                  <a:lnTo>
                    <a:pt x="551" y="84"/>
                  </a:lnTo>
                  <a:lnTo>
                    <a:pt x="403" y="107"/>
                  </a:lnTo>
                  <a:cubicBezTo>
                    <a:pt x="393" y="45"/>
                    <a:pt x="338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7"/>
            <p:cNvSpPr/>
            <p:nvPr/>
          </p:nvSpPr>
          <p:spPr>
            <a:xfrm>
              <a:off x="5167088" y="1645553"/>
              <a:ext cx="118749" cy="31172"/>
            </a:xfrm>
            <a:custGeom>
              <a:avLst/>
              <a:gdLst/>
              <a:ahLst/>
              <a:cxnLst/>
              <a:rect l="l" t="t" r="r" b="b"/>
              <a:pathLst>
                <a:path w="560" h="147" extrusionOk="0">
                  <a:moveTo>
                    <a:pt x="551" y="1"/>
                  </a:moveTo>
                  <a:lnTo>
                    <a:pt x="0" y="95"/>
                  </a:lnTo>
                  <a:lnTo>
                    <a:pt x="9" y="146"/>
                  </a:lnTo>
                  <a:lnTo>
                    <a:pt x="559" y="50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5072513" y="1639615"/>
              <a:ext cx="317655" cy="99665"/>
            </a:xfrm>
            <a:custGeom>
              <a:avLst/>
              <a:gdLst/>
              <a:ahLst/>
              <a:cxnLst/>
              <a:rect l="l" t="t" r="r" b="b"/>
              <a:pathLst>
                <a:path w="1498" h="470" extrusionOk="0">
                  <a:moveTo>
                    <a:pt x="1459" y="1"/>
                  </a:moveTo>
                  <a:lnTo>
                    <a:pt x="1" y="254"/>
                  </a:lnTo>
                  <a:lnTo>
                    <a:pt x="37" y="470"/>
                  </a:lnTo>
                  <a:lnTo>
                    <a:pt x="1498" y="217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7"/>
            <p:cNvSpPr/>
            <p:nvPr/>
          </p:nvSpPr>
          <p:spPr>
            <a:xfrm>
              <a:off x="5088417" y="1733767"/>
              <a:ext cx="311293" cy="61071"/>
            </a:xfrm>
            <a:custGeom>
              <a:avLst/>
              <a:gdLst/>
              <a:ahLst/>
              <a:cxnLst/>
              <a:rect l="l" t="t" r="r" b="b"/>
              <a:pathLst>
                <a:path w="1468" h="288" extrusionOk="0">
                  <a:moveTo>
                    <a:pt x="1461" y="0"/>
                  </a:moveTo>
                  <a:lnTo>
                    <a:pt x="1" y="253"/>
                  </a:lnTo>
                  <a:lnTo>
                    <a:pt x="7" y="287"/>
                  </a:lnTo>
                  <a:lnTo>
                    <a:pt x="1468" y="35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6" name="Google Shape;4766;p37"/>
            <p:cNvSpPr/>
            <p:nvPr/>
          </p:nvSpPr>
          <p:spPr>
            <a:xfrm>
              <a:off x="5082479" y="1818588"/>
              <a:ext cx="354128" cy="68493"/>
            </a:xfrm>
            <a:custGeom>
              <a:avLst/>
              <a:gdLst/>
              <a:ahLst/>
              <a:cxnLst/>
              <a:rect l="l" t="t" r="r" b="b"/>
              <a:pathLst>
                <a:path w="1670" h="323" extrusionOk="0">
                  <a:moveTo>
                    <a:pt x="1663" y="1"/>
                  </a:moveTo>
                  <a:lnTo>
                    <a:pt x="1" y="290"/>
                  </a:lnTo>
                  <a:lnTo>
                    <a:pt x="7" y="322"/>
                  </a:lnTo>
                  <a:lnTo>
                    <a:pt x="1669" y="35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5086720" y="1841914"/>
              <a:ext cx="353492" cy="68281"/>
            </a:xfrm>
            <a:custGeom>
              <a:avLst/>
              <a:gdLst/>
              <a:ahLst/>
              <a:cxnLst/>
              <a:rect l="l" t="t" r="r" b="b"/>
              <a:pathLst>
                <a:path w="1667" h="322" extrusionOk="0">
                  <a:moveTo>
                    <a:pt x="1662" y="0"/>
                  </a:moveTo>
                  <a:lnTo>
                    <a:pt x="0" y="287"/>
                  </a:lnTo>
                  <a:lnTo>
                    <a:pt x="6" y="321"/>
                  </a:lnTo>
                  <a:lnTo>
                    <a:pt x="1666" y="34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7"/>
            <p:cNvSpPr/>
            <p:nvPr/>
          </p:nvSpPr>
          <p:spPr>
            <a:xfrm>
              <a:off x="5090749" y="1865027"/>
              <a:ext cx="353492" cy="68281"/>
            </a:xfrm>
            <a:custGeom>
              <a:avLst/>
              <a:gdLst/>
              <a:ahLst/>
              <a:cxnLst/>
              <a:rect l="l" t="t" r="r" b="b"/>
              <a:pathLst>
                <a:path w="1667" h="322" extrusionOk="0">
                  <a:moveTo>
                    <a:pt x="1660" y="0"/>
                  </a:moveTo>
                  <a:lnTo>
                    <a:pt x="0" y="287"/>
                  </a:lnTo>
                  <a:lnTo>
                    <a:pt x="7" y="321"/>
                  </a:lnTo>
                  <a:lnTo>
                    <a:pt x="1667" y="32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7"/>
            <p:cNvSpPr/>
            <p:nvPr/>
          </p:nvSpPr>
          <p:spPr>
            <a:xfrm>
              <a:off x="5097111" y="1935005"/>
              <a:ext cx="164553" cy="34989"/>
            </a:xfrm>
            <a:custGeom>
              <a:avLst/>
              <a:gdLst/>
              <a:ahLst/>
              <a:cxnLst/>
              <a:rect l="l" t="t" r="r" b="b"/>
              <a:pathLst>
                <a:path w="776" h="165" extrusionOk="0">
                  <a:moveTo>
                    <a:pt x="771" y="0"/>
                  </a:moveTo>
                  <a:lnTo>
                    <a:pt x="0" y="133"/>
                  </a:lnTo>
                  <a:lnTo>
                    <a:pt x="7" y="165"/>
                  </a:lnTo>
                  <a:lnTo>
                    <a:pt x="776" y="32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5100716" y="1954514"/>
              <a:ext cx="164553" cy="35201"/>
            </a:xfrm>
            <a:custGeom>
              <a:avLst/>
              <a:gdLst/>
              <a:ahLst/>
              <a:cxnLst/>
              <a:rect l="l" t="t" r="r" b="b"/>
              <a:pathLst>
                <a:path w="776" h="166" extrusionOk="0">
                  <a:moveTo>
                    <a:pt x="769" y="0"/>
                  </a:moveTo>
                  <a:lnTo>
                    <a:pt x="0" y="133"/>
                  </a:lnTo>
                  <a:lnTo>
                    <a:pt x="5" y="165"/>
                  </a:lnTo>
                  <a:lnTo>
                    <a:pt x="776" y="3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7"/>
            <p:cNvSpPr/>
            <p:nvPr/>
          </p:nvSpPr>
          <p:spPr>
            <a:xfrm>
              <a:off x="5103896" y="1973598"/>
              <a:ext cx="164553" cy="35625"/>
            </a:xfrm>
            <a:custGeom>
              <a:avLst/>
              <a:gdLst/>
              <a:ahLst/>
              <a:cxnLst/>
              <a:rect l="l" t="t" r="r" b="b"/>
              <a:pathLst>
                <a:path w="776" h="168" extrusionOk="0">
                  <a:moveTo>
                    <a:pt x="771" y="0"/>
                  </a:moveTo>
                  <a:lnTo>
                    <a:pt x="0" y="133"/>
                  </a:lnTo>
                  <a:lnTo>
                    <a:pt x="7" y="167"/>
                  </a:lnTo>
                  <a:lnTo>
                    <a:pt x="776" y="34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7"/>
            <p:cNvSpPr/>
            <p:nvPr/>
          </p:nvSpPr>
          <p:spPr>
            <a:xfrm>
              <a:off x="5107077" y="1993107"/>
              <a:ext cx="164977" cy="35625"/>
            </a:xfrm>
            <a:custGeom>
              <a:avLst/>
              <a:gdLst/>
              <a:ahLst/>
              <a:cxnLst/>
              <a:rect l="l" t="t" r="r" b="b"/>
              <a:pathLst>
                <a:path w="778" h="168" extrusionOk="0">
                  <a:moveTo>
                    <a:pt x="771" y="0"/>
                  </a:moveTo>
                  <a:lnTo>
                    <a:pt x="0" y="133"/>
                  </a:lnTo>
                  <a:lnTo>
                    <a:pt x="7" y="167"/>
                  </a:lnTo>
                  <a:lnTo>
                    <a:pt x="778" y="34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5150548" y="2243753"/>
              <a:ext cx="164765" cy="35625"/>
            </a:xfrm>
            <a:custGeom>
              <a:avLst/>
              <a:gdLst/>
              <a:ahLst/>
              <a:cxnLst/>
              <a:rect l="l" t="t" r="r" b="b"/>
              <a:pathLst>
                <a:path w="777" h="168" extrusionOk="0">
                  <a:moveTo>
                    <a:pt x="770" y="0"/>
                  </a:moveTo>
                  <a:lnTo>
                    <a:pt x="1" y="133"/>
                  </a:lnTo>
                  <a:lnTo>
                    <a:pt x="5" y="167"/>
                  </a:lnTo>
                  <a:lnTo>
                    <a:pt x="776" y="35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7"/>
            <p:cNvSpPr/>
            <p:nvPr/>
          </p:nvSpPr>
          <p:spPr>
            <a:xfrm>
              <a:off x="5153729" y="2263262"/>
              <a:ext cx="164765" cy="35201"/>
            </a:xfrm>
            <a:custGeom>
              <a:avLst/>
              <a:gdLst/>
              <a:ahLst/>
              <a:cxnLst/>
              <a:rect l="l" t="t" r="r" b="b"/>
              <a:pathLst>
                <a:path w="777" h="166" extrusionOk="0">
                  <a:moveTo>
                    <a:pt x="772" y="1"/>
                  </a:moveTo>
                  <a:lnTo>
                    <a:pt x="1" y="133"/>
                  </a:lnTo>
                  <a:lnTo>
                    <a:pt x="7" y="165"/>
                  </a:lnTo>
                  <a:lnTo>
                    <a:pt x="776" y="33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7"/>
            <p:cNvSpPr/>
            <p:nvPr/>
          </p:nvSpPr>
          <p:spPr>
            <a:xfrm>
              <a:off x="5393559" y="2211521"/>
              <a:ext cx="110691" cy="26082"/>
            </a:xfrm>
            <a:custGeom>
              <a:avLst/>
              <a:gdLst/>
              <a:ahLst/>
              <a:cxnLst/>
              <a:rect l="l" t="t" r="r" b="b"/>
              <a:pathLst>
                <a:path w="522" h="123" extrusionOk="0">
                  <a:moveTo>
                    <a:pt x="515" y="0"/>
                  </a:moveTo>
                  <a:lnTo>
                    <a:pt x="1" y="88"/>
                  </a:lnTo>
                  <a:lnTo>
                    <a:pt x="7" y="122"/>
                  </a:lnTo>
                  <a:lnTo>
                    <a:pt x="521" y="3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5387198" y="2175260"/>
              <a:ext cx="110691" cy="26082"/>
            </a:xfrm>
            <a:custGeom>
              <a:avLst/>
              <a:gdLst/>
              <a:ahLst/>
              <a:cxnLst/>
              <a:rect l="l" t="t" r="r" b="b"/>
              <a:pathLst>
                <a:path w="522" h="123" extrusionOk="0">
                  <a:moveTo>
                    <a:pt x="515" y="0"/>
                  </a:moveTo>
                  <a:lnTo>
                    <a:pt x="1" y="90"/>
                  </a:lnTo>
                  <a:lnTo>
                    <a:pt x="7" y="122"/>
                  </a:lnTo>
                  <a:lnTo>
                    <a:pt x="521" y="3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7"/>
            <p:cNvSpPr/>
            <p:nvPr/>
          </p:nvSpPr>
          <p:spPr>
            <a:xfrm>
              <a:off x="5397164" y="2230606"/>
              <a:ext cx="110267" cy="26082"/>
            </a:xfrm>
            <a:custGeom>
              <a:avLst/>
              <a:gdLst/>
              <a:ahLst/>
              <a:cxnLst/>
              <a:rect l="l" t="t" r="r" b="b"/>
              <a:pathLst>
                <a:path w="520" h="123" extrusionOk="0">
                  <a:moveTo>
                    <a:pt x="515" y="0"/>
                  </a:moveTo>
                  <a:lnTo>
                    <a:pt x="1" y="90"/>
                  </a:lnTo>
                  <a:lnTo>
                    <a:pt x="5" y="122"/>
                  </a:lnTo>
                  <a:lnTo>
                    <a:pt x="519" y="35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7"/>
            <p:cNvSpPr/>
            <p:nvPr/>
          </p:nvSpPr>
          <p:spPr>
            <a:xfrm>
              <a:off x="5273326" y="1901712"/>
              <a:ext cx="210992" cy="232410"/>
            </a:xfrm>
            <a:custGeom>
              <a:avLst/>
              <a:gdLst/>
              <a:ahLst/>
              <a:cxnLst/>
              <a:rect l="l" t="t" r="r" b="b"/>
              <a:pathLst>
                <a:path w="995" h="1096" extrusionOk="0">
                  <a:moveTo>
                    <a:pt x="829" y="1"/>
                  </a:moveTo>
                  <a:lnTo>
                    <a:pt x="0" y="144"/>
                  </a:lnTo>
                  <a:lnTo>
                    <a:pt x="163" y="1095"/>
                  </a:lnTo>
                  <a:lnTo>
                    <a:pt x="994" y="952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9" name="Google Shape;4779;p37"/>
            <p:cNvSpPr/>
            <p:nvPr/>
          </p:nvSpPr>
          <p:spPr>
            <a:xfrm>
              <a:off x="5310011" y="2114401"/>
              <a:ext cx="178760" cy="45591"/>
            </a:xfrm>
            <a:custGeom>
              <a:avLst/>
              <a:gdLst/>
              <a:ahLst/>
              <a:cxnLst/>
              <a:rect l="l" t="t" r="r" b="b"/>
              <a:pathLst>
                <a:path w="843" h="215" extrusionOk="0">
                  <a:moveTo>
                    <a:pt x="830" y="0"/>
                  </a:moveTo>
                  <a:lnTo>
                    <a:pt x="1" y="144"/>
                  </a:lnTo>
                  <a:lnTo>
                    <a:pt x="11" y="214"/>
                  </a:lnTo>
                  <a:lnTo>
                    <a:pt x="842" y="7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37"/>
            <p:cNvSpPr/>
            <p:nvPr/>
          </p:nvSpPr>
          <p:spPr>
            <a:xfrm>
              <a:off x="5330580" y="2253720"/>
              <a:ext cx="43683" cy="40290"/>
            </a:xfrm>
            <a:custGeom>
              <a:avLst/>
              <a:gdLst/>
              <a:ahLst/>
              <a:cxnLst/>
              <a:rect l="l" t="t" r="r" b="b"/>
              <a:pathLst>
                <a:path w="206" h="190" extrusionOk="0">
                  <a:moveTo>
                    <a:pt x="82" y="1"/>
                  </a:moveTo>
                  <a:lnTo>
                    <a:pt x="0" y="118"/>
                  </a:lnTo>
                  <a:lnTo>
                    <a:pt x="165" y="189"/>
                  </a:lnTo>
                  <a:lnTo>
                    <a:pt x="206" y="131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7"/>
            <p:cNvSpPr/>
            <p:nvPr/>
          </p:nvSpPr>
          <p:spPr>
            <a:xfrm>
              <a:off x="5365568" y="2281499"/>
              <a:ext cx="34565" cy="27779"/>
            </a:xfrm>
            <a:custGeom>
              <a:avLst/>
              <a:gdLst/>
              <a:ahLst/>
              <a:cxnLst/>
              <a:rect l="l" t="t" r="r" b="b"/>
              <a:pathLst>
                <a:path w="163" h="131" extrusionOk="0">
                  <a:moveTo>
                    <a:pt x="41" y="0"/>
                  </a:moveTo>
                  <a:lnTo>
                    <a:pt x="0" y="58"/>
                  </a:lnTo>
                  <a:lnTo>
                    <a:pt x="163" y="13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7"/>
            <p:cNvSpPr/>
            <p:nvPr/>
          </p:nvSpPr>
          <p:spPr>
            <a:xfrm>
              <a:off x="4943585" y="1982504"/>
              <a:ext cx="108783" cy="88002"/>
            </a:xfrm>
            <a:custGeom>
              <a:avLst/>
              <a:gdLst/>
              <a:ahLst/>
              <a:cxnLst/>
              <a:rect l="l" t="t" r="r" b="b"/>
              <a:pathLst>
                <a:path w="513" h="415" extrusionOk="0">
                  <a:moveTo>
                    <a:pt x="87" y="0"/>
                  </a:moveTo>
                  <a:cubicBezTo>
                    <a:pt x="76" y="0"/>
                    <a:pt x="61" y="13"/>
                    <a:pt x="35" y="48"/>
                  </a:cubicBezTo>
                  <a:cubicBezTo>
                    <a:pt x="0" y="95"/>
                    <a:pt x="5" y="112"/>
                    <a:pt x="15" y="121"/>
                  </a:cubicBezTo>
                  <a:cubicBezTo>
                    <a:pt x="20" y="123"/>
                    <a:pt x="193" y="245"/>
                    <a:pt x="431" y="414"/>
                  </a:cubicBezTo>
                  <a:lnTo>
                    <a:pt x="512" y="296"/>
                  </a:lnTo>
                  <a:cubicBezTo>
                    <a:pt x="275" y="129"/>
                    <a:pt x="103" y="7"/>
                    <a:pt x="99" y="5"/>
                  </a:cubicBezTo>
                  <a:cubicBezTo>
                    <a:pt x="95" y="2"/>
                    <a:pt x="92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37"/>
            <p:cNvSpPr/>
            <p:nvPr/>
          </p:nvSpPr>
          <p:spPr>
            <a:xfrm>
              <a:off x="5046642" y="2053542"/>
              <a:ext cx="301327" cy="225412"/>
            </a:xfrm>
            <a:custGeom>
              <a:avLst/>
              <a:gdLst/>
              <a:ahLst/>
              <a:cxnLst/>
              <a:rect l="l" t="t" r="r" b="b"/>
              <a:pathLst>
                <a:path w="1421" h="1063" extrusionOk="0">
                  <a:moveTo>
                    <a:pt x="82" y="0"/>
                  </a:moveTo>
                  <a:lnTo>
                    <a:pt x="1" y="118"/>
                  </a:lnTo>
                  <a:cubicBezTo>
                    <a:pt x="536" y="495"/>
                    <a:pt x="1339" y="1062"/>
                    <a:pt x="1339" y="1062"/>
                  </a:cubicBezTo>
                  <a:lnTo>
                    <a:pt x="1380" y="1002"/>
                  </a:lnTo>
                  <a:lnTo>
                    <a:pt x="1421" y="945"/>
                  </a:lnTo>
                  <a:cubicBezTo>
                    <a:pt x="1421" y="945"/>
                    <a:pt x="617" y="377"/>
                    <a:pt x="82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7"/>
            <p:cNvSpPr/>
            <p:nvPr/>
          </p:nvSpPr>
          <p:spPr>
            <a:xfrm>
              <a:off x="5034768" y="2045272"/>
              <a:ext cx="29263" cy="33292"/>
            </a:xfrm>
            <a:custGeom>
              <a:avLst/>
              <a:gdLst/>
              <a:ahLst/>
              <a:cxnLst/>
              <a:rect l="l" t="t" r="r" b="b"/>
              <a:pathLst>
                <a:path w="138" h="157" extrusionOk="0">
                  <a:moveTo>
                    <a:pt x="82" y="0"/>
                  </a:moveTo>
                  <a:lnTo>
                    <a:pt x="1" y="118"/>
                  </a:lnTo>
                  <a:cubicBezTo>
                    <a:pt x="20" y="129"/>
                    <a:pt x="37" y="142"/>
                    <a:pt x="57" y="157"/>
                  </a:cubicBezTo>
                  <a:lnTo>
                    <a:pt x="138" y="39"/>
                  </a:lnTo>
                  <a:cubicBezTo>
                    <a:pt x="119" y="26"/>
                    <a:pt x="102" y="13"/>
                    <a:pt x="8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7"/>
            <p:cNvSpPr/>
            <p:nvPr/>
          </p:nvSpPr>
          <p:spPr>
            <a:xfrm>
              <a:off x="5675588" y="1991199"/>
              <a:ext cx="30324" cy="40714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" y="1"/>
                  </a:moveTo>
                  <a:lnTo>
                    <a:pt x="9" y="181"/>
                  </a:lnTo>
                  <a:lnTo>
                    <a:pt x="80" y="191"/>
                  </a:lnTo>
                  <a:lnTo>
                    <a:pt x="142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37"/>
            <p:cNvSpPr/>
            <p:nvPr/>
          </p:nvSpPr>
          <p:spPr>
            <a:xfrm>
              <a:off x="5677497" y="2029368"/>
              <a:ext cx="15268" cy="38382"/>
            </a:xfrm>
            <a:custGeom>
              <a:avLst/>
              <a:gdLst/>
              <a:ahLst/>
              <a:cxnLst/>
              <a:rect l="l" t="t" r="r" b="b"/>
              <a:pathLst>
                <a:path w="72" h="181" extrusionOk="0">
                  <a:moveTo>
                    <a:pt x="0" y="1"/>
                  </a:moveTo>
                  <a:lnTo>
                    <a:pt x="9" y="180"/>
                  </a:lnTo>
                  <a:lnTo>
                    <a:pt x="71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7"/>
            <p:cNvSpPr/>
            <p:nvPr/>
          </p:nvSpPr>
          <p:spPr>
            <a:xfrm>
              <a:off x="5803667" y="2335572"/>
              <a:ext cx="213325" cy="234530"/>
            </a:xfrm>
            <a:custGeom>
              <a:avLst/>
              <a:gdLst/>
              <a:ahLst/>
              <a:cxnLst/>
              <a:rect l="l" t="t" r="r" b="b"/>
              <a:pathLst>
                <a:path w="1006" h="1106" extrusionOk="0">
                  <a:moveTo>
                    <a:pt x="733" y="0"/>
                  </a:moveTo>
                  <a:lnTo>
                    <a:pt x="1" y="353"/>
                  </a:lnTo>
                  <a:lnTo>
                    <a:pt x="363" y="1105"/>
                  </a:lnTo>
                  <a:lnTo>
                    <a:pt x="909" y="842"/>
                  </a:lnTo>
                  <a:lnTo>
                    <a:pt x="817" y="653"/>
                  </a:lnTo>
                  <a:lnTo>
                    <a:pt x="1005" y="563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7"/>
            <p:cNvSpPr/>
            <p:nvPr/>
          </p:nvSpPr>
          <p:spPr>
            <a:xfrm>
              <a:off x="5806000" y="2341297"/>
              <a:ext cx="166037" cy="96484"/>
            </a:xfrm>
            <a:custGeom>
              <a:avLst/>
              <a:gdLst/>
              <a:ahLst/>
              <a:cxnLst/>
              <a:rect l="l" t="t" r="r" b="b"/>
              <a:pathLst>
                <a:path w="783" h="455" extrusionOk="0">
                  <a:moveTo>
                    <a:pt x="735" y="1"/>
                  </a:moveTo>
                  <a:lnTo>
                    <a:pt x="1" y="356"/>
                  </a:lnTo>
                  <a:lnTo>
                    <a:pt x="50" y="455"/>
                  </a:lnTo>
                  <a:lnTo>
                    <a:pt x="782" y="10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7"/>
            <p:cNvSpPr/>
            <p:nvPr/>
          </p:nvSpPr>
          <p:spPr>
            <a:xfrm>
              <a:off x="5723300" y="2305461"/>
              <a:ext cx="213325" cy="234106"/>
            </a:xfrm>
            <a:custGeom>
              <a:avLst/>
              <a:gdLst/>
              <a:ahLst/>
              <a:cxnLst/>
              <a:rect l="l" t="t" r="r" b="b"/>
              <a:pathLst>
                <a:path w="1006" h="1104" extrusionOk="0">
                  <a:moveTo>
                    <a:pt x="735" y="1"/>
                  </a:moveTo>
                  <a:lnTo>
                    <a:pt x="1" y="354"/>
                  </a:lnTo>
                  <a:lnTo>
                    <a:pt x="363" y="1104"/>
                  </a:lnTo>
                  <a:lnTo>
                    <a:pt x="909" y="840"/>
                  </a:lnTo>
                  <a:lnTo>
                    <a:pt x="819" y="654"/>
                  </a:lnTo>
                  <a:lnTo>
                    <a:pt x="1005" y="56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7"/>
            <p:cNvSpPr/>
            <p:nvPr/>
          </p:nvSpPr>
          <p:spPr>
            <a:xfrm>
              <a:off x="5723300" y="2305461"/>
              <a:ext cx="166037" cy="96484"/>
            </a:xfrm>
            <a:custGeom>
              <a:avLst/>
              <a:gdLst/>
              <a:ahLst/>
              <a:cxnLst/>
              <a:rect l="l" t="t" r="r" b="b"/>
              <a:pathLst>
                <a:path w="783" h="455" extrusionOk="0">
                  <a:moveTo>
                    <a:pt x="733" y="1"/>
                  </a:moveTo>
                  <a:lnTo>
                    <a:pt x="1" y="354"/>
                  </a:lnTo>
                  <a:lnTo>
                    <a:pt x="48" y="455"/>
                  </a:lnTo>
                  <a:lnTo>
                    <a:pt x="782" y="10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7"/>
            <p:cNvSpPr/>
            <p:nvPr/>
          </p:nvSpPr>
          <p:spPr>
            <a:xfrm>
              <a:off x="7775807" y="2017069"/>
              <a:ext cx="235590" cy="382755"/>
            </a:xfrm>
            <a:custGeom>
              <a:avLst/>
              <a:gdLst/>
              <a:ahLst/>
              <a:cxnLst/>
              <a:rect l="l" t="t" r="r" b="b"/>
              <a:pathLst>
                <a:path w="1111" h="1805" extrusionOk="0">
                  <a:moveTo>
                    <a:pt x="136" y="1"/>
                  </a:moveTo>
                  <a:cubicBezTo>
                    <a:pt x="63" y="1"/>
                    <a:pt x="1" y="63"/>
                    <a:pt x="1" y="136"/>
                  </a:cubicBezTo>
                  <a:lnTo>
                    <a:pt x="1" y="1669"/>
                  </a:lnTo>
                  <a:cubicBezTo>
                    <a:pt x="1" y="1744"/>
                    <a:pt x="63" y="1804"/>
                    <a:pt x="136" y="1804"/>
                  </a:cubicBezTo>
                  <a:lnTo>
                    <a:pt x="975" y="1804"/>
                  </a:lnTo>
                  <a:cubicBezTo>
                    <a:pt x="1048" y="1804"/>
                    <a:pt x="1110" y="1744"/>
                    <a:pt x="1110" y="1669"/>
                  </a:cubicBezTo>
                  <a:lnTo>
                    <a:pt x="1110" y="136"/>
                  </a:lnTo>
                  <a:cubicBezTo>
                    <a:pt x="1110" y="63"/>
                    <a:pt x="1048" y="1"/>
                    <a:pt x="9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7"/>
            <p:cNvSpPr/>
            <p:nvPr/>
          </p:nvSpPr>
          <p:spPr>
            <a:xfrm>
              <a:off x="5913086" y="1873085"/>
              <a:ext cx="12935" cy="1293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31" y="1"/>
                  </a:moveTo>
                  <a:cubicBezTo>
                    <a:pt x="14" y="1"/>
                    <a:pt x="1" y="14"/>
                    <a:pt x="1" y="31"/>
                  </a:cubicBezTo>
                  <a:cubicBezTo>
                    <a:pt x="1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1"/>
                    <a:pt x="3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7"/>
            <p:cNvSpPr/>
            <p:nvPr/>
          </p:nvSpPr>
          <p:spPr>
            <a:xfrm>
              <a:off x="5915419" y="1875418"/>
              <a:ext cx="8482" cy="8482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0"/>
                  </a:moveTo>
                  <a:cubicBezTo>
                    <a:pt x="9" y="0"/>
                    <a:pt x="1" y="9"/>
                    <a:pt x="1" y="20"/>
                  </a:cubicBezTo>
                  <a:cubicBezTo>
                    <a:pt x="1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7"/>
            <p:cNvSpPr/>
            <p:nvPr/>
          </p:nvSpPr>
          <p:spPr>
            <a:xfrm>
              <a:off x="5915419" y="1874994"/>
              <a:ext cx="4241" cy="4241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9" y="0"/>
                  </a:moveTo>
                  <a:cubicBezTo>
                    <a:pt x="5" y="0"/>
                    <a:pt x="1" y="5"/>
                    <a:pt x="1" y="9"/>
                  </a:cubicBezTo>
                  <a:cubicBezTo>
                    <a:pt x="1" y="15"/>
                    <a:pt x="5" y="20"/>
                    <a:pt x="9" y="20"/>
                  </a:cubicBezTo>
                  <a:cubicBezTo>
                    <a:pt x="16" y="20"/>
                    <a:pt x="20" y="15"/>
                    <a:pt x="20" y="9"/>
                  </a:cubicBezTo>
                  <a:cubicBezTo>
                    <a:pt x="20" y="5"/>
                    <a:pt x="16" y="0"/>
                    <a:pt x="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7"/>
            <p:cNvSpPr/>
            <p:nvPr/>
          </p:nvSpPr>
          <p:spPr>
            <a:xfrm>
              <a:off x="5920932" y="1876690"/>
              <a:ext cx="4241" cy="4453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9" y="1"/>
                  </a:moveTo>
                  <a:cubicBezTo>
                    <a:pt x="5" y="1"/>
                    <a:pt x="0" y="5"/>
                    <a:pt x="0" y="12"/>
                  </a:cubicBezTo>
                  <a:cubicBezTo>
                    <a:pt x="0" y="16"/>
                    <a:pt x="5" y="20"/>
                    <a:pt x="9" y="20"/>
                  </a:cubicBezTo>
                  <a:cubicBezTo>
                    <a:pt x="15" y="20"/>
                    <a:pt x="20" y="16"/>
                    <a:pt x="20" y="12"/>
                  </a:cubicBezTo>
                  <a:cubicBezTo>
                    <a:pt x="20" y="5"/>
                    <a:pt x="15" y="1"/>
                    <a:pt x="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7"/>
            <p:cNvSpPr/>
            <p:nvPr/>
          </p:nvSpPr>
          <p:spPr>
            <a:xfrm>
              <a:off x="5930050" y="1869905"/>
              <a:ext cx="19721" cy="19721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47" y="1"/>
                  </a:moveTo>
                  <a:cubicBezTo>
                    <a:pt x="22" y="1"/>
                    <a:pt x="0" y="20"/>
                    <a:pt x="0" y="46"/>
                  </a:cubicBezTo>
                  <a:cubicBezTo>
                    <a:pt x="0" y="71"/>
                    <a:pt x="22" y="93"/>
                    <a:pt x="47" y="93"/>
                  </a:cubicBezTo>
                  <a:cubicBezTo>
                    <a:pt x="73" y="93"/>
                    <a:pt x="92" y="71"/>
                    <a:pt x="92" y="46"/>
                  </a:cubicBezTo>
                  <a:cubicBezTo>
                    <a:pt x="92" y="20"/>
                    <a:pt x="73" y="1"/>
                    <a:pt x="4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7"/>
            <p:cNvSpPr/>
            <p:nvPr/>
          </p:nvSpPr>
          <p:spPr>
            <a:xfrm>
              <a:off x="5932171" y="1871813"/>
              <a:ext cx="15692" cy="15692"/>
            </a:xfrm>
            <a:custGeom>
              <a:avLst/>
              <a:gdLst/>
              <a:ahLst/>
              <a:cxnLst/>
              <a:rect l="l" t="t" r="r" b="b"/>
              <a:pathLst>
                <a:path w="74" h="74" extrusionOk="0">
                  <a:moveTo>
                    <a:pt x="37" y="0"/>
                  </a:moveTo>
                  <a:cubicBezTo>
                    <a:pt x="16" y="0"/>
                    <a:pt x="1" y="17"/>
                    <a:pt x="1" y="37"/>
                  </a:cubicBezTo>
                  <a:cubicBezTo>
                    <a:pt x="1" y="58"/>
                    <a:pt x="16" y="73"/>
                    <a:pt x="37" y="73"/>
                  </a:cubicBezTo>
                  <a:cubicBezTo>
                    <a:pt x="57" y="73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7"/>
            <p:cNvSpPr/>
            <p:nvPr/>
          </p:nvSpPr>
          <p:spPr>
            <a:xfrm>
              <a:off x="5933655" y="1871813"/>
              <a:ext cx="14208" cy="13783"/>
            </a:xfrm>
            <a:custGeom>
              <a:avLst/>
              <a:gdLst/>
              <a:ahLst/>
              <a:cxnLst/>
              <a:rect l="l" t="t" r="r" b="b"/>
              <a:pathLst>
                <a:path w="67" h="65" extrusionOk="0">
                  <a:moveTo>
                    <a:pt x="30" y="0"/>
                  </a:moveTo>
                  <a:cubicBezTo>
                    <a:pt x="17" y="0"/>
                    <a:pt x="9" y="7"/>
                    <a:pt x="0" y="13"/>
                  </a:cubicBezTo>
                  <a:cubicBezTo>
                    <a:pt x="7" y="9"/>
                    <a:pt x="15" y="7"/>
                    <a:pt x="24" y="7"/>
                  </a:cubicBezTo>
                  <a:cubicBezTo>
                    <a:pt x="43" y="7"/>
                    <a:pt x="60" y="22"/>
                    <a:pt x="60" y="43"/>
                  </a:cubicBezTo>
                  <a:cubicBezTo>
                    <a:pt x="60" y="52"/>
                    <a:pt x="58" y="58"/>
                    <a:pt x="52" y="65"/>
                  </a:cubicBezTo>
                  <a:cubicBezTo>
                    <a:pt x="60" y="58"/>
                    <a:pt x="67" y="50"/>
                    <a:pt x="67" y="37"/>
                  </a:cubicBezTo>
                  <a:cubicBezTo>
                    <a:pt x="67" y="17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7"/>
            <p:cNvSpPr/>
            <p:nvPr/>
          </p:nvSpPr>
          <p:spPr>
            <a:xfrm>
              <a:off x="5934928" y="1874994"/>
              <a:ext cx="9754" cy="9330"/>
            </a:xfrm>
            <a:custGeom>
              <a:avLst/>
              <a:gdLst/>
              <a:ahLst/>
              <a:cxnLst/>
              <a:rect l="l" t="t" r="r" b="b"/>
              <a:pathLst>
                <a:path w="46" h="44" extrusionOk="0">
                  <a:moveTo>
                    <a:pt x="24" y="7"/>
                  </a:moveTo>
                  <a:cubicBezTo>
                    <a:pt x="33" y="7"/>
                    <a:pt x="39" y="13"/>
                    <a:pt x="39" y="22"/>
                  </a:cubicBezTo>
                  <a:cubicBezTo>
                    <a:pt x="39" y="30"/>
                    <a:pt x="33" y="37"/>
                    <a:pt x="24" y="37"/>
                  </a:cubicBezTo>
                  <a:cubicBezTo>
                    <a:pt x="16" y="37"/>
                    <a:pt x="7" y="30"/>
                    <a:pt x="7" y="22"/>
                  </a:cubicBezTo>
                  <a:cubicBezTo>
                    <a:pt x="7" y="13"/>
                    <a:pt x="16" y="7"/>
                    <a:pt x="24" y="7"/>
                  </a:cubicBezTo>
                  <a:close/>
                  <a:moveTo>
                    <a:pt x="24" y="0"/>
                  </a:moveTo>
                  <a:cubicBezTo>
                    <a:pt x="11" y="0"/>
                    <a:pt x="1" y="9"/>
                    <a:pt x="1" y="22"/>
                  </a:cubicBezTo>
                  <a:cubicBezTo>
                    <a:pt x="1" y="35"/>
                    <a:pt x="11" y="43"/>
                    <a:pt x="24" y="43"/>
                  </a:cubicBezTo>
                  <a:cubicBezTo>
                    <a:pt x="35" y="43"/>
                    <a:pt x="46" y="35"/>
                    <a:pt x="46" y="22"/>
                  </a:cubicBezTo>
                  <a:cubicBezTo>
                    <a:pt x="46" y="9"/>
                    <a:pt x="35" y="0"/>
                    <a:pt x="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7"/>
            <p:cNvSpPr/>
            <p:nvPr/>
          </p:nvSpPr>
          <p:spPr>
            <a:xfrm>
              <a:off x="5934503" y="1875418"/>
              <a:ext cx="4241" cy="4241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1" y="0"/>
                  </a:moveTo>
                  <a:cubicBezTo>
                    <a:pt x="5" y="0"/>
                    <a:pt x="1" y="5"/>
                    <a:pt x="1" y="9"/>
                  </a:cubicBezTo>
                  <a:cubicBezTo>
                    <a:pt x="1" y="15"/>
                    <a:pt x="5" y="20"/>
                    <a:pt x="11" y="20"/>
                  </a:cubicBezTo>
                  <a:cubicBezTo>
                    <a:pt x="16" y="20"/>
                    <a:pt x="20" y="15"/>
                    <a:pt x="20" y="9"/>
                  </a:cubicBezTo>
                  <a:cubicBezTo>
                    <a:pt x="20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7"/>
            <p:cNvSpPr/>
            <p:nvPr/>
          </p:nvSpPr>
          <p:spPr>
            <a:xfrm>
              <a:off x="5940017" y="1879447"/>
              <a:ext cx="4241" cy="4453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9" y="1"/>
                  </a:moveTo>
                  <a:cubicBezTo>
                    <a:pt x="5" y="1"/>
                    <a:pt x="0" y="5"/>
                    <a:pt x="0" y="11"/>
                  </a:cubicBezTo>
                  <a:cubicBezTo>
                    <a:pt x="0" y="16"/>
                    <a:pt x="5" y="20"/>
                    <a:pt x="9" y="20"/>
                  </a:cubicBezTo>
                  <a:cubicBezTo>
                    <a:pt x="15" y="20"/>
                    <a:pt x="20" y="16"/>
                    <a:pt x="20" y="11"/>
                  </a:cubicBezTo>
                  <a:cubicBezTo>
                    <a:pt x="20" y="5"/>
                    <a:pt x="15" y="1"/>
                    <a:pt x="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7"/>
            <p:cNvSpPr/>
            <p:nvPr/>
          </p:nvSpPr>
          <p:spPr>
            <a:xfrm>
              <a:off x="5909481" y="2208340"/>
              <a:ext cx="43895" cy="18873"/>
            </a:xfrm>
            <a:custGeom>
              <a:avLst/>
              <a:gdLst/>
              <a:ahLst/>
              <a:cxnLst/>
              <a:rect l="l" t="t" r="r" b="b"/>
              <a:pathLst>
                <a:path w="207" h="89" extrusionOk="0">
                  <a:moveTo>
                    <a:pt x="29" y="0"/>
                  </a:moveTo>
                  <a:cubicBezTo>
                    <a:pt x="14" y="0"/>
                    <a:pt x="1" y="11"/>
                    <a:pt x="1" y="26"/>
                  </a:cubicBezTo>
                  <a:lnTo>
                    <a:pt x="1" y="62"/>
                  </a:lnTo>
                  <a:cubicBezTo>
                    <a:pt x="1" y="77"/>
                    <a:pt x="14" y="88"/>
                    <a:pt x="29" y="88"/>
                  </a:cubicBezTo>
                  <a:lnTo>
                    <a:pt x="179" y="88"/>
                  </a:lnTo>
                  <a:cubicBezTo>
                    <a:pt x="194" y="88"/>
                    <a:pt x="206" y="77"/>
                    <a:pt x="206" y="62"/>
                  </a:cubicBezTo>
                  <a:lnTo>
                    <a:pt x="206" y="26"/>
                  </a:lnTo>
                  <a:cubicBezTo>
                    <a:pt x="206" y="11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7"/>
            <p:cNvSpPr/>
            <p:nvPr/>
          </p:nvSpPr>
          <p:spPr>
            <a:xfrm>
              <a:off x="5912662" y="2211097"/>
              <a:ext cx="37533" cy="13359"/>
            </a:xfrm>
            <a:custGeom>
              <a:avLst/>
              <a:gdLst/>
              <a:ahLst/>
              <a:cxnLst/>
              <a:rect l="l" t="t" r="r" b="b"/>
              <a:pathLst>
                <a:path w="177" h="63" extrusionOk="0">
                  <a:moveTo>
                    <a:pt x="14" y="0"/>
                  </a:moveTo>
                  <a:cubicBezTo>
                    <a:pt x="5" y="0"/>
                    <a:pt x="1" y="7"/>
                    <a:pt x="1" y="13"/>
                  </a:cubicBezTo>
                  <a:lnTo>
                    <a:pt x="1" y="49"/>
                  </a:lnTo>
                  <a:cubicBezTo>
                    <a:pt x="1" y="56"/>
                    <a:pt x="5" y="62"/>
                    <a:pt x="14" y="62"/>
                  </a:cubicBezTo>
                  <a:lnTo>
                    <a:pt x="164" y="62"/>
                  </a:lnTo>
                  <a:cubicBezTo>
                    <a:pt x="172" y="62"/>
                    <a:pt x="176" y="56"/>
                    <a:pt x="176" y="49"/>
                  </a:cubicBezTo>
                  <a:lnTo>
                    <a:pt x="176" y="13"/>
                  </a:lnTo>
                  <a:cubicBezTo>
                    <a:pt x="176" y="7"/>
                    <a:pt x="172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7"/>
            <p:cNvSpPr/>
            <p:nvPr/>
          </p:nvSpPr>
          <p:spPr>
            <a:xfrm>
              <a:off x="5912662" y="2211097"/>
              <a:ext cx="37533" cy="13359"/>
            </a:xfrm>
            <a:custGeom>
              <a:avLst/>
              <a:gdLst/>
              <a:ahLst/>
              <a:cxnLst/>
              <a:rect l="l" t="t" r="r" b="b"/>
              <a:pathLst>
                <a:path w="177" h="63" extrusionOk="0">
                  <a:moveTo>
                    <a:pt x="14" y="0"/>
                  </a:moveTo>
                  <a:cubicBezTo>
                    <a:pt x="7" y="0"/>
                    <a:pt x="3" y="5"/>
                    <a:pt x="1" y="9"/>
                  </a:cubicBezTo>
                  <a:cubicBezTo>
                    <a:pt x="3" y="7"/>
                    <a:pt x="5" y="7"/>
                    <a:pt x="7" y="7"/>
                  </a:cubicBezTo>
                  <a:lnTo>
                    <a:pt x="157" y="7"/>
                  </a:lnTo>
                  <a:cubicBezTo>
                    <a:pt x="166" y="7"/>
                    <a:pt x="170" y="13"/>
                    <a:pt x="170" y="20"/>
                  </a:cubicBezTo>
                  <a:lnTo>
                    <a:pt x="170" y="56"/>
                  </a:lnTo>
                  <a:cubicBezTo>
                    <a:pt x="170" y="58"/>
                    <a:pt x="170" y="60"/>
                    <a:pt x="170" y="62"/>
                  </a:cubicBezTo>
                  <a:cubicBezTo>
                    <a:pt x="174" y="60"/>
                    <a:pt x="176" y="54"/>
                    <a:pt x="176" y="49"/>
                  </a:cubicBezTo>
                  <a:lnTo>
                    <a:pt x="176" y="13"/>
                  </a:lnTo>
                  <a:cubicBezTo>
                    <a:pt x="176" y="7"/>
                    <a:pt x="172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7"/>
            <p:cNvSpPr/>
            <p:nvPr/>
          </p:nvSpPr>
          <p:spPr>
            <a:xfrm>
              <a:off x="5887852" y="1962147"/>
              <a:ext cx="43683" cy="43895"/>
            </a:xfrm>
            <a:custGeom>
              <a:avLst/>
              <a:gdLst/>
              <a:ahLst/>
              <a:cxnLst/>
              <a:rect l="l" t="t" r="r" b="b"/>
              <a:pathLst>
                <a:path w="206" h="207" extrusionOk="0">
                  <a:moveTo>
                    <a:pt x="206" y="1"/>
                  </a:moveTo>
                  <a:cubicBezTo>
                    <a:pt x="92" y="1"/>
                    <a:pt x="0" y="93"/>
                    <a:pt x="0" y="206"/>
                  </a:cubicBezTo>
                  <a:lnTo>
                    <a:pt x="206" y="2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7"/>
            <p:cNvSpPr/>
            <p:nvPr/>
          </p:nvSpPr>
          <p:spPr>
            <a:xfrm>
              <a:off x="5937684" y="1955786"/>
              <a:ext cx="50256" cy="50256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" y="1"/>
                  </a:moveTo>
                  <a:lnTo>
                    <a:pt x="1" y="236"/>
                  </a:lnTo>
                  <a:lnTo>
                    <a:pt x="236" y="236"/>
                  </a:lnTo>
                  <a:cubicBezTo>
                    <a:pt x="236" y="106"/>
                    <a:pt x="13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7"/>
            <p:cNvSpPr/>
            <p:nvPr/>
          </p:nvSpPr>
          <p:spPr>
            <a:xfrm>
              <a:off x="5937684" y="2012192"/>
              <a:ext cx="56618" cy="56406"/>
            </a:xfrm>
            <a:custGeom>
              <a:avLst/>
              <a:gdLst/>
              <a:ahLst/>
              <a:cxnLst/>
              <a:rect l="l" t="t" r="r" b="b"/>
              <a:pathLst>
                <a:path w="267" h="266" extrusionOk="0">
                  <a:moveTo>
                    <a:pt x="1" y="0"/>
                  </a:moveTo>
                  <a:lnTo>
                    <a:pt x="1" y="266"/>
                  </a:lnTo>
                  <a:cubicBezTo>
                    <a:pt x="146" y="266"/>
                    <a:pt x="266" y="146"/>
                    <a:pt x="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7"/>
            <p:cNvSpPr/>
            <p:nvPr/>
          </p:nvSpPr>
          <p:spPr>
            <a:xfrm>
              <a:off x="5887852" y="1962147"/>
              <a:ext cx="87366" cy="87366"/>
            </a:xfrm>
            <a:custGeom>
              <a:avLst/>
              <a:gdLst/>
              <a:ahLst/>
              <a:cxnLst/>
              <a:rect l="l" t="t" r="r" b="b"/>
              <a:pathLst>
                <a:path w="412" h="412" fill="none" extrusionOk="0">
                  <a:moveTo>
                    <a:pt x="0" y="206"/>
                  </a:moveTo>
                  <a:cubicBezTo>
                    <a:pt x="0" y="93"/>
                    <a:pt x="92" y="1"/>
                    <a:pt x="206" y="1"/>
                  </a:cubicBezTo>
                  <a:cubicBezTo>
                    <a:pt x="319" y="1"/>
                    <a:pt x="411" y="93"/>
                    <a:pt x="411" y="206"/>
                  </a:cubicBezTo>
                  <a:cubicBezTo>
                    <a:pt x="411" y="320"/>
                    <a:pt x="319" y="412"/>
                    <a:pt x="206" y="412"/>
                  </a:cubicBezTo>
                  <a:cubicBezTo>
                    <a:pt x="92" y="412"/>
                    <a:pt x="0" y="320"/>
                    <a:pt x="0" y="206"/>
                  </a:cubicBezTo>
                  <a:close/>
                </a:path>
              </a:pathLst>
            </a:custGeom>
            <a:noFill/>
            <a:ln w="325" cap="flat" cmpd="sng">
              <a:solidFill>
                <a:srgbClr val="FFFFFF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7"/>
            <p:cNvSpPr/>
            <p:nvPr/>
          </p:nvSpPr>
          <p:spPr>
            <a:xfrm>
              <a:off x="7866278" y="2078352"/>
              <a:ext cx="87366" cy="87366"/>
            </a:xfrm>
            <a:custGeom>
              <a:avLst/>
              <a:gdLst/>
              <a:ahLst/>
              <a:cxnLst/>
              <a:rect l="l" t="t" r="r" b="b"/>
              <a:pathLst>
                <a:path w="412" h="412" fill="none" extrusionOk="0">
                  <a:moveTo>
                    <a:pt x="0" y="206"/>
                  </a:moveTo>
                  <a:cubicBezTo>
                    <a:pt x="0" y="93"/>
                    <a:pt x="92" y="1"/>
                    <a:pt x="206" y="1"/>
                  </a:cubicBezTo>
                  <a:cubicBezTo>
                    <a:pt x="319" y="1"/>
                    <a:pt x="411" y="93"/>
                    <a:pt x="411" y="206"/>
                  </a:cubicBezTo>
                  <a:cubicBezTo>
                    <a:pt x="411" y="320"/>
                    <a:pt x="319" y="412"/>
                    <a:pt x="206" y="412"/>
                  </a:cubicBezTo>
                  <a:cubicBezTo>
                    <a:pt x="92" y="412"/>
                    <a:pt x="0" y="320"/>
                    <a:pt x="0" y="206"/>
                  </a:cubicBezTo>
                  <a:close/>
                </a:path>
              </a:pathLst>
            </a:custGeom>
            <a:noFill/>
            <a:ln w="325" cap="flat" cmpd="sng">
              <a:solidFill>
                <a:srgbClr val="FFFFFF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7"/>
            <p:cNvSpPr/>
            <p:nvPr/>
          </p:nvSpPr>
          <p:spPr>
            <a:xfrm>
              <a:off x="5889548" y="2122035"/>
              <a:ext cx="93303" cy="5725"/>
            </a:xfrm>
            <a:custGeom>
              <a:avLst/>
              <a:gdLst/>
              <a:ahLst/>
              <a:cxnLst/>
              <a:rect l="l" t="t" r="r" b="b"/>
              <a:pathLst>
                <a:path w="440" h="27" extrusionOk="0">
                  <a:moveTo>
                    <a:pt x="1" y="0"/>
                  </a:moveTo>
                  <a:lnTo>
                    <a:pt x="1" y="26"/>
                  </a:lnTo>
                  <a:lnTo>
                    <a:pt x="440" y="26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7"/>
            <p:cNvSpPr/>
            <p:nvPr/>
          </p:nvSpPr>
          <p:spPr>
            <a:xfrm>
              <a:off x="5889548" y="2135606"/>
              <a:ext cx="93303" cy="5725"/>
            </a:xfrm>
            <a:custGeom>
              <a:avLst/>
              <a:gdLst/>
              <a:ahLst/>
              <a:cxnLst/>
              <a:rect l="l" t="t" r="r" b="b"/>
              <a:pathLst>
                <a:path w="440" h="27" extrusionOk="0">
                  <a:moveTo>
                    <a:pt x="1" y="1"/>
                  </a:moveTo>
                  <a:lnTo>
                    <a:pt x="1" y="26"/>
                  </a:lnTo>
                  <a:lnTo>
                    <a:pt x="440" y="26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7"/>
            <p:cNvSpPr/>
            <p:nvPr/>
          </p:nvSpPr>
          <p:spPr>
            <a:xfrm>
              <a:off x="5889548" y="2101678"/>
              <a:ext cx="93303" cy="11451"/>
            </a:xfrm>
            <a:custGeom>
              <a:avLst/>
              <a:gdLst/>
              <a:ahLst/>
              <a:cxnLst/>
              <a:rect l="l" t="t" r="r" b="b"/>
              <a:pathLst>
                <a:path w="440" h="54" extrusionOk="0">
                  <a:moveTo>
                    <a:pt x="1" y="0"/>
                  </a:moveTo>
                  <a:lnTo>
                    <a:pt x="1" y="54"/>
                  </a:lnTo>
                  <a:lnTo>
                    <a:pt x="440" y="54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9" name="Google Shape;4879;p37"/>
          <p:cNvGrpSpPr/>
          <p:nvPr/>
        </p:nvGrpSpPr>
        <p:grpSpPr>
          <a:xfrm>
            <a:off x="2916063" y="1403601"/>
            <a:ext cx="1463035" cy="3196903"/>
            <a:chOff x="2916063" y="1403601"/>
            <a:chExt cx="1463035" cy="3196903"/>
          </a:xfrm>
        </p:grpSpPr>
        <p:sp>
          <p:nvSpPr>
            <p:cNvPr id="4880" name="Google Shape;4880;p37"/>
            <p:cNvSpPr/>
            <p:nvPr/>
          </p:nvSpPr>
          <p:spPr>
            <a:xfrm>
              <a:off x="2916063" y="1403601"/>
              <a:ext cx="1463035" cy="3196903"/>
            </a:xfrm>
            <a:custGeom>
              <a:avLst/>
              <a:gdLst/>
              <a:ahLst/>
              <a:cxnLst/>
              <a:rect l="l" t="t" r="r" b="b"/>
              <a:pathLst>
                <a:path w="5814" h="15076" extrusionOk="0">
                  <a:moveTo>
                    <a:pt x="2907" y="0"/>
                  </a:moveTo>
                  <a:cubicBezTo>
                    <a:pt x="1301" y="0"/>
                    <a:pt x="1" y="806"/>
                    <a:pt x="1" y="1797"/>
                  </a:cubicBezTo>
                  <a:cubicBezTo>
                    <a:pt x="1" y="1825"/>
                    <a:pt x="1" y="1851"/>
                    <a:pt x="3" y="1879"/>
                  </a:cubicBezTo>
                  <a:lnTo>
                    <a:pt x="1" y="1879"/>
                  </a:lnTo>
                  <a:lnTo>
                    <a:pt x="1" y="15076"/>
                  </a:lnTo>
                  <a:lnTo>
                    <a:pt x="5813" y="15076"/>
                  </a:lnTo>
                  <a:lnTo>
                    <a:pt x="5813" y="1879"/>
                  </a:lnTo>
                  <a:lnTo>
                    <a:pt x="5809" y="1879"/>
                  </a:lnTo>
                  <a:cubicBezTo>
                    <a:pt x="5811" y="1851"/>
                    <a:pt x="5813" y="1825"/>
                    <a:pt x="5813" y="1797"/>
                  </a:cubicBezTo>
                  <a:cubicBezTo>
                    <a:pt x="5813" y="806"/>
                    <a:pt x="4511" y="0"/>
                    <a:pt x="290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7"/>
            <p:cNvSpPr/>
            <p:nvPr/>
          </p:nvSpPr>
          <p:spPr>
            <a:xfrm>
              <a:off x="3736535" y="2252023"/>
              <a:ext cx="307264" cy="256371"/>
            </a:xfrm>
            <a:custGeom>
              <a:avLst/>
              <a:gdLst/>
              <a:ahLst/>
              <a:cxnLst/>
              <a:rect l="l" t="t" r="r" b="b"/>
              <a:pathLst>
                <a:path w="1449" h="1209" extrusionOk="0">
                  <a:moveTo>
                    <a:pt x="22" y="0"/>
                  </a:moveTo>
                  <a:cubicBezTo>
                    <a:pt x="14" y="0"/>
                    <a:pt x="8" y="4"/>
                    <a:pt x="5" y="11"/>
                  </a:cubicBezTo>
                  <a:cubicBezTo>
                    <a:pt x="0" y="19"/>
                    <a:pt x="5" y="30"/>
                    <a:pt x="13" y="34"/>
                  </a:cubicBezTo>
                  <a:cubicBezTo>
                    <a:pt x="26" y="41"/>
                    <a:pt x="998" y="439"/>
                    <a:pt x="1228" y="1009"/>
                  </a:cubicBezTo>
                  <a:cubicBezTo>
                    <a:pt x="1230" y="1013"/>
                    <a:pt x="1247" y="1116"/>
                    <a:pt x="1395" y="1193"/>
                  </a:cubicBezTo>
                  <a:cubicBezTo>
                    <a:pt x="1397" y="1195"/>
                    <a:pt x="1425" y="1208"/>
                    <a:pt x="1432" y="1208"/>
                  </a:cubicBezTo>
                  <a:cubicBezTo>
                    <a:pt x="1432" y="1208"/>
                    <a:pt x="1433" y="1208"/>
                    <a:pt x="1433" y="1208"/>
                  </a:cubicBezTo>
                  <a:cubicBezTo>
                    <a:pt x="1442" y="1206"/>
                    <a:pt x="1448" y="1195"/>
                    <a:pt x="1444" y="1187"/>
                  </a:cubicBezTo>
                  <a:cubicBezTo>
                    <a:pt x="1260" y="583"/>
                    <a:pt x="80" y="26"/>
                    <a:pt x="30" y="2"/>
                  </a:cubicBezTo>
                  <a:cubicBezTo>
                    <a:pt x="27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7"/>
            <p:cNvSpPr/>
            <p:nvPr/>
          </p:nvSpPr>
          <p:spPr>
            <a:xfrm>
              <a:off x="3694761" y="2313943"/>
              <a:ext cx="382119" cy="120870"/>
            </a:xfrm>
            <a:custGeom>
              <a:avLst/>
              <a:gdLst/>
              <a:ahLst/>
              <a:cxnLst/>
              <a:rect l="l" t="t" r="r" b="b"/>
              <a:pathLst>
                <a:path w="1802" h="570" extrusionOk="0">
                  <a:moveTo>
                    <a:pt x="258" y="1"/>
                  </a:moveTo>
                  <a:cubicBezTo>
                    <a:pt x="171" y="1"/>
                    <a:pt x="89" y="11"/>
                    <a:pt x="15" y="34"/>
                  </a:cubicBezTo>
                  <a:cubicBezTo>
                    <a:pt x="5" y="38"/>
                    <a:pt x="0" y="46"/>
                    <a:pt x="2" y="57"/>
                  </a:cubicBezTo>
                  <a:cubicBezTo>
                    <a:pt x="5" y="61"/>
                    <a:pt x="32" y="79"/>
                    <a:pt x="37" y="81"/>
                  </a:cubicBezTo>
                  <a:cubicBezTo>
                    <a:pt x="105" y="116"/>
                    <a:pt x="162" y="126"/>
                    <a:pt x="204" y="126"/>
                  </a:cubicBezTo>
                  <a:cubicBezTo>
                    <a:pt x="252" y="126"/>
                    <a:pt x="281" y="113"/>
                    <a:pt x="283" y="113"/>
                  </a:cubicBezTo>
                  <a:cubicBezTo>
                    <a:pt x="344" y="100"/>
                    <a:pt x="408" y="94"/>
                    <a:pt x="473" y="94"/>
                  </a:cubicBezTo>
                  <a:cubicBezTo>
                    <a:pt x="1052" y="94"/>
                    <a:pt x="1760" y="561"/>
                    <a:pt x="1772" y="567"/>
                  </a:cubicBezTo>
                  <a:cubicBezTo>
                    <a:pt x="1774" y="569"/>
                    <a:pt x="1777" y="570"/>
                    <a:pt x="1780" y="570"/>
                  </a:cubicBezTo>
                  <a:cubicBezTo>
                    <a:pt x="1787" y="570"/>
                    <a:pt x="1792" y="566"/>
                    <a:pt x="1795" y="560"/>
                  </a:cubicBezTo>
                  <a:cubicBezTo>
                    <a:pt x="1802" y="552"/>
                    <a:pt x="1797" y="541"/>
                    <a:pt x="1789" y="537"/>
                  </a:cubicBezTo>
                  <a:cubicBezTo>
                    <a:pt x="1747" y="512"/>
                    <a:pt x="878" y="1"/>
                    <a:pt x="25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7"/>
            <p:cNvSpPr/>
            <p:nvPr/>
          </p:nvSpPr>
          <p:spPr>
            <a:xfrm>
              <a:off x="3717875" y="2242693"/>
              <a:ext cx="171338" cy="117477"/>
            </a:xfrm>
            <a:custGeom>
              <a:avLst/>
              <a:gdLst/>
              <a:ahLst/>
              <a:cxnLst/>
              <a:rect l="l" t="t" r="r" b="b"/>
              <a:pathLst>
                <a:path w="808" h="554" extrusionOk="0">
                  <a:moveTo>
                    <a:pt x="327" y="0"/>
                  </a:moveTo>
                  <a:cubicBezTo>
                    <a:pt x="248" y="0"/>
                    <a:pt x="168" y="29"/>
                    <a:pt x="125" y="113"/>
                  </a:cubicBezTo>
                  <a:cubicBezTo>
                    <a:pt x="46" y="260"/>
                    <a:pt x="1" y="434"/>
                    <a:pt x="127" y="502"/>
                  </a:cubicBezTo>
                  <a:cubicBezTo>
                    <a:pt x="198" y="539"/>
                    <a:pt x="295" y="554"/>
                    <a:pt x="385" y="554"/>
                  </a:cubicBezTo>
                  <a:cubicBezTo>
                    <a:pt x="457" y="554"/>
                    <a:pt x="525" y="544"/>
                    <a:pt x="572" y="530"/>
                  </a:cubicBezTo>
                  <a:cubicBezTo>
                    <a:pt x="677" y="500"/>
                    <a:pt x="791" y="400"/>
                    <a:pt x="799" y="331"/>
                  </a:cubicBezTo>
                  <a:cubicBezTo>
                    <a:pt x="808" y="262"/>
                    <a:pt x="793" y="200"/>
                    <a:pt x="729" y="166"/>
                  </a:cubicBezTo>
                  <a:cubicBezTo>
                    <a:pt x="664" y="132"/>
                    <a:pt x="585" y="91"/>
                    <a:pt x="489" y="40"/>
                  </a:cubicBezTo>
                  <a:cubicBezTo>
                    <a:pt x="447" y="17"/>
                    <a:pt x="387" y="0"/>
                    <a:pt x="3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7"/>
            <p:cNvSpPr/>
            <p:nvPr/>
          </p:nvSpPr>
          <p:spPr>
            <a:xfrm>
              <a:off x="3927806" y="2331331"/>
              <a:ext cx="150981" cy="152890"/>
            </a:xfrm>
            <a:custGeom>
              <a:avLst/>
              <a:gdLst/>
              <a:ahLst/>
              <a:cxnLst/>
              <a:rect l="l" t="t" r="r" b="b"/>
              <a:pathLst>
                <a:path w="712" h="721" extrusionOk="0">
                  <a:moveTo>
                    <a:pt x="186" y="0"/>
                  </a:moveTo>
                  <a:cubicBezTo>
                    <a:pt x="145" y="0"/>
                    <a:pt x="105" y="21"/>
                    <a:pt x="71" y="52"/>
                  </a:cubicBezTo>
                  <a:cubicBezTo>
                    <a:pt x="19" y="97"/>
                    <a:pt x="0" y="247"/>
                    <a:pt x="34" y="352"/>
                  </a:cubicBezTo>
                  <a:cubicBezTo>
                    <a:pt x="69" y="457"/>
                    <a:pt x="180" y="635"/>
                    <a:pt x="308" y="703"/>
                  </a:cubicBezTo>
                  <a:cubicBezTo>
                    <a:pt x="331" y="715"/>
                    <a:pt x="354" y="720"/>
                    <a:pt x="376" y="720"/>
                  </a:cubicBezTo>
                  <a:cubicBezTo>
                    <a:pt x="478" y="720"/>
                    <a:pt x="568" y="606"/>
                    <a:pt x="632" y="485"/>
                  </a:cubicBezTo>
                  <a:cubicBezTo>
                    <a:pt x="711" y="337"/>
                    <a:pt x="583" y="194"/>
                    <a:pt x="486" y="142"/>
                  </a:cubicBezTo>
                  <a:cubicBezTo>
                    <a:pt x="392" y="93"/>
                    <a:pt x="311" y="50"/>
                    <a:pt x="246" y="16"/>
                  </a:cubicBezTo>
                  <a:cubicBezTo>
                    <a:pt x="226" y="5"/>
                    <a:pt x="206" y="0"/>
                    <a:pt x="18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7"/>
            <p:cNvSpPr/>
            <p:nvPr/>
          </p:nvSpPr>
          <p:spPr>
            <a:xfrm>
              <a:off x="3713422" y="2235059"/>
              <a:ext cx="373849" cy="256584"/>
            </a:xfrm>
            <a:custGeom>
              <a:avLst/>
              <a:gdLst/>
              <a:ahLst/>
              <a:cxnLst/>
              <a:rect l="l" t="t" r="r" b="b"/>
              <a:pathLst>
                <a:path w="1763" h="1210" extrusionOk="0">
                  <a:moveTo>
                    <a:pt x="347" y="37"/>
                  </a:moveTo>
                  <a:cubicBezTo>
                    <a:pt x="408" y="37"/>
                    <a:pt x="468" y="54"/>
                    <a:pt x="510" y="76"/>
                  </a:cubicBezTo>
                  <a:cubicBezTo>
                    <a:pt x="606" y="127"/>
                    <a:pt x="685" y="168"/>
                    <a:pt x="750" y="202"/>
                  </a:cubicBezTo>
                  <a:cubicBezTo>
                    <a:pt x="814" y="236"/>
                    <a:pt x="829" y="298"/>
                    <a:pt x="820" y="367"/>
                  </a:cubicBezTo>
                  <a:cubicBezTo>
                    <a:pt x="812" y="436"/>
                    <a:pt x="698" y="536"/>
                    <a:pt x="593" y="566"/>
                  </a:cubicBezTo>
                  <a:cubicBezTo>
                    <a:pt x="546" y="580"/>
                    <a:pt x="478" y="590"/>
                    <a:pt x="406" y="590"/>
                  </a:cubicBezTo>
                  <a:cubicBezTo>
                    <a:pt x="316" y="590"/>
                    <a:pt x="219" y="575"/>
                    <a:pt x="148" y="538"/>
                  </a:cubicBezTo>
                  <a:cubicBezTo>
                    <a:pt x="22" y="470"/>
                    <a:pt x="67" y="296"/>
                    <a:pt x="146" y="149"/>
                  </a:cubicBezTo>
                  <a:cubicBezTo>
                    <a:pt x="189" y="65"/>
                    <a:pt x="268" y="37"/>
                    <a:pt x="347" y="37"/>
                  </a:cubicBezTo>
                  <a:close/>
                  <a:moveTo>
                    <a:pt x="1195" y="454"/>
                  </a:moveTo>
                  <a:cubicBezTo>
                    <a:pt x="1215" y="454"/>
                    <a:pt x="1236" y="459"/>
                    <a:pt x="1257" y="470"/>
                  </a:cubicBezTo>
                  <a:cubicBezTo>
                    <a:pt x="1322" y="504"/>
                    <a:pt x="1401" y="547"/>
                    <a:pt x="1497" y="596"/>
                  </a:cubicBezTo>
                  <a:cubicBezTo>
                    <a:pt x="1594" y="648"/>
                    <a:pt x="1722" y="791"/>
                    <a:pt x="1643" y="939"/>
                  </a:cubicBezTo>
                  <a:cubicBezTo>
                    <a:pt x="1579" y="1060"/>
                    <a:pt x="1489" y="1174"/>
                    <a:pt x="1387" y="1174"/>
                  </a:cubicBezTo>
                  <a:cubicBezTo>
                    <a:pt x="1365" y="1174"/>
                    <a:pt x="1342" y="1169"/>
                    <a:pt x="1319" y="1157"/>
                  </a:cubicBezTo>
                  <a:cubicBezTo>
                    <a:pt x="1191" y="1089"/>
                    <a:pt x="1080" y="911"/>
                    <a:pt x="1045" y="806"/>
                  </a:cubicBezTo>
                  <a:cubicBezTo>
                    <a:pt x="1011" y="701"/>
                    <a:pt x="1030" y="551"/>
                    <a:pt x="1082" y="504"/>
                  </a:cubicBezTo>
                  <a:cubicBezTo>
                    <a:pt x="1116" y="474"/>
                    <a:pt x="1154" y="454"/>
                    <a:pt x="1195" y="454"/>
                  </a:cubicBezTo>
                  <a:close/>
                  <a:moveTo>
                    <a:pt x="348" y="0"/>
                  </a:moveTo>
                  <a:cubicBezTo>
                    <a:pt x="256" y="0"/>
                    <a:pt x="165" y="35"/>
                    <a:pt x="114" y="131"/>
                  </a:cubicBezTo>
                  <a:cubicBezTo>
                    <a:pt x="0" y="343"/>
                    <a:pt x="9" y="504"/>
                    <a:pt x="133" y="570"/>
                  </a:cubicBezTo>
                  <a:cubicBezTo>
                    <a:pt x="209" y="610"/>
                    <a:pt x="311" y="625"/>
                    <a:pt x="405" y="625"/>
                  </a:cubicBezTo>
                  <a:cubicBezTo>
                    <a:pt x="483" y="625"/>
                    <a:pt x="556" y="615"/>
                    <a:pt x="604" y="600"/>
                  </a:cubicBezTo>
                  <a:cubicBezTo>
                    <a:pt x="705" y="573"/>
                    <a:pt x="829" y="476"/>
                    <a:pt x="853" y="388"/>
                  </a:cubicBezTo>
                  <a:cubicBezTo>
                    <a:pt x="859" y="385"/>
                    <a:pt x="873" y="380"/>
                    <a:pt x="893" y="380"/>
                  </a:cubicBezTo>
                  <a:cubicBezTo>
                    <a:pt x="914" y="380"/>
                    <a:pt x="939" y="385"/>
                    <a:pt x="968" y="401"/>
                  </a:cubicBezTo>
                  <a:cubicBezTo>
                    <a:pt x="1032" y="433"/>
                    <a:pt x="1043" y="483"/>
                    <a:pt x="1045" y="491"/>
                  </a:cubicBezTo>
                  <a:cubicBezTo>
                    <a:pt x="987" y="562"/>
                    <a:pt x="979" y="718"/>
                    <a:pt x="1011" y="817"/>
                  </a:cubicBezTo>
                  <a:cubicBezTo>
                    <a:pt x="1045" y="922"/>
                    <a:pt x="1163" y="1114"/>
                    <a:pt x="1302" y="1187"/>
                  </a:cubicBezTo>
                  <a:cubicBezTo>
                    <a:pt x="1330" y="1202"/>
                    <a:pt x="1358" y="1209"/>
                    <a:pt x="1387" y="1209"/>
                  </a:cubicBezTo>
                  <a:cubicBezTo>
                    <a:pt x="1486" y="1209"/>
                    <a:pt x="1588" y="1121"/>
                    <a:pt x="1675" y="956"/>
                  </a:cubicBezTo>
                  <a:cubicBezTo>
                    <a:pt x="1763" y="791"/>
                    <a:pt x="1634" y="628"/>
                    <a:pt x="1514" y="566"/>
                  </a:cubicBezTo>
                  <a:lnTo>
                    <a:pt x="1274" y="440"/>
                  </a:lnTo>
                  <a:cubicBezTo>
                    <a:pt x="1249" y="426"/>
                    <a:pt x="1223" y="419"/>
                    <a:pt x="1195" y="419"/>
                  </a:cubicBezTo>
                  <a:cubicBezTo>
                    <a:pt x="1169" y="419"/>
                    <a:pt x="1142" y="425"/>
                    <a:pt x="1116" y="438"/>
                  </a:cubicBezTo>
                  <a:cubicBezTo>
                    <a:pt x="1090" y="410"/>
                    <a:pt x="1056" y="382"/>
                    <a:pt x="996" y="350"/>
                  </a:cubicBezTo>
                  <a:cubicBezTo>
                    <a:pt x="936" y="320"/>
                    <a:pt x="895" y="307"/>
                    <a:pt x="857" y="301"/>
                  </a:cubicBezTo>
                  <a:cubicBezTo>
                    <a:pt x="848" y="243"/>
                    <a:pt x="818" y="198"/>
                    <a:pt x="767" y="170"/>
                  </a:cubicBezTo>
                  <a:lnTo>
                    <a:pt x="527" y="44"/>
                  </a:lnTo>
                  <a:cubicBezTo>
                    <a:pt x="477" y="18"/>
                    <a:pt x="412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7"/>
            <p:cNvSpPr/>
            <p:nvPr/>
          </p:nvSpPr>
          <p:spPr>
            <a:xfrm>
              <a:off x="3207890" y="1631557"/>
              <a:ext cx="824884" cy="512107"/>
            </a:xfrm>
            <a:custGeom>
              <a:avLst/>
              <a:gdLst/>
              <a:ahLst/>
              <a:cxnLst/>
              <a:rect l="l" t="t" r="r" b="b"/>
              <a:pathLst>
                <a:path w="3890" h="2415" extrusionOk="0"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2146"/>
                  </a:lnTo>
                  <a:cubicBezTo>
                    <a:pt x="0" y="2294"/>
                    <a:pt x="120" y="2414"/>
                    <a:pt x="268" y="2414"/>
                  </a:cubicBezTo>
                  <a:lnTo>
                    <a:pt x="3622" y="2414"/>
                  </a:lnTo>
                  <a:cubicBezTo>
                    <a:pt x="3770" y="2414"/>
                    <a:pt x="3890" y="2294"/>
                    <a:pt x="3890" y="2146"/>
                  </a:cubicBezTo>
                  <a:lnTo>
                    <a:pt x="3890" y="268"/>
                  </a:lnTo>
                  <a:cubicBezTo>
                    <a:pt x="3890" y="120"/>
                    <a:pt x="3770" y="0"/>
                    <a:pt x="36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7"/>
            <p:cNvSpPr/>
            <p:nvPr/>
          </p:nvSpPr>
          <p:spPr>
            <a:xfrm>
              <a:off x="3406795" y="1672908"/>
              <a:ext cx="522921" cy="429406"/>
            </a:xfrm>
            <a:custGeom>
              <a:avLst/>
              <a:gdLst/>
              <a:ahLst/>
              <a:cxnLst/>
              <a:rect l="l" t="t" r="r" b="b"/>
              <a:pathLst>
                <a:path w="2466" h="2025" extrusionOk="0">
                  <a:moveTo>
                    <a:pt x="0" y="0"/>
                  </a:moveTo>
                  <a:lnTo>
                    <a:pt x="0" y="2024"/>
                  </a:lnTo>
                  <a:lnTo>
                    <a:pt x="2466" y="2024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7"/>
            <p:cNvSpPr/>
            <p:nvPr/>
          </p:nvSpPr>
          <p:spPr>
            <a:xfrm>
              <a:off x="3266417" y="1672908"/>
              <a:ext cx="97968" cy="429406"/>
            </a:xfrm>
            <a:custGeom>
              <a:avLst/>
              <a:gdLst/>
              <a:ahLst/>
              <a:cxnLst/>
              <a:rect l="l" t="t" r="r" b="b"/>
              <a:pathLst>
                <a:path w="462" h="2025" extrusionOk="0">
                  <a:moveTo>
                    <a:pt x="1" y="0"/>
                  </a:moveTo>
                  <a:lnTo>
                    <a:pt x="1" y="2024"/>
                  </a:lnTo>
                  <a:lnTo>
                    <a:pt x="461" y="2024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7"/>
            <p:cNvSpPr/>
            <p:nvPr/>
          </p:nvSpPr>
          <p:spPr>
            <a:xfrm>
              <a:off x="3266417" y="1748186"/>
              <a:ext cx="97968" cy="212"/>
            </a:xfrm>
            <a:custGeom>
              <a:avLst/>
              <a:gdLst/>
              <a:ahLst/>
              <a:cxnLst/>
              <a:rect l="l" t="t" r="r" b="b"/>
              <a:pathLst>
                <a:path w="462" h="1" fill="none" extrusionOk="0">
                  <a:moveTo>
                    <a:pt x="1" y="1"/>
                  </a:moveTo>
                  <a:lnTo>
                    <a:pt x="46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7"/>
            <p:cNvSpPr/>
            <p:nvPr/>
          </p:nvSpPr>
          <p:spPr>
            <a:xfrm>
              <a:off x="3266417" y="1840005"/>
              <a:ext cx="97968" cy="212"/>
            </a:xfrm>
            <a:custGeom>
              <a:avLst/>
              <a:gdLst/>
              <a:ahLst/>
              <a:cxnLst/>
              <a:rect l="l" t="t" r="r" b="b"/>
              <a:pathLst>
                <a:path w="462" h="1" fill="none" extrusionOk="0">
                  <a:moveTo>
                    <a:pt x="1" y="0"/>
                  </a:moveTo>
                  <a:lnTo>
                    <a:pt x="461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7"/>
            <p:cNvSpPr/>
            <p:nvPr/>
          </p:nvSpPr>
          <p:spPr>
            <a:xfrm>
              <a:off x="3266417" y="1931824"/>
              <a:ext cx="97968" cy="212"/>
            </a:xfrm>
            <a:custGeom>
              <a:avLst/>
              <a:gdLst/>
              <a:ahLst/>
              <a:cxnLst/>
              <a:rect l="l" t="t" r="r" b="b"/>
              <a:pathLst>
                <a:path w="462" h="1" fill="none" extrusionOk="0">
                  <a:moveTo>
                    <a:pt x="1" y="0"/>
                  </a:moveTo>
                  <a:lnTo>
                    <a:pt x="461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7"/>
            <p:cNvSpPr/>
            <p:nvPr/>
          </p:nvSpPr>
          <p:spPr>
            <a:xfrm>
              <a:off x="3266417" y="2023431"/>
              <a:ext cx="97968" cy="212"/>
            </a:xfrm>
            <a:custGeom>
              <a:avLst/>
              <a:gdLst/>
              <a:ahLst/>
              <a:cxnLst/>
              <a:rect l="l" t="t" r="r" b="b"/>
              <a:pathLst>
                <a:path w="462" h="1" fill="none" extrusionOk="0">
                  <a:moveTo>
                    <a:pt x="1" y="1"/>
                  </a:moveTo>
                  <a:lnTo>
                    <a:pt x="461" y="1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7"/>
            <p:cNvSpPr/>
            <p:nvPr/>
          </p:nvSpPr>
          <p:spPr>
            <a:xfrm>
              <a:off x="3266417" y="1872661"/>
              <a:ext cx="97968" cy="29687"/>
            </a:xfrm>
            <a:custGeom>
              <a:avLst/>
              <a:gdLst/>
              <a:ahLst/>
              <a:cxnLst/>
              <a:rect l="l" t="t" r="r" b="b"/>
              <a:pathLst>
                <a:path w="462" h="140" extrusionOk="0">
                  <a:moveTo>
                    <a:pt x="1" y="1"/>
                  </a:moveTo>
                  <a:lnTo>
                    <a:pt x="1" y="140"/>
                  </a:lnTo>
                  <a:lnTo>
                    <a:pt x="461" y="14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7"/>
            <p:cNvSpPr/>
            <p:nvPr/>
          </p:nvSpPr>
          <p:spPr>
            <a:xfrm>
              <a:off x="3625208" y="1783387"/>
              <a:ext cx="25658" cy="23538"/>
            </a:xfrm>
            <a:custGeom>
              <a:avLst/>
              <a:gdLst/>
              <a:ahLst/>
              <a:cxnLst/>
              <a:rect l="l" t="t" r="r" b="b"/>
              <a:pathLst>
                <a:path w="121" h="111" extrusionOk="0">
                  <a:moveTo>
                    <a:pt x="61" y="1"/>
                  </a:moveTo>
                  <a:cubicBezTo>
                    <a:pt x="47" y="1"/>
                    <a:pt x="33" y="6"/>
                    <a:pt x="22" y="17"/>
                  </a:cubicBezTo>
                  <a:cubicBezTo>
                    <a:pt x="1" y="38"/>
                    <a:pt x="1" y="73"/>
                    <a:pt x="22" y="94"/>
                  </a:cubicBezTo>
                  <a:cubicBezTo>
                    <a:pt x="33" y="105"/>
                    <a:pt x="47" y="110"/>
                    <a:pt x="61" y="110"/>
                  </a:cubicBezTo>
                  <a:cubicBezTo>
                    <a:pt x="75" y="110"/>
                    <a:pt x="88" y="105"/>
                    <a:pt x="99" y="94"/>
                  </a:cubicBezTo>
                  <a:cubicBezTo>
                    <a:pt x="121" y="73"/>
                    <a:pt x="121" y="38"/>
                    <a:pt x="99" y="17"/>
                  </a:cubicBezTo>
                  <a:cubicBezTo>
                    <a:pt x="88" y="6"/>
                    <a:pt x="75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7"/>
            <p:cNvSpPr/>
            <p:nvPr/>
          </p:nvSpPr>
          <p:spPr>
            <a:xfrm>
              <a:off x="3626693" y="1748186"/>
              <a:ext cx="58314" cy="55558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1" y="1"/>
                  </a:moveTo>
                  <a:lnTo>
                    <a:pt x="34" y="108"/>
                  </a:lnTo>
                  <a:cubicBezTo>
                    <a:pt x="15" y="129"/>
                    <a:pt x="0" y="185"/>
                    <a:pt x="45" y="230"/>
                  </a:cubicBezTo>
                  <a:cubicBezTo>
                    <a:pt x="68" y="253"/>
                    <a:pt x="92" y="262"/>
                    <a:pt x="114" y="262"/>
                  </a:cubicBezTo>
                  <a:cubicBezTo>
                    <a:pt x="136" y="262"/>
                    <a:pt x="154" y="253"/>
                    <a:pt x="167" y="241"/>
                  </a:cubicBezTo>
                  <a:lnTo>
                    <a:pt x="274" y="134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7"/>
            <p:cNvSpPr/>
            <p:nvPr/>
          </p:nvSpPr>
          <p:spPr>
            <a:xfrm>
              <a:off x="3644293" y="1422261"/>
              <a:ext cx="366639" cy="366639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1568" y="0"/>
                  </a:moveTo>
                  <a:lnTo>
                    <a:pt x="1" y="1568"/>
                  </a:lnTo>
                  <a:lnTo>
                    <a:pt x="159" y="1728"/>
                  </a:lnTo>
                  <a:lnTo>
                    <a:pt x="1729" y="16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7"/>
            <p:cNvSpPr/>
            <p:nvPr/>
          </p:nvSpPr>
          <p:spPr>
            <a:xfrm>
              <a:off x="3644293" y="1735887"/>
              <a:ext cx="53013" cy="53013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91" y="1"/>
                  </a:moveTo>
                  <a:lnTo>
                    <a:pt x="1" y="89"/>
                  </a:lnTo>
                  <a:lnTo>
                    <a:pt x="159" y="249"/>
                  </a:lnTo>
                  <a:lnTo>
                    <a:pt x="249" y="159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37"/>
            <p:cNvSpPr/>
            <p:nvPr/>
          </p:nvSpPr>
          <p:spPr>
            <a:xfrm>
              <a:off x="3958554" y="1423110"/>
              <a:ext cx="53013" cy="52801"/>
            </a:xfrm>
            <a:custGeom>
              <a:avLst/>
              <a:gdLst/>
              <a:ahLst/>
              <a:cxnLst/>
              <a:rect l="l" t="t" r="r" b="b"/>
              <a:pathLst>
                <a:path w="250" h="249" extrusionOk="0">
                  <a:moveTo>
                    <a:pt x="88" y="0"/>
                  </a:moveTo>
                  <a:lnTo>
                    <a:pt x="1" y="88"/>
                  </a:lnTo>
                  <a:lnTo>
                    <a:pt x="159" y="249"/>
                  </a:lnTo>
                  <a:lnTo>
                    <a:pt x="249" y="15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37"/>
            <p:cNvSpPr/>
            <p:nvPr/>
          </p:nvSpPr>
          <p:spPr>
            <a:xfrm>
              <a:off x="3981667" y="1412719"/>
              <a:ext cx="38382" cy="38806"/>
            </a:xfrm>
            <a:custGeom>
              <a:avLst/>
              <a:gdLst/>
              <a:ahLst/>
              <a:cxnLst/>
              <a:rect l="l" t="t" r="r" b="b"/>
              <a:pathLst>
                <a:path w="181" h="183" extrusionOk="0">
                  <a:moveTo>
                    <a:pt x="89" y="0"/>
                  </a:moveTo>
                  <a:cubicBezTo>
                    <a:pt x="74" y="0"/>
                    <a:pt x="61" y="6"/>
                    <a:pt x="52" y="17"/>
                  </a:cubicBezTo>
                  <a:lnTo>
                    <a:pt x="1" y="66"/>
                  </a:lnTo>
                  <a:lnTo>
                    <a:pt x="114" y="182"/>
                  </a:lnTo>
                  <a:lnTo>
                    <a:pt x="166" y="131"/>
                  </a:lnTo>
                  <a:cubicBezTo>
                    <a:pt x="177" y="122"/>
                    <a:pt x="181" y="107"/>
                    <a:pt x="181" y="94"/>
                  </a:cubicBezTo>
                  <a:cubicBezTo>
                    <a:pt x="181" y="79"/>
                    <a:pt x="177" y="66"/>
                    <a:pt x="166" y="56"/>
                  </a:cubicBezTo>
                  <a:lnTo>
                    <a:pt x="127" y="17"/>
                  </a:lnTo>
                  <a:cubicBezTo>
                    <a:pt x="117" y="6"/>
                    <a:pt x="104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7"/>
            <p:cNvSpPr/>
            <p:nvPr/>
          </p:nvSpPr>
          <p:spPr>
            <a:xfrm>
              <a:off x="3745654" y="1636010"/>
              <a:ext cx="50044" cy="50256"/>
            </a:xfrm>
            <a:custGeom>
              <a:avLst/>
              <a:gdLst/>
              <a:ahLst/>
              <a:cxnLst/>
              <a:rect l="l" t="t" r="r" b="b"/>
              <a:pathLst>
                <a:path w="236" h="237" extrusionOk="0">
                  <a:moveTo>
                    <a:pt x="77" y="1"/>
                  </a:moveTo>
                  <a:lnTo>
                    <a:pt x="0" y="78"/>
                  </a:lnTo>
                  <a:lnTo>
                    <a:pt x="161" y="236"/>
                  </a:lnTo>
                  <a:lnTo>
                    <a:pt x="236" y="161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7"/>
            <p:cNvSpPr/>
            <p:nvPr/>
          </p:nvSpPr>
          <p:spPr>
            <a:xfrm>
              <a:off x="3877762" y="1464672"/>
              <a:ext cx="129988" cy="134865"/>
            </a:xfrm>
            <a:custGeom>
              <a:avLst/>
              <a:gdLst/>
              <a:ahLst/>
              <a:cxnLst/>
              <a:rect l="l" t="t" r="r" b="b"/>
              <a:pathLst>
                <a:path w="613" h="636" extrusionOk="0">
                  <a:moveTo>
                    <a:pt x="573" y="1"/>
                  </a:moveTo>
                  <a:cubicBezTo>
                    <a:pt x="569" y="1"/>
                    <a:pt x="566" y="2"/>
                    <a:pt x="564" y="6"/>
                  </a:cubicBezTo>
                  <a:cubicBezTo>
                    <a:pt x="557" y="10"/>
                    <a:pt x="557" y="18"/>
                    <a:pt x="564" y="23"/>
                  </a:cubicBezTo>
                  <a:lnTo>
                    <a:pt x="579" y="40"/>
                  </a:lnTo>
                  <a:lnTo>
                    <a:pt x="7" y="612"/>
                  </a:lnTo>
                  <a:cubicBezTo>
                    <a:pt x="0" y="618"/>
                    <a:pt x="0" y="625"/>
                    <a:pt x="7" y="631"/>
                  </a:cubicBezTo>
                  <a:cubicBezTo>
                    <a:pt x="9" y="634"/>
                    <a:pt x="12" y="636"/>
                    <a:pt x="16" y="636"/>
                  </a:cubicBezTo>
                  <a:cubicBezTo>
                    <a:pt x="19" y="636"/>
                    <a:pt x="23" y="634"/>
                    <a:pt x="26" y="631"/>
                  </a:cubicBezTo>
                  <a:lnTo>
                    <a:pt x="607" y="48"/>
                  </a:lnTo>
                  <a:cubicBezTo>
                    <a:pt x="613" y="44"/>
                    <a:pt x="613" y="36"/>
                    <a:pt x="607" y="29"/>
                  </a:cubicBezTo>
                  <a:lnTo>
                    <a:pt x="583" y="6"/>
                  </a:lnTo>
                  <a:cubicBezTo>
                    <a:pt x="580" y="2"/>
                    <a:pt x="576" y="1"/>
                    <a:pt x="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7"/>
            <p:cNvSpPr/>
            <p:nvPr/>
          </p:nvSpPr>
          <p:spPr>
            <a:xfrm>
              <a:off x="3675677" y="1663365"/>
              <a:ext cx="58314" cy="53225"/>
            </a:xfrm>
            <a:custGeom>
              <a:avLst/>
              <a:gdLst/>
              <a:ahLst/>
              <a:cxnLst/>
              <a:rect l="l" t="t" r="r" b="b"/>
              <a:pathLst>
                <a:path w="275" h="251" extrusionOk="0">
                  <a:moveTo>
                    <a:pt x="249" y="0"/>
                  </a:moveTo>
                  <a:cubicBezTo>
                    <a:pt x="219" y="0"/>
                    <a:pt x="187" y="36"/>
                    <a:pt x="174" y="47"/>
                  </a:cubicBezTo>
                  <a:cubicBezTo>
                    <a:pt x="159" y="65"/>
                    <a:pt x="174" y="88"/>
                    <a:pt x="142" y="118"/>
                  </a:cubicBezTo>
                  <a:cubicBezTo>
                    <a:pt x="112" y="150"/>
                    <a:pt x="88" y="135"/>
                    <a:pt x="71" y="150"/>
                  </a:cubicBezTo>
                  <a:cubicBezTo>
                    <a:pt x="56" y="167"/>
                    <a:pt x="0" y="217"/>
                    <a:pt x="35" y="251"/>
                  </a:cubicBezTo>
                  <a:lnTo>
                    <a:pt x="155" y="131"/>
                  </a:lnTo>
                  <a:lnTo>
                    <a:pt x="275" y="11"/>
                  </a:lnTo>
                  <a:cubicBezTo>
                    <a:pt x="267" y="3"/>
                    <a:pt x="258" y="0"/>
                    <a:pt x="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7"/>
            <p:cNvSpPr/>
            <p:nvPr/>
          </p:nvSpPr>
          <p:spPr>
            <a:xfrm>
              <a:off x="3637507" y="1757305"/>
              <a:ext cx="37957" cy="37957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45" y="1"/>
                  </a:moveTo>
                  <a:lnTo>
                    <a:pt x="0" y="46"/>
                  </a:lnTo>
                  <a:lnTo>
                    <a:pt x="133" y="178"/>
                  </a:lnTo>
                  <a:lnTo>
                    <a:pt x="178" y="13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7"/>
            <p:cNvSpPr/>
            <p:nvPr/>
          </p:nvSpPr>
          <p:spPr>
            <a:xfrm>
              <a:off x="3459384" y="2230606"/>
              <a:ext cx="98816" cy="92455"/>
            </a:xfrm>
            <a:custGeom>
              <a:avLst/>
              <a:gdLst/>
              <a:ahLst/>
              <a:cxnLst/>
              <a:rect l="l" t="t" r="r" b="b"/>
              <a:pathLst>
                <a:path w="466" h="436" extrusionOk="0">
                  <a:moveTo>
                    <a:pt x="354" y="0"/>
                  </a:moveTo>
                  <a:lnTo>
                    <a:pt x="1" y="127"/>
                  </a:lnTo>
                  <a:lnTo>
                    <a:pt x="112" y="435"/>
                  </a:lnTo>
                  <a:lnTo>
                    <a:pt x="466" y="30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7"/>
            <p:cNvSpPr/>
            <p:nvPr/>
          </p:nvSpPr>
          <p:spPr>
            <a:xfrm>
              <a:off x="3469986" y="2278318"/>
              <a:ext cx="27355" cy="12935"/>
            </a:xfrm>
            <a:custGeom>
              <a:avLst/>
              <a:gdLst/>
              <a:ahLst/>
              <a:cxnLst/>
              <a:rect l="l" t="t" r="r" b="b"/>
              <a:pathLst>
                <a:path w="129" h="61" extrusionOk="0">
                  <a:moveTo>
                    <a:pt x="122" y="0"/>
                  </a:moveTo>
                  <a:lnTo>
                    <a:pt x="0" y="45"/>
                  </a:lnTo>
                  <a:lnTo>
                    <a:pt x="7" y="60"/>
                  </a:lnTo>
                  <a:lnTo>
                    <a:pt x="129" y="1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7"/>
            <p:cNvSpPr/>
            <p:nvPr/>
          </p:nvSpPr>
          <p:spPr>
            <a:xfrm>
              <a:off x="3493524" y="2276833"/>
              <a:ext cx="6998" cy="6150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6" y="0"/>
                  </a:moveTo>
                  <a:cubicBezTo>
                    <a:pt x="14" y="0"/>
                    <a:pt x="13" y="0"/>
                    <a:pt x="11" y="1"/>
                  </a:cubicBezTo>
                  <a:cubicBezTo>
                    <a:pt x="3" y="3"/>
                    <a:pt x="1" y="11"/>
                    <a:pt x="3" y="18"/>
                  </a:cubicBezTo>
                  <a:cubicBezTo>
                    <a:pt x="4" y="24"/>
                    <a:pt x="9" y="28"/>
                    <a:pt x="14" y="28"/>
                  </a:cubicBezTo>
                  <a:cubicBezTo>
                    <a:pt x="16" y="28"/>
                    <a:pt x="18" y="28"/>
                    <a:pt x="20" y="26"/>
                  </a:cubicBezTo>
                  <a:cubicBezTo>
                    <a:pt x="28" y="24"/>
                    <a:pt x="33" y="16"/>
                    <a:pt x="28" y="9"/>
                  </a:cubicBezTo>
                  <a:cubicBezTo>
                    <a:pt x="27" y="3"/>
                    <a:pt x="21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7"/>
            <p:cNvSpPr/>
            <p:nvPr/>
          </p:nvSpPr>
          <p:spPr>
            <a:xfrm>
              <a:off x="3508156" y="2248206"/>
              <a:ext cx="17388" cy="17176"/>
            </a:xfrm>
            <a:custGeom>
              <a:avLst/>
              <a:gdLst/>
              <a:ahLst/>
              <a:cxnLst/>
              <a:rect l="l" t="t" r="r" b="b"/>
              <a:pathLst>
                <a:path w="82" h="81" extrusionOk="0">
                  <a:moveTo>
                    <a:pt x="60" y="1"/>
                  </a:moveTo>
                  <a:lnTo>
                    <a:pt x="0" y="22"/>
                  </a:lnTo>
                  <a:lnTo>
                    <a:pt x="21" y="80"/>
                  </a:lnTo>
                  <a:lnTo>
                    <a:pt x="81" y="5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37"/>
            <p:cNvSpPr/>
            <p:nvPr/>
          </p:nvSpPr>
          <p:spPr>
            <a:xfrm>
              <a:off x="3518546" y="2278742"/>
              <a:ext cx="17388" cy="17388"/>
            </a:xfrm>
            <a:custGeom>
              <a:avLst/>
              <a:gdLst/>
              <a:ahLst/>
              <a:cxnLst/>
              <a:rect l="l" t="t" r="r" b="b"/>
              <a:pathLst>
                <a:path w="82" h="82" extrusionOk="0">
                  <a:moveTo>
                    <a:pt x="60" y="0"/>
                  </a:moveTo>
                  <a:lnTo>
                    <a:pt x="0" y="22"/>
                  </a:lnTo>
                  <a:lnTo>
                    <a:pt x="22" y="82"/>
                  </a:lnTo>
                  <a:lnTo>
                    <a:pt x="82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37"/>
            <p:cNvSpPr/>
            <p:nvPr/>
          </p:nvSpPr>
          <p:spPr>
            <a:xfrm>
              <a:off x="3460444" y="2254992"/>
              <a:ext cx="30960" cy="68493"/>
            </a:xfrm>
            <a:custGeom>
              <a:avLst/>
              <a:gdLst/>
              <a:ahLst/>
              <a:cxnLst/>
              <a:rect l="l" t="t" r="r" b="b"/>
              <a:pathLst>
                <a:path w="146" h="323" extrusionOk="0">
                  <a:moveTo>
                    <a:pt x="34" y="1"/>
                  </a:moveTo>
                  <a:lnTo>
                    <a:pt x="0" y="14"/>
                  </a:lnTo>
                  <a:lnTo>
                    <a:pt x="112" y="322"/>
                  </a:lnTo>
                  <a:lnTo>
                    <a:pt x="146" y="30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37"/>
            <p:cNvSpPr/>
            <p:nvPr/>
          </p:nvSpPr>
          <p:spPr>
            <a:xfrm>
              <a:off x="3265992" y="2247782"/>
              <a:ext cx="220535" cy="153314"/>
            </a:xfrm>
            <a:custGeom>
              <a:avLst/>
              <a:gdLst/>
              <a:ahLst/>
              <a:cxnLst/>
              <a:rect l="l" t="t" r="r" b="b"/>
              <a:pathLst>
                <a:path w="1040" h="723" extrusionOk="0">
                  <a:moveTo>
                    <a:pt x="896" y="1"/>
                  </a:moveTo>
                  <a:lnTo>
                    <a:pt x="1" y="324"/>
                  </a:lnTo>
                  <a:lnTo>
                    <a:pt x="144" y="722"/>
                  </a:lnTo>
                  <a:lnTo>
                    <a:pt x="1039" y="399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37"/>
            <p:cNvSpPr/>
            <p:nvPr/>
          </p:nvSpPr>
          <p:spPr>
            <a:xfrm>
              <a:off x="3240546" y="2316911"/>
              <a:ext cx="56194" cy="89486"/>
            </a:xfrm>
            <a:custGeom>
              <a:avLst/>
              <a:gdLst/>
              <a:ahLst/>
              <a:cxnLst/>
              <a:rect l="l" t="t" r="r" b="b"/>
              <a:pathLst>
                <a:path w="265" h="422" extrusionOk="0">
                  <a:moveTo>
                    <a:pt x="121" y="0"/>
                  </a:moveTo>
                  <a:lnTo>
                    <a:pt x="76" y="17"/>
                  </a:lnTo>
                  <a:cubicBezTo>
                    <a:pt x="50" y="26"/>
                    <a:pt x="26" y="45"/>
                    <a:pt x="13" y="71"/>
                  </a:cubicBezTo>
                  <a:cubicBezTo>
                    <a:pt x="1" y="99"/>
                    <a:pt x="1" y="129"/>
                    <a:pt x="11" y="154"/>
                  </a:cubicBezTo>
                  <a:lnTo>
                    <a:pt x="82" y="351"/>
                  </a:lnTo>
                  <a:cubicBezTo>
                    <a:pt x="91" y="377"/>
                    <a:pt x="110" y="399"/>
                    <a:pt x="136" y="411"/>
                  </a:cubicBezTo>
                  <a:cubicBezTo>
                    <a:pt x="151" y="419"/>
                    <a:pt x="167" y="422"/>
                    <a:pt x="182" y="422"/>
                  </a:cubicBezTo>
                  <a:cubicBezTo>
                    <a:pt x="195" y="422"/>
                    <a:pt x="207" y="420"/>
                    <a:pt x="219" y="416"/>
                  </a:cubicBezTo>
                  <a:lnTo>
                    <a:pt x="264" y="39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3" name="Google Shape;4913;p37"/>
          <p:cNvSpPr txBox="1"/>
          <p:nvPr/>
        </p:nvSpPr>
        <p:spPr>
          <a:xfrm>
            <a:off x="3128731" y="3825340"/>
            <a:ext cx="1037700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TABLET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16" name="Google Shape;4916;p37"/>
          <p:cNvSpPr txBox="1"/>
          <p:nvPr/>
        </p:nvSpPr>
        <p:spPr>
          <a:xfrm>
            <a:off x="1279911" y="3825327"/>
            <a:ext cx="1037700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LAPTOP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19" name="Google Shape;4919;p37"/>
          <p:cNvSpPr txBox="1"/>
          <p:nvPr/>
        </p:nvSpPr>
        <p:spPr>
          <a:xfrm>
            <a:off x="6826384" y="3825340"/>
            <a:ext cx="1037700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MOBILE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22" name="Google Shape;4922;p37"/>
          <p:cNvSpPr txBox="1"/>
          <p:nvPr/>
        </p:nvSpPr>
        <p:spPr>
          <a:xfrm>
            <a:off x="4824130" y="3738505"/>
            <a:ext cx="1301312" cy="27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COMPUTER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24" name="Google Shape;4924;p37"/>
          <p:cNvSpPr/>
          <p:nvPr/>
        </p:nvSpPr>
        <p:spPr>
          <a:xfrm>
            <a:off x="1548719" y="3110048"/>
            <a:ext cx="500100" cy="50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25" name="Google Shape;4925;p37"/>
          <p:cNvSpPr/>
          <p:nvPr/>
        </p:nvSpPr>
        <p:spPr>
          <a:xfrm>
            <a:off x="3397531" y="3110048"/>
            <a:ext cx="500100" cy="50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26" name="Google Shape;4926;p37"/>
          <p:cNvSpPr/>
          <p:nvPr/>
        </p:nvSpPr>
        <p:spPr>
          <a:xfrm>
            <a:off x="5246344" y="3110048"/>
            <a:ext cx="500100" cy="50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27" name="Google Shape;4927;p37"/>
          <p:cNvSpPr/>
          <p:nvPr/>
        </p:nvSpPr>
        <p:spPr>
          <a:xfrm>
            <a:off x="7095169" y="3110048"/>
            <a:ext cx="500100" cy="50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928" name="Google Shape;4928;p37"/>
          <p:cNvCxnSpPr/>
          <p:nvPr/>
        </p:nvCxnSpPr>
        <p:spPr>
          <a:xfrm>
            <a:off x="553800" y="4598575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5221;p39">
            <a:extLst>
              <a:ext uri="{FF2B5EF4-FFF2-40B4-BE49-F238E27FC236}">
                <a16:creationId xmlns:a16="http://schemas.microsoft.com/office/drawing/2014/main" id="{2A39A8A6-86D0-4F61-8E2C-6B5C6A49B7D9}"/>
              </a:ext>
            </a:extLst>
          </p:cNvPr>
          <p:cNvSpPr/>
          <p:nvPr/>
        </p:nvSpPr>
        <p:spPr>
          <a:xfrm>
            <a:off x="5514741" y="1684403"/>
            <a:ext cx="607624" cy="451521"/>
          </a:xfrm>
          <a:custGeom>
            <a:avLst/>
            <a:gdLst/>
            <a:ahLst/>
            <a:cxnLst/>
            <a:rect l="l" t="t" r="r" b="b"/>
            <a:pathLst>
              <a:path w="7407" h="4756" extrusionOk="0">
                <a:moveTo>
                  <a:pt x="429" y="0"/>
                </a:moveTo>
                <a:cubicBezTo>
                  <a:pt x="193" y="0"/>
                  <a:pt x="0" y="193"/>
                  <a:pt x="0" y="431"/>
                </a:cubicBezTo>
                <a:lnTo>
                  <a:pt x="0" y="4327"/>
                </a:lnTo>
                <a:cubicBezTo>
                  <a:pt x="0" y="4562"/>
                  <a:pt x="193" y="4755"/>
                  <a:pt x="429" y="4755"/>
                </a:cubicBezTo>
                <a:lnTo>
                  <a:pt x="6976" y="4755"/>
                </a:lnTo>
                <a:cubicBezTo>
                  <a:pt x="7214" y="4755"/>
                  <a:pt x="7406" y="4562"/>
                  <a:pt x="7406" y="4327"/>
                </a:cubicBezTo>
                <a:lnTo>
                  <a:pt x="7406" y="431"/>
                </a:lnTo>
                <a:cubicBezTo>
                  <a:pt x="7406" y="193"/>
                  <a:pt x="7214" y="0"/>
                  <a:pt x="6976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4569;p36">
            <a:extLst>
              <a:ext uri="{FF2B5EF4-FFF2-40B4-BE49-F238E27FC236}">
                <a16:creationId xmlns:a16="http://schemas.microsoft.com/office/drawing/2014/main" id="{17A7DA6F-BABA-4FBC-A0E1-DB8B123DC7E2}"/>
              </a:ext>
            </a:extLst>
          </p:cNvPr>
          <p:cNvSpPr/>
          <p:nvPr/>
        </p:nvSpPr>
        <p:spPr>
          <a:xfrm>
            <a:off x="5506123" y="1685250"/>
            <a:ext cx="621792" cy="621792"/>
          </a:xfrm>
          <a:custGeom>
            <a:avLst/>
            <a:gdLst/>
            <a:ahLst/>
            <a:cxnLst/>
            <a:rect l="l" t="t" r="r" b="b"/>
            <a:pathLst>
              <a:path w="525" h="526" extrusionOk="0">
                <a:moveTo>
                  <a:pt x="114" y="123"/>
                </a:moveTo>
                <a:cubicBezTo>
                  <a:pt x="109" y="123"/>
                  <a:pt x="105" y="127"/>
                  <a:pt x="105" y="131"/>
                </a:cubicBezTo>
                <a:cubicBezTo>
                  <a:pt x="105" y="136"/>
                  <a:pt x="109" y="140"/>
                  <a:pt x="114" y="140"/>
                </a:cubicBezTo>
                <a:lnTo>
                  <a:pt x="189" y="140"/>
                </a:lnTo>
                <a:cubicBezTo>
                  <a:pt x="193" y="140"/>
                  <a:pt x="197" y="136"/>
                  <a:pt x="197" y="131"/>
                </a:cubicBezTo>
                <a:cubicBezTo>
                  <a:pt x="197" y="127"/>
                  <a:pt x="193" y="123"/>
                  <a:pt x="189" y="123"/>
                </a:cubicBezTo>
                <a:close/>
                <a:moveTo>
                  <a:pt x="221" y="123"/>
                </a:moveTo>
                <a:cubicBezTo>
                  <a:pt x="217" y="123"/>
                  <a:pt x="212" y="127"/>
                  <a:pt x="212" y="131"/>
                </a:cubicBezTo>
                <a:cubicBezTo>
                  <a:pt x="212" y="136"/>
                  <a:pt x="217" y="140"/>
                  <a:pt x="221" y="140"/>
                </a:cubicBezTo>
                <a:lnTo>
                  <a:pt x="392" y="140"/>
                </a:lnTo>
                <a:cubicBezTo>
                  <a:pt x="399" y="140"/>
                  <a:pt x="401" y="136"/>
                  <a:pt x="401" y="131"/>
                </a:cubicBezTo>
                <a:cubicBezTo>
                  <a:pt x="401" y="127"/>
                  <a:pt x="399" y="123"/>
                  <a:pt x="392" y="123"/>
                </a:cubicBezTo>
                <a:close/>
                <a:moveTo>
                  <a:pt x="204" y="157"/>
                </a:moveTo>
                <a:cubicBezTo>
                  <a:pt x="199" y="157"/>
                  <a:pt x="195" y="159"/>
                  <a:pt x="195" y="163"/>
                </a:cubicBezTo>
                <a:cubicBezTo>
                  <a:pt x="195" y="170"/>
                  <a:pt x="199" y="172"/>
                  <a:pt x="204" y="172"/>
                </a:cubicBezTo>
                <a:lnTo>
                  <a:pt x="294" y="172"/>
                </a:lnTo>
                <a:cubicBezTo>
                  <a:pt x="300" y="172"/>
                  <a:pt x="302" y="170"/>
                  <a:pt x="302" y="163"/>
                </a:cubicBezTo>
                <a:cubicBezTo>
                  <a:pt x="302" y="159"/>
                  <a:pt x="300" y="157"/>
                  <a:pt x="294" y="157"/>
                </a:cubicBezTo>
                <a:close/>
                <a:moveTo>
                  <a:pt x="328" y="155"/>
                </a:moveTo>
                <a:cubicBezTo>
                  <a:pt x="321" y="155"/>
                  <a:pt x="319" y="159"/>
                  <a:pt x="319" y="163"/>
                </a:cubicBezTo>
                <a:cubicBezTo>
                  <a:pt x="319" y="170"/>
                  <a:pt x="321" y="172"/>
                  <a:pt x="328" y="172"/>
                </a:cubicBezTo>
                <a:lnTo>
                  <a:pt x="392" y="172"/>
                </a:lnTo>
                <a:cubicBezTo>
                  <a:pt x="399" y="172"/>
                  <a:pt x="401" y="170"/>
                  <a:pt x="401" y="163"/>
                </a:cubicBezTo>
                <a:cubicBezTo>
                  <a:pt x="401" y="159"/>
                  <a:pt x="399" y="155"/>
                  <a:pt x="392" y="155"/>
                </a:cubicBezTo>
                <a:close/>
                <a:moveTo>
                  <a:pt x="294" y="189"/>
                </a:moveTo>
                <a:cubicBezTo>
                  <a:pt x="289" y="189"/>
                  <a:pt x="287" y="191"/>
                  <a:pt x="287" y="198"/>
                </a:cubicBezTo>
                <a:cubicBezTo>
                  <a:pt x="287" y="202"/>
                  <a:pt x="289" y="204"/>
                  <a:pt x="294" y="204"/>
                </a:cubicBezTo>
                <a:lnTo>
                  <a:pt x="392" y="204"/>
                </a:lnTo>
                <a:cubicBezTo>
                  <a:pt x="399" y="204"/>
                  <a:pt x="401" y="202"/>
                  <a:pt x="401" y="198"/>
                </a:cubicBezTo>
                <a:cubicBezTo>
                  <a:pt x="401" y="191"/>
                  <a:pt x="399" y="189"/>
                  <a:pt x="392" y="189"/>
                </a:cubicBezTo>
                <a:close/>
                <a:moveTo>
                  <a:pt x="474" y="50"/>
                </a:moveTo>
                <a:lnTo>
                  <a:pt x="474" y="279"/>
                </a:lnTo>
                <a:lnTo>
                  <a:pt x="49" y="279"/>
                </a:lnTo>
                <a:lnTo>
                  <a:pt x="49" y="50"/>
                </a:lnTo>
                <a:close/>
                <a:moveTo>
                  <a:pt x="41" y="33"/>
                </a:moveTo>
                <a:cubicBezTo>
                  <a:pt x="37" y="33"/>
                  <a:pt x="32" y="37"/>
                  <a:pt x="32" y="41"/>
                </a:cubicBezTo>
                <a:lnTo>
                  <a:pt x="32" y="288"/>
                </a:lnTo>
                <a:cubicBezTo>
                  <a:pt x="32" y="292"/>
                  <a:pt x="35" y="296"/>
                  <a:pt x="41" y="296"/>
                </a:cubicBezTo>
                <a:lnTo>
                  <a:pt x="482" y="296"/>
                </a:lnTo>
                <a:cubicBezTo>
                  <a:pt x="489" y="296"/>
                  <a:pt x="491" y="292"/>
                  <a:pt x="491" y="288"/>
                </a:cubicBezTo>
                <a:lnTo>
                  <a:pt x="491" y="41"/>
                </a:lnTo>
                <a:cubicBezTo>
                  <a:pt x="491" y="37"/>
                  <a:pt x="489" y="33"/>
                  <a:pt x="482" y="33"/>
                </a:cubicBezTo>
                <a:close/>
                <a:moveTo>
                  <a:pt x="60" y="311"/>
                </a:moveTo>
                <a:cubicBezTo>
                  <a:pt x="54" y="311"/>
                  <a:pt x="49" y="318"/>
                  <a:pt x="49" y="324"/>
                </a:cubicBezTo>
                <a:cubicBezTo>
                  <a:pt x="49" y="330"/>
                  <a:pt x="54" y="337"/>
                  <a:pt x="60" y="337"/>
                </a:cubicBezTo>
                <a:cubicBezTo>
                  <a:pt x="69" y="337"/>
                  <a:pt x="73" y="330"/>
                  <a:pt x="73" y="324"/>
                </a:cubicBezTo>
                <a:cubicBezTo>
                  <a:pt x="73" y="318"/>
                  <a:pt x="67" y="311"/>
                  <a:pt x="60" y="311"/>
                </a:cubicBezTo>
                <a:close/>
                <a:moveTo>
                  <a:pt x="99" y="320"/>
                </a:moveTo>
                <a:cubicBezTo>
                  <a:pt x="92" y="320"/>
                  <a:pt x="90" y="324"/>
                  <a:pt x="90" y="328"/>
                </a:cubicBezTo>
                <a:cubicBezTo>
                  <a:pt x="90" y="333"/>
                  <a:pt x="92" y="337"/>
                  <a:pt x="99" y="337"/>
                </a:cubicBezTo>
                <a:lnTo>
                  <a:pt x="172" y="337"/>
                </a:lnTo>
                <a:cubicBezTo>
                  <a:pt x="176" y="337"/>
                  <a:pt x="180" y="333"/>
                  <a:pt x="180" y="328"/>
                </a:cubicBezTo>
                <a:cubicBezTo>
                  <a:pt x="180" y="322"/>
                  <a:pt x="176" y="320"/>
                  <a:pt x="172" y="320"/>
                </a:cubicBezTo>
                <a:close/>
                <a:moveTo>
                  <a:pt x="499" y="18"/>
                </a:moveTo>
                <a:cubicBezTo>
                  <a:pt x="504" y="18"/>
                  <a:pt x="508" y="20"/>
                  <a:pt x="508" y="24"/>
                </a:cubicBezTo>
                <a:lnTo>
                  <a:pt x="508" y="345"/>
                </a:lnTo>
                <a:cubicBezTo>
                  <a:pt x="508" y="350"/>
                  <a:pt x="504" y="352"/>
                  <a:pt x="499" y="352"/>
                </a:cubicBezTo>
                <a:lnTo>
                  <a:pt x="24" y="352"/>
                </a:lnTo>
                <a:cubicBezTo>
                  <a:pt x="20" y="352"/>
                  <a:pt x="15" y="350"/>
                  <a:pt x="15" y="345"/>
                </a:cubicBezTo>
                <a:lnTo>
                  <a:pt x="15" y="24"/>
                </a:lnTo>
                <a:cubicBezTo>
                  <a:pt x="15" y="20"/>
                  <a:pt x="20" y="18"/>
                  <a:pt x="24" y="18"/>
                </a:cubicBezTo>
                <a:close/>
                <a:moveTo>
                  <a:pt x="24" y="1"/>
                </a:moveTo>
                <a:cubicBezTo>
                  <a:pt x="11" y="1"/>
                  <a:pt x="0" y="11"/>
                  <a:pt x="0" y="24"/>
                </a:cubicBezTo>
                <a:lnTo>
                  <a:pt x="0" y="345"/>
                </a:lnTo>
                <a:cubicBezTo>
                  <a:pt x="0" y="358"/>
                  <a:pt x="11" y="369"/>
                  <a:pt x="24" y="369"/>
                </a:cubicBezTo>
                <a:lnTo>
                  <a:pt x="499" y="369"/>
                </a:lnTo>
                <a:cubicBezTo>
                  <a:pt x="514" y="369"/>
                  <a:pt x="525" y="358"/>
                  <a:pt x="525" y="345"/>
                </a:cubicBezTo>
                <a:lnTo>
                  <a:pt x="525" y="24"/>
                </a:lnTo>
                <a:cubicBezTo>
                  <a:pt x="525" y="11"/>
                  <a:pt x="514" y="1"/>
                  <a:pt x="499" y="1"/>
                </a:cubicBezTo>
                <a:close/>
                <a:moveTo>
                  <a:pt x="221" y="378"/>
                </a:moveTo>
                <a:cubicBezTo>
                  <a:pt x="217" y="378"/>
                  <a:pt x="212" y="380"/>
                  <a:pt x="212" y="386"/>
                </a:cubicBezTo>
                <a:cubicBezTo>
                  <a:pt x="212" y="412"/>
                  <a:pt x="191" y="433"/>
                  <a:pt x="163" y="433"/>
                </a:cubicBezTo>
                <a:lnTo>
                  <a:pt x="154" y="433"/>
                </a:lnTo>
                <a:cubicBezTo>
                  <a:pt x="150" y="433"/>
                  <a:pt x="148" y="438"/>
                  <a:pt x="148" y="442"/>
                </a:cubicBezTo>
                <a:cubicBezTo>
                  <a:pt x="148" y="448"/>
                  <a:pt x="150" y="450"/>
                  <a:pt x="157" y="450"/>
                </a:cubicBezTo>
                <a:lnTo>
                  <a:pt x="369" y="450"/>
                </a:lnTo>
                <a:cubicBezTo>
                  <a:pt x="373" y="450"/>
                  <a:pt x="377" y="448"/>
                  <a:pt x="377" y="442"/>
                </a:cubicBezTo>
                <a:cubicBezTo>
                  <a:pt x="377" y="438"/>
                  <a:pt x="373" y="433"/>
                  <a:pt x="369" y="433"/>
                </a:cubicBezTo>
                <a:lnTo>
                  <a:pt x="360" y="433"/>
                </a:lnTo>
                <a:cubicBezTo>
                  <a:pt x="332" y="433"/>
                  <a:pt x="311" y="412"/>
                  <a:pt x="311" y="386"/>
                </a:cubicBezTo>
                <a:cubicBezTo>
                  <a:pt x="311" y="380"/>
                  <a:pt x="309" y="378"/>
                  <a:pt x="302" y="378"/>
                </a:cubicBezTo>
                <a:cubicBezTo>
                  <a:pt x="298" y="378"/>
                  <a:pt x="294" y="380"/>
                  <a:pt x="294" y="386"/>
                </a:cubicBezTo>
                <a:cubicBezTo>
                  <a:pt x="294" y="405"/>
                  <a:pt x="304" y="423"/>
                  <a:pt x="317" y="433"/>
                </a:cubicBezTo>
                <a:lnTo>
                  <a:pt x="208" y="433"/>
                </a:lnTo>
                <a:cubicBezTo>
                  <a:pt x="221" y="423"/>
                  <a:pt x="229" y="405"/>
                  <a:pt x="229" y="386"/>
                </a:cubicBezTo>
                <a:cubicBezTo>
                  <a:pt x="229" y="380"/>
                  <a:pt x="225" y="378"/>
                  <a:pt x="221" y="378"/>
                </a:cubicBezTo>
                <a:close/>
                <a:moveTo>
                  <a:pt x="64" y="468"/>
                </a:moveTo>
                <a:cubicBezTo>
                  <a:pt x="84" y="468"/>
                  <a:pt x="99" y="483"/>
                  <a:pt x="99" y="500"/>
                </a:cubicBezTo>
                <a:cubicBezTo>
                  <a:pt x="99" y="504"/>
                  <a:pt x="94" y="508"/>
                  <a:pt x="90" y="508"/>
                </a:cubicBezTo>
                <a:lnTo>
                  <a:pt x="24" y="508"/>
                </a:lnTo>
                <a:cubicBezTo>
                  <a:pt x="20" y="508"/>
                  <a:pt x="15" y="504"/>
                  <a:pt x="15" y="500"/>
                </a:cubicBezTo>
                <a:cubicBezTo>
                  <a:pt x="15" y="483"/>
                  <a:pt x="30" y="468"/>
                  <a:pt x="49" y="468"/>
                </a:cubicBezTo>
                <a:close/>
                <a:moveTo>
                  <a:pt x="501" y="491"/>
                </a:moveTo>
                <a:lnTo>
                  <a:pt x="506" y="508"/>
                </a:lnTo>
                <a:lnTo>
                  <a:pt x="182" y="508"/>
                </a:lnTo>
                <a:lnTo>
                  <a:pt x="187" y="491"/>
                </a:lnTo>
                <a:close/>
                <a:moveTo>
                  <a:pt x="180" y="476"/>
                </a:moveTo>
                <a:cubicBezTo>
                  <a:pt x="176" y="476"/>
                  <a:pt x="172" y="478"/>
                  <a:pt x="172" y="483"/>
                </a:cubicBezTo>
                <a:lnTo>
                  <a:pt x="163" y="515"/>
                </a:lnTo>
                <a:cubicBezTo>
                  <a:pt x="163" y="517"/>
                  <a:pt x="163" y="519"/>
                  <a:pt x="165" y="521"/>
                </a:cubicBezTo>
                <a:cubicBezTo>
                  <a:pt x="167" y="523"/>
                  <a:pt x="169" y="523"/>
                  <a:pt x="172" y="523"/>
                </a:cubicBezTo>
                <a:lnTo>
                  <a:pt x="514" y="523"/>
                </a:lnTo>
                <a:cubicBezTo>
                  <a:pt x="516" y="523"/>
                  <a:pt x="521" y="523"/>
                  <a:pt x="521" y="521"/>
                </a:cubicBezTo>
                <a:cubicBezTo>
                  <a:pt x="523" y="519"/>
                  <a:pt x="523" y="517"/>
                  <a:pt x="523" y="515"/>
                </a:cubicBezTo>
                <a:lnTo>
                  <a:pt x="514" y="483"/>
                </a:lnTo>
                <a:cubicBezTo>
                  <a:pt x="514" y="478"/>
                  <a:pt x="510" y="476"/>
                  <a:pt x="506" y="476"/>
                </a:cubicBezTo>
                <a:close/>
                <a:moveTo>
                  <a:pt x="139" y="378"/>
                </a:moveTo>
                <a:cubicBezTo>
                  <a:pt x="135" y="378"/>
                  <a:pt x="131" y="380"/>
                  <a:pt x="131" y="386"/>
                </a:cubicBezTo>
                <a:cubicBezTo>
                  <a:pt x="131" y="399"/>
                  <a:pt x="120" y="410"/>
                  <a:pt x="107" y="410"/>
                </a:cubicBezTo>
                <a:lnTo>
                  <a:pt x="90" y="410"/>
                </a:lnTo>
                <a:cubicBezTo>
                  <a:pt x="67" y="410"/>
                  <a:pt x="49" y="427"/>
                  <a:pt x="49" y="450"/>
                </a:cubicBezTo>
                <a:cubicBezTo>
                  <a:pt x="22" y="450"/>
                  <a:pt x="0" y="472"/>
                  <a:pt x="0" y="500"/>
                </a:cubicBezTo>
                <a:cubicBezTo>
                  <a:pt x="0" y="515"/>
                  <a:pt x="11" y="525"/>
                  <a:pt x="24" y="525"/>
                </a:cubicBezTo>
                <a:lnTo>
                  <a:pt x="90" y="525"/>
                </a:lnTo>
                <a:cubicBezTo>
                  <a:pt x="103" y="525"/>
                  <a:pt x="114" y="515"/>
                  <a:pt x="114" y="500"/>
                </a:cubicBezTo>
                <a:cubicBezTo>
                  <a:pt x="114" y="472"/>
                  <a:pt x="92" y="450"/>
                  <a:pt x="67" y="450"/>
                </a:cubicBezTo>
                <a:cubicBezTo>
                  <a:pt x="67" y="438"/>
                  <a:pt x="77" y="427"/>
                  <a:pt x="90" y="427"/>
                </a:cubicBezTo>
                <a:lnTo>
                  <a:pt x="107" y="427"/>
                </a:lnTo>
                <a:cubicBezTo>
                  <a:pt x="129" y="427"/>
                  <a:pt x="148" y="408"/>
                  <a:pt x="148" y="386"/>
                </a:cubicBezTo>
                <a:cubicBezTo>
                  <a:pt x="148" y="380"/>
                  <a:pt x="144" y="378"/>
                  <a:pt x="139" y="3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Services</a:t>
            </a:r>
            <a:endParaRPr dirty="0"/>
          </a:p>
        </p:txBody>
      </p:sp>
      <p:grpSp>
        <p:nvGrpSpPr>
          <p:cNvPr id="556" name="Google Shape;556;p19"/>
          <p:cNvGrpSpPr/>
          <p:nvPr/>
        </p:nvGrpSpPr>
        <p:grpSpPr>
          <a:xfrm>
            <a:off x="3261457" y="1637407"/>
            <a:ext cx="2742228" cy="2565217"/>
            <a:chOff x="3261457" y="1637407"/>
            <a:chExt cx="2742228" cy="2565217"/>
          </a:xfrm>
        </p:grpSpPr>
        <p:sp>
          <p:nvSpPr>
            <p:cNvPr id="557" name="Google Shape;557;p19"/>
            <p:cNvSpPr/>
            <p:nvPr/>
          </p:nvSpPr>
          <p:spPr>
            <a:xfrm>
              <a:off x="3724323" y="1930419"/>
              <a:ext cx="1739868" cy="1739868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567609" y="1773705"/>
              <a:ext cx="2053289" cy="2053289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062269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062269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4446347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572125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193247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551080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062269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859420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599983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5204660" y="1697613"/>
              <a:ext cx="356568" cy="402768"/>
            </a:xfrm>
            <a:custGeom>
              <a:avLst/>
              <a:gdLst/>
              <a:ahLst/>
              <a:cxnLst/>
              <a:rect l="l" t="t" r="r" b="b"/>
              <a:pathLst>
                <a:path w="4521" h="5078" extrusionOk="0">
                  <a:moveTo>
                    <a:pt x="2286" y="1"/>
                  </a:moveTo>
                  <a:cubicBezTo>
                    <a:pt x="680" y="1"/>
                    <a:pt x="0" y="1665"/>
                    <a:pt x="1017" y="2934"/>
                  </a:cubicBezTo>
                  <a:cubicBezTo>
                    <a:pt x="2034" y="4204"/>
                    <a:pt x="1613" y="5078"/>
                    <a:pt x="1613" y="5078"/>
                  </a:cubicBezTo>
                  <a:lnTo>
                    <a:pt x="2966" y="5078"/>
                  </a:lnTo>
                  <a:cubicBezTo>
                    <a:pt x="2966" y="5078"/>
                    <a:pt x="2545" y="4204"/>
                    <a:pt x="3562" y="2934"/>
                  </a:cubicBezTo>
                  <a:cubicBezTo>
                    <a:pt x="4521" y="1743"/>
                    <a:pt x="3977" y="195"/>
                    <a:pt x="2565" y="20"/>
                  </a:cubicBezTo>
                  <a:cubicBezTo>
                    <a:pt x="2474" y="7"/>
                    <a:pt x="2384" y="1"/>
                    <a:pt x="2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5204660" y="1697613"/>
              <a:ext cx="361143" cy="402768"/>
            </a:xfrm>
            <a:custGeom>
              <a:avLst/>
              <a:gdLst/>
              <a:ahLst/>
              <a:cxnLst/>
              <a:rect l="l" t="t" r="r" b="b"/>
              <a:pathLst>
                <a:path w="4579" h="5078" fill="none" extrusionOk="0">
                  <a:moveTo>
                    <a:pt x="2966" y="5078"/>
                  </a:moveTo>
                  <a:cubicBezTo>
                    <a:pt x="2966" y="5078"/>
                    <a:pt x="2545" y="4204"/>
                    <a:pt x="3562" y="2934"/>
                  </a:cubicBezTo>
                  <a:cubicBezTo>
                    <a:pt x="4579" y="1665"/>
                    <a:pt x="3905" y="1"/>
                    <a:pt x="2293" y="1"/>
                  </a:cubicBezTo>
                  <a:cubicBezTo>
                    <a:pt x="680" y="1"/>
                    <a:pt x="0" y="1665"/>
                    <a:pt x="1017" y="2934"/>
                  </a:cubicBezTo>
                  <a:cubicBezTo>
                    <a:pt x="2034" y="4204"/>
                    <a:pt x="1613" y="5078"/>
                    <a:pt x="1613" y="50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5338504" y="1870209"/>
              <a:ext cx="41959" cy="193214"/>
            </a:xfrm>
            <a:custGeom>
              <a:avLst/>
              <a:gdLst/>
              <a:ahLst/>
              <a:cxnLst/>
              <a:rect l="l" t="t" r="r" b="b"/>
              <a:pathLst>
                <a:path w="532" h="2436" fill="none" extrusionOk="0">
                  <a:moveTo>
                    <a:pt x="531" y="24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90086" y="1870209"/>
              <a:ext cx="41959" cy="193214"/>
            </a:xfrm>
            <a:custGeom>
              <a:avLst/>
              <a:gdLst/>
              <a:ahLst/>
              <a:cxnLst/>
              <a:rect l="l" t="t" r="r" b="b"/>
              <a:pathLst>
                <a:path w="532" h="2436" fill="none" extrusionOk="0">
                  <a:moveTo>
                    <a:pt x="0" y="2435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5344577" y="1899001"/>
              <a:ext cx="81314" cy="79"/>
            </a:xfrm>
            <a:custGeom>
              <a:avLst/>
              <a:gdLst/>
              <a:ahLst/>
              <a:cxnLst/>
              <a:rect l="l" t="t" r="r" b="b"/>
              <a:pathLst>
                <a:path w="1031" h="1" fill="none" extrusionOk="0">
                  <a:moveTo>
                    <a:pt x="1" y="0"/>
                  </a:moveTo>
                  <a:lnTo>
                    <a:pt x="103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5291497" y="2063586"/>
              <a:ext cx="188025" cy="274117"/>
            </a:xfrm>
            <a:custGeom>
              <a:avLst/>
              <a:gdLst/>
              <a:ahLst/>
              <a:cxnLst/>
              <a:rect l="l" t="t" r="r" b="b"/>
              <a:pathLst>
                <a:path w="2384" h="3456" extrusionOk="0">
                  <a:moveTo>
                    <a:pt x="1185" y="0"/>
                  </a:moveTo>
                  <a:cubicBezTo>
                    <a:pt x="835" y="0"/>
                    <a:pt x="487" y="47"/>
                    <a:pt x="259" y="140"/>
                  </a:cubicBezTo>
                  <a:cubicBezTo>
                    <a:pt x="97" y="205"/>
                    <a:pt x="0" y="295"/>
                    <a:pt x="0" y="405"/>
                  </a:cubicBezTo>
                  <a:cubicBezTo>
                    <a:pt x="0" y="1493"/>
                    <a:pt x="162" y="3456"/>
                    <a:pt x="1192" y="3456"/>
                  </a:cubicBezTo>
                  <a:cubicBezTo>
                    <a:pt x="1399" y="3456"/>
                    <a:pt x="1574" y="3358"/>
                    <a:pt x="1716" y="3184"/>
                  </a:cubicBezTo>
                  <a:cubicBezTo>
                    <a:pt x="2215" y="2607"/>
                    <a:pt x="2383" y="1247"/>
                    <a:pt x="2383" y="405"/>
                  </a:cubicBezTo>
                  <a:cubicBezTo>
                    <a:pt x="2383" y="136"/>
                    <a:pt x="1783" y="0"/>
                    <a:pt x="1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5291497" y="2052560"/>
              <a:ext cx="188025" cy="285142"/>
            </a:xfrm>
            <a:custGeom>
              <a:avLst/>
              <a:gdLst/>
              <a:ahLst/>
              <a:cxnLst/>
              <a:rect l="l" t="t" r="r" b="b"/>
              <a:pathLst>
                <a:path w="2384" h="3595" fill="none" extrusionOk="0">
                  <a:moveTo>
                    <a:pt x="2383" y="544"/>
                  </a:moveTo>
                  <a:cubicBezTo>
                    <a:pt x="2383" y="1632"/>
                    <a:pt x="2105" y="3595"/>
                    <a:pt x="1192" y="3595"/>
                  </a:cubicBezTo>
                  <a:cubicBezTo>
                    <a:pt x="156" y="3595"/>
                    <a:pt x="0" y="1632"/>
                    <a:pt x="0" y="544"/>
                  </a:cubicBezTo>
                  <a:cubicBezTo>
                    <a:pt x="0" y="0"/>
                    <a:pt x="2383" y="0"/>
                    <a:pt x="2383" y="5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400813" y="2140921"/>
              <a:ext cx="78712" cy="79"/>
            </a:xfrm>
            <a:custGeom>
              <a:avLst/>
              <a:gdLst/>
              <a:ahLst/>
              <a:cxnLst/>
              <a:rect l="l" t="t" r="r" b="b"/>
              <a:pathLst>
                <a:path w="998" h="1" fill="none" extrusionOk="0">
                  <a:moveTo>
                    <a:pt x="0" y="0"/>
                  </a:moveTo>
                  <a:lnTo>
                    <a:pt x="997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95568" y="2175820"/>
              <a:ext cx="78712" cy="79"/>
            </a:xfrm>
            <a:custGeom>
              <a:avLst/>
              <a:gdLst/>
              <a:ahLst/>
              <a:cxnLst/>
              <a:rect l="l" t="t" r="r" b="b"/>
              <a:pathLst>
                <a:path w="998" h="1" fill="none" extrusionOk="0">
                  <a:moveTo>
                    <a:pt x="0" y="1"/>
                  </a:moveTo>
                  <a:lnTo>
                    <a:pt x="99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5400813" y="2210800"/>
              <a:ext cx="67433" cy="79"/>
            </a:xfrm>
            <a:custGeom>
              <a:avLst/>
              <a:gdLst/>
              <a:ahLst/>
              <a:cxnLst/>
              <a:rect l="l" t="t" r="r" b="b"/>
              <a:pathLst>
                <a:path w="855" h="1" fill="none" extrusionOk="0">
                  <a:moveTo>
                    <a:pt x="0" y="0"/>
                  </a:moveTo>
                  <a:lnTo>
                    <a:pt x="85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5400813" y="2245699"/>
              <a:ext cx="59310" cy="79"/>
            </a:xfrm>
            <a:custGeom>
              <a:avLst/>
              <a:gdLst/>
              <a:ahLst/>
              <a:cxnLst/>
              <a:rect l="l" t="t" r="r" b="b"/>
              <a:pathLst>
                <a:path w="752" h="1" fill="none" extrusionOk="0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5331618" y="2886815"/>
              <a:ext cx="556711" cy="365278"/>
            </a:xfrm>
            <a:custGeom>
              <a:avLst/>
              <a:gdLst/>
              <a:ahLst/>
              <a:cxnLst/>
              <a:rect l="l" t="t" r="r" b="b"/>
              <a:pathLst>
                <a:path w="5816" h="3770" extrusionOk="0">
                  <a:moveTo>
                    <a:pt x="0" y="1"/>
                  </a:moveTo>
                  <a:lnTo>
                    <a:pt x="0" y="3769"/>
                  </a:lnTo>
                  <a:lnTo>
                    <a:pt x="5816" y="3769"/>
                  </a:lnTo>
                  <a:lnTo>
                    <a:pt x="581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5331618" y="2886815"/>
              <a:ext cx="556711" cy="365278"/>
            </a:xfrm>
            <a:custGeom>
              <a:avLst/>
              <a:gdLst/>
              <a:ahLst/>
              <a:cxnLst/>
              <a:rect l="l" t="t" r="r" b="b"/>
              <a:pathLst>
                <a:path w="5816" h="3770" fill="none" extrusionOk="0">
                  <a:moveTo>
                    <a:pt x="0" y="1"/>
                  </a:moveTo>
                  <a:lnTo>
                    <a:pt x="5816" y="1"/>
                  </a:lnTo>
                  <a:lnTo>
                    <a:pt x="5816" y="3769"/>
                  </a:lnTo>
                  <a:lnTo>
                    <a:pt x="0" y="3769"/>
                  </a:lnTo>
                  <a:close/>
                </a:path>
              </a:pathLst>
            </a:custGeom>
            <a:noFill/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fill="none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fill="none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331618" y="2886815"/>
              <a:ext cx="556711" cy="213450"/>
            </a:xfrm>
            <a:custGeom>
              <a:avLst/>
              <a:gdLst/>
              <a:ahLst/>
              <a:cxnLst/>
              <a:rect l="l" t="t" r="r" b="b"/>
              <a:pathLst>
                <a:path w="5816" h="2203" fill="none" extrusionOk="0">
                  <a:moveTo>
                    <a:pt x="5816" y="1"/>
                  </a:moveTo>
                  <a:lnTo>
                    <a:pt x="2908" y="2202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4821823" y="3611661"/>
              <a:ext cx="423037" cy="492228"/>
            </a:xfrm>
            <a:custGeom>
              <a:avLst/>
              <a:gdLst/>
              <a:ahLst/>
              <a:cxnLst/>
              <a:rect l="l" t="t" r="r" b="b"/>
              <a:pathLst>
                <a:path w="4735" h="5486" extrusionOk="0">
                  <a:moveTo>
                    <a:pt x="1" y="0"/>
                  </a:moveTo>
                  <a:lnTo>
                    <a:pt x="1" y="5485"/>
                  </a:lnTo>
                  <a:lnTo>
                    <a:pt x="4734" y="5485"/>
                  </a:lnTo>
                  <a:lnTo>
                    <a:pt x="47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821823" y="3560517"/>
              <a:ext cx="486649" cy="57603"/>
            </a:xfrm>
            <a:custGeom>
              <a:avLst/>
              <a:gdLst/>
              <a:ahLst/>
              <a:cxnLst/>
              <a:rect l="l" t="t" r="r" b="b"/>
              <a:pathLst>
                <a:path w="5447" h="642" extrusionOk="0">
                  <a:moveTo>
                    <a:pt x="1186" y="1"/>
                  </a:moveTo>
                  <a:lnTo>
                    <a:pt x="1" y="570"/>
                  </a:lnTo>
                  <a:lnTo>
                    <a:pt x="4806" y="642"/>
                  </a:lnTo>
                  <a:lnTo>
                    <a:pt x="5447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5248264" y="3560517"/>
              <a:ext cx="60217" cy="543909"/>
            </a:xfrm>
            <a:custGeom>
              <a:avLst/>
              <a:gdLst/>
              <a:ahLst/>
              <a:cxnLst/>
              <a:rect l="l" t="t" r="r" b="b"/>
              <a:pathLst>
                <a:path w="674" h="6062" extrusionOk="0">
                  <a:moveTo>
                    <a:pt x="674" y="1"/>
                  </a:moveTo>
                  <a:lnTo>
                    <a:pt x="0" y="642"/>
                  </a:lnTo>
                  <a:lnTo>
                    <a:pt x="26" y="6062"/>
                  </a:lnTo>
                  <a:lnTo>
                    <a:pt x="674" y="542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4818338" y="3560248"/>
              <a:ext cx="109445" cy="51502"/>
            </a:xfrm>
            <a:custGeom>
              <a:avLst/>
              <a:gdLst/>
              <a:ahLst/>
              <a:cxnLst/>
              <a:rect l="l" t="t" r="r" b="b"/>
              <a:pathLst>
                <a:path w="1225" h="574" extrusionOk="0">
                  <a:moveTo>
                    <a:pt x="1128" y="1"/>
                  </a:moveTo>
                  <a:cubicBezTo>
                    <a:pt x="963" y="1"/>
                    <a:pt x="618" y="22"/>
                    <a:pt x="357" y="178"/>
                  </a:cubicBezTo>
                  <a:cubicBezTo>
                    <a:pt x="1" y="392"/>
                    <a:pt x="40" y="573"/>
                    <a:pt x="40" y="573"/>
                  </a:cubicBezTo>
                  <a:lnTo>
                    <a:pt x="1225" y="4"/>
                  </a:lnTo>
                  <a:cubicBezTo>
                    <a:pt x="1225" y="4"/>
                    <a:pt x="1188" y="1"/>
                    <a:pt x="1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4860062" y="3593088"/>
              <a:ext cx="411422" cy="485229"/>
            </a:xfrm>
            <a:custGeom>
              <a:avLst/>
              <a:gdLst/>
              <a:ahLst/>
              <a:cxnLst/>
              <a:rect l="l" t="t" r="r" b="b"/>
              <a:pathLst>
                <a:path w="4605" h="5408" fill="none" extrusionOk="0">
                  <a:moveTo>
                    <a:pt x="0" y="0"/>
                  </a:moveTo>
                  <a:lnTo>
                    <a:pt x="4604" y="65"/>
                  </a:lnTo>
                  <a:lnTo>
                    <a:pt x="4604" y="540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894192" y="3576758"/>
              <a:ext cx="396949" cy="487652"/>
            </a:xfrm>
            <a:custGeom>
              <a:avLst/>
              <a:gdLst/>
              <a:ahLst/>
              <a:cxnLst/>
              <a:rect l="l" t="t" r="r" b="b"/>
              <a:pathLst>
                <a:path w="4443" h="5435" fill="none" extrusionOk="0">
                  <a:moveTo>
                    <a:pt x="0" y="1"/>
                  </a:moveTo>
                  <a:lnTo>
                    <a:pt x="4442" y="1"/>
                  </a:lnTo>
                  <a:lnTo>
                    <a:pt x="4442" y="54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74447" y="4104348"/>
              <a:ext cx="86930" cy="66934"/>
            </a:xfrm>
            <a:custGeom>
              <a:avLst/>
              <a:gdLst/>
              <a:ahLst/>
              <a:cxnLst/>
              <a:rect l="l" t="t" r="r" b="b"/>
              <a:pathLst>
                <a:path w="973" h="746" extrusionOk="0">
                  <a:moveTo>
                    <a:pt x="1" y="1"/>
                  </a:moveTo>
                  <a:lnTo>
                    <a:pt x="1" y="746"/>
                  </a:lnTo>
                  <a:lnTo>
                    <a:pt x="487" y="519"/>
                  </a:lnTo>
                  <a:lnTo>
                    <a:pt x="972" y="746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923050" y="3737188"/>
              <a:ext cx="240242" cy="241807"/>
            </a:xfrm>
            <a:custGeom>
              <a:avLst/>
              <a:gdLst/>
              <a:ahLst/>
              <a:cxnLst/>
              <a:rect l="l" t="t" r="r" b="b"/>
              <a:pathLst>
                <a:path w="2689" h="2695" extrusionOk="0">
                  <a:moveTo>
                    <a:pt x="1341" y="0"/>
                  </a:moveTo>
                  <a:cubicBezTo>
                    <a:pt x="603" y="0"/>
                    <a:pt x="1" y="602"/>
                    <a:pt x="1" y="1347"/>
                  </a:cubicBezTo>
                  <a:cubicBezTo>
                    <a:pt x="1" y="2085"/>
                    <a:pt x="603" y="2694"/>
                    <a:pt x="1341" y="2694"/>
                  </a:cubicBezTo>
                  <a:cubicBezTo>
                    <a:pt x="2086" y="2694"/>
                    <a:pt x="2688" y="2085"/>
                    <a:pt x="2688" y="1347"/>
                  </a:cubicBezTo>
                  <a:cubicBezTo>
                    <a:pt x="2688" y="602"/>
                    <a:pt x="2086" y="0"/>
                    <a:pt x="13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739398" y="3557976"/>
              <a:ext cx="445656" cy="446794"/>
            </a:xfrm>
            <a:custGeom>
              <a:avLst/>
              <a:gdLst/>
              <a:ahLst/>
              <a:cxnLst/>
              <a:rect l="l" t="t" r="r" b="b"/>
              <a:pathLst>
                <a:path w="5485" h="5499" extrusionOk="0">
                  <a:moveTo>
                    <a:pt x="2746" y="0"/>
                  </a:moveTo>
                  <a:cubicBezTo>
                    <a:pt x="2286" y="0"/>
                    <a:pt x="1859" y="111"/>
                    <a:pt x="1483" y="311"/>
                  </a:cubicBezTo>
                  <a:cubicBezTo>
                    <a:pt x="1334" y="389"/>
                    <a:pt x="1198" y="473"/>
                    <a:pt x="1069" y="570"/>
                  </a:cubicBezTo>
                  <a:cubicBezTo>
                    <a:pt x="414" y="1075"/>
                    <a:pt x="0" y="1865"/>
                    <a:pt x="0" y="2753"/>
                  </a:cubicBezTo>
                  <a:cubicBezTo>
                    <a:pt x="0" y="4268"/>
                    <a:pt x="1224" y="5498"/>
                    <a:pt x="2746" y="5498"/>
                  </a:cubicBezTo>
                  <a:cubicBezTo>
                    <a:pt x="3387" y="5498"/>
                    <a:pt x="3983" y="5278"/>
                    <a:pt x="4449" y="4909"/>
                  </a:cubicBezTo>
                  <a:cubicBezTo>
                    <a:pt x="4533" y="4844"/>
                    <a:pt x="4611" y="4773"/>
                    <a:pt x="4682" y="4702"/>
                  </a:cubicBezTo>
                  <a:cubicBezTo>
                    <a:pt x="5135" y="4255"/>
                    <a:pt x="5427" y="3653"/>
                    <a:pt x="5485" y="2986"/>
                  </a:cubicBezTo>
                  <a:lnTo>
                    <a:pt x="2746" y="275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738830" y="3557976"/>
              <a:ext cx="446225" cy="446794"/>
            </a:xfrm>
            <a:custGeom>
              <a:avLst/>
              <a:gdLst/>
              <a:ahLst/>
              <a:cxnLst/>
              <a:rect l="l" t="t" r="r" b="b"/>
              <a:pathLst>
                <a:path w="5492" h="5499" fill="none" extrusionOk="0">
                  <a:moveTo>
                    <a:pt x="5492" y="2986"/>
                  </a:moveTo>
                  <a:cubicBezTo>
                    <a:pt x="5375" y="4391"/>
                    <a:pt x="4190" y="5498"/>
                    <a:pt x="2753" y="5498"/>
                  </a:cubicBezTo>
                  <a:cubicBezTo>
                    <a:pt x="1231" y="5498"/>
                    <a:pt x="1" y="4268"/>
                    <a:pt x="1" y="2753"/>
                  </a:cubicBezTo>
                  <a:cubicBezTo>
                    <a:pt x="1" y="1231"/>
                    <a:pt x="1231" y="0"/>
                    <a:pt x="2753" y="0"/>
                  </a:cubicBezTo>
                  <a:lnTo>
                    <a:pt x="2753" y="2753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011917" y="3677416"/>
              <a:ext cx="172169" cy="102700"/>
            </a:xfrm>
            <a:custGeom>
              <a:avLst/>
              <a:gdLst/>
              <a:ahLst/>
              <a:cxnLst/>
              <a:rect l="l" t="t" r="r" b="b"/>
              <a:pathLst>
                <a:path w="2119" h="1264" extrusionOk="0">
                  <a:moveTo>
                    <a:pt x="1891" y="0"/>
                  </a:moveTo>
                  <a:lnTo>
                    <a:pt x="0" y="1095"/>
                  </a:lnTo>
                  <a:lnTo>
                    <a:pt x="2112" y="1263"/>
                  </a:lnTo>
                  <a:cubicBezTo>
                    <a:pt x="2118" y="1205"/>
                    <a:pt x="2118" y="978"/>
                    <a:pt x="2118" y="926"/>
                  </a:cubicBezTo>
                  <a:cubicBezTo>
                    <a:pt x="2118" y="590"/>
                    <a:pt x="2034" y="279"/>
                    <a:pt x="18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984535" y="3557976"/>
              <a:ext cx="159006" cy="191100"/>
            </a:xfrm>
            <a:custGeom>
              <a:avLst/>
              <a:gdLst/>
              <a:ahLst/>
              <a:cxnLst/>
              <a:rect l="l" t="t" r="r" b="b"/>
              <a:pathLst>
                <a:path w="1957" h="2352" extrusionOk="0">
                  <a:moveTo>
                    <a:pt x="98" y="0"/>
                  </a:moveTo>
                  <a:lnTo>
                    <a:pt x="1" y="2351"/>
                  </a:lnTo>
                  <a:lnTo>
                    <a:pt x="1" y="2351"/>
                  </a:lnTo>
                  <a:lnTo>
                    <a:pt x="1956" y="1075"/>
                  </a:lnTo>
                  <a:cubicBezTo>
                    <a:pt x="1626" y="441"/>
                    <a:pt x="868" y="0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720646" y="1697604"/>
              <a:ext cx="65" cy="113056"/>
            </a:xfrm>
            <a:custGeom>
              <a:avLst/>
              <a:gdLst/>
              <a:ahLst/>
              <a:cxnLst/>
              <a:rect l="l" t="t" r="r" b="b"/>
              <a:pathLst>
                <a:path w="1" h="1756" fill="none" extrusionOk="0">
                  <a:moveTo>
                    <a:pt x="0" y="1756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754439" y="1723487"/>
              <a:ext cx="57081" cy="98055"/>
            </a:xfrm>
            <a:custGeom>
              <a:avLst/>
              <a:gdLst/>
              <a:ahLst/>
              <a:cxnLst/>
              <a:rect l="l" t="t" r="r" b="b"/>
              <a:pathLst>
                <a:path w="875" h="1523" fill="none" extrusionOk="0">
                  <a:moveTo>
                    <a:pt x="0" y="1522"/>
                  </a:moveTo>
                  <a:lnTo>
                    <a:pt x="875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622594" y="1723487"/>
              <a:ext cx="60930" cy="95930"/>
            </a:xfrm>
            <a:custGeom>
              <a:avLst/>
              <a:gdLst/>
              <a:ahLst/>
              <a:cxnLst/>
              <a:rect l="l" t="t" r="r" b="b"/>
              <a:pathLst>
                <a:path w="934" h="1490" fill="none" extrusionOk="0">
                  <a:moveTo>
                    <a:pt x="933" y="149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555857" y="1791412"/>
              <a:ext cx="101441" cy="52601"/>
            </a:xfrm>
            <a:custGeom>
              <a:avLst/>
              <a:gdLst/>
              <a:ahLst/>
              <a:cxnLst/>
              <a:rect l="l" t="t" r="r" b="b"/>
              <a:pathLst>
                <a:path w="1555" h="817" fill="none" extrusionOk="0">
                  <a:moveTo>
                    <a:pt x="1555" y="817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775119" y="1774350"/>
              <a:ext cx="92178" cy="67151"/>
            </a:xfrm>
            <a:custGeom>
              <a:avLst/>
              <a:gdLst/>
              <a:ahLst/>
              <a:cxnLst/>
              <a:rect l="l" t="t" r="r" b="b"/>
              <a:pathLst>
                <a:path w="1413" h="1043" fill="none" extrusionOk="0">
                  <a:moveTo>
                    <a:pt x="1" y="1043"/>
                  </a:moveTo>
                  <a:lnTo>
                    <a:pt x="1412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463350" y="1871891"/>
              <a:ext cx="504076" cy="465357"/>
            </a:xfrm>
            <a:custGeom>
              <a:avLst/>
              <a:gdLst/>
              <a:ahLst/>
              <a:cxnLst/>
              <a:rect l="l" t="t" r="r" b="b"/>
              <a:pathLst>
                <a:path w="7727" h="7228" extrusionOk="0">
                  <a:moveTo>
                    <a:pt x="1" y="1"/>
                  </a:moveTo>
                  <a:lnTo>
                    <a:pt x="1" y="7228"/>
                  </a:lnTo>
                  <a:lnTo>
                    <a:pt x="7726" y="7228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3683004" y="2182093"/>
              <a:ext cx="71042" cy="105137"/>
            </a:xfrm>
            <a:custGeom>
              <a:avLst/>
              <a:gdLst/>
              <a:ahLst/>
              <a:cxnLst/>
              <a:rect l="l" t="t" r="r" b="b"/>
              <a:pathLst>
                <a:path w="1089" h="1633" extrusionOk="0">
                  <a:moveTo>
                    <a:pt x="1" y="1"/>
                  </a:moveTo>
                  <a:lnTo>
                    <a:pt x="1" y="1633"/>
                  </a:lnTo>
                  <a:lnTo>
                    <a:pt x="1089" y="163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612939" y="1929837"/>
              <a:ext cx="211233" cy="290236"/>
            </a:xfrm>
            <a:custGeom>
              <a:avLst/>
              <a:gdLst/>
              <a:ahLst/>
              <a:cxnLst/>
              <a:rect l="l" t="t" r="r" b="b"/>
              <a:pathLst>
                <a:path w="3238" h="4508" extrusionOk="0">
                  <a:moveTo>
                    <a:pt x="1269" y="1"/>
                  </a:moveTo>
                  <a:cubicBezTo>
                    <a:pt x="570" y="1"/>
                    <a:pt x="0" y="564"/>
                    <a:pt x="0" y="1264"/>
                  </a:cubicBezTo>
                  <a:lnTo>
                    <a:pt x="0" y="3245"/>
                  </a:lnTo>
                  <a:cubicBezTo>
                    <a:pt x="0" y="3938"/>
                    <a:pt x="570" y="4508"/>
                    <a:pt x="1269" y="4508"/>
                  </a:cubicBezTo>
                  <a:lnTo>
                    <a:pt x="1975" y="4508"/>
                  </a:lnTo>
                  <a:cubicBezTo>
                    <a:pt x="2668" y="4508"/>
                    <a:pt x="3238" y="3938"/>
                    <a:pt x="3238" y="3245"/>
                  </a:cubicBezTo>
                  <a:lnTo>
                    <a:pt x="3238" y="1264"/>
                  </a:lnTo>
                  <a:cubicBezTo>
                    <a:pt x="3238" y="564"/>
                    <a:pt x="2668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704141" y="2052874"/>
              <a:ext cx="28834" cy="70113"/>
            </a:xfrm>
            <a:custGeom>
              <a:avLst/>
              <a:gdLst/>
              <a:ahLst/>
              <a:cxnLst/>
              <a:rect l="l" t="t" r="r" b="b"/>
              <a:pathLst>
                <a:path w="442" h="1089" extrusionOk="0">
                  <a:moveTo>
                    <a:pt x="221" y="0"/>
                  </a:moveTo>
                  <a:cubicBezTo>
                    <a:pt x="98" y="0"/>
                    <a:pt x="1" y="97"/>
                    <a:pt x="1" y="220"/>
                  </a:cubicBezTo>
                  <a:lnTo>
                    <a:pt x="1" y="868"/>
                  </a:lnTo>
                  <a:cubicBezTo>
                    <a:pt x="1" y="991"/>
                    <a:pt x="104" y="1088"/>
                    <a:pt x="221" y="1088"/>
                  </a:cubicBezTo>
                  <a:cubicBezTo>
                    <a:pt x="344" y="1088"/>
                    <a:pt x="441" y="991"/>
                    <a:pt x="441" y="868"/>
                  </a:cubicBezTo>
                  <a:lnTo>
                    <a:pt x="441" y="220"/>
                  </a:lnTo>
                  <a:cubicBezTo>
                    <a:pt x="441" y="97"/>
                    <a:pt x="344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 w="292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3650907" y="2056609"/>
              <a:ext cx="27986" cy="28006"/>
            </a:xfrm>
            <a:custGeom>
              <a:avLst/>
              <a:gdLst/>
              <a:ahLst/>
              <a:cxnLst/>
              <a:rect l="l" t="t" r="r" b="b"/>
              <a:pathLst>
                <a:path w="429" h="435" extrusionOk="0">
                  <a:moveTo>
                    <a:pt x="215" y="0"/>
                  </a:moveTo>
                  <a:cubicBezTo>
                    <a:pt x="98" y="0"/>
                    <a:pt x="1" y="98"/>
                    <a:pt x="1" y="214"/>
                  </a:cubicBezTo>
                  <a:cubicBezTo>
                    <a:pt x="1" y="337"/>
                    <a:pt x="98" y="434"/>
                    <a:pt x="215" y="434"/>
                  </a:cubicBezTo>
                  <a:cubicBezTo>
                    <a:pt x="331" y="434"/>
                    <a:pt x="428" y="337"/>
                    <a:pt x="428" y="214"/>
                  </a:cubicBezTo>
                  <a:cubicBezTo>
                    <a:pt x="428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758222" y="2056609"/>
              <a:ext cx="28377" cy="2800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4" y="0"/>
                  </a:moveTo>
                  <a:cubicBezTo>
                    <a:pt x="98" y="0"/>
                    <a:pt x="1" y="98"/>
                    <a:pt x="1" y="214"/>
                  </a:cubicBezTo>
                  <a:cubicBezTo>
                    <a:pt x="1" y="337"/>
                    <a:pt x="98" y="434"/>
                    <a:pt x="214" y="434"/>
                  </a:cubicBezTo>
                  <a:cubicBezTo>
                    <a:pt x="337" y="434"/>
                    <a:pt x="435" y="337"/>
                    <a:pt x="435" y="214"/>
                  </a:cubicBezTo>
                  <a:cubicBezTo>
                    <a:pt x="435" y="98"/>
                    <a:pt x="3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670348" y="2135801"/>
              <a:ext cx="96810" cy="47643"/>
            </a:xfrm>
            <a:custGeom>
              <a:avLst/>
              <a:gdLst/>
              <a:ahLst/>
              <a:cxnLst/>
              <a:rect l="l" t="t" r="r" b="b"/>
              <a:pathLst>
                <a:path w="1484" h="740" extrusionOk="0">
                  <a:moveTo>
                    <a:pt x="247" y="1"/>
                  </a:moveTo>
                  <a:cubicBezTo>
                    <a:pt x="98" y="1"/>
                    <a:pt x="1" y="150"/>
                    <a:pt x="53" y="279"/>
                  </a:cubicBezTo>
                  <a:cubicBezTo>
                    <a:pt x="163" y="551"/>
                    <a:pt x="428" y="739"/>
                    <a:pt x="739" y="739"/>
                  </a:cubicBezTo>
                  <a:cubicBezTo>
                    <a:pt x="1050" y="739"/>
                    <a:pt x="1315" y="551"/>
                    <a:pt x="1425" y="279"/>
                  </a:cubicBezTo>
                  <a:cubicBezTo>
                    <a:pt x="1484" y="150"/>
                    <a:pt x="1380" y="1"/>
                    <a:pt x="1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3580777" y="1979477"/>
              <a:ext cx="43577" cy="175957"/>
            </a:xfrm>
            <a:custGeom>
              <a:avLst/>
              <a:gdLst/>
              <a:ahLst/>
              <a:cxnLst/>
              <a:rect l="l" t="t" r="r" b="b"/>
              <a:pathLst>
                <a:path w="668" h="2733" extrusionOk="0">
                  <a:moveTo>
                    <a:pt x="668" y="0"/>
                  </a:moveTo>
                  <a:cubicBezTo>
                    <a:pt x="668" y="1"/>
                    <a:pt x="1" y="195"/>
                    <a:pt x="1" y="713"/>
                  </a:cubicBezTo>
                  <a:lnTo>
                    <a:pt x="1" y="2358"/>
                  </a:lnTo>
                  <a:cubicBezTo>
                    <a:pt x="1" y="2507"/>
                    <a:pt x="142" y="2732"/>
                    <a:pt x="366" y="2732"/>
                  </a:cubicBezTo>
                  <a:cubicBezTo>
                    <a:pt x="434" y="2732"/>
                    <a:pt x="509" y="2712"/>
                    <a:pt x="590" y="2662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813609" y="1988619"/>
              <a:ext cx="42729" cy="166815"/>
            </a:xfrm>
            <a:custGeom>
              <a:avLst/>
              <a:gdLst/>
              <a:ahLst/>
              <a:cxnLst/>
              <a:rect l="l" t="t" r="r" b="b"/>
              <a:pathLst>
                <a:path w="655" h="2591" extrusionOk="0">
                  <a:moveTo>
                    <a:pt x="0" y="1"/>
                  </a:moveTo>
                  <a:lnTo>
                    <a:pt x="65" y="2520"/>
                  </a:lnTo>
                  <a:cubicBezTo>
                    <a:pt x="148" y="2570"/>
                    <a:pt x="224" y="2590"/>
                    <a:pt x="292" y="2590"/>
                  </a:cubicBezTo>
                  <a:cubicBezTo>
                    <a:pt x="517" y="2590"/>
                    <a:pt x="654" y="2366"/>
                    <a:pt x="654" y="2222"/>
                  </a:cubicBezTo>
                  <a:lnTo>
                    <a:pt x="654" y="577"/>
                  </a:lnTo>
                  <a:cubicBezTo>
                    <a:pt x="654" y="5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623051" y="1911487"/>
              <a:ext cx="223954" cy="123936"/>
            </a:xfrm>
            <a:custGeom>
              <a:avLst/>
              <a:gdLst/>
              <a:ahLst/>
              <a:cxnLst/>
              <a:rect l="l" t="t" r="r" b="b"/>
              <a:pathLst>
                <a:path w="3433" h="1925" extrusionOk="0">
                  <a:moveTo>
                    <a:pt x="1464" y="1"/>
                  </a:moveTo>
                  <a:cubicBezTo>
                    <a:pt x="344" y="1"/>
                    <a:pt x="78" y="616"/>
                    <a:pt x="20" y="966"/>
                  </a:cubicBezTo>
                  <a:cubicBezTo>
                    <a:pt x="0" y="1102"/>
                    <a:pt x="65" y="1238"/>
                    <a:pt x="188" y="1296"/>
                  </a:cubicBezTo>
                  <a:cubicBezTo>
                    <a:pt x="583" y="1497"/>
                    <a:pt x="1581" y="1924"/>
                    <a:pt x="2798" y="1924"/>
                  </a:cubicBezTo>
                  <a:cubicBezTo>
                    <a:pt x="3174" y="1924"/>
                    <a:pt x="3433" y="1549"/>
                    <a:pt x="3303" y="1199"/>
                  </a:cubicBezTo>
                  <a:cubicBezTo>
                    <a:pt x="3109" y="661"/>
                    <a:pt x="2630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580777" y="2235854"/>
              <a:ext cx="275553" cy="100952"/>
            </a:xfrm>
            <a:custGeom>
              <a:avLst/>
              <a:gdLst/>
              <a:ahLst/>
              <a:cxnLst/>
              <a:rect l="l" t="t" r="r" b="b"/>
              <a:pathLst>
                <a:path w="4224" h="1568" extrusionOk="0">
                  <a:moveTo>
                    <a:pt x="927" y="0"/>
                  </a:moveTo>
                  <a:cubicBezTo>
                    <a:pt x="415" y="0"/>
                    <a:pt x="1" y="414"/>
                    <a:pt x="1" y="926"/>
                  </a:cubicBezTo>
                  <a:lnTo>
                    <a:pt x="1" y="1567"/>
                  </a:lnTo>
                  <a:lnTo>
                    <a:pt x="4223" y="1567"/>
                  </a:lnTo>
                  <a:lnTo>
                    <a:pt x="4223" y="926"/>
                  </a:lnTo>
                  <a:cubicBezTo>
                    <a:pt x="4223" y="414"/>
                    <a:pt x="3809" y="0"/>
                    <a:pt x="3297" y="0"/>
                  </a:cubicBezTo>
                  <a:lnTo>
                    <a:pt x="2688" y="0"/>
                  </a:lnTo>
                  <a:cubicBezTo>
                    <a:pt x="2688" y="317"/>
                    <a:pt x="2429" y="576"/>
                    <a:pt x="2112" y="576"/>
                  </a:cubicBezTo>
                  <a:cubicBezTo>
                    <a:pt x="1795" y="576"/>
                    <a:pt x="1536" y="317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295602" y="2774787"/>
              <a:ext cx="444089" cy="365014"/>
            </a:xfrm>
            <a:custGeom>
              <a:avLst/>
              <a:gdLst/>
              <a:ahLst/>
              <a:cxnLst/>
              <a:rect l="l" t="t" r="r" b="b"/>
              <a:pathLst>
                <a:path w="7999" h="6567" extrusionOk="0">
                  <a:moveTo>
                    <a:pt x="784" y="0"/>
                  </a:moveTo>
                  <a:cubicBezTo>
                    <a:pt x="350" y="0"/>
                    <a:pt x="1" y="369"/>
                    <a:pt x="1" y="822"/>
                  </a:cubicBezTo>
                  <a:lnTo>
                    <a:pt x="1" y="4248"/>
                  </a:lnTo>
                  <a:cubicBezTo>
                    <a:pt x="1" y="4701"/>
                    <a:pt x="350" y="5071"/>
                    <a:pt x="784" y="5071"/>
                  </a:cubicBezTo>
                  <a:lnTo>
                    <a:pt x="1950" y="5071"/>
                  </a:lnTo>
                  <a:lnTo>
                    <a:pt x="1950" y="6566"/>
                  </a:lnTo>
                  <a:lnTo>
                    <a:pt x="3446" y="5071"/>
                  </a:lnTo>
                  <a:lnTo>
                    <a:pt x="7215" y="5071"/>
                  </a:lnTo>
                  <a:cubicBezTo>
                    <a:pt x="7649" y="5071"/>
                    <a:pt x="7998" y="4701"/>
                    <a:pt x="7998" y="4248"/>
                  </a:cubicBezTo>
                  <a:lnTo>
                    <a:pt x="7998" y="822"/>
                  </a:lnTo>
                  <a:cubicBezTo>
                    <a:pt x="7998" y="369"/>
                    <a:pt x="7649" y="0"/>
                    <a:pt x="72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extrusionOk="0">
                  <a:moveTo>
                    <a:pt x="700" y="1"/>
                  </a:moveTo>
                  <a:cubicBezTo>
                    <a:pt x="312" y="1"/>
                    <a:pt x="1" y="331"/>
                    <a:pt x="1" y="733"/>
                  </a:cubicBezTo>
                  <a:lnTo>
                    <a:pt x="1" y="3796"/>
                  </a:lnTo>
                  <a:cubicBezTo>
                    <a:pt x="1" y="4204"/>
                    <a:pt x="312" y="4528"/>
                    <a:pt x="700" y="4528"/>
                  </a:cubicBezTo>
                  <a:lnTo>
                    <a:pt x="4061" y="4528"/>
                  </a:lnTo>
                  <a:lnTo>
                    <a:pt x="5402" y="5868"/>
                  </a:lnTo>
                  <a:lnTo>
                    <a:pt x="5402" y="4528"/>
                  </a:lnTo>
                  <a:lnTo>
                    <a:pt x="6438" y="4528"/>
                  </a:lnTo>
                  <a:cubicBezTo>
                    <a:pt x="6826" y="4528"/>
                    <a:pt x="7143" y="4204"/>
                    <a:pt x="7143" y="3796"/>
                  </a:cubicBezTo>
                  <a:lnTo>
                    <a:pt x="7143" y="733"/>
                  </a:lnTo>
                  <a:cubicBezTo>
                    <a:pt x="7143" y="331"/>
                    <a:pt x="6826" y="1"/>
                    <a:pt x="6438" y="1"/>
                  </a:cubicBezTo>
                  <a:close/>
                </a:path>
              </a:pathLst>
            </a:custGeom>
            <a:solidFill>
              <a:srgbClr val="F1CB30"/>
            </a:solidFill>
            <a:ln w="292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365334" y="3157762"/>
              <a:ext cx="24872" cy="94325"/>
            </a:xfrm>
            <a:custGeom>
              <a:avLst/>
              <a:gdLst/>
              <a:ahLst/>
              <a:cxnLst/>
              <a:rect l="l" t="t" r="r" b="b"/>
              <a:pathLst>
                <a:path w="448" h="1697" fill="none" extrusionOk="0">
                  <a:moveTo>
                    <a:pt x="448" y="0"/>
                  </a:moveTo>
                  <a:lnTo>
                    <a:pt x="1" y="1697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296712" y="3141198"/>
              <a:ext cx="68010" cy="70257"/>
            </a:xfrm>
            <a:custGeom>
              <a:avLst/>
              <a:gdLst/>
              <a:ahLst/>
              <a:cxnLst/>
              <a:rect l="l" t="t" r="r" b="b"/>
              <a:pathLst>
                <a:path w="1225" h="1264" fill="none" extrusionOk="0">
                  <a:moveTo>
                    <a:pt x="1224" y="0"/>
                  </a:moveTo>
                  <a:lnTo>
                    <a:pt x="0" y="1263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422908" y="3158818"/>
              <a:ext cx="29147" cy="93268"/>
            </a:xfrm>
            <a:custGeom>
              <a:avLst/>
              <a:gdLst/>
              <a:ahLst/>
              <a:cxnLst/>
              <a:rect l="l" t="t" r="r" b="b"/>
              <a:pathLst>
                <a:path w="525" h="1678" fill="none" extrusionOk="0">
                  <a:moveTo>
                    <a:pt x="0" y="1"/>
                  </a:moveTo>
                  <a:lnTo>
                    <a:pt x="525" y="1678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449835" y="3143700"/>
              <a:ext cx="71951" cy="65588"/>
            </a:xfrm>
            <a:custGeom>
              <a:avLst/>
              <a:gdLst/>
              <a:ahLst/>
              <a:cxnLst/>
              <a:rect l="l" t="t" r="r" b="b"/>
              <a:pathLst>
                <a:path w="1296" h="1180" fill="none" extrusionOk="0">
                  <a:moveTo>
                    <a:pt x="1" y="1"/>
                  </a:moveTo>
                  <a:lnTo>
                    <a:pt x="1296" y="1179"/>
                  </a:ln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261457" y="3120299"/>
              <a:ext cx="90994" cy="36073"/>
            </a:xfrm>
            <a:custGeom>
              <a:avLst/>
              <a:gdLst/>
              <a:ahLst/>
              <a:cxnLst/>
              <a:rect l="l" t="t" r="r" b="b"/>
              <a:pathLst>
                <a:path w="1639" h="649" fill="none" extrusionOk="0">
                  <a:moveTo>
                    <a:pt x="1639" y="1"/>
                  </a:moveTo>
                  <a:lnTo>
                    <a:pt x="0" y="648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5572910" y="1837209"/>
              <a:ext cx="138495" cy="4204"/>
            </a:xfrm>
            <a:custGeom>
              <a:avLst/>
              <a:gdLst/>
              <a:ahLst/>
              <a:cxnLst/>
              <a:rect l="l" t="t" r="r" b="b"/>
              <a:pathLst>
                <a:path w="1756" h="53" fill="none" extrusionOk="0">
                  <a:moveTo>
                    <a:pt x="0" y="0"/>
                  </a:moveTo>
                  <a:lnTo>
                    <a:pt x="1755" y="52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5558082" y="1877740"/>
              <a:ext cx="118620" cy="72495"/>
            </a:xfrm>
            <a:custGeom>
              <a:avLst/>
              <a:gdLst/>
              <a:ahLst/>
              <a:cxnLst/>
              <a:rect l="l" t="t" r="r" b="b"/>
              <a:pathLst>
                <a:path w="1504" h="914" fill="none" extrusionOk="0">
                  <a:moveTo>
                    <a:pt x="1" y="1"/>
                  </a:moveTo>
                  <a:lnTo>
                    <a:pt x="1503" y="91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5563682" y="1721087"/>
              <a:ext cx="120118" cy="70433"/>
            </a:xfrm>
            <a:custGeom>
              <a:avLst/>
              <a:gdLst/>
              <a:ahLst/>
              <a:cxnLst/>
              <a:rect l="l" t="t" r="r" b="b"/>
              <a:pathLst>
                <a:path w="1523" h="888" fill="none" extrusionOk="0">
                  <a:moveTo>
                    <a:pt x="1" y="888"/>
                  </a:moveTo>
                  <a:lnTo>
                    <a:pt x="1523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5534105" y="1637407"/>
              <a:ext cx="68537" cy="121275"/>
            </a:xfrm>
            <a:custGeom>
              <a:avLst/>
              <a:gdLst/>
              <a:ahLst/>
              <a:cxnLst/>
              <a:rect l="l" t="t" r="r" b="b"/>
              <a:pathLst>
                <a:path w="869" h="1529" fill="none" extrusionOk="0">
                  <a:moveTo>
                    <a:pt x="0" y="1528"/>
                  </a:moveTo>
                  <a:lnTo>
                    <a:pt x="868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5533080" y="1901932"/>
              <a:ext cx="79264" cy="114612"/>
            </a:xfrm>
            <a:custGeom>
              <a:avLst/>
              <a:gdLst/>
              <a:ahLst/>
              <a:cxnLst/>
              <a:rect l="l" t="t" r="r" b="b"/>
              <a:pathLst>
                <a:path w="1005" h="1445" fill="none" extrusionOk="0">
                  <a:moveTo>
                    <a:pt x="0" y="0"/>
                  </a:moveTo>
                  <a:lnTo>
                    <a:pt x="1004" y="144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788503" y="2612027"/>
              <a:ext cx="670" cy="170721"/>
            </a:xfrm>
            <a:custGeom>
              <a:avLst/>
              <a:gdLst/>
              <a:ahLst/>
              <a:cxnLst/>
              <a:rect l="l" t="t" r="r" b="b"/>
              <a:pathLst>
                <a:path w="7" h="1762" fill="none" extrusionOk="0">
                  <a:moveTo>
                    <a:pt x="0" y="1762"/>
                  </a:moveTo>
                  <a:lnTo>
                    <a:pt x="6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5838088" y="2651559"/>
              <a:ext cx="83756" cy="147468"/>
            </a:xfrm>
            <a:custGeom>
              <a:avLst/>
              <a:gdLst/>
              <a:ahLst/>
              <a:cxnLst/>
              <a:rect l="l" t="t" r="r" b="b"/>
              <a:pathLst>
                <a:path w="875" h="1522" fill="none" extrusionOk="0">
                  <a:moveTo>
                    <a:pt x="0" y="1522"/>
                  </a:moveTo>
                  <a:lnTo>
                    <a:pt x="87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5645302" y="2650300"/>
              <a:ext cx="88063" cy="145045"/>
            </a:xfrm>
            <a:custGeom>
              <a:avLst/>
              <a:gdLst/>
              <a:ahLst/>
              <a:cxnLst/>
              <a:rect l="l" t="t" r="r" b="b"/>
              <a:pathLst>
                <a:path w="920" h="1497" fill="none" extrusionOk="0">
                  <a:moveTo>
                    <a:pt x="920" y="149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5546037" y="2751940"/>
              <a:ext cx="148941" cy="80419"/>
            </a:xfrm>
            <a:custGeom>
              <a:avLst/>
              <a:gdLst/>
              <a:ahLst/>
              <a:cxnLst/>
              <a:rect l="l" t="t" r="r" b="b"/>
              <a:pathLst>
                <a:path w="1556" h="830" fill="none" extrusionOk="0">
                  <a:moveTo>
                    <a:pt x="1555" y="82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867762" y="2728686"/>
              <a:ext cx="135923" cy="101154"/>
            </a:xfrm>
            <a:custGeom>
              <a:avLst/>
              <a:gdLst/>
              <a:ahLst/>
              <a:cxnLst/>
              <a:rect l="l" t="t" r="r" b="b"/>
              <a:pathLst>
                <a:path w="1420" h="1044" fill="none" extrusionOk="0">
                  <a:moveTo>
                    <a:pt x="1" y="1043"/>
                  </a:moveTo>
                  <a:lnTo>
                    <a:pt x="1419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5418376" y="3996856"/>
              <a:ext cx="157421" cy="3589"/>
            </a:xfrm>
            <a:custGeom>
              <a:avLst/>
              <a:gdLst/>
              <a:ahLst/>
              <a:cxnLst/>
              <a:rect l="l" t="t" r="r" b="b"/>
              <a:pathLst>
                <a:path w="1762" h="40" fill="none" extrusionOk="0">
                  <a:moveTo>
                    <a:pt x="0" y="40"/>
                  </a:moveTo>
                  <a:lnTo>
                    <a:pt x="176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5404439" y="4046833"/>
              <a:ext cx="138392" cy="75099"/>
            </a:xfrm>
            <a:custGeom>
              <a:avLst/>
              <a:gdLst/>
              <a:ahLst/>
              <a:cxnLst/>
              <a:rect l="l" t="t" r="r" b="b"/>
              <a:pathLst>
                <a:path w="1549" h="837" fill="none" extrusionOk="0">
                  <a:moveTo>
                    <a:pt x="1" y="1"/>
                  </a:moveTo>
                  <a:lnTo>
                    <a:pt x="1548" y="836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5405600" y="3862625"/>
              <a:ext cx="132048" cy="86674"/>
            </a:xfrm>
            <a:custGeom>
              <a:avLst/>
              <a:gdLst/>
              <a:ahLst/>
              <a:cxnLst/>
              <a:rect l="l" t="t" r="r" b="b"/>
              <a:pathLst>
                <a:path w="1478" h="966" fill="none" extrusionOk="0">
                  <a:moveTo>
                    <a:pt x="1" y="966"/>
                  </a:moveTo>
                  <a:lnTo>
                    <a:pt x="1477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5370934" y="3772630"/>
              <a:ext cx="70045" cy="141226"/>
            </a:xfrm>
            <a:custGeom>
              <a:avLst/>
              <a:gdLst/>
              <a:ahLst/>
              <a:cxnLst/>
              <a:rect l="l" t="t" r="r" b="b"/>
              <a:pathLst>
                <a:path w="784" h="1574" fill="none" extrusionOk="0">
                  <a:moveTo>
                    <a:pt x="0" y="1574"/>
                  </a:moveTo>
                  <a:lnTo>
                    <a:pt x="784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5377278" y="4075905"/>
              <a:ext cx="96133" cy="124448"/>
            </a:xfrm>
            <a:custGeom>
              <a:avLst/>
              <a:gdLst/>
              <a:ahLst/>
              <a:cxnLst/>
              <a:rect l="l" t="t" r="r" b="b"/>
              <a:pathLst>
                <a:path w="1076" h="1387" fill="none" extrusionOk="0">
                  <a:moveTo>
                    <a:pt x="0" y="1"/>
                  </a:moveTo>
                  <a:lnTo>
                    <a:pt x="1075" y="1386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3741430" y="4042074"/>
              <a:ext cx="81169" cy="117406"/>
            </a:xfrm>
            <a:custGeom>
              <a:avLst/>
              <a:gdLst/>
              <a:ahLst/>
              <a:cxnLst/>
              <a:rect l="l" t="t" r="r" b="b"/>
              <a:pathLst>
                <a:path w="999" h="1445" fill="none" extrusionOk="0">
                  <a:moveTo>
                    <a:pt x="998" y="0"/>
                  </a:moveTo>
                  <a:lnTo>
                    <a:pt x="1" y="144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3667247" y="4006810"/>
              <a:ext cx="128456" cy="62156"/>
            </a:xfrm>
            <a:custGeom>
              <a:avLst/>
              <a:gdLst/>
              <a:ahLst/>
              <a:cxnLst/>
              <a:rect l="l" t="t" r="r" b="b"/>
              <a:pathLst>
                <a:path w="1581" h="765" fill="none" extrusionOk="0">
                  <a:moveTo>
                    <a:pt x="1581" y="0"/>
                  </a:moveTo>
                  <a:lnTo>
                    <a:pt x="1" y="76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3860382" y="4059949"/>
              <a:ext cx="6906" cy="142675"/>
            </a:xfrm>
            <a:custGeom>
              <a:avLst/>
              <a:gdLst/>
              <a:ahLst/>
              <a:cxnLst/>
              <a:rect l="l" t="t" r="r" b="b"/>
              <a:pathLst>
                <a:path w="85" h="1756" fill="none" extrusionOk="0">
                  <a:moveTo>
                    <a:pt x="85" y="0"/>
                  </a:moveTo>
                  <a:lnTo>
                    <a:pt x="0" y="175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3911409" y="4052555"/>
              <a:ext cx="66381" cy="126344"/>
            </a:xfrm>
            <a:custGeom>
              <a:avLst/>
              <a:gdLst/>
              <a:ahLst/>
              <a:cxnLst/>
              <a:rect l="l" t="t" r="r" b="b"/>
              <a:pathLst>
                <a:path w="817" h="1555" fill="none" extrusionOk="0">
                  <a:moveTo>
                    <a:pt x="1" y="1"/>
                  </a:moveTo>
                  <a:lnTo>
                    <a:pt x="817" y="155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3646771" y="3971547"/>
              <a:ext cx="142675" cy="4794"/>
            </a:xfrm>
            <a:custGeom>
              <a:avLst/>
              <a:gdLst/>
              <a:ahLst/>
              <a:cxnLst/>
              <a:rect l="l" t="t" r="r" b="b"/>
              <a:pathLst>
                <a:path w="1756" h="59" fill="none" extrusionOk="0">
                  <a:moveTo>
                    <a:pt x="1755" y="0"/>
                  </a:moveTo>
                  <a:lnTo>
                    <a:pt x="0" y="5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295602" y="2774787"/>
              <a:ext cx="444089" cy="365014"/>
            </a:xfrm>
            <a:custGeom>
              <a:avLst/>
              <a:gdLst/>
              <a:ahLst/>
              <a:cxnLst/>
              <a:rect l="l" t="t" r="r" b="b"/>
              <a:pathLst>
                <a:path w="7999" h="6567" fill="none" extrusionOk="0">
                  <a:moveTo>
                    <a:pt x="7208" y="0"/>
                  </a:moveTo>
                  <a:lnTo>
                    <a:pt x="784" y="0"/>
                  </a:lnTo>
                  <a:cubicBezTo>
                    <a:pt x="350" y="0"/>
                    <a:pt x="1" y="369"/>
                    <a:pt x="1" y="822"/>
                  </a:cubicBezTo>
                  <a:lnTo>
                    <a:pt x="1" y="4248"/>
                  </a:lnTo>
                  <a:cubicBezTo>
                    <a:pt x="1" y="4701"/>
                    <a:pt x="350" y="5071"/>
                    <a:pt x="784" y="5071"/>
                  </a:cubicBezTo>
                  <a:lnTo>
                    <a:pt x="1950" y="5071"/>
                  </a:lnTo>
                  <a:lnTo>
                    <a:pt x="1950" y="6566"/>
                  </a:lnTo>
                  <a:lnTo>
                    <a:pt x="3446" y="5071"/>
                  </a:lnTo>
                  <a:lnTo>
                    <a:pt x="7215" y="5071"/>
                  </a:lnTo>
                  <a:cubicBezTo>
                    <a:pt x="7649" y="5071"/>
                    <a:pt x="7998" y="4701"/>
                    <a:pt x="7998" y="4248"/>
                  </a:cubicBezTo>
                  <a:lnTo>
                    <a:pt x="7998" y="822"/>
                  </a:lnTo>
                  <a:cubicBezTo>
                    <a:pt x="7998" y="369"/>
                    <a:pt x="7649" y="0"/>
                    <a:pt x="72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extrusionOk="0">
                  <a:moveTo>
                    <a:pt x="700" y="1"/>
                  </a:moveTo>
                  <a:cubicBezTo>
                    <a:pt x="312" y="1"/>
                    <a:pt x="1" y="331"/>
                    <a:pt x="1" y="733"/>
                  </a:cubicBezTo>
                  <a:lnTo>
                    <a:pt x="1" y="3796"/>
                  </a:lnTo>
                  <a:cubicBezTo>
                    <a:pt x="1" y="4204"/>
                    <a:pt x="312" y="4528"/>
                    <a:pt x="700" y="4528"/>
                  </a:cubicBezTo>
                  <a:lnTo>
                    <a:pt x="4061" y="4528"/>
                  </a:lnTo>
                  <a:lnTo>
                    <a:pt x="5402" y="5868"/>
                  </a:lnTo>
                  <a:lnTo>
                    <a:pt x="5402" y="4528"/>
                  </a:lnTo>
                  <a:lnTo>
                    <a:pt x="6438" y="4528"/>
                  </a:lnTo>
                  <a:cubicBezTo>
                    <a:pt x="6826" y="4528"/>
                    <a:pt x="7143" y="4204"/>
                    <a:pt x="7143" y="3796"/>
                  </a:cubicBezTo>
                  <a:lnTo>
                    <a:pt x="7143" y="733"/>
                  </a:lnTo>
                  <a:cubicBezTo>
                    <a:pt x="7143" y="331"/>
                    <a:pt x="6826" y="1"/>
                    <a:pt x="6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fill="none" extrusionOk="0">
                  <a:moveTo>
                    <a:pt x="700" y="1"/>
                  </a:moveTo>
                  <a:lnTo>
                    <a:pt x="6438" y="1"/>
                  </a:lnTo>
                  <a:cubicBezTo>
                    <a:pt x="6826" y="1"/>
                    <a:pt x="7143" y="331"/>
                    <a:pt x="7143" y="733"/>
                  </a:cubicBezTo>
                  <a:lnTo>
                    <a:pt x="7143" y="3796"/>
                  </a:lnTo>
                  <a:cubicBezTo>
                    <a:pt x="7143" y="4204"/>
                    <a:pt x="6826" y="4528"/>
                    <a:pt x="6438" y="4528"/>
                  </a:cubicBezTo>
                  <a:lnTo>
                    <a:pt x="5402" y="4528"/>
                  </a:lnTo>
                  <a:lnTo>
                    <a:pt x="5402" y="5868"/>
                  </a:lnTo>
                  <a:lnTo>
                    <a:pt x="4061" y="4528"/>
                  </a:lnTo>
                  <a:lnTo>
                    <a:pt x="700" y="4528"/>
                  </a:lnTo>
                  <a:cubicBezTo>
                    <a:pt x="312" y="4528"/>
                    <a:pt x="1" y="4204"/>
                    <a:pt x="1" y="3796"/>
                  </a:cubicBezTo>
                  <a:lnTo>
                    <a:pt x="1" y="733"/>
                  </a:lnTo>
                  <a:cubicBezTo>
                    <a:pt x="1" y="331"/>
                    <a:pt x="312" y="1"/>
                    <a:pt x="70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428293" y="2789906"/>
              <a:ext cx="308126" cy="56"/>
            </a:xfrm>
            <a:custGeom>
              <a:avLst/>
              <a:gdLst/>
              <a:ahLst/>
              <a:cxnLst/>
              <a:rect l="l" t="t" r="r" b="b"/>
              <a:pathLst>
                <a:path w="5550" h="1" fill="none" extrusionOk="0">
                  <a:moveTo>
                    <a:pt x="0" y="0"/>
                  </a:moveTo>
                  <a:lnTo>
                    <a:pt x="555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3476429" y="2759279"/>
              <a:ext cx="249609" cy="56"/>
            </a:xfrm>
            <a:custGeom>
              <a:avLst/>
              <a:gdLst/>
              <a:ahLst/>
              <a:cxnLst/>
              <a:rect l="l" t="t" r="r" b="b"/>
              <a:pathLst>
                <a:path w="4496" h="1" fill="none" extrusionOk="0">
                  <a:moveTo>
                    <a:pt x="1" y="1"/>
                  </a:moveTo>
                  <a:lnTo>
                    <a:pt x="449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3538666" y="2722204"/>
              <a:ext cx="187374" cy="56"/>
            </a:xfrm>
            <a:custGeom>
              <a:avLst/>
              <a:gdLst/>
              <a:ahLst/>
              <a:cxnLst/>
              <a:rect l="l" t="t" r="r" b="b"/>
              <a:pathLst>
                <a:path w="3375" h="1" fill="none" extrusionOk="0">
                  <a:moveTo>
                    <a:pt x="0" y="1"/>
                  </a:moveTo>
                  <a:lnTo>
                    <a:pt x="3374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3335318" y="3003737"/>
              <a:ext cx="308126" cy="56"/>
            </a:xfrm>
            <a:custGeom>
              <a:avLst/>
              <a:gdLst/>
              <a:ahLst/>
              <a:cxnLst/>
              <a:rect l="l" t="t" r="r" b="b"/>
              <a:pathLst>
                <a:path w="5550" h="1" fill="none" extrusionOk="0">
                  <a:moveTo>
                    <a:pt x="0" y="0"/>
                  </a:moveTo>
                  <a:lnTo>
                    <a:pt x="555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335318" y="2973110"/>
              <a:ext cx="249609" cy="56"/>
            </a:xfrm>
            <a:custGeom>
              <a:avLst/>
              <a:gdLst/>
              <a:ahLst/>
              <a:cxnLst/>
              <a:rect l="l" t="t" r="r" b="b"/>
              <a:pathLst>
                <a:path w="4496" h="1" fill="none" extrusionOk="0">
                  <a:moveTo>
                    <a:pt x="1" y="1"/>
                  </a:moveTo>
                  <a:lnTo>
                    <a:pt x="4495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3335318" y="2936036"/>
              <a:ext cx="187374" cy="56"/>
            </a:xfrm>
            <a:custGeom>
              <a:avLst/>
              <a:gdLst/>
              <a:ahLst/>
              <a:cxnLst/>
              <a:rect l="l" t="t" r="r" b="b"/>
              <a:pathLst>
                <a:path w="3375" h="1" fill="none" extrusionOk="0">
                  <a:moveTo>
                    <a:pt x="0" y="1"/>
                  </a:moveTo>
                  <a:lnTo>
                    <a:pt x="337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9"/>
          <p:cNvGrpSpPr/>
          <p:nvPr/>
        </p:nvGrpSpPr>
        <p:grpSpPr>
          <a:xfrm>
            <a:off x="423637" y="1758000"/>
            <a:ext cx="2463891" cy="519313"/>
            <a:chOff x="4313663" y="1162063"/>
            <a:chExt cx="2463891" cy="519313"/>
          </a:xfrm>
        </p:grpSpPr>
        <p:sp>
          <p:nvSpPr>
            <p:cNvPr id="659" name="Google Shape;659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accent1"/>
                </a:solidFill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Video Lectures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1" name="Google Shape;661;p19"/>
            <p:cNvCxnSpPr>
              <a:stCxn id="659" idx="3"/>
              <a:endCxn id="660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2" name="Google Shape;662;p19"/>
          <p:cNvGrpSpPr/>
          <p:nvPr/>
        </p:nvGrpSpPr>
        <p:grpSpPr>
          <a:xfrm>
            <a:off x="423637" y="2672406"/>
            <a:ext cx="2463891" cy="519313"/>
            <a:chOff x="4313663" y="1162063"/>
            <a:chExt cx="2463891" cy="519313"/>
          </a:xfrm>
        </p:grpSpPr>
        <p:sp>
          <p:nvSpPr>
            <p:cNvPr id="663" name="Google Shape;663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accent3"/>
                </a:solidFill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Regular Assesments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5" name="Google Shape;665;p19"/>
            <p:cNvCxnSpPr>
              <a:stCxn id="663" idx="3"/>
              <a:endCxn id="664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6" name="Google Shape;666;p19"/>
          <p:cNvGrpSpPr/>
          <p:nvPr/>
        </p:nvGrpSpPr>
        <p:grpSpPr>
          <a:xfrm>
            <a:off x="423637" y="3586813"/>
            <a:ext cx="2463891" cy="519313"/>
            <a:chOff x="4313663" y="1162063"/>
            <a:chExt cx="2463891" cy="519313"/>
          </a:xfrm>
        </p:grpSpPr>
        <p:sp>
          <p:nvSpPr>
            <p:cNvPr id="667" name="Google Shape;667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Interactive Learning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9" name="Google Shape;669;p19"/>
            <p:cNvCxnSpPr>
              <a:stCxn id="667" idx="3"/>
              <a:endCxn id="668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19"/>
          <p:cNvGrpSpPr/>
          <p:nvPr/>
        </p:nvGrpSpPr>
        <p:grpSpPr>
          <a:xfrm flipH="1">
            <a:off x="6256472" y="1758000"/>
            <a:ext cx="2463891" cy="519313"/>
            <a:chOff x="4313663" y="1162063"/>
            <a:chExt cx="2463891" cy="519313"/>
          </a:xfrm>
        </p:grpSpPr>
        <p:sp>
          <p:nvSpPr>
            <p:cNvPr id="671" name="Google Shape;671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ive support and Doubt clearing sessions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3" name="Google Shape;673;p19"/>
            <p:cNvCxnSpPr>
              <a:stCxn id="671" idx="3"/>
              <a:endCxn id="672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4" name="Google Shape;674;p19"/>
          <p:cNvGrpSpPr/>
          <p:nvPr/>
        </p:nvGrpSpPr>
        <p:grpSpPr>
          <a:xfrm flipH="1">
            <a:off x="6256472" y="2672406"/>
            <a:ext cx="2463891" cy="519313"/>
            <a:chOff x="4313663" y="1162063"/>
            <a:chExt cx="2463891" cy="519313"/>
          </a:xfrm>
        </p:grpSpPr>
        <p:sp>
          <p:nvSpPr>
            <p:cNvPr id="675" name="Google Shape;675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>
                <a:solidFill>
                  <a:schemeClr val="accent6"/>
                </a:solidFill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Quiz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es and Mock tests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7" name="Google Shape;677;p19"/>
            <p:cNvCxnSpPr>
              <a:stCxn id="675" idx="3"/>
              <a:endCxn id="676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19"/>
          <p:cNvGrpSpPr/>
          <p:nvPr/>
        </p:nvGrpSpPr>
        <p:grpSpPr>
          <a:xfrm flipH="1">
            <a:off x="6231851" y="3586813"/>
            <a:ext cx="2488512" cy="519312"/>
            <a:chOff x="4313663" y="1162063"/>
            <a:chExt cx="2488512" cy="519312"/>
          </a:xfrm>
        </p:grpSpPr>
        <p:sp>
          <p:nvSpPr>
            <p:cNvPr id="679" name="Google Shape;679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000">
                <a:solidFill>
                  <a:schemeClr val="accent4"/>
                </a:solidFill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910354" y="1162075"/>
              <a:ext cx="1891821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E-Books and Resources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1" name="Google Shape;681;p19"/>
            <p:cNvCxnSpPr>
              <a:cxnSpLocks/>
              <a:stCxn id="679" idx="3"/>
              <a:endCxn id="680" idx="1"/>
            </p:cNvCxnSpPr>
            <p:nvPr/>
          </p:nvCxnSpPr>
          <p:spPr>
            <a:xfrm>
              <a:off x="4832963" y="1421713"/>
              <a:ext cx="77391" cy="12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p3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Projection and Need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D2030-5FA1-4526-A2EF-592FB813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610" y="941525"/>
            <a:ext cx="3954780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0" name="Google Shape;3170;p29"/>
          <p:cNvCxnSpPr>
            <a:stCxn id="3171" idx="2"/>
          </p:cNvCxnSpPr>
          <p:nvPr/>
        </p:nvCxnSpPr>
        <p:spPr>
          <a:xfrm rot="-5400000" flipH="1">
            <a:off x="3640580" y="2270927"/>
            <a:ext cx="557700" cy="6468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2" name="Google Shape;3172;p29"/>
          <p:cNvCxnSpPr/>
          <p:nvPr/>
        </p:nvCxnSpPr>
        <p:spPr>
          <a:xfrm flipH="1">
            <a:off x="4935142" y="2315477"/>
            <a:ext cx="602400" cy="557700"/>
          </a:xfrm>
          <a:prstGeom prst="bentConnector3">
            <a:avLst>
              <a:gd name="adj1" fmla="val -7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3" name="Google Shape;3173;p29"/>
          <p:cNvCxnSpPr>
            <a:cxnSpLocks/>
            <a:stCxn id="3174" idx="2"/>
          </p:cNvCxnSpPr>
          <p:nvPr/>
        </p:nvCxnSpPr>
        <p:spPr>
          <a:xfrm rot="-5400000" flipH="1">
            <a:off x="2193292" y="1754027"/>
            <a:ext cx="915000" cy="20379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5" name="Google Shape;3175;p29"/>
          <p:cNvCxnSpPr>
            <a:stCxn id="3176" idx="2"/>
          </p:cNvCxnSpPr>
          <p:nvPr/>
        </p:nvCxnSpPr>
        <p:spPr>
          <a:xfrm rot="5400000">
            <a:off x="6087458" y="1801277"/>
            <a:ext cx="915000" cy="1943400"/>
          </a:xfrm>
          <a:prstGeom prst="bentConnector2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77" name="Google Shape;3177;p29"/>
          <p:cNvGrpSpPr/>
          <p:nvPr/>
        </p:nvGrpSpPr>
        <p:grpSpPr>
          <a:xfrm>
            <a:off x="5686280" y="4103276"/>
            <a:ext cx="83602" cy="73152"/>
            <a:chOff x="5686280" y="4103276"/>
            <a:chExt cx="83602" cy="73152"/>
          </a:xfrm>
        </p:grpSpPr>
        <p:sp>
          <p:nvSpPr>
            <p:cNvPr id="3178" name="Google Shape;3178;p29"/>
            <p:cNvSpPr/>
            <p:nvPr/>
          </p:nvSpPr>
          <p:spPr>
            <a:xfrm>
              <a:off x="5709335" y="4103276"/>
              <a:ext cx="37492" cy="36788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86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5"/>
                    <a:pt x="39" y="174"/>
                    <a:pt x="86" y="174"/>
                  </a:cubicBezTo>
                  <a:cubicBezTo>
                    <a:pt x="135" y="174"/>
                    <a:pt x="174" y="135"/>
                    <a:pt x="174" y="88"/>
                  </a:cubicBezTo>
                  <a:cubicBezTo>
                    <a:pt x="174" y="39"/>
                    <a:pt x="135" y="0"/>
                    <a:pt x="8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9"/>
            <p:cNvSpPr/>
            <p:nvPr/>
          </p:nvSpPr>
          <p:spPr>
            <a:xfrm>
              <a:off x="5686280" y="4141754"/>
              <a:ext cx="83602" cy="34673"/>
            </a:xfrm>
            <a:custGeom>
              <a:avLst/>
              <a:gdLst/>
              <a:ahLst/>
              <a:cxnLst/>
              <a:rect l="l" t="t" r="r" b="b"/>
              <a:pathLst>
                <a:path w="388" h="164" extrusionOk="0">
                  <a:moveTo>
                    <a:pt x="124" y="0"/>
                  </a:moveTo>
                  <a:cubicBezTo>
                    <a:pt x="124" y="0"/>
                    <a:pt x="71" y="11"/>
                    <a:pt x="56" y="30"/>
                  </a:cubicBezTo>
                  <a:cubicBezTo>
                    <a:pt x="43" y="47"/>
                    <a:pt x="7" y="146"/>
                    <a:pt x="0" y="163"/>
                  </a:cubicBezTo>
                  <a:lnTo>
                    <a:pt x="67" y="163"/>
                  </a:lnTo>
                  <a:lnTo>
                    <a:pt x="79" y="144"/>
                  </a:lnTo>
                  <a:lnTo>
                    <a:pt x="84" y="163"/>
                  </a:lnTo>
                  <a:lnTo>
                    <a:pt x="304" y="163"/>
                  </a:lnTo>
                  <a:lnTo>
                    <a:pt x="311" y="144"/>
                  </a:lnTo>
                  <a:lnTo>
                    <a:pt x="324" y="163"/>
                  </a:lnTo>
                  <a:lnTo>
                    <a:pt x="388" y="163"/>
                  </a:lnTo>
                  <a:cubicBezTo>
                    <a:pt x="381" y="146"/>
                    <a:pt x="345" y="47"/>
                    <a:pt x="330" y="30"/>
                  </a:cubicBezTo>
                  <a:cubicBezTo>
                    <a:pt x="317" y="11"/>
                    <a:pt x="262" y="0"/>
                    <a:pt x="262" y="0"/>
                  </a:cubicBezTo>
                  <a:lnTo>
                    <a:pt x="193" y="2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9"/>
            <p:cNvSpPr/>
            <p:nvPr/>
          </p:nvSpPr>
          <p:spPr>
            <a:xfrm>
              <a:off x="5723987" y="4144926"/>
              <a:ext cx="7757" cy="25159"/>
            </a:xfrm>
            <a:custGeom>
              <a:avLst/>
              <a:gdLst/>
              <a:ahLst/>
              <a:cxnLst/>
              <a:rect l="l" t="t" r="r" b="b"/>
              <a:pathLst>
                <a:path w="36" h="119" extrusionOk="0">
                  <a:moveTo>
                    <a:pt x="9" y="0"/>
                  </a:moveTo>
                  <a:lnTo>
                    <a:pt x="1" y="103"/>
                  </a:lnTo>
                  <a:lnTo>
                    <a:pt x="18" y="118"/>
                  </a:lnTo>
                  <a:lnTo>
                    <a:pt x="35" y="10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9"/>
            <p:cNvSpPr/>
            <p:nvPr/>
          </p:nvSpPr>
          <p:spPr>
            <a:xfrm>
              <a:off x="5723987" y="4144503"/>
              <a:ext cx="7757" cy="5074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" y="0"/>
                  </a:moveTo>
                  <a:lnTo>
                    <a:pt x="1" y="7"/>
                  </a:lnTo>
                  <a:lnTo>
                    <a:pt x="18" y="24"/>
                  </a:lnTo>
                  <a:lnTo>
                    <a:pt x="35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182;p29"/>
          <p:cNvGrpSpPr/>
          <p:nvPr/>
        </p:nvGrpSpPr>
        <p:grpSpPr>
          <a:xfrm>
            <a:off x="4411982" y="3585991"/>
            <a:ext cx="175565" cy="146304"/>
            <a:chOff x="4411982" y="3585991"/>
            <a:chExt cx="175565" cy="146304"/>
          </a:xfrm>
        </p:grpSpPr>
        <p:sp>
          <p:nvSpPr>
            <p:cNvPr id="3183" name="Google Shape;3183;p29"/>
            <p:cNvSpPr/>
            <p:nvPr/>
          </p:nvSpPr>
          <p:spPr>
            <a:xfrm>
              <a:off x="4459758" y="3585991"/>
              <a:ext cx="79317" cy="74131"/>
            </a:xfrm>
            <a:custGeom>
              <a:avLst/>
              <a:gdLst/>
              <a:ahLst/>
              <a:cxnLst/>
              <a:rect l="l" t="t" r="r" b="b"/>
              <a:pathLst>
                <a:path w="342" h="341" extrusionOk="0">
                  <a:moveTo>
                    <a:pt x="172" y="0"/>
                  </a:moveTo>
                  <a:cubicBezTo>
                    <a:pt x="78" y="0"/>
                    <a:pt x="1" y="77"/>
                    <a:pt x="1" y="172"/>
                  </a:cubicBezTo>
                  <a:cubicBezTo>
                    <a:pt x="1" y="264"/>
                    <a:pt x="78" y="341"/>
                    <a:pt x="172" y="341"/>
                  </a:cubicBezTo>
                  <a:cubicBezTo>
                    <a:pt x="266" y="341"/>
                    <a:pt x="341" y="264"/>
                    <a:pt x="341" y="172"/>
                  </a:cubicBezTo>
                  <a:cubicBezTo>
                    <a:pt x="341" y="77"/>
                    <a:pt x="266" y="0"/>
                    <a:pt x="172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9"/>
            <p:cNvSpPr/>
            <p:nvPr/>
          </p:nvSpPr>
          <p:spPr>
            <a:xfrm>
              <a:off x="4411982" y="3662729"/>
              <a:ext cx="175565" cy="69566"/>
            </a:xfrm>
            <a:custGeom>
              <a:avLst/>
              <a:gdLst/>
              <a:ahLst/>
              <a:cxnLst/>
              <a:rect l="l" t="t" r="r" b="b"/>
              <a:pathLst>
                <a:path w="757" h="320" extrusionOk="0">
                  <a:moveTo>
                    <a:pt x="245" y="1"/>
                  </a:moveTo>
                  <a:cubicBezTo>
                    <a:pt x="245" y="1"/>
                    <a:pt x="138" y="22"/>
                    <a:pt x="110" y="61"/>
                  </a:cubicBezTo>
                  <a:cubicBezTo>
                    <a:pt x="84" y="93"/>
                    <a:pt x="12" y="285"/>
                    <a:pt x="1" y="320"/>
                  </a:cubicBezTo>
                  <a:lnTo>
                    <a:pt x="129" y="320"/>
                  </a:lnTo>
                  <a:lnTo>
                    <a:pt x="155" y="281"/>
                  </a:lnTo>
                  <a:lnTo>
                    <a:pt x="166" y="320"/>
                  </a:lnTo>
                  <a:lnTo>
                    <a:pt x="596" y="320"/>
                  </a:lnTo>
                  <a:lnTo>
                    <a:pt x="605" y="281"/>
                  </a:lnTo>
                  <a:lnTo>
                    <a:pt x="633" y="320"/>
                  </a:lnTo>
                  <a:lnTo>
                    <a:pt x="757" y="320"/>
                  </a:lnTo>
                  <a:cubicBezTo>
                    <a:pt x="746" y="285"/>
                    <a:pt x="673" y="93"/>
                    <a:pt x="648" y="61"/>
                  </a:cubicBezTo>
                  <a:cubicBezTo>
                    <a:pt x="618" y="22"/>
                    <a:pt x="513" y="1"/>
                    <a:pt x="513" y="1"/>
                  </a:cubicBezTo>
                  <a:lnTo>
                    <a:pt x="378" y="39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9"/>
            <p:cNvSpPr/>
            <p:nvPr/>
          </p:nvSpPr>
          <p:spPr>
            <a:xfrm>
              <a:off x="4491995" y="3669251"/>
              <a:ext cx="15075" cy="50435"/>
            </a:xfrm>
            <a:custGeom>
              <a:avLst/>
              <a:gdLst/>
              <a:ahLst/>
              <a:cxnLst/>
              <a:rect l="l" t="t" r="r" b="b"/>
              <a:pathLst>
                <a:path w="65" h="232" extrusionOk="0">
                  <a:moveTo>
                    <a:pt x="16" y="1"/>
                  </a:moveTo>
                  <a:lnTo>
                    <a:pt x="1" y="202"/>
                  </a:lnTo>
                  <a:lnTo>
                    <a:pt x="33" y="232"/>
                  </a:lnTo>
                  <a:lnTo>
                    <a:pt x="65" y="202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9"/>
            <p:cNvSpPr/>
            <p:nvPr/>
          </p:nvSpPr>
          <p:spPr>
            <a:xfrm>
              <a:off x="4491995" y="3668382"/>
              <a:ext cx="15075" cy="10000"/>
            </a:xfrm>
            <a:custGeom>
              <a:avLst/>
              <a:gdLst/>
              <a:ahLst/>
              <a:cxnLst/>
              <a:rect l="l" t="t" r="r" b="b"/>
              <a:pathLst>
                <a:path w="65" h="46" extrusionOk="0">
                  <a:moveTo>
                    <a:pt x="3" y="0"/>
                  </a:moveTo>
                  <a:lnTo>
                    <a:pt x="1" y="15"/>
                  </a:lnTo>
                  <a:lnTo>
                    <a:pt x="33" y="45"/>
                  </a:lnTo>
                  <a:lnTo>
                    <a:pt x="65" y="1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7" name="Google Shape;3187;p29"/>
          <p:cNvGrpSpPr/>
          <p:nvPr/>
        </p:nvGrpSpPr>
        <p:grpSpPr>
          <a:xfrm>
            <a:off x="3319137" y="2788896"/>
            <a:ext cx="2514820" cy="2073754"/>
            <a:chOff x="3319137" y="2788896"/>
            <a:chExt cx="2514820" cy="2073754"/>
          </a:xfrm>
        </p:grpSpPr>
        <p:sp>
          <p:nvSpPr>
            <p:cNvPr id="3188" name="Google Shape;3188;p29"/>
            <p:cNvSpPr/>
            <p:nvPr/>
          </p:nvSpPr>
          <p:spPr>
            <a:xfrm>
              <a:off x="3413495" y="2788896"/>
              <a:ext cx="2415476" cy="1216529"/>
            </a:xfrm>
            <a:custGeom>
              <a:avLst/>
              <a:gdLst/>
              <a:ahLst/>
              <a:cxnLst/>
              <a:rect l="l" t="t" r="r" b="b"/>
              <a:pathLst>
                <a:path w="9217" h="4642" extrusionOk="0">
                  <a:moveTo>
                    <a:pt x="4511" y="1"/>
                  </a:moveTo>
                  <a:cubicBezTo>
                    <a:pt x="4492" y="1"/>
                    <a:pt x="4477" y="18"/>
                    <a:pt x="4477" y="35"/>
                  </a:cubicBezTo>
                  <a:cubicBezTo>
                    <a:pt x="4479" y="54"/>
                    <a:pt x="4494" y="69"/>
                    <a:pt x="4511" y="69"/>
                  </a:cubicBezTo>
                  <a:cubicBezTo>
                    <a:pt x="4543" y="67"/>
                    <a:pt x="4575" y="67"/>
                    <a:pt x="4605" y="67"/>
                  </a:cubicBezTo>
                  <a:lnTo>
                    <a:pt x="4700" y="67"/>
                  </a:lnTo>
                  <a:cubicBezTo>
                    <a:pt x="4719" y="67"/>
                    <a:pt x="4734" y="54"/>
                    <a:pt x="4734" y="35"/>
                  </a:cubicBezTo>
                  <a:cubicBezTo>
                    <a:pt x="4734" y="16"/>
                    <a:pt x="4719" y="1"/>
                    <a:pt x="4702" y="1"/>
                  </a:cubicBezTo>
                  <a:close/>
                  <a:moveTo>
                    <a:pt x="4324" y="9"/>
                  </a:moveTo>
                  <a:cubicBezTo>
                    <a:pt x="4323" y="9"/>
                    <a:pt x="4322" y="9"/>
                    <a:pt x="4320" y="9"/>
                  </a:cubicBezTo>
                  <a:cubicBezTo>
                    <a:pt x="4258" y="14"/>
                    <a:pt x="4194" y="18"/>
                    <a:pt x="4130" y="24"/>
                  </a:cubicBezTo>
                  <a:cubicBezTo>
                    <a:pt x="4113" y="27"/>
                    <a:pt x="4098" y="44"/>
                    <a:pt x="4100" y="61"/>
                  </a:cubicBezTo>
                  <a:cubicBezTo>
                    <a:pt x="4102" y="78"/>
                    <a:pt x="4117" y="91"/>
                    <a:pt x="4134" y="91"/>
                  </a:cubicBezTo>
                  <a:lnTo>
                    <a:pt x="4136" y="91"/>
                  </a:lnTo>
                  <a:cubicBezTo>
                    <a:pt x="4198" y="84"/>
                    <a:pt x="4263" y="80"/>
                    <a:pt x="4325" y="76"/>
                  </a:cubicBezTo>
                  <a:cubicBezTo>
                    <a:pt x="4342" y="76"/>
                    <a:pt x="4357" y="59"/>
                    <a:pt x="4355" y="42"/>
                  </a:cubicBezTo>
                  <a:cubicBezTo>
                    <a:pt x="4355" y="23"/>
                    <a:pt x="4342" y="9"/>
                    <a:pt x="4324" y="9"/>
                  </a:cubicBezTo>
                  <a:close/>
                  <a:moveTo>
                    <a:pt x="4887" y="9"/>
                  </a:moveTo>
                  <a:cubicBezTo>
                    <a:pt x="4871" y="9"/>
                    <a:pt x="4856" y="23"/>
                    <a:pt x="4856" y="39"/>
                  </a:cubicBezTo>
                  <a:cubicBezTo>
                    <a:pt x="4854" y="59"/>
                    <a:pt x="4869" y="74"/>
                    <a:pt x="4886" y="76"/>
                  </a:cubicBezTo>
                  <a:cubicBezTo>
                    <a:pt x="4950" y="80"/>
                    <a:pt x="5012" y="84"/>
                    <a:pt x="5074" y="91"/>
                  </a:cubicBezTo>
                  <a:lnTo>
                    <a:pt x="5077" y="91"/>
                  </a:lnTo>
                  <a:cubicBezTo>
                    <a:pt x="5094" y="91"/>
                    <a:pt x="5109" y="78"/>
                    <a:pt x="5111" y="61"/>
                  </a:cubicBezTo>
                  <a:cubicBezTo>
                    <a:pt x="5113" y="44"/>
                    <a:pt x="5098" y="27"/>
                    <a:pt x="5081" y="24"/>
                  </a:cubicBezTo>
                  <a:cubicBezTo>
                    <a:pt x="5019" y="18"/>
                    <a:pt x="4954" y="14"/>
                    <a:pt x="4890" y="9"/>
                  </a:cubicBezTo>
                  <a:cubicBezTo>
                    <a:pt x="4889" y="9"/>
                    <a:pt x="4888" y="9"/>
                    <a:pt x="4887" y="9"/>
                  </a:cubicBezTo>
                  <a:close/>
                  <a:moveTo>
                    <a:pt x="5266" y="48"/>
                  </a:moveTo>
                  <a:cubicBezTo>
                    <a:pt x="5250" y="48"/>
                    <a:pt x="5235" y="60"/>
                    <a:pt x="5231" y="76"/>
                  </a:cubicBezTo>
                  <a:cubicBezTo>
                    <a:pt x="5229" y="95"/>
                    <a:pt x="5241" y="112"/>
                    <a:pt x="5261" y="114"/>
                  </a:cubicBezTo>
                  <a:cubicBezTo>
                    <a:pt x="5323" y="123"/>
                    <a:pt x="5385" y="134"/>
                    <a:pt x="5445" y="144"/>
                  </a:cubicBezTo>
                  <a:lnTo>
                    <a:pt x="5451" y="144"/>
                  </a:lnTo>
                  <a:cubicBezTo>
                    <a:pt x="5468" y="144"/>
                    <a:pt x="5481" y="134"/>
                    <a:pt x="5486" y="119"/>
                  </a:cubicBezTo>
                  <a:cubicBezTo>
                    <a:pt x="5488" y="99"/>
                    <a:pt x="5477" y="82"/>
                    <a:pt x="5458" y="78"/>
                  </a:cubicBezTo>
                  <a:cubicBezTo>
                    <a:pt x="5396" y="67"/>
                    <a:pt x="5334" y="57"/>
                    <a:pt x="5269" y="48"/>
                  </a:cubicBezTo>
                  <a:cubicBezTo>
                    <a:pt x="5268" y="48"/>
                    <a:pt x="5267" y="48"/>
                    <a:pt x="5266" y="48"/>
                  </a:cubicBezTo>
                  <a:close/>
                  <a:moveTo>
                    <a:pt x="3946" y="48"/>
                  </a:moveTo>
                  <a:cubicBezTo>
                    <a:pt x="3944" y="48"/>
                    <a:pt x="3943" y="48"/>
                    <a:pt x="3941" y="48"/>
                  </a:cubicBezTo>
                  <a:cubicBezTo>
                    <a:pt x="3879" y="57"/>
                    <a:pt x="3815" y="67"/>
                    <a:pt x="3753" y="80"/>
                  </a:cubicBezTo>
                  <a:cubicBezTo>
                    <a:pt x="3736" y="82"/>
                    <a:pt x="3723" y="99"/>
                    <a:pt x="3727" y="119"/>
                  </a:cubicBezTo>
                  <a:cubicBezTo>
                    <a:pt x="3729" y="134"/>
                    <a:pt x="3744" y="146"/>
                    <a:pt x="3759" y="146"/>
                  </a:cubicBezTo>
                  <a:cubicBezTo>
                    <a:pt x="3761" y="146"/>
                    <a:pt x="3764" y="146"/>
                    <a:pt x="3766" y="144"/>
                  </a:cubicBezTo>
                  <a:cubicBezTo>
                    <a:pt x="3828" y="134"/>
                    <a:pt x="3890" y="123"/>
                    <a:pt x="3950" y="114"/>
                  </a:cubicBezTo>
                  <a:cubicBezTo>
                    <a:pt x="3969" y="112"/>
                    <a:pt x="3982" y="95"/>
                    <a:pt x="3980" y="76"/>
                  </a:cubicBezTo>
                  <a:cubicBezTo>
                    <a:pt x="3976" y="60"/>
                    <a:pt x="3963" y="48"/>
                    <a:pt x="3946" y="48"/>
                  </a:cubicBezTo>
                  <a:close/>
                  <a:moveTo>
                    <a:pt x="3575" y="118"/>
                  </a:moveTo>
                  <a:cubicBezTo>
                    <a:pt x="3572" y="118"/>
                    <a:pt x="3569" y="118"/>
                    <a:pt x="3567" y="119"/>
                  </a:cubicBezTo>
                  <a:cubicBezTo>
                    <a:pt x="3507" y="134"/>
                    <a:pt x="3445" y="149"/>
                    <a:pt x="3382" y="166"/>
                  </a:cubicBezTo>
                  <a:cubicBezTo>
                    <a:pt x="3365" y="170"/>
                    <a:pt x="3355" y="189"/>
                    <a:pt x="3359" y="206"/>
                  </a:cubicBezTo>
                  <a:cubicBezTo>
                    <a:pt x="3363" y="221"/>
                    <a:pt x="3376" y="230"/>
                    <a:pt x="3391" y="230"/>
                  </a:cubicBezTo>
                  <a:lnTo>
                    <a:pt x="3400" y="230"/>
                  </a:lnTo>
                  <a:cubicBezTo>
                    <a:pt x="3460" y="213"/>
                    <a:pt x="3522" y="198"/>
                    <a:pt x="3582" y="183"/>
                  </a:cubicBezTo>
                  <a:cubicBezTo>
                    <a:pt x="3601" y="179"/>
                    <a:pt x="3612" y="161"/>
                    <a:pt x="3607" y="144"/>
                  </a:cubicBezTo>
                  <a:cubicBezTo>
                    <a:pt x="3604" y="128"/>
                    <a:pt x="3591" y="118"/>
                    <a:pt x="3575" y="118"/>
                  </a:cubicBezTo>
                  <a:close/>
                  <a:moveTo>
                    <a:pt x="5639" y="116"/>
                  </a:moveTo>
                  <a:cubicBezTo>
                    <a:pt x="5622" y="116"/>
                    <a:pt x="5607" y="127"/>
                    <a:pt x="5603" y="142"/>
                  </a:cubicBezTo>
                  <a:cubicBezTo>
                    <a:pt x="5599" y="159"/>
                    <a:pt x="5610" y="179"/>
                    <a:pt x="5629" y="183"/>
                  </a:cubicBezTo>
                  <a:cubicBezTo>
                    <a:pt x="5689" y="196"/>
                    <a:pt x="5751" y="213"/>
                    <a:pt x="5811" y="228"/>
                  </a:cubicBezTo>
                  <a:cubicBezTo>
                    <a:pt x="5813" y="230"/>
                    <a:pt x="5818" y="230"/>
                    <a:pt x="5820" y="230"/>
                  </a:cubicBezTo>
                  <a:cubicBezTo>
                    <a:pt x="5835" y="230"/>
                    <a:pt x="5848" y="219"/>
                    <a:pt x="5852" y="204"/>
                  </a:cubicBezTo>
                  <a:cubicBezTo>
                    <a:pt x="5856" y="187"/>
                    <a:pt x="5845" y="170"/>
                    <a:pt x="5828" y="164"/>
                  </a:cubicBezTo>
                  <a:cubicBezTo>
                    <a:pt x="5768" y="146"/>
                    <a:pt x="5706" y="131"/>
                    <a:pt x="5644" y="116"/>
                  </a:cubicBezTo>
                  <a:cubicBezTo>
                    <a:pt x="5642" y="116"/>
                    <a:pt x="5641" y="116"/>
                    <a:pt x="5639" y="116"/>
                  </a:cubicBezTo>
                  <a:close/>
                  <a:moveTo>
                    <a:pt x="3209" y="218"/>
                  </a:moveTo>
                  <a:cubicBezTo>
                    <a:pt x="3206" y="218"/>
                    <a:pt x="3203" y="219"/>
                    <a:pt x="3200" y="219"/>
                  </a:cubicBezTo>
                  <a:cubicBezTo>
                    <a:pt x="3140" y="239"/>
                    <a:pt x="3080" y="260"/>
                    <a:pt x="3020" y="281"/>
                  </a:cubicBezTo>
                  <a:cubicBezTo>
                    <a:pt x="3003" y="288"/>
                    <a:pt x="2995" y="307"/>
                    <a:pt x="3001" y="324"/>
                  </a:cubicBezTo>
                  <a:cubicBezTo>
                    <a:pt x="3005" y="337"/>
                    <a:pt x="3018" y="346"/>
                    <a:pt x="3031" y="346"/>
                  </a:cubicBezTo>
                  <a:cubicBezTo>
                    <a:pt x="3035" y="346"/>
                    <a:pt x="3040" y="346"/>
                    <a:pt x="3044" y="344"/>
                  </a:cubicBezTo>
                  <a:cubicBezTo>
                    <a:pt x="3102" y="322"/>
                    <a:pt x="3162" y="303"/>
                    <a:pt x="3220" y="284"/>
                  </a:cubicBezTo>
                  <a:cubicBezTo>
                    <a:pt x="3239" y="277"/>
                    <a:pt x="3247" y="260"/>
                    <a:pt x="3243" y="241"/>
                  </a:cubicBezTo>
                  <a:cubicBezTo>
                    <a:pt x="3238" y="227"/>
                    <a:pt x="3224" y="218"/>
                    <a:pt x="3209" y="218"/>
                  </a:cubicBezTo>
                  <a:close/>
                  <a:moveTo>
                    <a:pt x="6000" y="217"/>
                  </a:moveTo>
                  <a:cubicBezTo>
                    <a:pt x="5986" y="217"/>
                    <a:pt x="5975" y="226"/>
                    <a:pt x="5970" y="241"/>
                  </a:cubicBezTo>
                  <a:cubicBezTo>
                    <a:pt x="5963" y="258"/>
                    <a:pt x="5974" y="277"/>
                    <a:pt x="5991" y="281"/>
                  </a:cubicBezTo>
                  <a:cubicBezTo>
                    <a:pt x="6051" y="301"/>
                    <a:pt x="6111" y="322"/>
                    <a:pt x="6169" y="344"/>
                  </a:cubicBezTo>
                  <a:cubicBezTo>
                    <a:pt x="6173" y="344"/>
                    <a:pt x="6177" y="346"/>
                    <a:pt x="6182" y="346"/>
                  </a:cubicBezTo>
                  <a:cubicBezTo>
                    <a:pt x="6194" y="346"/>
                    <a:pt x="6207" y="337"/>
                    <a:pt x="6212" y="322"/>
                  </a:cubicBezTo>
                  <a:cubicBezTo>
                    <a:pt x="6218" y="305"/>
                    <a:pt x="6209" y="286"/>
                    <a:pt x="6192" y="279"/>
                  </a:cubicBezTo>
                  <a:cubicBezTo>
                    <a:pt x="6132" y="258"/>
                    <a:pt x="6072" y="239"/>
                    <a:pt x="6012" y="219"/>
                  </a:cubicBezTo>
                  <a:cubicBezTo>
                    <a:pt x="6008" y="218"/>
                    <a:pt x="6004" y="217"/>
                    <a:pt x="6000" y="217"/>
                  </a:cubicBezTo>
                  <a:close/>
                  <a:moveTo>
                    <a:pt x="6357" y="347"/>
                  </a:moveTo>
                  <a:cubicBezTo>
                    <a:pt x="6344" y="347"/>
                    <a:pt x="6332" y="354"/>
                    <a:pt x="6325" y="367"/>
                  </a:cubicBezTo>
                  <a:cubicBezTo>
                    <a:pt x="6319" y="384"/>
                    <a:pt x="6327" y="403"/>
                    <a:pt x="6344" y="412"/>
                  </a:cubicBezTo>
                  <a:cubicBezTo>
                    <a:pt x="6402" y="436"/>
                    <a:pt x="6460" y="461"/>
                    <a:pt x="6516" y="487"/>
                  </a:cubicBezTo>
                  <a:cubicBezTo>
                    <a:pt x="6520" y="489"/>
                    <a:pt x="6526" y="489"/>
                    <a:pt x="6531" y="489"/>
                  </a:cubicBezTo>
                  <a:cubicBezTo>
                    <a:pt x="6544" y="489"/>
                    <a:pt x="6554" y="483"/>
                    <a:pt x="6561" y="470"/>
                  </a:cubicBezTo>
                  <a:cubicBezTo>
                    <a:pt x="6569" y="453"/>
                    <a:pt x="6561" y="433"/>
                    <a:pt x="6544" y="427"/>
                  </a:cubicBezTo>
                  <a:cubicBezTo>
                    <a:pt x="6488" y="399"/>
                    <a:pt x="6428" y="373"/>
                    <a:pt x="6370" y="350"/>
                  </a:cubicBezTo>
                  <a:cubicBezTo>
                    <a:pt x="6366" y="348"/>
                    <a:pt x="6361" y="347"/>
                    <a:pt x="6357" y="347"/>
                  </a:cubicBezTo>
                  <a:close/>
                  <a:moveTo>
                    <a:pt x="2854" y="348"/>
                  </a:moveTo>
                  <a:cubicBezTo>
                    <a:pt x="2851" y="348"/>
                    <a:pt x="2847" y="348"/>
                    <a:pt x="2843" y="350"/>
                  </a:cubicBezTo>
                  <a:cubicBezTo>
                    <a:pt x="2785" y="376"/>
                    <a:pt x="2727" y="401"/>
                    <a:pt x="2669" y="427"/>
                  </a:cubicBezTo>
                  <a:cubicBezTo>
                    <a:pt x="2652" y="436"/>
                    <a:pt x="2646" y="455"/>
                    <a:pt x="2652" y="472"/>
                  </a:cubicBezTo>
                  <a:cubicBezTo>
                    <a:pt x="2658" y="485"/>
                    <a:pt x="2671" y="491"/>
                    <a:pt x="2682" y="491"/>
                  </a:cubicBezTo>
                  <a:cubicBezTo>
                    <a:pt x="2688" y="491"/>
                    <a:pt x="2693" y="489"/>
                    <a:pt x="2697" y="487"/>
                  </a:cubicBezTo>
                  <a:cubicBezTo>
                    <a:pt x="2753" y="461"/>
                    <a:pt x="2811" y="436"/>
                    <a:pt x="2868" y="412"/>
                  </a:cubicBezTo>
                  <a:cubicBezTo>
                    <a:pt x="2886" y="406"/>
                    <a:pt x="2894" y="386"/>
                    <a:pt x="2888" y="369"/>
                  </a:cubicBezTo>
                  <a:cubicBezTo>
                    <a:pt x="2881" y="356"/>
                    <a:pt x="2868" y="348"/>
                    <a:pt x="2854" y="348"/>
                  </a:cubicBezTo>
                  <a:close/>
                  <a:moveTo>
                    <a:pt x="6700" y="507"/>
                  </a:moveTo>
                  <a:cubicBezTo>
                    <a:pt x="6688" y="507"/>
                    <a:pt x="6676" y="514"/>
                    <a:pt x="6670" y="526"/>
                  </a:cubicBezTo>
                  <a:cubicBezTo>
                    <a:pt x="6661" y="541"/>
                    <a:pt x="6668" y="562"/>
                    <a:pt x="6685" y="571"/>
                  </a:cubicBezTo>
                  <a:cubicBezTo>
                    <a:pt x="6741" y="598"/>
                    <a:pt x="6796" y="628"/>
                    <a:pt x="6850" y="658"/>
                  </a:cubicBezTo>
                  <a:cubicBezTo>
                    <a:pt x="6856" y="663"/>
                    <a:pt x="6861" y="663"/>
                    <a:pt x="6867" y="663"/>
                  </a:cubicBezTo>
                  <a:cubicBezTo>
                    <a:pt x="6878" y="663"/>
                    <a:pt x="6891" y="658"/>
                    <a:pt x="6897" y="648"/>
                  </a:cubicBezTo>
                  <a:cubicBezTo>
                    <a:pt x="6906" y="630"/>
                    <a:pt x="6899" y="611"/>
                    <a:pt x="6884" y="601"/>
                  </a:cubicBezTo>
                  <a:cubicBezTo>
                    <a:pt x="6828" y="571"/>
                    <a:pt x="6773" y="538"/>
                    <a:pt x="6715" y="511"/>
                  </a:cubicBezTo>
                  <a:cubicBezTo>
                    <a:pt x="6710" y="508"/>
                    <a:pt x="6705" y="507"/>
                    <a:pt x="6700" y="507"/>
                  </a:cubicBezTo>
                  <a:close/>
                  <a:moveTo>
                    <a:pt x="2513" y="507"/>
                  </a:moveTo>
                  <a:cubicBezTo>
                    <a:pt x="2508" y="507"/>
                    <a:pt x="2503" y="508"/>
                    <a:pt x="2498" y="511"/>
                  </a:cubicBezTo>
                  <a:cubicBezTo>
                    <a:pt x="2442" y="541"/>
                    <a:pt x="2386" y="571"/>
                    <a:pt x="2331" y="601"/>
                  </a:cubicBezTo>
                  <a:cubicBezTo>
                    <a:pt x="2316" y="611"/>
                    <a:pt x="2309" y="630"/>
                    <a:pt x="2318" y="648"/>
                  </a:cubicBezTo>
                  <a:cubicBezTo>
                    <a:pt x="2324" y="658"/>
                    <a:pt x="2335" y="665"/>
                    <a:pt x="2348" y="665"/>
                  </a:cubicBezTo>
                  <a:cubicBezTo>
                    <a:pt x="2354" y="665"/>
                    <a:pt x="2359" y="663"/>
                    <a:pt x="2365" y="660"/>
                  </a:cubicBezTo>
                  <a:cubicBezTo>
                    <a:pt x="2419" y="628"/>
                    <a:pt x="2474" y="598"/>
                    <a:pt x="2528" y="571"/>
                  </a:cubicBezTo>
                  <a:cubicBezTo>
                    <a:pt x="2545" y="562"/>
                    <a:pt x="2551" y="541"/>
                    <a:pt x="2543" y="526"/>
                  </a:cubicBezTo>
                  <a:cubicBezTo>
                    <a:pt x="2537" y="514"/>
                    <a:pt x="2526" y="507"/>
                    <a:pt x="2513" y="507"/>
                  </a:cubicBezTo>
                  <a:close/>
                  <a:moveTo>
                    <a:pt x="2186" y="693"/>
                  </a:moveTo>
                  <a:cubicBezTo>
                    <a:pt x="2180" y="693"/>
                    <a:pt x="2174" y="695"/>
                    <a:pt x="2168" y="699"/>
                  </a:cubicBezTo>
                  <a:cubicBezTo>
                    <a:pt x="2114" y="731"/>
                    <a:pt x="2061" y="768"/>
                    <a:pt x="2010" y="802"/>
                  </a:cubicBezTo>
                  <a:cubicBezTo>
                    <a:pt x="1992" y="813"/>
                    <a:pt x="1990" y="834"/>
                    <a:pt x="1999" y="849"/>
                  </a:cubicBezTo>
                  <a:cubicBezTo>
                    <a:pt x="2005" y="860"/>
                    <a:pt x="2016" y="864"/>
                    <a:pt x="2027" y="864"/>
                  </a:cubicBezTo>
                  <a:cubicBezTo>
                    <a:pt x="2035" y="864"/>
                    <a:pt x="2042" y="862"/>
                    <a:pt x="2046" y="858"/>
                  </a:cubicBezTo>
                  <a:cubicBezTo>
                    <a:pt x="2097" y="823"/>
                    <a:pt x="2151" y="789"/>
                    <a:pt x="2202" y="755"/>
                  </a:cubicBezTo>
                  <a:cubicBezTo>
                    <a:pt x="2219" y="746"/>
                    <a:pt x="2224" y="725"/>
                    <a:pt x="2213" y="710"/>
                  </a:cubicBezTo>
                  <a:cubicBezTo>
                    <a:pt x="2208" y="699"/>
                    <a:pt x="2197" y="693"/>
                    <a:pt x="2186" y="693"/>
                  </a:cubicBezTo>
                  <a:close/>
                  <a:moveTo>
                    <a:pt x="7029" y="693"/>
                  </a:moveTo>
                  <a:cubicBezTo>
                    <a:pt x="7018" y="693"/>
                    <a:pt x="7007" y="699"/>
                    <a:pt x="7002" y="710"/>
                  </a:cubicBezTo>
                  <a:cubicBezTo>
                    <a:pt x="6991" y="725"/>
                    <a:pt x="6996" y="746"/>
                    <a:pt x="7013" y="755"/>
                  </a:cubicBezTo>
                  <a:cubicBezTo>
                    <a:pt x="7064" y="789"/>
                    <a:pt x="7118" y="823"/>
                    <a:pt x="7169" y="858"/>
                  </a:cubicBezTo>
                  <a:cubicBezTo>
                    <a:pt x="7175" y="862"/>
                    <a:pt x="7182" y="864"/>
                    <a:pt x="7188" y="864"/>
                  </a:cubicBezTo>
                  <a:cubicBezTo>
                    <a:pt x="7199" y="864"/>
                    <a:pt x="7210" y="860"/>
                    <a:pt x="7216" y="849"/>
                  </a:cubicBezTo>
                  <a:cubicBezTo>
                    <a:pt x="7227" y="834"/>
                    <a:pt x="7223" y="813"/>
                    <a:pt x="7208" y="804"/>
                  </a:cubicBezTo>
                  <a:cubicBezTo>
                    <a:pt x="7154" y="768"/>
                    <a:pt x="7100" y="731"/>
                    <a:pt x="7047" y="699"/>
                  </a:cubicBezTo>
                  <a:cubicBezTo>
                    <a:pt x="7041" y="695"/>
                    <a:pt x="7035" y="693"/>
                    <a:pt x="7029" y="693"/>
                  </a:cubicBezTo>
                  <a:close/>
                  <a:moveTo>
                    <a:pt x="1874" y="907"/>
                  </a:moveTo>
                  <a:cubicBezTo>
                    <a:pt x="1867" y="907"/>
                    <a:pt x="1859" y="909"/>
                    <a:pt x="1853" y="913"/>
                  </a:cubicBezTo>
                  <a:cubicBezTo>
                    <a:pt x="1804" y="952"/>
                    <a:pt x="1753" y="990"/>
                    <a:pt x="1703" y="1031"/>
                  </a:cubicBezTo>
                  <a:cubicBezTo>
                    <a:pt x="1690" y="1042"/>
                    <a:pt x="1688" y="1063"/>
                    <a:pt x="1699" y="1078"/>
                  </a:cubicBezTo>
                  <a:cubicBezTo>
                    <a:pt x="1705" y="1087"/>
                    <a:pt x="1716" y="1091"/>
                    <a:pt x="1725" y="1091"/>
                  </a:cubicBezTo>
                  <a:cubicBezTo>
                    <a:pt x="1733" y="1091"/>
                    <a:pt x="1740" y="1087"/>
                    <a:pt x="1746" y="1082"/>
                  </a:cubicBezTo>
                  <a:cubicBezTo>
                    <a:pt x="1795" y="1044"/>
                    <a:pt x="1845" y="1005"/>
                    <a:pt x="1894" y="967"/>
                  </a:cubicBezTo>
                  <a:cubicBezTo>
                    <a:pt x="1909" y="956"/>
                    <a:pt x="1913" y="935"/>
                    <a:pt x="1900" y="920"/>
                  </a:cubicBezTo>
                  <a:cubicBezTo>
                    <a:pt x="1894" y="911"/>
                    <a:pt x="1884" y="907"/>
                    <a:pt x="1874" y="907"/>
                  </a:cubicBezTo>
                  <a:close/>
                  <a:moveTo>
                    <a:pt x="7341" y="907"/>
                  </a:moveTo>
                  <a:cubicBezTo>
                    <a:pt x="7331" y="907"/>
                    <a:pt x="7321" y="911"/>
                    <a:pt x="7315" y="920"/>
                  </a:cubicBezTo>
                  <a:cubicBezTo>
                    <a:pt x="7304" y="935"/>
                    <a:pt x="7308" y="956"/>
                    <a:pt x="7321" y="967"/>
                  </a:cubicBezTo>
                  <a:cubicBezTo>
                    <a:pt x="7372" y="1005"/>
                    <a:pt x="7422" y="1044"/>
                    <a:pt x="7471" y="1082"/>
                  </a:cubicBezTo>
                  <a:cubicBezTo>
                    <a:pt x="7475" y="1087"/>
                    <a:pt x="7484" y="1091"/>
                    <a:pt x="7490" y="1091"/>
                  </a:cubicBezTo>
                  <a:cubicBezTo>
                    <a:pt x="7501" y="1091"/>
                    <a:pt x="7510" y="1087"/>
                    <a:pt x="7518" y="1078"/>
                  </a:cubicBezTo>
                  <a:cubicBezTo>
                    <a:pt x="7529" y="1063"/>
                    <a:pt x="7527" y="1042"/>
                    <a:pt x="7512" y="1031"/>
                  </a:cubicBezTo>
                  <a:cubicBezTo>
                    <a:pt x="7462" y="990"/>
                    <a:pt x="7413" y="952"/>
                    <a:pt x="7362" y="913"/>
                  </a:cubicBezTo>
                  <a:cubicBezTo>
                    <a:pt x="7355" y="909"/>
                    <a:pt x="7348" y="907"/>
                    <a:pt x="7341" y="907"/>
                  </a:cubicBezTo>
                  <a:close/>
                  <a:moveTo>
                    <a:pt x="1581" y="1146"/>
                  </a:moveTo>
                  <a:cubicBezTo>
                    <a:pt x="1573" y="1146"/>
                    <a:pt x="1566" y="1148"/>
                    <a:pt x="1560" y="1153"/>
                  </a:cubicBezTo>
                  <a:cubicBezTo>
                    <a:pt x="1511" y="1196"/>
                    <a:pt x="1463" y="1239"/>
                    <a:pt x="1418" y="1284"/>
                  </a:cubicBezTo>
                  <a:cubicBezTo>
                    <a:pt x="1406" y="1294"/>
                    <a:pt x="1406" y="1316"/>
                    <a:pt x="1418" y="1331"/>
                  </a:cubicBezTo>
                  <a:cubicBezTo>
                    <a:pt x="1425" y="1337"/>
                    <a:pt x="1433" y="1339"/>
                    <a:pt x="1442" y="1339"/>
                  </a:cubicBezTo>
                  <a:cubicBezTo>
                    <a:pt x="1451" y="1339"/>
                    <a:pt x="1459" y="1337"/>
                    <a:pt x="1466" y="1331"/>
                  </a:cubicBezTo>
                  <a:cubicBezTo>
                    <a:pt x="1511" y="1288"/>
                    <a:pt x="1556" y="1245"/>
                    <a:pt x="1603" y="1204"/>
                  </a:cubicBezTo>
                  <a:cubicBezTo>
                    <a:pt x="1618" y="1192"/>
                    <a:pt x="1618" y="1170"/>
                    <a:pt x="1607" y="1157"/>
                  </a:cubicBezTo>
                  <a:cubicBezTo>
                    <a:pt x="1600" y="1149"/>
                    <a:pt x="1590" y="1146"/>
                    <a:pt x="1581" y="1146"/>
                  </a:cubicBezTo>
                  <a:close/>
                  <a:moveTo>
                    <a:pt x="7636" y="1146"/>
                  </a:moveTo>
                  <a:cubicBezTo>
                    <a:pt x="7627" y="1146"/>
                    <a:pt x="7617" y="1149"/>
                    <a:pt x="7610" y="1157"/>
                  </a:cubicBezTo>
                  <a:cubicBezTo>
                    <a:pt x="7597" y="1170"/>
                    <a:pt x="7599" y="1192"/>
                    <a:pt x="7612" y="1204"/>
                  </a:cubicBezTo>
                  <a:cubicBezTo>
                    <a:pt x="7659" y="1245"/>
                    <a:pt x="7707" y="1288"/>
                    <a:pt x="7752" y="1331"/>
                  </a:cubicBezTo>
                  <a:cubicBezTo>
                    <a:pt x="7758" y="1337"/>
                    <a:pt x="7767" y="1342"/>
                    <a:pt x="7775" y="1342"/>
                  </a:cubicBezTo>
                  <a:cubicBezTo>
                    <a:pt x="7784" y="1342"/>
                    <a:pt x="7792" y="1337"/>
                    <a:pt x="7799" y="1331"/>
                  </a:cubicBezTo>
                  <a:cubicBezTo>
                    <a:pt x="7812" y="1318"/>
                    <a:pt x="7812" y="1297"/>
                    <a:pt x="7797" y="1284"/>
                  </a:cubicBezTo>
                  <a:cubicBezTo>
                    <a:pt x="7752" y="1239"/>
                    <a:pt x="7704" y="1196"/>
                    <a:pt x="7657" y="1153"/>
                  </a:cubicBezTo>
                  <a:cubicBezTo>
                    <a:pt x="7651" y="1148"/>
                    <a:pt x="7644" y="1146"/>
                    <a:pt x="7636" y="1146"/>
                  </a:cubicBezTo>
                  <a:close/>
                  <a:moveTo>
                    <a:pt x="1307" y="1407"/>
                  </a:moveTo>
                  <a:cubicBezTo>
                    <a:pt x="1298" y="1407"/>
                    <a:pt x="1290" y="1410"/>
                    <a:pt x="1284" y="1417"/>
                  </a:cubicBezTo>
                  <a:cubicBezTo>
                    <a:pt x="1241" y="1461"/>
                    <a:pt x="1196" y="1509"/>
                    <a:pt x="1155" y="1558"/>
                  </a:cubicBezTo>
                  <a:cubicBezTo>
                    <a:pt x="1142" y="1571"/>
                    <a:pt x="1144" y="1592"/>
                    <a:pt x="1157" y="1605"/>
                  </a:cubicBezTo>
                  <a:cubicBezTo>
                    <a:pt x="1164" y="1609"/>
                    <a:pt x="1172" y="1611"/>
                    <a:pt x="1181" y="1611"/>
                  </a:cubicBezTo>
                  <a:cubicBezTo>
                    <a:pt x="1182" y="1612"/>
                    <a:pt x="1184" y="1612"/>
                    <a:pt x="1185" y="1612"/>
                  </a:cubicBezTo>
                  <a:cubicBezTo>
                    <a:pt x="1192" y="1612"/>
                    <a:pt x="1199" y="1608"/>
                    <a:pt x="1204" y="1601"/>
                  </a:cubicBezTo>
                  <a:cubicBezTo>
                    <a:pt x="1247" y="1556"/>
                    <a:pt x="1290" y="1509"/>
                    <a:pt x="1333" y="1464"/>
                  </a:cubicBezTo>
                  <a:cubicBezTo>
                    <a:pt x="1346" y="1451"/>
                    <a:pt x="1343" y="1429"/>
                    <a:pt x="1331" y="1417"/>
                  </a:cubicBezTo>
                  <a:cubicBezTo>
                    <a:pt x="1324" y="1410"/>
                    <a:pt x="1316" y="1407"/>
                    <a:pt x="1307" y="1407"/>
                  </a:cubicBezTo>
                  <a:close/>
                  <a:moveTo>
                    <a:pt x="7908" y="1407"/>
                  </a:moveTo>
                  <a:cubicBezTo>
                    <a:pt x="7900" y="1407"/>
                    <a:pt x="7892" y="1410"/>
                    <a:pt x="7884" y="1417"/>
                  </a:cubicBezTo>
                  <a:cubicBezTo>
                    <a:pt x="7871" y="1429"/>
                    <a:pt x="7871" y="1451"/>
                    <a:pt x="7884" y="1464"/>
                  </a:cubicBezTo>
                  <a:cubicBezTo>
                    <a:pt x="7927" y="1509"/>
                    <a:pt x="7970" y="1556"/>
                    <a:pt x="8011" y="1603"/>
                  </a:cubicBezTo>
                  <a:cubicBezTo>
                    <a:pt x="8017" y="1609"/>
                    <a:pt x="8028" y="1614"/>
                    <a:pt x="8036" y="1614"/>
                  </a:cubicBezTo>
                  <a:cubicBezTo>
                    <a:pt x="8045" y="1614"/>
                    <a:pt x="8051" y="1611"/>
                    <a:pt x="8058" y="1605"/>
                  </a:cubicBezTo>
                  <a:cubicBezTo>
                    <a:pt x="8073" y="1592"/>
                    <a:pt x="8073" y="1571"/>
                    <a:pt x="8062" y="1558"/>
                  </a:cubicBezTo>
                  <a:cubicBezTo>
                    <a:pt x="8019" y="1511"/>
                    <a:pt x="7976" y="1464"/>
                    <a:pt x="7931" y="1419"/>
                  </a:cubicBezTo>
                  <a:cubicBezTo>
                    <a:pt x="7925" y="1411"/>
                    <a:pt x="7916" y="1407"/>
                    <a:pt x="7908" y="1407"/>
                  </a:cubicBezTo>
                  <a:close/>
                  <a:moveTo>
                    <a:pt x="1059" y="1690"/>
                  </a:moveTo>
                  <a:cubicBezTo>
                    <a:pt x="1049" y="1690"/>
                    <a:pt x="1038" y="1695"/>
                    <a:pt x="1031" y="1704"/>
                  </a:cubicBezTo>
                  <a:cubicBezTo>
                    <a:pt x="992" y="1751"/>
                    <a:pt x="952" y="1802"/>
                    <a:pt x="915" y="1853"/>
                  </a:cubicBezTo>
                  <a:cubicBezTo>
                    <a:pt x="902" y="1868"/>
                    <a:pt x="907" y="1888"/>
                    <a:pt x="922" y="1901"/>
                  </a:cubicBezTo>
                  <a:cubicBezTo>
                    <a:pt x="926" y="1905"/>
                    <a:pt x="934" y="1907"/>
                    <a:pt x="941" y="1907"/>
                  </a:cubicBezTo>
                  <a:cubicBezTo>
                    <a:pt x="952" y="1907"/>
                    <a:pt x="962" y="1903"/>
                    <a:pt x="969" y="1892"/>
                  </a:cubicBezTo>
                  <a:cubicBezTo>
                    <a:pt x="1005" y="1843"/>
                    <a:pt x="1044" y="1793"/>
                    <a:pt x="1084" y="1744"/>
                  </a:cubicBezTo>
                  <a:cubicBezTo>
                    <a:pt x="1095" y="1731"/>
                    <a:pt x="1093" y="1710"/>
                    <a:pt x="1078" y="1697"/>
                  </a:cubicBezTo>
                  <a:cubicBezTo>
                    <a:pt x="1073" y="1693"/>
                    <a:pt x="1066" y="1690"/>
                    <a:pt x="1059" y="1690"/>
                  </a:cubicBezTo>
                  <a:close/>
                  <a:moveTo>
                    <a:pt x="8158" y="1690"/>
                  </a:moveTo>
                  <a:cubicBezTo>
                    <a:pt x="8151" y="1690"/>
                    <a:pt x="8143" y="1693"/>
                    <a:pt x="8137" y="1697"/>
                  </a:cubicBezTo>
                  <a:cubicBezTo>
                    <a:pt x="8122" y="1710"/>
                    <a:pt x="8120" y="1731"/>
                    <a:pt x="8133" y="1744"/>
                  </a:cubicBezTo>
                  <a:cubicBezTo>
                    <a:pt x="8171" y="1793"/>
                    <a:pt x="8210" y="1843"/>
                    <a:pt x="8248" y="1892"/>
                  </a:cubicBezTo>
                  <a:cubicBezTo>
                    <a:pt x="8255" y="1903"/>
                    <a:pt x="8263" y="1907"/>
                    <a:pt x="8274" y="1907"/>
                  </a:cubicBezTo>
                  <a:cubicBezTo>
                    <a:pt x="8281" y="1907"/>
                    <a:pt x="8289" y="1905"/>
                    <a:pt x="8296" y="1901"/>
                  </a:cubicBezTo>
                  <a:cubicBezTo>
                    <a:pt x="8308" y="1888"/>
                    <a:pt x="8313" y="1868"/>
                    <a:pt x="8302" y="1853"/>
                  </a:cubicBezTo>
                  <a:cubicBezTo>
                    <a:pt x="8263" y="1802"/>
                    <a:pt x="8225" y="1751"/>
                    <a:pt x="8184" y="1704"/>
                  </a:cubicBezTo>
                  <a:cubicBezTo>
                    <a:pt x="8178" y="1695"/>
                    <a:pt x="8168" y="1690"/>
                    <a:pt x="8158" y="1690"/>
                  </a:cubicBezTo>
                  <a:close/>
                  <a:moveTo>
                    <a:pt x="8385" y="1993"/>
                  </a:moveTo>
                  <a:cubicBezTo>
                    <a:pt x="8378" y="1993"/>
                    <a:pt x="8372" y="1995"/>
                    <a:pt x="8366" y="1999"/>
                  </a:cubicBezTo>
                  <a:cubicBezTo>
                    <a:pt x="8351" y="2010"/>
                    <a:pt x="8347" y="2031"/>
                    <a:pt x="8358" y="2046"/>
                  </a:cubicBezTo>
                  <a:cubicBezTo>
                    <a:pt x="8392" y="2098"/>
                    <a:pt x="8426" y="2151"/>
                    <a:pt x="8460" y="2203"/>
                  </a:cubicBezTo>
                  <a:cubicBezTo>
                    <a:pt x="8467" y="2213"/>
                    <a:pt x="8478" y="2218"/>
                    <a:pt x="8488" y="2218"/>
                  </a:cubicBezTo>
                  <a:cubicBezTo>
                    <a:pt x="8495" y="2218"/>
                    <a:pt x="8501" y="2218"/>
                    <a:pt x="8505" y="2213"/>
                  </a:cubicBezTo>
                  <a:cubicBezTo>
                    <a:pt x="8520" y="2203"/>
                    <a:pt x="8527" y="2183"/>
                    <a:pt x="8516" y="2166"/>
                  </a:cubicBezTo>
                  <a:cubicBezTo>
                    <a:pt x="8484" y="2115"/>
                    <a:pt x="8448" y="2061"/>
                    <a:pt x="8413" y="2008"/>
                  </a:cubicBezTo>
                  <a:cubicBezTo>
                    <a:pt x="8407" y="1998"/>
                    <a:pt x="8396" y="1993"/>
                    <a:pt x="8385" y="1993"/>
                  </a:cubicBezTo>
                  <a:close/>
                  <a:moveTo>
                    <a:pt x="831" y="1993"/>
                  </a:moveTo>
                  <a:cubicBezTo>
                    <a:pt x="820" y="1993"/>
                    <a:pt x="810" y="1998"/>
                    <a:pt x="804" y="2008"/>
                  </a:cubicBezTo>
                  <a:cubicBezTo>
                    <a:pt x="767" y="2061"/>
                    <a:pt x="733" y="2115"/>
                    <a:pt x="699" y="2168"/>
                  </a:cubicBezTo>
                  <a:cubicBezTo>
                    <a:pt x="688" y="2183"/>
                    <a:pt x="695" y="2205"/>
                    <a:pt x="710" y="2213"/>
                  </a:cubicBezTo>
                  <a:cubicBezTo>
                    <a:pt x="716" y="2218"/>
                    <a:pt x="722" y="2220"/>
                    <a:pt x="727" y="2220"/>
                  </a:cubicBezTo>
                  <a:cubicBezTo>
                    <a:pt x="740" y="2218"/>
                    <a:pt x="750" y="2213"/>
                    <a:pt x="757" y="2203"/>
                  </a:cubicBezTo>
                  <a:cubicBezTo>
                    <a:pt x="789" y="2151"/>
                    <a:pt x="823" y="2098"/>
                    <a:pt x="859" y="2046"/>
                  </a:cubicBezTo>
                  <a:cubicBezTo>
                    <a:pt x="870" y="2031"/>
                    <a:pt x="866" y="2010"/>
                    <a:pt x="851" y="1999"/>
                  </a:cubicBezTo>
                  <a:cubicBezTo>
                    <a:pt x="844" y="1995"/>
                    <a:pt x="838" y="1993"/>
                    <a:pt x="831" y="1993"/>
                  </a:cubicBezTo>
                  <a:close/>
                  <a:moveTo>
                    <a:pt x="8585" y="2313"/>
                  </a:moveTo>
                  <a:cubicBezTo>
                    <a:pt x="8579" y="2313"/>
                    <a:pt x="8573" y="2315"/>
                    <a:pt x="8568" y="2318"/>
                  </a:cubicBezTo>
                  <a:cubicBezTo>
                    <a:pt x="8553" y="2327"/>
                    <a:pt x="8546" y="2346"/>
                    <a:pt x="8555" y="2363"/>
                  </a:cubicBezTo>
                  <a:cubicBezTo>
                    <a:pt x="8587" y="2417"/>
                    <a:pt x="8617" y="2472"/>
                    <a:pt x="8645" y="2528"/>
                  </a:cubicBezTo>
                  <a:cubicBezTo>
                    <a:pt x="8651" y="2539"/>
                    <a:pt x="8662" y="2545"/>
                    <a:pt x="8675" y="2545"/>
                  </a:cubicBezTo>
                  <a:cubicBezTo>
                    <a:pt x="8681" y="2545"/>
                    <a:pt x="8685" y="2545"/>
                    <a:pt x="8690" y="2543"/>
                  </a:cubicBezTo>
                  <a:cubicBezTo>
                    <a:pt x="8707" y="2534"/>
                    <a:pt x="8713" y="2513"/>
                    <a:pt x="8705" y="2498"/>
                  </a:cubicBezTo>
                  <a:cubicBezTo>
                    <a:pt x="8677" y="2440"/>
                    <a:pt x="8645" y="2385"/>
                    <a:pt x="8615" y="2331"/>
                  </a:cubicBezTo>
                  <a:cubicBezTo>
                    <a:pt x="8608" y="2320"/>
                    <a:pt x="8597" y="2313"/>
                    <a:pt x="8585" y="2313"/>
                  </a:cubicBezTo>
                  <a:close/>
                  <a:moveTo>
                    <a:pt x="630" y="2314"/>
                  </a:moveTo>
                  <a:cubicBezTo>
                    <a:pt x="618" y="2314"/>
                    <a:pt x="607" y="2320"/>
                    <a:pt x="600" y="2331"/>
                  </a:cubicBezTo>
                  <a:cubicBezTo>
                    <a:pt x="570" y="2387"/>
                    <a:pt x="538" y="2442"/>
                    <a:pt x="510" y="2498"/>
                  </a:cubicBezTo>
                  <a:cubicBezTo>
                    <a:pt x="502" y="2515"/>
                    <a:pt x="508" y="2534"/>
                    <a:pt x="525" y="2543"/>
                  </a:cubicBezTo>
                  <a:cubicBezTo>
                    <a:pt x="530" y="2545"/>
                    <a:pt x="534" y="2547"/>
                    <a:pt x="540" y="2547"/>
                  </a:cubicBezTo>
                  <a:cubicBezTo>
                    <a:pt x="553" y="2547"/>
                    <a:pt x="564" y="2541"/>
                    <a:pt x="570" y="2530"/>
                  </a:cubicBezTo>
                  <a:cubicBezTo>
                    <a:pt x="598" y="2475"/>
                    <a:pt x="628" y="2419"/>
                    <a:pt x="660" y="2363"/>
                  </a:cubicBezTo>
                  <a:cubicBezTo>
                    <a:pt x="669" y="2348"/>
                    <a:pt x="662" y="2327"/>
                    <a:pt x="647" y="2318"/>
                  </a:cubicBezTo>
                  <a:cubicBezTo>
                    <a:pt x="642" y="2315"/>
                    <a:pt x="636" y="2314"/>
                    <a:pt x="630" y="2314"/>
                  </a:cubicBezTo>
                  <a:close/>
                  <a:moveTo>
                    <a:pt x="8759" y="2649"/>
                  </a:moveTo>
                  <a:cubicBezTo>
                    <a:pt x="8754" y="2649"/>
                    <a:pt x="8748" y="2650"/>
                    <a:pt x="8743" y="2652"/>
                  </a:cubicBezTo>
                  <a:cubicBezTo>
                    <a:pt x="8726" y="2659"/>
                    <a:pt x="8720" y="2680"/>
                    <a:pt x="8728" y="2695"/>
                  </a:cubicBezTo>
                  <a:cubicBezTo>
                    <a:pt x="8754" y="2753"/>
                    <a:pt x="8780" y="2811"/>
                    <a:pt x="8803" y="2866"/>
                  </a:cubicBezTo>
                  <a:cubicBezTo>
                    <a:pt x="8807" y="2879"/>
                    <a:pt x="8820" y="2888"/>
                    <a:pt x="8833" y="2888"/>
                  </a:cubicBezTo>
                  <a:cubicBezTo>
                    <a:pt x="8837" y="2888"/>
                    <a:pt x="8842" y="2888"/>
                    <a:pt x="8846" y="2886"/>
                  </a:cubicBezTo>
                  <a:cubicBezTo>
                    <a:pt x="8863" y="2879"/>
                    <a:pt x="8872" y="2858"/>
                    <a:pt x="8865" y="2843"/>
                  </a:cubicBezTo>
                  <a:cubicBezTo>
                    <a:pt x="8840" y="2783"/>
                    <a:pt x="8814" y="2725"/>
                    <a:pt x="8788" y="2667"/>
                  </a:cubicBezTo>
                  <a:cubicBezTo>
                    <a:pt x="8782" y="2655"/>
                    <a:pt x="8771" y="2649"/>
                    <a:pt x="8759" y="2649"/>
                  </a:cubicBezTo>
                  <a:close/>
                  <a:moveTo>
                    <a:pt x="456" y="2651"/>
                  </a:moveTo>
                  <a:cubicBezTo>
                    <a:pt x="443" y="2651"/>
                    <a:pt x="431" y="2657"/>
                    <a:pt x="427" y="2669"/>
                  </a:cubicBezTo>
                  <a:cubicBezTo>
                    <a:pt x="399" y="2727"/>
                    <a:pt x="373" y="2785"/>
                    <a:pt x="350" y="2845"/>
                  </a:cubicBezTo>
                  <a:cubicBezTo>
                    <a:pt x="343" y="2862"/>
                    <a:pt x="350" y="2881"/>
                    <a:pt x="367" y="2888"/>
                  </a:cubicBezTo>
                  <a:cubicBezTo>
                    <a:pt x="371" y="2890"/>
                    <a:pt x="375" y="2890"/>
                    <a:pt x="380" y="2890"/>
                  </a:cubicBezTo>
                  <a:cubicBezTo>
                    <a:pt x="395" y="2890"/>
                    <a:pt x="405" y="2884"/>
                    <a:pt x="412" y="2871"/>
                  </a:cubicBezTo>
                  <a:cubicBezTo>
                    <a:pt x="435" y="2813"/>
                    <a:pt x="461" y="2755"/>
                    <a:pt x="487" y="2697"/>
                  </a:cubicBezTo>
                  <a:cubicBezTo>
                    <a:pt x="495" y="2680"/>
                    <a:pt x="487" y="2661"/>
                    <a:pt x="472" y="2654"/>
                  </a:cubicBezTo>
                  <a:cubicBezTo>
                    <a:pt x="467" y="2652"/>
                    <a:pt x="461" y="2651"/>
                    <a:pt x="456" y="2651"/>
                  </a:cubicBezTo>
                  <a:close/>
                  <a:moveTo>
                    <a:pt x="8903" y="2997"/>
                  </a:moveTo>
                  <a:cubicBezTo>
                    <a:pt x="8899" y="2997"/>
                    <a:pt x="8895" y="2998"/>
                    <a:pt x="8891" y="2999"/>
                  </a:cubicBezTo>
                  <a:cubicBezTo>
                    <a:pt x="8874" y="3006"/>
                    <a:pt x="8865" y="3025"/>
                    <a:pt x="8872" y="3042"/>
                  </a:cubicBezTo>
                  <a:cubicBezTo>
                    <a:pt x="8893" y="3100"/>
                    <a:pt x="8915" y="3160"/>
                    <a:pt x="8932" y="3220"/>
                  </a:cubicBezTo>
                  <a:cubicBezTo>
                    <a:pt x="8938" y="3233"/>
                    <a:pt x="8951" y="3243"/>
                    <a:pt x="8964" y="3243"/>
                  </a:cubicBezTo>
                  <a:cubicBezTo>
                    <a:pt x="8968" y="3243"/>
                    <a:pt x="8970" y="3241"/>
                    <a:pt x="8974" y="3241"/>
                  </a:cubicBezTo>
                  <a:cubicBezTo>
                    <a:pt x="8992" y="3235"/>
                    <a:pt x="9002" y="3216"/>
                    <a:pt x="8996" y="3198"/>
                  </a:cubicBezTo>
                  <a:cubicBezTo>
                    <a:pt x="8977" y="3138"/>
                    <a:pt x="8955" y="3078"/>
                    <a:pt x="8934" y="3019"/>
                  </a:cubicBezTo>
                  <a:cubicBezTo>
                    <a:pt x="8929" y="3005"/>
                    <a:pt x="8916" y="2997"/>
                    <a:pt x="8903" y="2997"/>
                  </a:cubicBezTo>
                  <a:close/>
                  <a:moveTo>
                    <a:pt x="312" y="3001"/>
                  </a:moveTo>
                  <a:cubicBezTo>
                    <a:pt x="299" y="3001"/>
                    <a:pt x="286" y="3010"/>
                    <a:pt x="281" y="3023"/>
                  </a:cubicBezTo>
                  <a:cubicBezTo>
                    <a:pt x="260" y="3083"/>
                    <a:pt x="238" y="3143"/>
                    <a:pt x="219" y="3203"/>
                  </a:cubicBezTo>
                  <a:cubicBezTo>
                    <a:pt x="213" y="3220"/>
                    <a:pt x="223" y="3239"/>
                    <a:pt x="240" y="3246"/>
                  </a:cubicBezTo>
                  <a:cubicBezTo>
                    <a:pt x="245" y="3246"/>
                    <a:pt x="247" y="3248"/>
                    <a:pt x="251" y="3248"/>
                  </a:cubicBezTo>
                  <a:cubicBezTo>
                    <a:pt x="264" y="3246"/>
                    <a:pt x="277" y="3237"/>
                    <a:pt x="281" y="3224"/>
                  </a:cubicBezTo>
                  <a:cubicBezTo>
                    <a:pt x="300" y="3164"/>
                    <a:pt x="322" y="3104"/>
                    <a:pt x="343" y="3046"/>
                  </a:cubicBezTo>
                  <a:cubicBezTo>
                    <a:pt x="350" y="3027"/>
                    <a:pt x="341" y="3008"/>
                    <a:pt x="324" y="3004"/>
                  </a:cubicBezTo>
                  <a:cubicBezTo>
                    <a:pt x="320" y="3002"/>
                    <a:pt x="316" y="3001"/>
                    <a:pt x="312" y="3001"/>
                  </a:cubicBezTo>
                  <a:close/>
                  <a:moveTo>
                    <a:pt x="9017" y="3356"/>
                  </a:moveTo>
                  <a:cubicBezTo>
                    <a:pt x="9014" y="3356"/>
                    <a:pt x="9012" y="3356"/>
                    <a:pt x="9009" y="3357"/>
                  </a:cubicBezTo>
                  <a:cubicBezTo>
                    <a:pt x="8992" y="3363"/>
                    <a:pt x="8981" y="3380"/>
                    <a:pt x="8985" y="3400"/>
                  </a:cubicBezTo>
                  <a:cubicBezTo>
                    <a:pt x="9002" y="3460"/>
                    <a:pt x="9017" y="3520"/>
                    <a:pt x="9032" y="3582"/>
                  </a:cubicBezTo>
                  <a:cubicBezTo>
                    <a:pt x="9034" y="3597"/>
                    <a:pt x="9049" y="3608"/>
                    <a:pt x="9064" y="3608"/>
                  </a:cubicBezTo>
                  <a:cubicBezTo>
                    <a:pt x="9067" y="3608"/>
                    <a:pt x="9069" y="3605"/>
                    <a:pt x="9073" y="3605"/>
                  </a:cubicBezTo>
                  <a:cubicBezTo>
                    <a:pt x="9090" y="3601"/>
                    <a:pt x="9101" y="3584"/>
                    <a:pt x="9097" y="3567"/>
                  </a:cubicBezTo>
                  <a:cubicBezTo>
                    <a:pt x="9084" y="3505"/>
                    <a:pt x="9067" y="3443"/>
                    <a:pt x="9049" y="3380"/>
                  </a:cubicBezTo>
                  <a:cubicBezTo>
                    <a:pt x="9046" y="3366"/>
                    <a:pt x="9033" y="3356"/>
                    <a:pt x="9017" y="3356"/>
                  </a:cubicBezTo>
                  <a:close/>
                  <a:moveTo>
                    <a:pt x="196" y="3360"/>
                  </a:moveTo>
                  <a:cubicBezTo>
                    <a:pt x="182" y="3360"/>
                    <a:pt x="169" y="3370"/>
                    <a:pt x="163" y="3385"/>
                  </a:cubicBezTo>
                  <a:cubicBezTo>
                    <a:pt x="146" y="3447"/>
                    <a:pt x="131" y="3509"/>
                    <a:pt x="116" y="3569"/>
                  </a:cubicBezTo>
                  <a:cubicBezTo>
                    <a:pt x="114" y="3588"/>
                    <a:pt x="125" y="3605"/>
                    <a:pt x="142" y="3610"/>
                  </a:cubicBezTo>
                  <a:cubicBezTo>
                    <a:pt x="144" y="3610"/>
                    <a:pt x="148" y="3612"/>
                    <a:pt x="151" y="3612"/>
                  </a:cubicBezTo>
                  <a:cubicBezTo>
                    <a:pt x="166" y="3612"/>
                    <a:pt x="178" y="3601"/>
                    <a:pt x="183" y="3586"/>
                  </a:cubicBezTo>
                  <a:cubicBezTo>
                    <a:pt x="198" y="3524"/>
                    <a:pt x="213" y="3464"/>
                    <a:pt x="228" y="3404"/>
                  </a:cubicBezTo>
                  <a:cubicBezTo>
                    <a:pt x="234" y="3385"/>
                    <a:pt x="223" y="3368"/>
                    <a:pt x="204" y="3361"/>
                  </a:cubicBezTo>
                  <a:cubicBezTo>
                    <a:pt x="202" y="3361"/>
                    <a:pt x="199" y="3360"/>
                    <a:pt x="196" y="3360"/>
                  </a:cubicBezTo>
                  <a:close/>
                  <a:moveTo>
                    <a:pt x="9101" y="3725"/>
                  </a:moveTo>
                  <a:cubicBezTo>
                    <a:pt x="9100" y="3725"/>
                    <a:pt x="9098" y="3725"/>
                    <a:pt x="9097" y="3725"/>
                  </a:cubicBezTo>
                  <a:cubicBezTo>
                    <a:pt x="9079" y="3730"/>
                    <a:pt x="9067" y="3747"/>
                    <a:pt x="9071" y="3764"/>
                  </a:cubicBezTo>
                  <a:cubicBezTo>
                    <a:pt x="9082" y="3826"/>
                    <a:pt x="9092" y="3888"/>
                    <a:pt x="9101" y="3950"/>
                  </a:cubicBezTo>
                  <a:cubicBezTo>
                    <a:pt x="9103" y="3965"/>
                    <a:pt x="9118" y="3978"/>
                    <a:pt x="9135" y="3978"/>
                  </a:cubicBezTo>
                  <a:lnTo>
                    <a:pt x="9139" y="3978"/>
                  </a:lnTo>
                  <a:cubicBezTo>
                    <a:pt x="9157" y="3976"/>
                    <a:pt x="9169" y="3959"/>
                    <a:pt x="9167" y="3939"/>
                  </a:cubicBezTo>
                  <a:cubicBezTo>
                    <a:pt x="9159" y="3877"/>
                    <a:pt x="9148" y="3813"/>
                    <a:pt x="9137" y="3753"/>
                  </a:cubicBezTo>
                  <a:cubicBezTo>
                    <a:pt x="9133" y="3735"/>
                    <a:pt x="9119" y="3725"/>
                    <a:pt x="9101" y="3725"/>
                  </a:cubicBezTo>
                  <a:close/>
                  <a:moveTo>
                    <a:pt x="114" y="3729"/>
                  </a:moveTo>
                  <a:cubicBezTo>
                    <a:pt x="96" y="3729"/>
                    <a:pt x="82" y="3740"/>
                    <a:pt x="78" y="3757"/>
                  </a:cubicBezTo>
                  <a:cubicBezTo>
                    <a:pt x="67" y="3820"/>
                    <a:pt x="56" y="3882"/>
                    <a:pt x="48" y="3944"/>
                  </a:cubicBezTo>
                  <a:cubicBezTo>
                    <a:pt x="46" y="3963"/>
                    <a:pt x="58" y="3980"/>
                    <a:pt x="76" y="3982"/>
                  </a:cubicBezTo>
                  <a:lnTo>
                    <a:pt x="80" y="3982"/>
                  </a:lnTo>
                  <a:cubicBezTo>
                    <a:pt x="97" y="3982"/>
                    <a:pt x="112" y="3972"/>
                    <a:pt x="114" y="3954"/>
                  </a:cubicBezTo>
                  <a:cubicBezTo>
                    <a:pt x="123" y="3892"/>
                    <a:pt x="133" y="3830"/>
                    <a:pt x="144" y="3768"/>
                  </a:cubicBezTo>
                  <a:cubicBezTo>
                    <a:pt x="148" y="3751"/>
                    <a:pt x="136" y="3734"/>
                    <a:pt x="118" y="3730"/>
                  </a:cubicBezTo>
                  <a:cubicBezTo>
                    <a:pt x="117" y="3729"/>
                    <a:pt x="115" y="3729"/>
                    <a:pt x="114" y="3729"/>
                  </a:cubicBezTo>
                  <a:close/>
                  <a:moveTo>
                    <a:pt x="9158" y="4100"/>
                  </a:moveTo>
                  <a:cubicBezTo>
                    <a:pt x="9157" y="4100"/>
                    <a:pt x="9156" y="4100"/>
                    <a:pt x="9154" y="4100"/>
                  </a:cubicBezTo>
                  <a:cubicBezTo>
                    <a:pt x="9135" y="4100"/>
                    <a:pt x="9122" y="4117"/>
                    <a:pt x="9124" y="4137"/>
                  </a:cubicBezTo>
                  <a:cubicBezTo>
                    <a:pt x="9131" y="4199"/>
                    <a:pt x="9135" y="4261"/>
                    <a:pt x="9139" y="4323"/>
                  </a:cubicBezTo>
                  <a:cubicBezTo>
                    <a:pt x="9142" y="4340"/>
                    <a:pt x="9157" y="4355"/>
                    <a:pt x="9174" y="4355"/>
                  </a:cubicBezTo>
                  <a:lnTo>
                    <a:pt x="9176" y="4355"/>
                  </a:lnTo>
                  <a:cubicBezTo>
                    <a:pt x="9193" y="4353"/>
                    <a:pt x="9208" y="4338"/>
                    <a:pt x="9206" y="4319"/>
                  </a:cubicBezTo>
                  <a:cubicBezTo>
                    <a:pt x="9201" y="4256"/>
                    <a:pt x="9197" y="4192"/>
                    <a:pt x="9191" y="4130"/>
                  </a:cubicBezTo>
                  <a:cubicBezTo>
                    <a:pt x="9189" y="4112"/>
                    <a:pt x="9174" y="4100"/>
                    <a:pt x="9158" y="4100"/>
                  </a:cubicBezTo>
                  <a:close/>
                  <a:moveTo>
                    <a:pt x="57" y="4104"/>
                  </a:moveTo>
                  <a:cubicBezTo>
                    <a:pt x="41" y="4104"/>
                    <a:pt x="26" y="4116"/>
                    <a:pt x="24" y="4134"/>
                  </a:cubicBezTo>
                  <a:cubicBezTo>
                    <a:pt x="18" y="4196"/>
                    <a:pt x="13" y="4261"/>
                    <a:pt x="9" y="4323"/>
                  </a:cubicBezTo>
                  <a:cubicBezTo>
                    <a:pt x="7" y="4342"/>
                    <a:pt x="22" y="4357"/>
                    <a:pt x="39" y="4359"/>
                  </a:cubicBezTo>
                  <a:lnTo>
                    <a:pt x="41" y="4359"/>
                  </a:lnTo>
                  <a:cubicBezTo>
                    <a:pt x="61" y="4359"/>
                    <a:pt x="76" y="4344"/>
                    <a:pt x="76" y="4327"/>
                  </a:cubicBezTo>
                  <a:cubicBezTo>
                    <a:pt x="80" y="4265"/>
                    <a:pt x="84" y="4203"/>
                    <a:pt x="91" y="4141"/>
                  </a:cubicBezTo>
                  <a:cubicBezTo>
                    <a:pt x="93" y="4122"/>
                    <a:pt x="80" y="4104"/>
                    <a:pt x="61" y="4104"/>
                  </a:cubicBezTo>
                  <a:cubicBezTo>
                    <a:pt x="59" y="4104"/>
                    <a:pt x="58" y="4104"/>
                    <a:pt x="57" y="4104"/>
                  </a:cubicBezTo>
                  <a:close/>
                  <a:moveTo>
                    <a:pt x="35" y="4481"/>
                  </a:moveTo>
                  <a:cubicBezTo>
                    <a:pt x="16" y="4481"/>
                    <a:pt x="1" y="4494"/>
                    <a:pt x="1" y="4513"/>
                  </a:cubicBezTo>
                  <a:cubicBezTo>
                    <a:pt x="1" y="4546"/>
                    <a:pt x="1" y="4576"/>
                    <a:pt x="1" y="4608"/>
                  </a:cubicBezTo>
                  <a:cubicBezTo>
                    <a:pt x="1" y="4627"/>
                    <a:pt x="16" y="4642"/>
                    <a:pt x="33" y="4642"/>
                  </a:cubicBezTo>
                  <a:cubicBezTo>
                    <a:pt x="52" y="4642"/>
                    <a:pt x="67" y="4627"/>
                    <a:pt x="67" y="4608"/>
                  </a:cubicBezTo>
                  <a:cubicBezTo>
                    <a:pt x="67" y="4578"/>
                    <a:pt x="67" y="4546"/>
                    <a:pt x="67" y="4516"/>
                  </a:cubicBezTo>
                  <a:cubicBezTo>
                    <a:pt x="69" y="4496"/>
                    <a:pt x="54" y="4481"/>
                    <a:pt x="35" y="4481"/>
                  </a:cubicBezTo>
                  <a:close/>
                  <a:moveTo>
                    <a:pt x="9180" y="4481"/>
                  </a:moveTo>
                  <a:cubicBezTo>
                    <a:pt x="9161" y="4481"/>
                    <a:pt x="9148" y="4496"/>
                    <a:pt x="9148" y="4516"/>
                  </a:cubicBezTo>
                  <a:cubicBezTo>
                    <a:pt x="9148" y="4546"/>
                    <a:pt x="9148" y="4578"/>
                    <a:pt x="9148" y="4608"/>
                  </a:cubicBezTo>
                  <a:cubicBezTo>
                    <a:pt x="9148" y="4627"/>
                    <a:pt x="9163" y="4642"/>
                    <a:pt x="9182" y="4642"/>
                  </a:cubicBezTo>
                  <a:cubicBezTo>
                    <a:pt x="9199" y="4642"/>
                    <a:pt x="9216" y="4627"/>
                    <a:pt x="9216" y="4608"/>
                  </a:cubicBezTo>
                  <a:cubicBezTo>
                    <a:pt x="9216" y="4576"/>
                    <a:pt x="9214" y="4546"/>
                    <a:pt x="9214" y="4513"/>
                  </a:cubicBezTo>
                  <a:cubicBezTo>
                    <a:pt x="9214" y="4496"/>
                    <a:pt x="9199" y="4481"/>
                    <a:pt x="9180" y="44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9"/>
            <p:cNvSpPr/>
            <p:nvPr/>
          </p:nvSpPr>
          <p:spPr>
            <a:xfrm>
              <a:off x="5224650" y="3517449"/>
              <a:ext cx="609307" cy="1077370"/>
            </a:xfrm>
            <a:custGeom>
              <a:avLst/>
              <a:gdLst/>
              <a:ahLst/>
              <a:cxnLst/>
              <a:rect l="l" t="t" r="r" b="b"/>
              <a:pathLst>
                <a:path w="2325" h="4111" extrusionOk="0">
                  <a:moveTo>
                    <a:pt x="153" y="1"/>
                  </a:moveTo>
                  <a:cubicBezTo>
                    <a:pt x="70" y="1"/>
                    <a:pt x="1" y="69"/>
                    <a:pt x="1" y="153"/>
                  </a:cubicBezTo>
                  <a:lnTo>
                    <a:pt x="1" y="3959"/>
                  </a:lnTo>
                  <a:cubicBezTo>
                    <a:pt x="1" y="4042"/>
                    <a:pt x="70" y="4111"/>
                    <a:pt x="153" y="4111"/>
                  </a:cubicBezTo>
                  <a:lnTo>
                    <a:pt x="2173" y="4111"/>
                  </a:lnTo>
                  <a:cubicBezTo>
                    <a:pt x="2256" y="4111"/>
                    <a:pt x="2325" y="4042"/>
                    <a:pt x="2325" y="3959"/>
                  </a:cubicBezTo>
                  <a:lnTo>
                    <a:pt x="2325" y="153"/>
                  </a:lnTo>
                  <a:cubicBezTo>
                    <a:pt x="2325" y="69"/>
                    <a:pt x="2258" y="1"/>
                    <a:pt x="217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9"/>
            <p:cNvSpPr/>
            <p:nvPr/>
          </p:nvSpPr>
          <p:spPr>
            <a:xfrm>
              <a:off x="5243781" y="3598952"/>
              <a:ext cx="571045" cy="907286"/>
            </a:xfrm>
            <a:custGeom>
              <a:avLst/>
              <a:gdLst/>
              <a:ahLst/>
              <a:cxnLst/>
              <a:rect l="l" t="t" r="r" b="b"/>
              <a:pathLst>
                <a:path w="2179" h="3462" extrusionOk="0">
                  <a:moveTo>
                    <a:pt x="1" y="0"/>
                  </a:moveTo>
                  <a:lnTo>
                    <a:pt x="1" y="3461"/>
                  </a:lnTo>
                  <a:lnTo>
                    <a:pt x="2179" y="3461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9"/>
            <p:cNvSpPr/>
            <p:nvPr/>
          </p:nvSpPr>
          <p:spPr>
            <a:xfrm>
              <a:off x="5490387" y="4393808"/>
              <a:ext cx="78096" cy="78621"/>
            </a:xfrm>
            <a:custGeom>
              <a:avLst/>
              <a:gdLst/>
              <a:ahLst/>
              <a:cxnLst/>
              <a:rect l="l" t="t" r="r" b="b"/>
              <a:pathLst>
                <a:path w="298" h="300" extrusionOk="0">
                  <a:moveTo>
                    <a:pt x="150" y="0"/>
                  </a:moveTo>
                  <a:cubicBezTo>
                    <a:pt x="66" y="0"/>
                    <a:pt x="0" y="66"/>
                    <a:pt x="0" y="150"/>
                  </a:cubicBezTo>
                  <a:cubicBezTo>
                    <a:pt x="0" y="231"/>
                    <a:pt x="66" y="300"/>
                    <a:pt x="150" y="300"/>
                  </a:cubicBezTo>
                  <a:cubicBezTo>
                    <a:pt x="231" y="300"/>
                    <a:pt x="298" y="231"/>
                    <a:pt x="298" y="150"/>
                  </a:cubicBezTo>
                  <a:cubicBezTo>
                    <a:pt x="298" y="66"/>
                    <a:pt x="231" y="0"/>
                    <a:pt x="15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9"/>
            <p:cNvSpPr/>
            <p:nvPr/>
          </p:nvSpPr>
          <p:spPr>
            <a:xfrm>
              <a:off x="5243792" y="3753300"/>
              <a:ext cx="571022" cy="579448"/>
            </a:xfrm>
            <a:custGeom>
              <a:avLst/>
              <a:gdLst/>
              <a:ahLst/>
              <a:cxnLst/>
              <a:rect l="l" t="t" r="r" b="b"/>
              <a:pathLst>
                <a:path w="3839" h="2211" extrusionOk="0">
                  <a:moveTo>
                    <a:pt x="86" y="0"/>
                  </a:moveTo>
                  <a:cubicBezTo>
                    <a:pt x="39" y="0"/>
                    <a:pt x="0" y="39"/>
                    <a:pt x="0" y="88"/>
                  </a:cubicBezTo>
                  <a:lnTo>
                    <a:pt x="0" y="2123"/>
                  </a:lnTo>
                  <a:cubicBezTo>
                    <a:pt x="0" y="2172"/>
                    <a:pt x="39" y="2211"/>
                    <a:pt x="86" y="2211"/>
                  </a:cubicBezTo>
                  <a:lnTo>
                    <a:pt x="3753" y="2211"/>
                  </a:lnTo>
                  <a:cubicBezTo>
                    <a:pt x="3800" y="2211"/>
                    <a:pt x="3838" y="2172"/>
                    <a:pt x="3838" y="2123"/>
                  </a:cubicBezTo>
                  <a:lnTo>
                    <a:pt x="3838" y="88"/>
                  </a:lnTo>
                  <a:cubicBezTo>
                    <a:pt x="3838" y="39"/>
                    <a:pt x="3800" y="0"/>
                    <a:pt x="37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9"/>
            <p:cNvSpPr/>
            <p:nvPr/>
          </p:nvSpPr>
          <p:spPr>
            <a:xfrm>
              <a:off x="5243792" y="3809400"/>
              <a:ext cx="571022" cy="384198"/>
            </a:xfrm>
            <a:custGeom>
              <a:avLst/>
              <a:gdLst/>
              <a:ahLst/>
              <a:cxnLst/>
              <a:rect l="l" t="t" r="r" b="b"/>
              <a:pathLst>
                <a:path w="3839" h="1466" extrusionOk="0">
                  <a:moveTo>
                    <a:pt x="0" y="0"/>
                  </a:moveTo>
                  <a:lnTo>
                    <a:pt x="0" y="1465"/>
                  </a:lnTo>
                  <a:lnTo>
                    <a:pt x="3838" y="1465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9"/>
            <p:cNvSpPr/>
            <p:nvPr/>
          </p:nvSpPr>
          <p:spPr>
            <a:xfrm>
              <a:off x="5419629" y="3826166"/>
              <a:ext cx="221185" cy="221973"/>
            </a:xfrm>
            <a:custGeom>
              <a:avLst/>
              <a:gdLst/>
              <a:ahLst/>
              <a:cxnLst/>
              <a:rect l="l" t="t" r="r" b="b"/>
              <a:pathLst>
                <a:path w="844" h="847" extrusionOk="0">
                  <a:moveTo>
                    <a:pt x="422" y="1"/>
                  </a:moveTo>
                  <a:cubicBezTo>
                    <a:pt x="189" y="1"/>
                    <a:pt x="0" y="191"/>
                    <a:pt x="0" y="425"/>
                  </a:cubicBezTo>
                  <a:cubicBezTo>
                    <a:pt x="0" y="656"/>
                    <a:pt x="189" y="847"/>
                    <a:pt x="422" y="847"/>
                  </a:cubicBezTo>
                  <a:cubicBezTo>
                    <a:pt x="656" y="847"/>
                    <a:pt x="844" y="656"/>
                    <a:pt x="844" y="425"/>
                  </a:cubicBezTo>
                  <a:cubicBezTo>
                    <a:pt x="844" y="191"/>
                    <a:pt x="656" y="1"/>
                    <a:pt x="42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9"/>
            <p:cNvSpPr/>
            <p:nvPr/>
          </p:nvSpPr>
          <p:spPr>
            <a:xfrm>
              <a:off x="5284402" y="4056787"/>
              <a:ext cx="492949" cy="207035"/>
            </a:xfrm>
            <a:custGeom>
              <a:avLst/>
              <a:gdLst/>
              <a:ahLst/>
              <a:cxnLst/>
              <a:rect l="l" t="t" r="r" b="b"/>
              <a:pathLst>
                <a:path w="1881" h="790" extrusionOk="0">
                  <a:moveTo>
                    <a:pt x="606" y="1"/>
                  </a:moveTo>
                  <a:cubicBezTo>
                    <a:pt x="606" y="1"/>
                    <a:pt x="345" y="52"/>
                    <a:pt x="274" y="144"/>
                  </a:cubicBezTo>
                  <a:cubicBezTo>
                    <a:pt x="208" y="228"/>
                    <a:pt x="30" y="708"/>
                    <a:pt x="0" y="789"/>
                  </a:cubicBezTo>
                  <a:lnTo>
                    <a:pt x="319" y="789"/>
                  </a:lnTo>
                  <a:lnTo>
                    <a:pt x="388" y="697"/>
                  </a:lnTo>
                  <a:lnTo>
                    <a:pt x="411" y="789"/>
                  </a:lnTo>
                  <a:lnTo>
                    <a:pt x="1480" y="789"/>
                  </a:lnTo>
                  <a:lnTo>
                    <a:pt x="1504" y="697"/>
                  </a:lnTo>
                  <a:lnTo>
                    <a:pt x="1572" y="789"/>
                  </a:lnTo>
                  <a:lnTo>
                    <a:pt x="1880" y="789"/>
                  </a:lnTo>
                  <a:cubicBezTo>
                    <a:pt x="1850" y="708"/>
                    <a:pt x="1673" y="228"/>
                    <a:pt x="1606" y="144"/>
                  </a:cubicBezTo>
                  <a:cubicBezTo>
                    <a:pt x="1536" y="52"/>
                    <a:pt x="1274" y="1"/>
                    <a:pt x="1274" y="1"/>
                  </a:cubicBezTo>
                  <a:lnTo>
                    <a:pt x="938" y="93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9"/>
            <p:cNvSpPr/>
            <p:nvPr/>
          </p:nvSpPr>
          <p:spPr>
            <a:xfrm>
              <a:off x="5508732" y="4074870"/>
              <a:ext cx="42455" cy="151214"/>
            </a:xfrm>
            <a:custGeom>
              <a:avLst/>
              <a:gdLst/>
              <a:ahLst/>
              <a:cxnLst/>
              <a:rect l="l" t="t" r="r" b="b"/>
              <a:pathLst>
                <a:path w="162" h="577" extrusionOk="0">
                  <a:moveTo>
                    <a:pt x="41" y="1"/>
                  </a:moveTo>
                  <a:lnTo>
                    <a:pt x="1" y="502"/>
                  </a:lnTo>
                  <a:lnTo>
                    <a:pt x="80" y="577"/>
                  </a:lnTo>
                  <a:lnTo>
                    <a:pt x="161" y="50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9"/>
            <p:cNvSpPr/>
            <p:nvPr/>
          </p:nvSpPr>
          <p:spPr>
            <a:xfrm>
              <a:off x="5508732" y="4073298"/>
              <a:ext cx="42455" cy="29352"/>
            </a:xfrm>
            <a:custGeom>
              <a:avLst/>
              <a:gdLst/>
              <a:ahLst/>
              <a:cxnLst/>
              <a:rect l="l" t="t" r="r" b="b"/>
              <a:pathLst>
                <a:path w="162" h="112" extrusionOk="0">
                  <a:moveTo>
                    <a:pt x="9" y="0"/>
                  </a:moveTo>
                  <a:lnTo>
                    <a:pt x="1" y="37"/>
                  </a:lnTo>
                  <a:lnTo>
                    <a:pt x="80" y="111"/>
                  </a:lnTo>
                  <a:lnTo>
                    <a:pt x="161" y="3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9"/>
            <p:cNvSpPr/>
            <p:nvPr/>
          </p:nvSpPr>
          <p:spPr>
            <a:xfrm>
              <a:off x="5244317" y="4193325"/>
              <a:ext cx="571024" cy="125526"/>
            </a:xfrm>
            <a:custGeom>
              <a:avLst/>
              <a:gdLst/>
              <a:ahLst/>
              <a:cxnLst/>
              <a:rect l="l" t="t" r="r" b="b"/>
              <a:pathLst>
                <a:path w="2704" h="479" extrusionOk="0">
                  <a:moveTo>
                    <a:pt x="1" y="0"/>
                  </a:moveTo>
                  <a:lnTo>
                    <a:pt x="1" y="478"/>
                  </a:lnTo>
                  <a:lnTo>
                    <a:pt x="2704" y="478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9"/>
            <p:cNvSpPr/>
            <p:nvPr/>
          </p:nvSpPr>
          <p:spPr>
            <a:xfrm>
              <a:off x="5372457" y="4233160"/>
              <a:ext cx="66303" cy="66042"/>
            </a:xfrm>
            <a:custGeom>
              <a:avLst/>
              <a:gdLst/>
              <a:ahLst/>
              <a:cxnLst/>
              <a:rect l="l" t="t" r="r" b="b"/>
              <a:pathLst>
                <a:path w="253" h="252" extrusionOk="0">
                  <a:moveTo>
                    <a:pt x="127" y="1"/>
                  </a:moveTo>
                  <a:cubicBezTo>
                    <a:pt x="58" y="1"/>
                    <a:pt x="0" y="56"/>
                    <a:pt x="0" y="127"/>
                  </a:cubicBezTo>
                  <a:cubicBezTo>
                    <a:pt x="0" y="195"/>
                    <a:pt x="58" y="251"/>
                    <a:pt x="127" y="251"/>
                  </a:cubicBezTo>
                  <a:cubicBezTo>
                    <a:pt x="197" y="251"/>
                    <a:pt x="253" y="195"/>
                    <a:pt x="253" y="127"/>
                  </a:cubicBezTo>
                  <a:cubicBezTo>
                    <a:pt x="253" y="56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9"/>
            <p:cNvSpPr/>
            <p:nvPr/>
          </p:nvSpPr>
          <p:spPr>
            <a:xfrm>
              <a:off x="5414388" y="4252291"/>
              <a:ext cx="16510" cy="27779"/>
            </a:xfrm>
            <a:custGeom>
              <a:avLst/>
              <a:gdLst/>
              <a:ahLst/>
              <a:cxnLst/>
              <a:rect l="l" t="t" r="r" b="b"/>
              <a:pathLst>
                <a:path w="63" h="106" extrusionOk="0">
                  <a:moveTo>
                    <a:pt x="63" y="0"/>
                  </a:moveTo>
                  <a:lnTo>
                    <a:pt x="1" y="17"/>
                  </a:lnTo>
                  <a:lnTo>
                    <a:pt x="1" y="84"/>
                  </a:lnTo>
                  <a:lnTo>
                    <a:pt x="63" y="10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9"/>
            <p:cNvSpPr/>
            <p:nvPr/>
          </p:nvSpPr>
          <p:spPr>
            <a:xfrm>
              <a:off x="5381367" y="4249408"/>
              <a:ext cx="35641" cy="31710"/>
            </a:xfrm>
            <a:custGeom>
              <a:avLst/>
              <a:gdLst/>
              <a:ahLst/>
              <a:cxnLst/>
              <a:rect l="l" t="t" r="r" b="b"/>
              <a:pathLst>
                <a:path w="136" h="121" extrusionOk="0">
                  <a:moveTo>
                    <a:pt x="1" y="1"/>
                  </a:moveTo>
                  <a:lnTo>
                    <a:pt x="1" y="121"/>
                  </a:lnTo>
                  <a:lnTo>
                    <a:pt x="135" y="12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9"/>
            <p:cNvSpPr/>
            <p:nvPr/>
          </p:nvSpPr>
          <p:spPr>
            <a:xfrm>
              <a:off x="5539132" y="4233160"/>
              <a:ext cx="66565" cy="66042"/>
            </a:xfrm>
            <a:custGeom>
              <a:avLst/>
              <a:gdLst/>
              <a:ahLst/>
              <a:cxnLst/>
              <a:rect l="l" t="t" r="r" b="b"/>
              <a:pathLst>
                <a:path w="254" h="252" extrusionOk="0">
                  <a:moveTo>
                    <a:pt x="127" y="1"/>
                  </a:moveTo>
                  <a:cubicBezTo>
                    <a:pt x="58" y="1"/>
                    <a:pt x="0" y="56"/>
                    <a:pt x="0" y="127"/>
                  </a:cubicBezTo>
                  <a:cubicBezTo>
                    <a:pt x="0" y="195"/>
                    <a:pt x="58" y="251"/>
                    <a:pt x="127" y="251"/>
                  </a:cubicBezTo>
                  <a:cubicBezTo>
                    <a:pt x="197" y="251"/>
                    <a:pt x="253" y="195"/>
                    <a:pt x="253" y="127"/>
                  </a:cubicBezTo>
                  <a:cubicBezTo>
                    <a:pt x="253" y="56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9"/>
            <p:cNvSpPr/>
            <p:nvPr/>
          </p:nvSpPr>
          <p:spPr>
            <a:xfrm>
              <a:off x="5550401" y="4251767"/>
              <a:ext cx="44027" cy="24373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0" y="0"/>
                  </a:moveTo>
                  <a:lnTo>
                    <a:pt x="0" y="92"/>
                  </a:lnTo>
                  <a:lnTo>
                    <a:pt x="167" y="9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9"/>
            <p:cNvSpPr/>
            <p:nvPr/>
          </p:nvSpPr>
          <p:spPr>
            <a:xfrm>
              <a:off x="5559311" y="4277974"/>
              <a:ext cx="26731" cy="2621"/>
            </a:xfrm>
            <a:custGeom>
              <a:avLst/>
              <a:gdLst/>
              <a:ahLst/>
              <a:cxnLst/>
              <a:rect l="l" t="t" r="r" b="b"/>
              <a:pathLst>
                <a:path w="102" h="10" extrusionOk="0">
                  <a:moveTo>
                    <a:pt x="0" y="1"/>
                  </a:moveTo>
                  <a:lnTo>
                    <a:pt x="0" y="9"/>
                  </a:lnTo>
                  <a:lnTo>
                    <a:pt x="101" y="9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9"/>
            <p:cNvSpPr/>
            <p:nvPr/>
          </p:nvSpPr>
          <p:spPr>
            <a:xfrm>
              <a:off x="5562718" y="4275353"/>
              <a:ext cx="19917" cy="3407"/>
            </a:xfrm>
            <a:custGeom>
              <a:avLst/>
              <a:gdLst/>
              <a:ahLst/>
              <a:cxnLst/>
              <a:rect l="l" t="t" r="r" b="b"/>
              <a:pathLst>
                <a:path w="76" h="13" extrusionOk="0">
                  <a:moveTo>
                    <a:pt x="20" y="0"/>
                  </a:moveTo>
                  <a:lnTo>
                    <a:pt x="0" y="13"/>
                  </a:lnTo>
                  <a:lnTo>
                    <a:pt x="75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9"/>
            <p:cNvSpPr/>
            <p:nvPr/>
          </p:nvSpPr>
          <p:spPr>
            <a:xfrm>
              <a:off x="5553022" y="4254387"/>
              <a:ext cx="38524" cy="18869"/>
            </a:xfrm>
            <a:custGeom>
              <a:avLst/>
              <a:gdLst/>
              <a:ahLst/>
              <a:cxnLst/>
              <a:rect l="l" t="t" r="r" b="b"/>
              <a:pathLst>
                <a:path w="147" h="72" extrusionOk="0">
                  <a:moveTo>
                    <a:pt x="1" y="1"/>
                  </a:moveTo>
                  <a:lnTo>
                    <a:pt x="1" y="72"/>
                  </a:lnTo>
                  <a:lnTo>
                    <a:pt x="147" y="72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9"/>
            <p:cNvSpPr/>
            <p:nvPr/>
          </p:nvSpPr>
          <p:spPr>
            <a:xfrm>
              <a:off x="5456056" y="4233160"/>
              <a:ext cx="66565" cy="66042"/>
            </a:xfrm>
            <a:custGeom>
              <a:avLst/>
              <a:gdLst/>
              <a:ahLst/>
              <a:cxnLst/>
              <a:rect l="l" t="t" r="r" b="b"/>
              <a:pathLst>
                <a:path w="254" h="252" extrusionOk="0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cubicBezTo>
                    <a:pt x="0" y="195"/>
                    <a:pt x="56" y="251"/>
                    <a:pt x="127" y="251"/>
                  </a:cubicBezTo>
                  <a:cubicBezTo>
                    <a:pt x="195" y="251"/>
                    <a:pt x="253" y="195"/>
                    <a:pt x="253" y="127"/>
                  </a:cubicBezTo>
                  <a:cubicBezTo>
                    <a:pt x="253" y="56"/>
                    <a:pt x="195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9"/>
            <p:cNvSpPr/>
            <p:nvPr/>
          </p:nvSpPr>
          <p:spPr>
            <a:xfrm>
              <a:off x="5484622" y="4262249"/>
              <a:ext cx="8648" cy="26207"/>
            </a:xfrm>
            <a:custGeom>
              <a:avLst/>
              <a:gdLst/>
              <a:ahLst/>
              <a:cxnLst/>
              <a:rect l="l" t="t" r="r" b="b"/>
              <a:pathLst>
                <a:path w="33" h="100" extrusionOk="0">
                  <a:moveTo>
                    <a:pt x="1" y="1"/>
                  </a:moveTo>
                  <a:lnTo>
                    <a:pt x="1" y="99"/>
                  </a:lnTo>
                  <a:lnTo>
                    <a:pt x="33" y="9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9"/>
            <p:cNvSpPr/>
            <p:nvPr/>
          </p:nvSpPr>
          <p:spPr>
            <a:xfrm>
              <a:off x="5480167" y="4246001"/>
              <a:ext cx="17559" cy="35117"/>
            </a:xfrm>
            <a:custGeom>
              <a:avLst/>
              <a:gdLst/>
              <a:ahLst/>
              <a:cxnLst/>
              <a:rect l="l" t="t" r="r" b="b"/>
              <a:pathLst>
                <a:path w="67" h="134" extrusionOk="0">
                  <a:moveTo>
                    <a:pt x="35" y="1"/>
                  </a:moveTo>
                  <a:cubicBezTo>
                    <a:pt x="15" y="1"/>
                    <a:pt x="0" y="16"/>
                    <a:pt x="0" y="33"/>
                  </a:cubicBezTo>
                  <a:lnTo>
                    <a:pt x="0" y="101"/>
                  </a:lnTo>
                  <a:cubicBezTo>
                    <a:pt x="0" y="121"/>
                    <a:pt x="15" y="134"/>
                    <a:pt x="35" y="134"/>
                  </a:cubicBezTo>
                  <a:cubicBezTo>
                    <a:pt x="52" y="134"/>
                    <a:pt x="67" y="121"/>
                    <a:pt x="67" y="101"/>
                  </a:cubicBezTo>
                  <a:lnTo>
                    <a:pt x="67" y="33"/>
                  </a:lnTo>
                  <a:cubicBezTo>
                    <a:pt x="67" y="16"/>
                    <a:pt x="52" y="1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9"/>
            <p:cNvSpPr/>
            <p:nvPr/>
          </p:nvSpPr>
          <p:spPr>
            <a:xfrm>
              <a:off x="5477284" y="4259105"/>
              <a:ext cx="23848" cy="3407"/>
            </a:xfrm>
            <a:custGeom>
              <a:avLst/>
              <a:gdLst/>
              <a:ahLst/>
              <a:cxnLst/>
              <a:rect l="l" t="t" r="r" b="b"/>
              <a:pathLst>
                <a:path w="91" h="13" extrusionOk="0">
                  <a:moveTo>
                    <a:pt x="1" y="0"/>
                  </a:moveTo>
                  <a:lnTo>
                    <a:pt x="1" y="13"/>
                  </a:lnTo>
                  <a:lnTo>
                    <a:pt x="91" y="1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9"/>
            <p:cNvSpPr/>
            <p:nvPr/>
          </p:nvSpPr>
          <p:spPr>
            <a:xfrm>
              <a:off x="5622732" y="4233160"/>
              <a:ext cx="66041" cy="66042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cubicBezTo>
                    <a:pt x="0" y="195"/>
                    <a:pt x="56" y="251"/>
                    <a:pt x="127" y="251"/>
                  </a:cubicBezTo>
                  <a:cubicBezTo>
                    <a:pt x="195" y="251"/>
                    <a:pt x="251" y="195"/>
                    <a:pt x="251" y="127"/>
                  </a:cubicBezTo>
                  <a:cubicBezTo>
                    <a:pt x="251" y="56"/>
                    <a:pt x="195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9"/>
            <p:cNvSpPr/>
            <p:nvPr/>
          </p:nvSpPr>
          <p:spPr>
            <a:xfrm>
              <a:off x="5642387" y="4247312"/>
              <a:ext cx="31186" cy="34331"/>
            </a:xfrm>
            <a:custGeom>
              <a:avLst/>
              <a:gdLst/>
              <a:ahLst/>
              <a:cxnLst/>
              <a:rect l="l" t="t" r="r" b="b"/>
              <a:pathLst>
                <a:path w="119" h="131" extrusionOk="0">
                  <a:moveTo>
                    <a:pt x="26" y="1"/>
                  </a:moveTo>
                  <a:cubicBezTo>
                    <a:pt x="17" y="1"/>
                    <a:pt x="8" y="3"/>
                    <a:pt x="0" y="9"/>
                  </a:cubicBezTo>
                  <a:lnTo>
                    <a:pt x="15" y="28"/>
                  </a:lnTo>
                  <a:cubicBezTo>
                    <a:pt x="19" y="26"/>
                    <a:pt x="22" y="25"/>
                    <a:pt x="26" y="25"/>
                  </a:cubicBezTo>
                  <a:cubicBezTo>
                    <a:pt x="40" y="25"/>
                    <a:pt x="57" y="38"/>
                    <a:pt x="69" y="54"/>
                  </a:cubicBezTo>
                  <a:cubicBezTo>
                    <a:pt x="84" y="73"/>
                    <a:pt x="95" y="101"/>
                    <a:pt x="80" y="111"/>
                  </a:cubicBezTo>
                  <a:lnTo>
                    <a:pt x="95" y="131"/>
                  </a:lnTo>
                  <a:cubicBezTo>
                    <a:pt x="118" y="111"/>
                    <a:pt x="116" y="75"/>
                    <a:pt x="88" y="39"/>
                  </a:cubicBezTo>
                  <a:cubicBezTo>
                    <a:pt x="69" y="14"/>
                    <a:pt x="47" y="1"/>
                    <a:pt x="2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9"/>
            <p:cNvSpPr/>
            <p:nvPr/>
          </p:nvSpPr>
          <p:spPr>
            <a:xfrm>
              <a:off x="5655229" y="4273256"/>
              <a:ext cx="15462" cy="14414"/>
            </a:xfrm>
            <a:custGeom>
              <a:avLst/>
              <a:gdLst/>
              <a:ahLst/>
              <a:cxnLst/>
              <a:rect l="l" t="t" r="r" b="b"/>
              <a:pathLst>
                <a:path w="59" h="55" extrusionOk="0">
                  <a:moveTo>
                    <a:pt x="27" y="1"/>
                  </a:moveTo>
                  <a:cubicBezTo>
                    <a:pt x="21" y="1"/>
                    <a:pt x="16" y="3"/>
                    <a:pt x="11" y="6"/>
                  </a:cubicBezTo>
                  <a:cubicBezTo>
                    <a:pt x="1" y="12"/>
                    <a:pt x="9" y="23"/>
                    <a:pt x="18" y="36"/>
                  </a:cubicBezTo>
                  <a:cubicBezTo>
                    <a:pt x="26" y="46"/>
                    <a:pt x="33" y="54"/>
                    <a:pt x="40" y="54"/>
                  </a:cubicBezTo>
                  <a:cubicBezTo>
                    <a:pt x="43" y="54"/>
                    <a:pt x="45" y="53"/>
                    <a:pt x="48" y="51"/>
                  </a:cubicBezTo>
                  <a:cubicBezTo>
                    <a:pt x="59" y="42"/>
                    <a:pt x="59" y="25"/>
                    <a:pt x="50" y="12"/>
                  </a:cubicBezTo>
                  <a:cubicBezTo>
                    <a:pt x="44" y="5"/>
                    <a:pt x="35" y="1"/>
                    <a:pt x="2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9"/>
            <p:cNvSpPr/>
            <p:nvPr/>
          </p:nvSpPr>
          <p:spPr>
            <a:xfrm>
              <a:off x="5634525" y="4246525"/>
              <a:ext cx="15986" cy="14676"/>
            </a:xfrm>
            <a:custGeom>
              <a:avLst/>
              <a:gdLst/>
              <a:ahLst/>
              <a:cxnLst/>
              <a:rect l="l" t="t" r="r" b="b"/>
              <a:pathLst>
                <a:path w="61" h="56" extrusionOk="0">
                  <a:moveTo>
                    <a:pt x="26" y="1"/>
                  </a:moveTo>
                  <a:cubicBezTo>
                    <a:pt x="22" y="1"/>
                    <a:pt x="17" y="2"/>
                    <a:pt x="13" y="5"/>
                  </a:cubicBezTo>
                  <a:cubicBezTo>
                    <a:pt x="0" y="14"/>
                    <a:pt x="9" y="24"/>
                    <a:pt x="20" y="37"/>
                  </a:cubicBezTo>
                  <a:cubicBezTo>
                    <a:pt x="26" y="47"/>
                    <a:pt x="33" y="55"/>
                    <a:pt x="40" y="55"/>
                  </a:cubicBezTo>
                  <a:cubicBezTo>
                    <a:pt x="42" y="55"/>
                    <a:pt x="45" y="54"/>
                    <a:pt x="48" y="52"/>
                  </a:cubicBezTo>
                  <a:cubicBezTo>
                    <a:pt x="58" y="44"/>
                    <a:pt x="60" y="27"/>
                    <a:pt x="50" y="14"/>
                  </a:cubicBezTo>
                  <a:cubicBezTo>
                    <a:pt x="44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9"/>
            <p:cNvSpPr/>
            <p:nvPr/>
          </p:nvSpPr>
          <p:spPr>
            <a:xfrm>
              <a:off x="5655229" y="4092167"/>
              <a:ext cx="145710" cy="86221"/>
            </a:xfrm>
            <a:custGeom>
              <a:avLst/>
              <a:gdLst/>
              <a:ahLst/>
              <a:cxnLst/>
              <a:rect l="l" t="t" r="r" b="b"/>
              <a:pathLst>
                <a:path w="556" h="329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316"/>
                  </a:lnTo>
                  <a:cubicBezTo>
                    <a:pt x="1" y="322"/>
                    <a:pt x="7" y="329"/>
                    <a:pt x="14" y="329"/>
                  </a:cubicBezTo>
                  <a:lnTo>
                    <a:pt x="543" y="329"/>
                  </a:lnTo>
                  <a:cubicBezTo>
                    <a:pt x="549" y="329"/>
                    <a:pt x="555" y="322"/>
                    <a:pt x="555" y="316"/>
                  </a:cubicBezTo>
                  <a:lnTo>
                    <a:pt x="555" y="14"/>
                  </a:lnTo>
                  <a:cubicBezTo>
                    <a:pt x="555" y="7"/>
                    <a:pt x="549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9"/>
            <p:cNvSpPr/>
            <p:nvPr/>
          </p:nvSpPr>
          <p:spPr>
            <a:xfrm>
              <a:off x="5657587" y="4094525"/>
              <a:ext cx="140992" cy="81766"/>
            </a:xfrm>
            <a:custGeom>
              <a:avLst/>
              <a:gdLst/>
              <a:ahLst/>
              <a:cxnLst/>
              <a:rect l="l" t="t" r="r" b="b"/>
              <a:pathLst>
                <a:path w="538" h="312" extrusionOk="0">
                  <a:moveTo>
                    <a:pt x="13" y="0"/>
                  </a:moveTo>
                  <a:cubicBezTo>
                    <a:pt x="7" y="0"/>
                    <a:pt x="0" y="7"/>
                    <a:pt x="0" y="13"/>
                  </a:cubicBezTo>
                  <a:lnTo>
                    <a:pt x="0" y="298"/>
                  </a:lnTo>
                  <a:cubicBezTo>
                    <a:pt x="0" y="305"/>
                    <a:pt x="7" y="311"/>
                    <a:pt x="13" y="311"/>
                  </a:cubicBezTo>
                  <a:lnTo>
                    <a:pt x="525" y="311"/>
                  </a:lnTo>
                  <a:cubicBezTo>
                    <a:pt x="531" y="311"/>
                    <a:pt x="538" y="305"/>
                    <a:pt x="538" y="298"/>
                  </a:cubicBezTo>
                  <a:lnTo>
                    <a:pt x="538" y="13"/>
                  </a:lnTo>
                  <a:cubicBezTo>
                    <a:pt x="538" y="7"/>
                    <a:pt x="53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9"/>
            <p:cNvSpPr/>
            <p:nvPr/>
          </p:nvSpPr>
          <p:spPr>
            <a:xfrm>
              <a:off x="3705439" y="4308374"/>
              <a:ext cx="602493" cy="68662"/>
            </a:xfrm>
            <a:custGeom>
              <a:avLst/>
              <a:gdLst/>
              <a:ahLst/>
              <a:cxnLst/>
              <a:rect l="l" t="t" r="r" b="b"/>
              <a:pathLst>
                <a:path w="2299" h="262" extrusionOk="0">
                  <a:moveTo>
                    <a:pt x="0" y="0"/>
                  </a:moveTo>
                  <a:lnTo>
                    <a:pt x="0" y="262"/>
                  </a:lnTo>
                  <a:lnTo>
                    <a:pt x="2298" y="262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9"/>
            <p:cNvSpPr/>
            <p:nvPr/>
          </p:nvSpPr>
          <p:spPr>
            <a:xfrm>
              <a:off x="3639136" y="4351615"/>
              <a:ext cx="735623" cy="68662"/>
            </a:xfrm>
            <a:custGeom>
              <a:avLst/>
              <a:gdLst/>
              <a:ahLst/>
              <a:cxnLst/>
              <a:rect l="l" t="t" r="r" b="b"/>
              <a:pathLst>
                <a:path w="2807" h="262" extrusionOk="0">
                  <a:moveTo>
                    <a:pt x="253" y="0"/>
                  </a:moveTo>
                  <a:lnTo>
                    <a:pt x="1" y="262"/>
                  </a:lnTo>
                  <a:lnTo>
                    <a:pt x="2806" y="262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9"/>
            <p:cNvSpPr/>
            <p:nvPr/>
          </p:nvSpPr>
          <p:spPr>
            <a:xfrm>
              <a:off x="3319150" y="3506180"/>
              <a:ext cx="1374806" cy="818183"/>
            </a:xfrm>
            <a:custGeom>
              <a:avLst/>
              <a:gdLst/>
              <a:ahLst/>
              <a:cxnLst/>
              <a:rect l="l" t="t" r="r" b="b"/>
              <a:pathLst>
                <a:path w="5246" h="3122" extrusionOk="0">
                  <a:moveTo>
                    <a:pt x="232" y="1"/>
                  </a:moveTo>
                  <a:cubicBezTo>
                    <a:pt x="106" y="1"/>
                    <a:pt x="1" y="106"/>
                    <a:pt x="1" y="232"/>
                  </a:cubicBezTo>
                  <a:lnTo>
                    <a:pt x="1" y="2890"/>
                  </a:lnTo>
                  <a:cubicBezTo>
                    <a:pt x="1" y="3017"/>
                    <a:pt x="106" y="3121"/>
                    <a:pt x="232" y="3121"/>
                  </a:cubicBezTo>
                  <a:lnTo>
                    <a:pt x="5015" y="3121"/>
                  </a:lnTo>
                  <a:cubicBezTo>
                    <a:pt x="5143" y="3121"/>
                    <a:pt x="5246" y="3019"/>
                    <a:pt x="5246" y="2890"/>
                  </a:cubicBezTo>
                  <a:lnTo>
                    <a:pt x="5246" y="232"/>
                  </a:lnTo>
                  <a:cubicBezTo>
                    <a:pt x="5246" y="106"/>
                    <a:pt x="5143" y="1"/>
                    <a:pt x="5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9"/>
            <p:cNvSpPr/>
            <p:nvPr/>
          </p:nvSpPr>
          <p:spPr>
            <a:xfrm>
              <a:off x="3319150" y="4145105"/>
              <a:ext cx="1374806" cy="179256"/>
            </a:xfrm>
            <a:custGeom>
              <a:avLst/>
              <a:gdLst/>
              <a:ahLst/>
              <a:cxnLst/>
              <a:rect l="l" t="t" r="r" b="b"/>
              <a:pathLst>
                <a:path w="5246" h="684" extrusionOk="0">
                  <a:moveTo>
                    <a:pt x="1" y="0"/>
                  </a:moveTo>
                  <a:lnTo>
                    <a:pt x="1" y="452"/>
                  </a:lnTo>
                  <a:cubicBezTo>
                    <a:pt x="1" y="581"/>
                    <a:pt x="106" y="683"/>
                    <a:pt x="232" y="683"/>
                  </a:cubicBezTo>
                  <a:lnTo>
                    <a:pt x="5015" y="683"/>
                  </a:lnTo>
                  <a:cubicBezTo>
                    <a:pt x="5143" y="683"/>
                    <a:pt x="5246" y="579"/>
                    <a:pt x="5246" y="452"/>
                  </a:cubicBezTo>
                  <a:lnTo>
                    <a:pt x="524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9"/>
            <p:cNvSpPr/>
            <p:nvPr/>
          </p:nvSpPr>
          <p:spPr>
            <a:xfrm>
              <a:off x="3971439" y="4193849"/>
              <a:ext cx="71020" cy="71021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135" y="1"/>
                  </a:moveTo>
                  <a:cubicBezTo>
                    <a:pt x="60" y="1"/>
                    <a:pt x="0" y="61"/>
                    <a:pt x="0" y="136"/>
                  </a:cubicBezTo>
                  <a:cubicBezTo>
                    <a:pt x="0" y="210"/>
                    <a:pt x="60" y="270"/>
                    <a:pt x="135" y="270"/>
                  </a:cubicBezTo>
                  <a:cubicBezTo>
                    <a:pt x="210" y="270"/>
                    <a:pt x="270" y="210"/>
                    <a:pt x="270" y="136"/>
                  </a:cubicBezTo>
                  <a:cubicBezTo>
                    <a:pt x="270" y="61"/>
                    <a:pt x="210" y="1"/>
                    <a:pt x="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9"/>
            <p:cNvSpPr/>
            <p:nvPr/>
          </p:nvSpPr>
          <p:spPr>
            <a:xfrm>
              <a:off x="3392791" y="4070939"/>
              <a:ext cx="16510" cy="54773"/>
            </a:xfrm>
            <a:custGeom>
              <a:avLst/>
              <a:gdLst/>
              <a:ahLst/>
              <a:cxnLst/>
              <a:rect l="l" t="t" r="r" b="b"/>
              <a:pathLst>
                <a:path w="63" h="209" extrusionOk="0">
                  <a:moveTo>
                    <a:pt x="0" y="1"/>
                  </a:moveTo>
                  <a:lnTo>
                    <a:pt x="0" y="208"/>
                  </a:lnTo>
                  <a:lnTo>
                    <a:pt x="62" y="208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9"/>
            <p:cNvSpPr/>
            <p:nvPr/>
          </p:nvSpPr>
          <p:spPr>
            <a:xfrm>
              <a:off x="3431053" y="4070939"/>
              <a:ext cx="16510" cy="54773"/>
            </a:xfrm>
            <a:custGeom>
              <a:avLst/>
              <a:gdLst/>
              <a:ahLst/>
              <a:cxnLst/>
              <a:rect l="l" t="t" r="r" b="b"/>
              <a:pathLst>
                <a:path w="63" h="209" extrusionOk="0">
                  <a:moveTo>
                    <a:pt x="0" y="1"/>
                  </a:moveTo>
                  <a:lnTo>
                    <a:pt x="0" y="208"/>
                  </a:lnTo>
                  <a:lnTo>
                    <a:pt x="62" y="208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9"/>
            <p:cNvSpPr/>
            <p:nvPr/>
          </p:nvSpPr>
          <p:spPr>
            <a:xfrm>
              <a:off x="3499453" y="4088236"/>
              <a:ext cx="1135801" cy="19393"/>
            </a:xfrm>
            <a:custGeom>
              <a:avLst/>
              <a:gdLst/>
              <a:ahLst/>
              <a:cxnLst/>
              <a:rect l="l" t="t" r="r" b="b"/>
              <a:pathLst>
                <a:path w="4334" h="74" extrusionOk="0">
                  <a:moveTo>
                    <a:pt x="0" y="1"/>
                  </a:moveTo>
                  <a:lnTo>
                    <a:pt x="0" y="74"/>
                  </a:lnTo>
                  <a:lnTo>
                    <a:pt x="4333" y="74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9"/>
            <p:cNvSpPr/>
            <p:nvPr/>
          </p:nvSpPr>
          <p:spPr>
            <a:xfrm>
              <a:off x="3499453" y="4088236"/>
              <a:ext cx="377901" cy="19393"/>
            </a:xfrm>
            <a:custGeom>
              <a:avLst/>
              <a:gdLst/>
              <a:ahLst/>
              <a:cxnLst/>
              <a:rect l="l" t="t" r="r" b="b"/>
              <a:pathLst>
                <a:path w="1442" h="74" extrusionOk="0">
                  <a:moveTo>
                    <a:pt x="0" y="1"/>
                  </a:moveTo>
                  <a:lnTo>
                    <a:pt x="0" y="74"/>
                  </a:lnTo>
                  <a:lnTo>
                    <a:pt x="1442" y="74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9"/>
            <p:cNvSpPr/>
            <p:nvPr/>
          </p:nvSpPr>
          <p:spPr>
            <a:xfrm>
              <a:off x="3319143" y="3504075"/>
              <a:ext cx="1418053" cy="523349"/>
            </a:xfrm>
            <a:custGeom>
              <a:avLst/>
              <a:gdLst/>
              <a:ahLst/>
              <a:cxnLst/>
              <a:rect l="l" t="t" r="r" b="b"/>
              <a:pathLst>
                <a:path w="5490" h="1997" extrusionOk="0">
                  <a:moveTo>
                    <a:pt x="125" y="0"/>
                  </a:moveTo>
                  <a:cubicBezTo>
                    <a:pt x="56" y="0"/>
                    <a:pt x="1" y="37"/>
                    <a:pt x="1" y="80"/>
                  </a:cubicBezTo>
                  <a:lnTo>
                    <a:pt x="1" y="1919"/>
                  </a:lnTo>
                  <a:cubicBezTo>
                    <a:pt x="1" y="1962"/>
                    <a:pt x="56" y="1996"/>
                    <a:pt x="125" y="1996"/>
                  </a:cubicBezTo>
                  <a:lnTo>
                    <a:pt x="5366" y="1996"/>
                  </a:lnTo>
                  <a:cubicBezTo>
                    <a:pt x="5434" y="1996"/>
                    <a:pt x="5490" y="1962"/>
                    <a:pt x="5490" y="1919"/>
                  </a:cubicBezTo>
                  <a:lnTo>
                    <a:pt x="5490" y="80"/>
                  </a:lnTo>
                  <a:cubicBezTo>
                    <a:pt x="5490" y="37"/>
                    <a:pt x="5434" y="0"/>
                    <a:pt x="536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9"/>
            <p:cNvSpPr/>
            <p:nvPr/>
          </p:nvSpPr>
          <p:spPr>
            <a:xfrm>
              <a:off x="3319142" y="3554675"/>
              <a:ext cx="1418054" cy="347502"/>
            </a:xfrm>
            <a:custGeom>
              <a:avLst/>
              <a:gdLst/>
              <a:ahLst/>
              <a:cxnLst/>
              <a:rect l="l" t="t" r="r" b="b"/>
              <a:pathLst>
                <a:path w="5526" h="1326" extrusionOk="0">
                  <a:moveTo>
                    <a:pt x="0" y="0"/>
                  </a:moveTo>
                  <a:lnTo>
                    <a:pt x="0" y="1326"/>
                  </a:lnTo>
                  <a:lnTo>
                    <a:pt x="5526" y="1326"/>
                  </a:lnTo>
                  <a:lnTo>
                    <a:pt x="55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9"/>
            <p:cNvSpPr/>
            <p:nvPr/>
          </p:nvSpPr>
          <p:spPr>
            <a:xfrm>
              <a:off x="3916928" y="3570387"/>
              <a:ext cx="200220" cy="199959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382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1"/>
                    <a:pt x="172" y="763"/>
                    <a:pt x="382" y="763"/>
                  </a:cubicBezTo>
                  <a:cubicBezTo>
                    <a:pt x="594" y="763"/>
                    <a:pt x="763" y="591"/>
                    <a:pt x="763" y="381"/>
                  </a:cubicBezTo>
                  <a:cubicBezTo>
                    <a:pt x="763" y="171"/>
                    <a:pt x="594" y="0"/>
                    <a:pt x="382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9"/>
            <p:cNvSpPr/>
            <p:nvPr/>
          </p:nvSpPr>
          <p:spPr>
            <a:xfrm>
              <a:off x="3794542" y="3777946"/>
              <a:ext cx="445515" cy="187118"/>
            </a:xfrm>
            <a:custGeom>
              <a:avLst/>
              <a:gdLst/>
              <a:ahLst/>
              <a:cxnLst/>
              <a:rect l="l" t="t" r="r" b="b"/>
              <a:pathLst>
                <a:path w="1700" h="714" extrusionOk="0">
                  <a:moveTo>
                    <a:pt x="549" y="1"/>
                  </a:moveTo>
                  <a:cubicBezTo>
                    <a:pt x="549" y="1"/>
                    <a:pt x="314" y="48"/>
                    <a:pt x="249" y="131"/>
                  </a:cubicBezTo>
                  <a:cubicBezTo>
                    <a:pt x="189" y="208"/>
                    <a:pt x="29" y="641"/>
                    <a:pt x="1" y="714"/>
                  </a:cubicBezTo>
                  <a:lnTo>
                    <a:pt x="290" y="714"/>
                  </a:lnTo>
                  <a:lnTo>
                    <a:pt x="352" y="630"/>
                  </a:lnTo>
                  <a:lnTo>
                    <a:pt x="374" y="714"/>
                  </a:lnTo>
                  <a:lnTo>
                    <a:pt x="1339" y="714"/>
                  </a:lnTo>
                  <a:lnTo>
                    <a:pt x="1361" y="630"/>
                  </a:lnTo>
                  <a:lnTo>
                    <a:pt x="1421" y="714"/>
                  </a:lnTo>
                  <a:lnTo>
                    <a:pt x="1699" y="714"/>
                  </a:lnTo>
                  <a:cubicBezTo>
                    <a:pt x="1674" y="641"/>
                    <a:pt x="1511" y="208"/>
                    <a:pt x="1453" y="131"/>
                  </a:cubicBezTo>
                  <a:cubicBezTo>
                    <a:pt x="1389" y="48"/>
                    <a:pt x="1151" y="1"/>
                    <a:pt x="1151" y="1"/>
                  </a:cubicBezTo>
                  <a:lnTo>
                    <a:pt x="849" y="86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9"/>
            <p:cNvSpPr/>
            <p:nvPr/>
          </p:nvSpPr>
          <p:spPr>
            <a:xfrm>
              <a:off x="3997908" y="3794718"/>
              <a:ext cx="37738" cy="136801"/>
            </a:xfrm>
            <a:custGeom>
              <a:avLst/>
              <a:gdLst/>
              <a:ahLst/>
              <a:cxnLst/>
              <a:rect l="l" t="t" r="r" b="b"/>
              <a:pathLst>
                <a:path w="144" h="522" extrusionOk="0">
                  <a:moveTo>
                    <a:pt x="37" y="1"/>
                  </a:moveTo>
                  <a:lnTo>
                    <a:pt x="0" y="453"/>
                  </a:lnTo>
                  <a:lnTo>
                    <a:pt x="73" y="521"/>
                  </a:lnTo>
                  <a:lnTo>
                    <a:pt x="144" y="45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9"/>
            <p:cNvSpPr/>
            <p:nvPr/>
          </p:nvSpPr>
          <p:spPr>
            <a:xfrm>
              <a:off x="3997908" y="3793146"/>
              <a:ext cx="37738" cy="26731"/>
            </a:xfrm>
            <a:custGeom>
              <a:avLst/>
              <a:gdLst/>
              <a:ahLst/>
              <a:cxnLst/>
              <a:rect l="l" t="t" r="r" b="b"/>
              <a:pathLst>
                <a:path w="144" h="102" extrusionOk="0">
                  <a:moveTo>
                    <a:pt x="9" y="0"/>
                  </a:moveTo>
                  <a:lnTo>
                    <a:pt x="0" y="33"/>
                  </a:lnTo>
                  <a:lnTo>
                    <a:pt x="73" y="101"/>
                  </a:lnTo>
                  <a:lnTo>
                    <a:pt x="144" y="3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9"/>
            <p:cNvSpPr/>
            <p:nvPr/>
          </p:nvSpPr>
          <p:spPr>
            <a:xfrm>
              <a:off x="3319137" y="3901900"/>
              <a:ext cx="1015250" cy="112700"/>
            </a:xfrm>
            <a:custGeom>
              <a:avLst/>
              <a:gdLst/>
              <a:ahLst/>
              <a:cxnLst/>
              <a:rect l="l" t="t" r="r" b="b"/>
              <a:pathLst>
                <a:path w="2443" h="430" extrusionOk="0">
                  <a:moveTo>
                    <a:pt x="0" y="1"/>
                  </a:moveTo>
                  <a:lnTo>
                    <a:pt x="0" y="429"/>
                  </a:lnTo>
                  <a:lnTo>
                    <a:pt x="2442" y="429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9"/>
            <p:cNvSpPr/>
            <p:nvPr/>
          </p:nvSpPr>
          <p:spPr>
            <a:xfrm>
              <a:off x="3874211" y="3937284"/>
              <a:ext cx="60538" cy="60276"/>
            </a:xfrm>
            <a:custGeom>
              <a:avLst/>
              <a:gdLst/>
              <a:ahLst/>
              <a:cxnLst/>
              <a:rect l="l" t="t" r="r" b="b"/>
              <a:pathLst>
                <a:path w="231" h="230" extrusionOk="0">
                  <a:moveTo>
                    <a:pt x="117" y="1"/>
                  </a:moveTo>
                  <a:cubicBezTo>
                    <a:pt x="52" y="1"/>
                    <a:pt x="1" y="52"/>
                    <a:pt x="1" y="114"/>
                  </a:cubicBezTo>
                  <a:cubicBezTo>
                    <a:pt x="1" y="179"/>
                    <a:pt x="52" y="230"/>
                    <a:pt x="117" y="230"/>
                  </a:cubicBezTo>
                  <a:cubicBezTo>
                    <a:pt x="179" y="230"/>
                    <a:pt x="230" y="179"/>
                    <a:pt x="230" y="114"/>
                  </a:cubicBezTo>
                  <a:cubicBezTo>
                    <a:pt x="230" y="52"/>
                    <a:pt x="179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9"/>
            <p:cNvSpPr/>
            <p:nvPr/>
          </p:nvSpPr>
          <p:spPr>
            <a:xfrm>
              <a:off x="3912473" y="3954842"/>
              <a:ext cx="14938" cy="24897"/>
            </a:xfrm>
            <a:custGeom>
              <a:avLst/>
              <a:gdLst/>
              <a:ahLst/>
              <a:cxnLst/>
              <a:rect l="l" t="t" r="r" b="b"/>
              <a:pathLst>
                <a:path w="57" h="95" extrusionOk="0">
                  <a:moveTo>
                    <a:pt x="56" y="0"/>
                  </a:moveTo>
                  <a:lnTo>
                    <a:pt x="1" y="17"/>
                  </a:lnTo>
                  <a:lnTo>
                    <a:pt x="1" y="75"/>
                  </a:lnTo>
                  <a:lnTo>
                    <a:pt x="56" y="9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9"/>
            <p:cNvSpPr/>
            <p:nvPr/>
          </p:nvSpPr>
          <p:spPr>
            <a:xfrm>
              <a:off x="3882859" y="3952484"/>
              <a:ext cx="31710" cy="28304"/>
            </a:xfrm>
            <a:custGeom>
              <a:avLst/>
              <a:gdLst/>
              <a:ahLst/>
              <a:cxnLst/>
              <a:rect l="l" t="t" r="r" b="b"/>
              <a:pathLst>
                <a:path w="121" h="108" extrusionOk="0">
                  <a:moveTo>
                    <a:pt x="0" y="1"/>
                  </a:moveTo>
                  <a:lnTo>
                    <a:pt x="0" y="108"/>
                  </a:lnTo>
                  <a:lnTo>
                    <a:pt x="120" y="10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9"/>
            <p:cNvSpPr/>
            <p:nvPr/>
          </p:nvSpPr>
          <p:spPr>
            <a:xfrm>
              <a:off x="4025425" y="3937284"/>
              <a:ext cx="59751" cy="60276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114" y="1"/>
                  </a:moveTo>
                  <a:cubicBezTo>
                    <a:pt x="51" y="1"/>
                    <a:pt x="0" y="52"/>
                    <a:pt x="0" y="114"/>
                  </a:cubicBezTo>
                  <a:cubicBezTo>
                    <a:pt x="0" y="179"/>
                    <a:pt x="51" y="230"/>
                    <a:pt x="114" y="230"/>
                  </a:cubicBezTo>
                  <a:cubicBezTo>
                    <a:pt x="176" y="230"/>
                    <a:pt x="227" y="179"/>
                    <a:pt x="227" y="114"/>
                  </a:cubicBezTo>
                  <a:cubicBezTo>
                    <a:pt x="227" y="52"/>
                    <a:pt x="176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9"/>
            <p:cNvSpPr/>
            <p:nvPr/>
          </p:nvSpPr>
          <p:spPr>
            <a:xfrm>
              <a:off x="4035383" y="3954318"/>
              <a:ext cx="39572" cy="22014"/>
            </a:xfrm>
            <a:custGeom>
              <a:avLst/>
              <a:gdLst/>
              <a:ahLst/>
              <a:cxnLst/>
              <a:rect l="l" t="t" r="r" b="b"/>
              <a:pathLst>
                <a:path w="151" h="84" extrusionOk="0">
                  <a:moveTo>
                    <a:pt x="1" y="0"/>
                  </a:moveTo>
                  <a:lnTo>
                    <a:pt x="1" y="84"/>
                  </a:lnTo>
                  <a:lnTo>
                    <a:pt x="151" y="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9"/>
            <p:cNvSpPr/>
            <p:nvPr/>
          </p:nvSpPr>
          <p:spPr>
            <a:xfrm>
              <a:off x="4043245" y="3977904"/>
              <a:ext cx="23848" cy="2883"/>
            </a:xfrm>
            <a:custGeom>
              <a:avLst/>
              <a:gdLst/>
              <a:ahLst/>
              <a:cxnLst/>
              <a:rect l="l" t="t" r="r" b="b"/>
              <a:pathLst>
                <a:path w="91" h="11" extrusionOk="0">
                  <a:moveTo>
                    <a:pt x="1" y="0"/>
                  </a:moveTo>
                  <a:lnTo>
                    <a:pt x="1" y="11"/>
                  </a:lnTo>
                  <a:lnTo>
                    <a:pt x="91" y="1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9"/>
            <p:cNvSpPr/>
            <p:nvPr/>
          </p:nvSpPr>
          <p:spPr>
            <a:xfrm>
              <a:off x="4046128" y="3975546"/>
              <a:ext cx="18083" cy="3669"/>
            </a:xfrm>
            <a:custGeom>
              <a:avLst/>
              <a:gdLst/>
              <a:ahLst/>
              <a:cxnLst/>
              <a:rect l="l" t="t" r="r" b="b"/>
              <a:pathLst>
                <a:path w="69" h="14" extrusionOk="0">
                  <a:moveTo>
                    <a:pt x="17" y="0"/>
                  </a:moveTo>
                  <a:lnTo>
                    <a:pt x="0" y="13"/>
                  </a:lnTo>
                  <a:lnTo>
                    <a:pt x="69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9"/>
            <p:cNvSpPr/>
            <p:nvPr/>
          </p:nvSpPr>
          <p:spPr>
            <a:xfrm>
              <a:off x="4037742" y="3956939"/>
              <a:ext cx="34855" cy="16510"/>
            </a:xfrm>
            <a:custGeom>
              <a:avLst/>
              <a:gdLst/>
              <a:ahLst/>
              <a:cxnLst/>
              <a:rect l="l" t="t" r="r" b="b"/>
              <a:pathLst>
                <a:path w="133" h="63" extrusionOk="0">
                  <a:moveTo>
                    <a:pt x="0" y="1"/>
                  </a:moveTo>
                  <a:lnTo>
                    <a:pt x="0" y="63"/>
                  </a:lnTo>
                  <a:lnTo>
                    <a:pt x="133" y="63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9"/>
            <p:cNvSpPr/>
            <p:nvPr/>
          </p:nvSpPr>
          <p:spPr>
            <a:xfrm>
              <a:off x="3949425" y="3937284"/>
              <a:ext cx="60538" cy="60276"/>
            </a:xfrm>
            <a:custGeom>
              <a:avLst/>
              <a:gdLst/>
              <a:ahLst/>
              <a:cxnLst/>
              <a:rect l="l" t="t" r="r" b="b"/>
              <a:pathLst>
                <a:path w="231" h="230" extrusionOk="0">
                  <a:moveTo>
                    <a:pt x="117" y="1"/>
                  </a:moveTo>
                  <a:cubicBezTo>
                    <a:pt x="52" y="1"/>
                    <a:pt x="1" y="52"/>
                    <a:pt x="1" y="114"/>
                  </a:cubicBezTo>
                  <a:cubicBezTo>
                    <a:pt x="1" y="179"/>
                    <a:pt x="52" y="230"/>
                    <a:pt x="117" y="230"/>
                  </a:cubicBezTo>
                  <a:cubicBezTo>
                    <a:pt x="179" y="230"/>
                    <a:pt x="230" y="179"/>
                    <a:pt x="230" y="114"/>
                  </a:cubicBezTo>
                  <a:cubicBezTo>
                    <a:pt x="230" y="52"/>
                    <a:pt x="179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9"/>
            <p:cNvSpPr/>
            <p:nvPr/>
          </p:nvSpPr>
          <p:spPr>
            <a:xfrm>
              <a:off x="3975894" y="3963753"/>
              <a:ext cx="8124" cy="23848"/>
            </a:xfrm>
            <a:custGeom>
              <a:avLst/>
              <a:gdLst/>
              <a:ahLst/>
              <a:cxnLst/>
              <a:rect l="l" t="t" r="r" b="b"/>
              <a:pathLst>
                <a:path w="31" h="91" extrusionOk="0">
                  <a:moveTo>
                    <a:pt x="1" y="0"/>
                  </a:moveTo>
                  <a:lnTo>
                    <a:pt x="1" y="90"/>
                  </a:lnTo>
                  <a:lnTo>
                    <a:pt x="31" y="9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9"/>
            <p:cNvSpPr/>
            <p:nvPr/>
          </p:nvSpPr>
          <p:spPr>
            <a:xfrm>
              <a:off x="3971963" y="3949077"/>
              <a:ext cx="15986" cy="32235"/>
            </a:xfrm>
            <a:custGeom>
              <a:avLst/>
              <a:gdLst/>
              <a:ahLst/>
              <a:cxnLst/>
              <a:rect l="l" t="t" r="r" b="b"/>
              <a:pathLst>
                <a:path w="61" h="123" extrusionOk="0">
                  <a:moveTo>
                    <a:pt x="31" y="1"/>
                  </a:moveTo>
                  <a:cubicBezTo>
                    <a:pt x="13" y="1"/>
                    <a:pt x="1" y="14"/>
                    <a:pt x="1" y="31"/>
                  </a:cubicBezTo>
                  <a:lnTo>
                    <a:pt x="1" y="93"/>
                  </a:lnTo>
                  <a:cubicBezTo>
                    <a:pt x="1" y="108"/>
                    <a:pt x="13" y="123"/>
                    <a:pt x="31" y="123"/>
                  </a:cubicBezTo>
                  <a:cubicBezTo>
                    <a:pt x="46" y="123"/>
                    <a:pt x="61" y="108"/>
                    <a:pt x="61" y="93"/>
                  </a:cubicBezTo>
                  <a:lnTo>
                    <a:pt x="61" y="31"/>
                  </a:lnTo>
                  <a:cubicBezTo>
                    <a:pt x="61" y="14"/>
                    <a:pt x="46" y="1"/>
                    <a:pt x="3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9"/>
            <p:cNvSpPr/>
            <p:nvPr/>
          </p:nvSpPr>
          <p:spPr>
            <a:xfrm>
              <a:off x="3969080" y="3960870"/>
              <a:ext cx="21752" cy="3145"/>
            </a:xfrm>
            <a:custGeom>
              <a:avLst/>
              <a:gdLst/>
              <a:ahLst/>
              <a:cxnLst/>
              <a:rect l="l" t="t" r="r" b="b"/>
              <a:pathLst>
                <a:path w="83" h="12" extrusionOk="0">
                  <a:moveTo>
                    <a:pt x="1" y="1"/>
                  </a:moveTo>
                  <a:lnTo>
                    <a:pt x="1" y="11"/>
                  </a:lnTo>
                  <a:lnTo>
                    <a:pt x="82" y="11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9"/>
            <p:cNvSpPr/>
            <p:nvPr/>
          </p:nvSpPr>
          <p:spPr>
            <a:xfrm>
              <a:off x="4100638" y="3937284"/>
              <a:ext cx="59751" cy="60276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114" y="1"/>
                  </a:moveTo>
                  <a:cubicBezTo>
                    <a:pt x="51" y="1"/>
                    <a:pt x="0" y="52"/>
                    <a:pt x="0" y="114"/>
                  </a:cubicBezTo>
                  <a:cubicBezTo>
                    <a:pt x="0" y="179"/>
                    <a:pt x="51" y="230"/>
                    <a:pt x="114" y="230"/>
                  </a:cubicBezTo>
                  <a:cubicBezTo>
                    <a:pt x="176" y="230"/>
                    <a:pt x="227" y="179"/>
                    <a:pt x="227" y="114"/>
                  </a:cubicBezTo>
                  <a:cubicBezTo>
                    <a:pt x="227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9"/>
            <p:cNvSpPr/>
            <p:nvPr/>
          </p:nvSpPr>
          <p:spPr>
            <a:xfrm>
              <a:off x="4118459" y="3950387"/>
              <a:ext cx="28303" cy="30924"/>
            </a:xfrm>
            <a:custGeom>
              <a:avLst/>
              <a:gdLst/>
              <a:ahLst/>
              <a:cxnLst/>
              <a:rect l="l" t="t" r="r" b="b"/>
              <a:pathLst>
                <a:path w="108" h="118" extrusionOk="0">
                  <a:moveTo>
                    <a:pt x="24" y="1"/>
                  </a:moveTo>
                  <a:cubicBezTo>
                    <a:pt x="15" y="1"/>
                    <a:pt x="7" y="3"/>
                    <a:pt x="1" y="9"/>
                  </a:cubicBezTo>
                  <a:lnTo>
                    <a:pt x="13" y="26"/>
                  </a:lnTo>
                  <a:cubicBezTo>
                    <a:pt x="17" y="23"/>
                    <a:pt x="21" y="22"/>
                    <a:pt x="25" y="22"/>
                  </a:cubicBezTo>
                  <a:cubicBezTo>
                    <a:pt x="37" y="22"/>
                    <a:pt x="51" y="34"/>
                    <a:pt x="63" y="47"/>
                  </a:cubicBezTo>
                  <a:cubicBezTo>
                    <a:pt x="76" y="66"/>
                    <a:pt x="84" y="90"/>
                    <a:pt x="71" y="101"/>
                  </a:cubicBezTo>
                  <a:lnTo>
                    <a:pt x="86" y="118"/>
                  </a:lnTo>
                  <a:cubicBezTo>
                    <a:pt x="108" y="101"/>
                    <a:pt x="106" y="66"/>
                    <a:pt x="80" y="34"/>
                  </a:cubicBezTo>
                  <a:cubicBezTo>
                    <a:pt x="62" y="12"/>
                    <a:pt x="42" y="1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9"/>
            <p:cNvSpPr/>
            <p:nvPr/>
          </p:nvSpPr>
          <p:spPr>
            <a:xfrm>
              <a:off x="4129728" y="3973711"/>
              <a:ext cx="14152" cy="13104"/>
            </a:xfrm>
            <a:custGeom>
              <a:avLst/>
              <a:gdLst/>
              <a:ahLst/>
              <a:cxnLst/>
              <a:rect l="l" t="t" r="r" b="b"/>
              <a:pathLst>
                <a:path w="54" h="50" extrusionOk="0">
                  <a:moveTo>
                    <a:pt x="24" y="1"/>
                  </a:moveTo>
                  <a:cubicBezTo>
                    <a:pt x="20" y="1"/>
                    <a:pt x="15" y="2"/>
                    <a:pt x="11" y="5"/>
                  </a:cubicBezTo>
                  <a:cubicBezTo>
                    <a:pt x="0" y="12"/>
                    <a:pt x="9" y="22"/>
                    <a:pt x="18" y="33"/>
                  </a:cubicBezTo>
                  <a:cubicBezTo>
                    <a:pt x="24" y="42"/>
                    <a:pt x="30" y="49"/>
                    <a:pt x="36" y="49"/>
                  </a:cubicBezTo>
                  <a:cubicBezTo>
                    <a:pt x="39" y="49"/>
                    <a:pt x="41" y="48"/>
                    <a:pt x="43" y="46"/>
                  </a:cubicBezTo>
                  <a:cubicBezTo>
                    <a:pt x="54" y="40"/>
                    <a:pt x="54" y="25"/>
                    <a:pt x="45" y="12"/>
                  </a:cubicBezTo>
                  <a:cubicBezTo>
                    <a:pt x="40" y="5"/>
                    <a:pt x="32" y="1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9"/>
            <p:cNvSpPr/>
            <p:nvPr/>
          </p:nvSpPr>
          <p:spPr>
            <a:xfrm>
              <a:off x="4111121" y="3949601"/>
              <a:ext cx="14414" cy="13366"/>
            </a:xfrm>
            <a:custGeom>
              <a:avLst/>
              <a:gdLst/>
              <a:ahLst/>
              <a:cxnLst/>
              <a:rect l="l" t="t" r="r" b="b"/>
              <a:pathLst>
                <a:path w="55" h="51" extrusionOk="0">
                  <a:moveTo>
                    <a:pt x="24" y="1"/>
                  </a:moveTo>
                  <a:cubicBezTo>
                    <a:pt x="20" y="1"/>
                    <a:pt x="15" y="2"/>
                    <a:pt x="11" y="5"/>
                  </a:cubicBezTo>
                  <a:cubicBezTo>
                    <a:pt x="1" y="14"/>
                    <a:pt x="9" y="22"/>
                    <a:pt x="18" y="35"/>
                  </a:cubicBezTo>
                  <a:cubicBezTo>
                    <a:pt x="24" y="43"/>
                    <a:pt x="31" y="50"/>
                    <a:pt x="37" y="50"/>
                  </a:cubicBezTo>
                  <a:cubicBezTo>
                    <a:pt x="40" y="50"/>
                    <a:pt x="42" y="50"/>
                    <a:pt x="44" y="48"/>
                  </a:cubicBezTo>
                  <a:cubicBezTo>
                    <a:pt x="54" y="39"/>
                    <a:pt x="54" y="24"/>
                    <a:pt x="46" y="12"/>
                  </a:cubicBezTo>
                  <a:cubicBezTo>
                    <a:pt x="40" y="5"/>
                    <a:pt x="32" y="1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9"/>
            <p:cNvSpPr/>
            <p:nvPr/>
          </p:nvSpPr>
          <p:spPr>
            <a:xfrm>
              <a:off x="4358252" y="3569076"/>
              <a:ext cx="283033" cy="167725"/>
            </a:xfrm>
            <a:custGeom>
              <a:avLst/>
              <a:gdLst/>
              <a:ahLst/>
              <a:cxnLst/>
              <a:rect l="l" t="t" r="r" b="b"/>
              <a:pathLst>
                <a:path w="1080" h="640" extrusionOk="0">
                  <a:moveTo>
                    <a:pt x="24" y="1"/>
                  </a:moveTo>
                  <a:cubicBezTo>
                    <a:pt x="11" y="1"/>
                    <a:pt x="0" y="12"/>
                    <a:pt x="0" y="27"/>
                  </a:cubicBezTo>
                  <a:lnTo>
                    <a:pt x="0" y="613"/>
                  </a:lnTo>
                  <a:cubicBezTo>
                    <a:pt x="0" y="628"/>
                    <a:pt x="11" y="639"/>
                    <a:pt x="24" y="639"/>
                  </a:cubicBezTo>
                  <a:lnTo>
                    <a:pt x="1056" y="639"/>
                  </a:lnTo>
                  <a:cubicBezTo>
                    <a:pt x="1069" y="639"/>
                    <a:pt x="1080" y="628"/>
                    <a:pt x="1080" y="613"/>
                  </a:cubicBezTo>
                  <a:lnTo>
                    <a:pt x="1080" y="27"/>
                  </a:lnTo>
                  <a:cubicBezTo>
                    <a:pt x="1080" y="12"/>
                    <a:pt x="1069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9"/>
            <p:cNvSpPr/>
            <p:nvPr/>
          </p:nvSpPr>
          <p:spPr>
            <a:xfrm>
              <a:off x="4362183" y="3573532"/>
              <a:ext cx="275171" cy="158552"/>
            </a:xfrm>
            <a:custGeom>
              <a:avLst/>
              <a:gdLst/>
              <a:ahLst/>
              <a:cxnLst/>
              <a:rect l="l" t="t" r="r" b="b"/>
              <a:pathLst>
                <a:path w="1050" h="605" extrusionOk="0">
                  <a:moveTo>
                    <a:pt x="26" y="1"/>
                  </a:moveTo>
                  <a:cubicBezTo>
                    <a:pt x="11" y="1"/>
                    <a:pt x="0" y="12"/>
                    <a:pt x="0" y="25"/>
                  </a:cubicBezTo>
                  <a:lnTo>
                    <a:pt x="0" y="581"/>
                  </a:lnTo>
                  <a:cubicBezTo>
                    <a:pt x="0" y="594"/>
                    <a:pt x="11" y="605"/>
                    <a:pt x="26" y="605"/>
                  </a:cubicBezTo>
                  <a:lnTo>
                    <a:pt x="1026" y="605"/>
                  </a:lnTo>
                  <a:cubicBezTo>
                    <a:pt x="1039" y="605"/>
                    <a:pt x="1050" y="594"/>
                    <a:pt x="1050" y="581"/>
                  </a:cubicBezTo>
                  <a:lnTo>
                    <a:pt x="1050" y="25"/>
                  </a:lnTo>
                  <a:cubicBezTo>
                    <a:pt x="1050" y="12"/>
                    <a:pt x="1039" y="1"/>
                    <a:pt x="1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9"/>
            <p:cNvSpPr/>
            <p:nvPr/>
          </p:nvSpPr>
          <p:spPr>
            <a:xfrm>
              <a:off x="3940515" y="3859449"/>
              <a:ext cx="1375330" cy="817396"/>
            </a:xfrm>
            <a:custGeom>
              <a:avLst/>
              <a:gdLst/>
              <a:ahLst/>
              <a:cxnLst/>
              <a:rect l="l" t="t" r="r" b="b"/>
              <a:pathLst>
                <a:path w="5248" h="3119" extrusionOk="0">
                  <a:moveTo>
                    <a:pt x="234" y="0"/>
                  </a:moveTo>
                  <a:cubicBezTo>
                    <a:pt x="106" y="0"/>
                    <a:pt x="1" y="103"/>
                    <a:pt x="1" y="231"/>
                  </a:cubicBezTo>
                  <a:lnTo>
                    <a:pt x="1" y="2887"/>
                  </a:lnTo>
                  <a:cubicBezTo>
                    <a:pt x="1" y="3016"/>
                    <a:pt x="106" y="3118"/>
                    <a:pt x="234" y="3118"/>
                  </a:cubicBezTo>
                  <a:lnTo>
                    <a:pt x="5014" y="3118"/>
                  </a:lnTo>
                  <a:cubicBezTo>
                    <a:pt x="5143" y="3118"/>
                    <a:pt x="5248" y="3016"/>
                    <a:pt x="5248" y="2887"/>
                  </a:cubicBezTo>
                  <a:lnTo>
                    <a:pt x="5248" y="231"/>
                  </a:lnTo>
                  <a:cubicBezTo>
                    <a:pt x="5248" y="103"/>
                    <a:pt x="5143" y="0"/>
                    <a:pt x="501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9"/>
            <p:cNvSpPr/>
            <p:nvPr/>
          </p:nvSpPr>
          <p:spPr>
            <a:xfrm>
              <a:off x="3829397" y="4787174"/>
              <a:ext cx="1598350" cy="75476"/>
            </a:xfrm>
            <a:custGeom>
              <a:avLst/>
              <a:gdLst/>
              <a:ahLst/>
              <a:cxnLst/>
              <a:rect l="l" t="t" r="r" b="b"/>
              <a:pathLst>
                <a:path w="6099" h="288" extrusionOk="0">
                  <a:moveTo>
                    <a:pt x="1" y="0"/>
                  </a:moveTo>
                  <a:lnTo>
                    <a:pt x="1" y="178"/>
                  </a:lnTo>
                  <a:cubicBezTo>
                    <a:pt x="1" y="238"/>
                    <a:pt x="50" y="287"/>
                    <a:pt x="110" y="287"/>
                  </a:cubicBezTo>
                  <a:lnTo>
                    <a:pt x="5989" y="287"/>
                  </a:lnTo>
                  <a:cubicBezTo>
                    <a:pt x="6049" y="287"/>
                    <a:pt x="6098" y="238"/>
                    <a:pt x="6098" y="178"/>
                  </a:cubicBezTo>
                  <a:lnTo>
                    <a:pt x="609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9"/>
            <p:cNvSpPr/>
            <p:nvPr/>
          </p:nvSpPr>
          <p:spPr>
            <a:xfrm>
              <a:off x="3808170" y="4676581"/>
              <a:ext cx="1640805" cy="123697"/>
            </a:xfrm>
            <a:custGeom>
              <a:avLst/>
              <a:gdLst/>
              <a:ahLst/>
              <a:cxnLst/>
              <a:rect l="l" t="t" r="r" b="b"/>
              <a:pathLst>
                <a:path w="6261" h="472" extrusionOk="0">
                  <a:moveTo>
                    <a:pt x="692" y="0"/>
                  </a:moveTo>
                  <a:cubicBezTo>
                    <a:pt x="645" y="0"/>
                    <a:pt x="501" y="13"/>
                    <a:pt x="411" y="88"/>
                  </a:cubicBezTo>
                  <a:lnTo>
                    <a:pt x="116" y="365"/>
                  </a:lnTo>
                  <a:cubicBezTo>
                    <a:pt x="116" y="365"/>
                    <a:pt x="0" y="465"/>
                    <a:pt x="197" y="472"/>
                  </a:cubicBezTo>
                  <a:lnTo>
                    <a:pt x="6063" y="472"/>
                  </a:lnTo>
                  <a:cubicBezTo>
                    <a:pt x="6261" y="465"/>
                    <a:pt x="6145" y="365"/>
                    <a:pt x="6145" y="365"/>
                  </a:cubicBezTo>
                  <a:lnTo>
                    <a:pt x="5847" y="88"/>
                  </a:lnTo>
                  <a:cubicBezTo>
                    <a:pt x="5759" y="13"/>
                    <a:pt x="5616" y="0"/>
                    <a:pt x="556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9"/>
            <p:cNvSpPr/>
            <p:nvPr/>
          </p:nvSpPr>
          <p:spPr>
            <a:xfrm>
              <a:off x="4457051" y="4736595"/>
              <a:ext cx="343046" cy="30138"/>
            </a:xfrm>
            <a:custGeom>
              <a:avLst/>
              <a:gdLst/>
              <a:ahLst/>
              <a:cxnLst/>
              <a:rect l="l" t="t" r="r" b="b"/>
              <a:pathLst>
                <a:path w="1309" h="115" extrusionOk="0">
                  <a:moveTo>
                    <a:pt x="167" y="1"/>
                  </a:moveTo>
                  <a:cubicBezTo>
                    <a:pt x="154" y="1"/>
                    <a:pt x="120" y="3"/>
                    <a:pt x="99" y="22"/>
                  </a:cubicBezTo>
                  <a:lnTo>
                    <a:pt x="26" y="88"/>
                  </a:lnTo>
                  <a:cubicBezTo>
                    <a:pt x="26" y="88"/>
                    <a:pt x="0" y="112"/>
                    <a:pt x="47" y="114"/>
                  </a:cubicBezTo>
                  <a:lnTo>
                    <a:pt x="1262" y="114"/>
                  </a:lnTo>
                  <a:cubicBezTo>
                    <a:pt x="1309" y="112"/>
                    <a:pt x="1281" y="88"/>
                    <a:pt x="1281" y="88"/>
                  </a:cubicBezTo>
                  <a:lnTo>
                    <a:pt x="1210" y="22"/>
                  </a:lnTo>
                  <a:cubicBezTo>
                    <a:pt x="1189" y="3"/>
                    <a:pt x="1152" y="1"/>
                    <a:pt x="11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9"/>
            <p:cNvSpPr/>
            <p:nvPr/>
          </p:nvSpPr>
          <p:spPr>
            <a:xfrm>
              <a:off x="4623203" y="4723229"/>
              <a:ext cx="12579" cy="59752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0" y="0"/>
                  </a:moveTo>
                  <a:lnTo>
                    <a:pt x="0" y="227"/>
                  </a:lnTo>
                  <a:lnTo>
                    <a:pt x="47" y="22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9"/>
            <p:cNvSpPr/>
            <p:nvPr/>
          </p:nvSpPr>
          <p:spPr>
            <a:xfrm>
              <a:off x="3971963" y="3890111"/>
              <a:ext cx="1312434" cy="755810"/>
            </a:xfrm>
            <a:custGeom>
              <a:avLst/>
              <a:gdLst/>
              <a:ahLst/>
              <a:cxnLst/>
              <a:rect l="l" t="t" r="r" b="b"/>
              <a:pathLst>
                <a:path w="5008" h="2884" extrusionOk="0">
                  <a:moveTo>
                    <a:pt x="114" y="1"/>
                  </a:moveTo>
                  <a:cubicBezTo>
                    <a:pt x="50" y="1"/>
                    <a:pt x="1" y="52"/>
                    <a:pt x="1" y="114"/>
                  </a:cubicBezTo>
                  <a:lnTo>
                    <a:pt x="1" y="2770"/>
                  </a:lnTo>
                  <a:cubicBezTo>
                    <a:pt x="1" y="2832"/>
                    <a:pt x="50" y="2884"/>
                    <a:pt x="114" y="2884"/>
                  </a:cubicBezTo>
                  <a:lnTo>
                    <a:pt x="4894" y="2884"/>
                  </a:lnTo>
                  <a:cubicBezTo>
                    <a:pt x="4959" y="2884"/>
                    <a:pt x="5008" y="2832"/>
                    <a:pt x="5008" y="2770"/>
                  </a:cubicBezTo>
                  <a:lnTo>
                    <a:pt x="5008" y="114"/>
                  </a:lnTo>
                  <a:cubicBezTo>
                    <a:pt x="5008" y="50"/>
                    <a:pt x="4959" y="1"/>
                    <a:pt x="489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9"/>
            <p:cNvSpPr/>
            <p:nvPr/>
          </p:nvSpPr>
          <p:spPr>
            <a:xfrm>
              <a:off x="3971963" y="3963228"/>
              <a:ext cx="1312434" cy="501340"/>
            </a:xfrm>
            <a:custGeom>
              <a:avLst/>
              <a:gdLst/>
              <a:ahLst/>
              <a:cxnLst/>
              <a:rect l="l" t="t" r="r" b="b"/>
              <a:pathLst>
                <a:path w="5008" h="1913" extrusionOk="0">
                  <a:moveTo>
                    <a:pt x="1" y="0"/>
                  </a:moveTo>
                  <a:lnTo>
                    <a:pt x="1" y="1913"/>
                  </a:lnTo>
                  <a:lnTo>
                    <a:pt x="5008" y="191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9"/>
            <p:cNvSpPr/>
            <p:nvPr/>
          </p:nvSpPr>
          <p:spPr>
            <a:xfrm>
              <a:off x="4483258" y="3985504"/>
              <a:ext cx="288798" cy="288801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51" y="1"/>
                  </a:moveTo>
                  <a:cubicBezTo>
                    <a:pt x="247" y="1"/>
                    <a:pt x="1" y="247"/>
                    <a:pt x="1" y="551"/>
                  </a:cubicBezTo>
                  <a:cubicBezTo>
                    <a:pt x="1" y="856"/>
                    <a:pt x="247" y="1102"/>
                    <a:pt x="551" y="1102"/>
                  </a:cubicBezTo>
                  <a:cubicBezTo>
                    <a:pt x="855" y="1102"/>
                    <a:pt x="1102" y="856"/>
                    <a:pt x="1102" y="551"/>
                  </a:cubicBezTo>
                  <a:cubicBezTo>
                    <a:pt x="1102" y="247"/>
                    <a:pt x="855" y="1"/>
                    <a:pt x="55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9"/>
            <p:cNvSpPr/>
            <p:nvPr/>
          </p:nvSpPr>
          <p:spPr>
            <a:xfrm>
              <a:off x="4306624" y="4285836"/>
              <a:ext cx="642852" cy="269670"/>
            </a:xfrm>
            <a:custGeom>
              <a:avLst/>
              <a:gdLst/>
              <a:ahLst/>
              <a:cxnLst/>
              <a:rect l="l" t="t" r="r" b="b"/>
              <a:pathLst>
                <a:path w="2453" h="1029" extrusionOk="0">
                  <a:moveTo>
                    <a:pt x="790" y="1"/>
                  </a:moveTo>
                  <a:cubicBezTo>
                    <a:pt x="790" y="1"/>
                    <a:pt x="450" y="69"/>
                    <a:pt x="358" y="189"/>
                  </a:cubicBezTo>
                  <a:cubicBezTo>
                    <a:pt x="272" y="299"/>
                    <a:pt x="39" y="924"/>
                    <a:pt x="0" y="1029"/>
                  </a:cubicBezTo>
                  <a:lnTo>
                    <a:pt x="418" y="1029"/>
                  </a:lnTo>
                  <a:lnTo>
                    <a:pt x="506" y="909"/>
                  </a:lnTo>
                  <a:lnTo>
                    <a:pt x="536" y="1029"/>
                  </a:lnTo>
                  <a:lnTo>
                    <a:pt x="1930" y="1029"/>
                  </a:lnTo>
                  <a:lnTo>
                    <a:pt x="1962" y="909"/>
                  </a:lnTo>
                  <a:lnTo>
                    <a:pt x="2050" y="1029"/>
                  </a:lnTo>
                  <a:lnTo>
                    <a:pt x="2452" y="1029"/>
                  </a:lnTo>
                  <a:cubicBezTo>
                    <a:pt x="2414" y="924"/>
                    <a:pt x="2180" y="299"/>
                    <a:pt x="2097" y="189"/>
                  </a:cubicBezTo>
                  <a:cubicBezTo>
                    <a:pt x="2003" y="69"/>
                    <a:pt x="1662" y="1"/>
                    <a:pt x="1662" y="1"/>
                  </a:cubicBezTo>
                  <a:lnTo>
                    <a:pt x="1223" y="123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9"/>
            <p:cNvSpPr/>
            <p:nvPr/>
          </p:nvSpPr>
          <p:spPr>
            <a:xfrm>
              <a:off x="4599617" y="4309422"/>
              <a:ext cx="54510" cy="197339"/>
            </a:xfrm>
            <a:custGeom>
              <a:avLst/>
              <a:gdLst/>
              <a:ahLst/>
              <a:cxnLst/>
              <a:rect l="l" t="t" r="r" b="b"/>
              <a:pathLst>
                <a:path w="208" h="753" extrusionOk="0">
                  <a:moveTo>
                    <a:pt x="54" y="1"/>
                  </a:moveTo>
                  <a:lnTo>
                    <a:pt x="0" y="656"/>
                  </a:lnTo>
                  <a:lnTo>
                    <a:pt x="105" y="753"/>
                  </a:lnTo>
                  <a:lnTo>
                    <a:pt x="208" y="65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9"/>
            <p:cNvSpPr/>
            <p:nvPr/>
          </p:nvSpPr>
          <p:spPr>
            <a:xfrm>
              <a:off x="4599617" y="4307325"/>
              <a:ext cx="54510" cy="38262"/>
            </a:xfrm>
            <a:custGeom>
              <a:avLst/>
              <a:gdLst/>
              <a:ahLst/>
              <a:cxnLst/>
              <a:rect l="l" t="t" r="r" b="b"/>
              <a:pathLst>
                <a:path w="208" h="146" extrusionOk="0">
                  <a:moveTo>
                    <a:pt x="13" y="0"/>
                  </a:moveTo>
                  <a:lnTo>
                    <a:pt x="0" y="47"/>
                  </a:lnTo>
                  <a:lnTo>
                    <a:pt x="105" y="146"/>
                  </a:lnTo>
                  <a:lnTo>
                    <a:pt x="208" y="4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9"/>
            <p:cNvSpPr/>
            <p:nvPr/>
          </p:nvSpPr>
          <p:spPr>
            <a:xfrm>
              <a:off x="3971968" y="4464300"/>
              <a:ext cx="1312421" cy="163000"/>
            </a:xfrm>
            <a:custGeom>
              <a:avLst/>
              <a:gdLst/>
              <a:ahLst/>
              <a:cxnLst/>
              <a:rect l="l" t="t" r="r" b="b"/>
              <a:pathLst>
                <a:path w="3526" h="622" extrusionOk="0">
                  <a:moveTo>
                    <a:pt x="0" y="1"/>
                  </a:moveTo>
                  <a:lnTo>
                    <a:pt x="0" y="622"/>
                  </a:lnTo>
                  <a:lnTo>
                    <a:pt x="3526" y="622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9"/>
            <p:cNvSpPr/>
            <p:nvPr/>
          </p:nvSpPr>
          <p:spPr>
            <a:xfrm>
              <a:off x="4421672" y="4515932"/>
              <a:ext cx="86482" cy="86221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165" y="1"/>
                  </a:moveTo>
                  <a:cubicBezTo>
                    <a:pt x="75" y="1"/>
                    <a:pt x="0" y="74"/>
                    <a:pt x="0" y="166"/>
                  </a:cubicBezTo>
                  <a:cubicBezTo>
                    <a:pt x="0" y="256"/>
                    <a:pt x="75" y="329"/>
                    <a:pt x="165" y="329"/>
                  </a:cubicBezTo>
                  <a:cubicBezTo>
                    <a:pt x="255" y="329"/>
                    <a:pt x="330" y="256"/>
                    <a:pt x="330" y="166"/>
                  </a:cubicBezTo>
                  <a:cubicBezTo>
                    <a:pt x="330" y="74"/>
                    <a:pt x="255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9"/>
            <p:cNvSpPr/>
            <p:nvPr/>
          </p:nvSpPr>
          <p:spPr>
            <a:xfrm>
              <a:off x="4476707" y="4541353"/>
              <a:ext cx="20965" cy="35642"/>
            </a:xfrm>
            <a:custGeom>
              <a:avLst/>
              <a:gdLst/>
              <a:ahLst/>
              <a:cxnLst/>
              <a:rect l="l" t="t" r="r" b="b"/>
              <a:pathLst>
                <a:path w="80" h="136" extrusionOk="0">
                  <a:moveTo>
                    <a:pt x="79" y="0"/>
                  </a:moveTo>
                  <a:lnTo>
                    <a:pt x="0" y="22"/>
                  </a:lnTo>
                  <a:lnTo>
                    <a:pt x="0" y="107"/>
                  </a:lnTo>
                  <a:lnTo>
                    <a:pt x="79" y="13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9"/>
            <p:cNvSpPr/>
            <p:nvPr/>
          </p:nvSpPr>
          <p:spPr>
            <a:xfrm>
              <a:off x="4433465" y="4537422"/>
              <a:ext cx="45600" cy="41145"/>
            </a:xfrm>
            <a:custGeom>
              <a:avLst/>
              <a:gdLst/>
              <a:ahLst/>
              <a:cxnLst/>
              <a:rect l="l" t="t" r="r" b="b"/>
              <a:pathLst>
                <a:path w="174" h="157" extrusionOk="0">
                  <a:moveTo>
                    <a:pt x="0" y="0"/>
                  </a:moveTo>
                  <a:lnTo>
                    <a:pt x="0" y="157"/>
                  </a:lnTo>
                  <a:lnTo>
                    <a:pt x="174" y="15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9"/>
            <p:cNvSpPr/>
            <p:nvPr/>
          </p:nvSpPr>
          <p:spPr>
            <a:xfrm>
              <a:off x="4639451" y="4515932"/>
              <a:ext cx="85958" cy="86221"/>
            </a:xfrm>
            <a:custGeom>
              <a:avLst/>
              <a:gdLst/>
              <a:ahLst/>
              <a:cxnLst/>
              <a:rect l="l" t="t" r="r" b="b"/>
              <a:pathLst>
                <a:path w="328" h="329" extrusionOk="0">
                  <a:moveTo>
                    <a:pt x="165" y="1"/>
                  </a:moveTo>
                  <a:cubicBezTo>
                    <a:pt x="73" y="1"/>
                    <a:pt x="0" y="74"/>
                    <a:pt x="0" y="166"/>
                  </a:cubicBezTo>
                  <a:cubicBezTo>
                    <a:pt x="0" y="256"/>
                    <a:pt x="73" y="329"/>
                    <a:pt x="165" y="329"/>
                  </a:cubicBezTo>
                  <a:cubicBezTo>
                    <a:pt x="255" y="329"/>
                    <a:pt x="328" y="256"/>
                    <a:pt x="328" y="166"/>
                  </a:cubicBezTo>
                  <a:cubicBezTo>
                    <a:pt x="328" y="74"/>
                    <a:pt x="255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9"/>
            <p:cNvSpPr/>
            <p:nvPr/>
          </p:nvSpPr>
          <p:spPr>
            <a:xfrm>
              <a:off x="4653865" y="4540305"/>
              <a:ext cx="57131" cy="31448"/>
            </a:xfrm>
            <a:custGeom>
              <a:avLst/>
              <a:gdLst/>
              <a:ahLst/>
              <a:cxnLst/>
              <a:rect l="l" t="t" r="r" b="b"/>
              <a:pathLst>
                <a:path w="218" h="120" extrusionOk="0">
                  <a:moveTo>
                    <a:pt x="1" y="0"/>
                  </a:moveTo>
                  <a:lnTo>
                    <a:pt x="1" y="120"/>
                  </a:lnTo>
                  <a:lnTo>
                    <a:pt x="217" y="12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9"/>
            <p:cNvSpPr/>
            <p:nvPr/>
          </p:nvSpPr>
          <p:spPr>
            <a:xfrm>
              <a:off x="4665134" y="4574374"/>
              <a:ext cx="34593" cy="3669"/>
            </a:xfrm>
            <a:custGeom>
              <a:avLst/>
              <a:gdLst/>
              <a:ahLst/>
              <a:cxnLst/>
              <a:rect l="l" t="t" r="r" b="b"/>
              <a:pathLst>
                <a:path w="132" h="14" extrusionOk="0">
                  <a:moveTo>
                    <a:pt x="1" y="1"/>
                  </a:moveTo>
                  <a:lnTo>
                    <a:pt x="1" y="14"/>
                  </a:lnTo>
                  <a:lnTo>
                    <a:pt x="131" y="1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9"/>
            <p:cNvSpPr/>
            <p:nvPr/>
          </p:nvSpPr>
          <p:spPr>
            <a:xfrm>
              <a:off x="4669589" y="4570967"/>
              <a:ext cx="25683" cy="4717"/>
            </a:xfrm>
            <a:custGeom>
              <a:avLst/>
              <a:gdLst/>
              <a:ahLst/>
              <a:cxnLst/>
              <a:rect l="l" t="t" r="r" b="b"/>
              <a:pathLst>
                <a:path w="98" h="18" extrusionOk="0">
                  <a:moveTo>
                    <a:pt x="27" y="1"/>
                  </a:moveTo>
                  <a:lnTo>
                    <a:pt x="1" y="18"/>
                  </a:lnTo>
                  <a:lnTo>
                    <a:pt x="97" y="1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9"/>
            <p:cNvSpPr/>
            <p:nvPr/>
          </p:nvSpPr>
          <p:spPr>
            <a:xfrm>
              <a:off x="4657272" y="4544236"/>
              <a:ext cx="50317" cy="23586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" y="0"/>
                  </a:moveTo>
                  <a:lnTo>
                    <a:pt x="1" y="90"/>
                  </a:lnTo>
                  <a:lnTo>
                    <a:pt x="191" y="9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9"/>
            <p:cNvSpPr/>
            <p:nvPr/>
          </p:nvSpPr>
          <p:spPr>
            <a:xfrm>
              <a:off x="4530431" y="4515932"/>
              <a:ext cx="86744" cy="86221"/>
            </a:xfrm>
            <a:custGeom>
              <a:avLst/>
              <a:gdLst/>
              <a:ahLst/>
              <a:cxnLst/>
              <a:rect l="l" t="t" r="r" b="b"/>
              <a:pathLst>
                <a:path w="331" h="329" extrusionOk="0">
                  <a:moveTo>
                    <a:pt x="166" y="1"/>
                  </a:moveTo>
                  <a:cubicBezTo>
                    <a:pt x="73" y="1"/>
                    <a:pt x="1" y="74"/>
                    <a:pt x="1" y="166"/>
                  </a:cubicBezTo>
                  <a:cubicBezTo>
                    <a:pt x="1" y="256"/>
                    <a:pt x="73" y="329"/>
                    <a:pt x="166" y="329"/>
                  </a:cubicBezTo>
                  <a:cubicBezTo>
                    <a:pt x="256" y="329"/>
                    <a:pt x="330" y="256"/>
                    <a:pt x="330" y="166"/>
                  </a:cubicBezTo>
                  <a:cubicBezTo>
                    <a:pt x="330" y="74"/>
                    <a:pt x="256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9"/>
            <p:cNvSpPr/>
            <p:nvPr/>
          </p:nvSpPr>
          <p:spPr>
            <a:xfrm>
              <a:off x="4568169" y="4554195"/>
              <a:ext cx="11269" cy="34069"/>
            </a:xfrm>
            <a:custGeom>
              <a:avLst/>
              <a:gdLst/>
              <a:ahLst/>
              <a:cxnLst/>
              <a:rect l="l" t="t" r="r" b="b"/>
              <a:pathLst>
                <a:path w="43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3" y="129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9"/>
            <p:cNvSpPr/>
            <p:nvPr/>
          </p:nvSpPr>
          <p:spPr>
            <a:xfrm>
              <a:off x="4562403" y="4532967"/>
              <a:ext cx="22800" cy="46124"/>
            </a:xfrm>
            <a:custGeom>
              <a:avLst/>
              <a:gdLst/>
              <a:ahLst/>
              <a:cxnLst/>
              <a:rect l="l" t="t" r="r" b="b"/>
              <a:pathLst>
                <a:path w="87" h="176" extrusionOk="0">
                  <a:moveTo>
                    <a:pt x="44" y="0"/>
                  </a:moveTo>
                  <a:cubicBezTo>
                    <a:pt x="20" y="0"/>
                    <a:pt x="1" y="19"/>
                    <a:pt x="1" y="43"/>
                  </a:cubicBezTo>
                  <a:lnTo>
                    <a:pt x="1" y="133"/>
                  </a:lnTo>
                  <a:cubicBezTo>
                    <a:pt x="1" y="157"/>
                    <a:pt x="20" y="176"/>
                    <a:pt x="44" y="176"/>
                  </a:cubicBezTo>
                  <a:cubicBezTo>
                    <a:pt x="67" y="176"/>
                    <a:pt x="86" y="157"/>
                    <a:pt x="86" y="133"/>
                  </a:cubicBezTo>
                  <a:lnTo>
                    <a:pt x="86" y="43"/>
                  </a:lnTo>
                  <a:cubicBezTo>
                    <a:pt x="86" y="19"/>
                    <a:pt x="67" y="0"/>
                    <a:pt x="4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9"/>
            <p:cNvSpPr/>
            <p:nvPr/>
          </p:nvSpPr>
          <p:spPr>
            <a:xfrm>
              <a:off x="4557948" y="4549739"/>
              <a:ext cx="31186" cy="4717"/>
            </a:xfrm>
            <a:custGeom>
              <a:avLst/>
              <a:gdLst/>
              <a:ahLst/>
              <a:cxnLst/>
              <a:rect l="l" t="t" r="r" b="b"/>
              <a:pathLst>
                <a:path w="119" h="18" extrusionOk="0">
                  <a:moveTo>
                    <a:pt x="1" y="0"/>
                  </a:moveTo>
                  <a:lnTo>
                    <a:pt x="1" y="18"/>
                  </a:lnTo>
                  <a:lnTo>
                    <a:pt x="118" y="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9"/>
            <p:cNvSpPr/>
            <p:nvPr/>
          </p:nvSpPr>
          <p:spPr>
            <a:xfrm>
              <a:off x="4747685" y="4515932"/>
              <a:ext cx="86744" cy="86221"/>
            </a:xfrm>
            <a:custGeom>
              <a:avLst/>
              <a:gdLst/>
              <a:ahLst/>
              <a:cxnLst/>
              <a:rect l="l" t="t" r="r" b="b"/>
              <a:pathLst>
                <a:path w="331" h="329" extrusionOk="0">
                  <a:moveTo>
                    <a:pt x="165" y="1"/>
                  </a:moveTo>
                  <a:cubicBezTo>
                    <a:pt x="75" y="1"/>
                    <a:pt x="1" y="74"/>
                    <a:pt x="1" y="166"/>
                  </a:cubicBezTo>
                  <a:cubicBezTo>
                    <a:pt x="1" y="256"/>
                    <a:pt x="75" y="329"/>
                    <a:pt x="165" y="329"/>
                  </a:cubicBezTo>
                  <a:cubicBezTo>
                    <a:pt x="258" y="329"/>
                    <a:pt x="330" y="256"/>
                    <a:pt x="330" y="166"/>
                  </a:cubicBezTo>
                  <a:cubicBezTo>
                    <a:pt x="330" y="74"/>
                    <a:pt x="258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9"/>
            <p:cNvSpPr/>
            <p:nvPr/>
          </p:nvSpPr>
          <p:spPr>
            <a:xfrm>
              <a:off x="4774154" y="4534801"/>
              <a:ext cx="40620" cy="44290"/>
            </a:xfrm>
            <a:custGeom>
              <a:avLst/>
              <a:gdLst/>
              <a:ahLst/>
              <a:cxnLst/>
              <a:rect l="l" t="t" r="r" b="b"/>
              <a:pathLst>
                <a:path w="155" h="169" extrusionOk="0">
                  <a:moveTo>
                    <a:pt x="35" y="0"/>
                  </a:moveTo>
                  <a:cubicBezTo>
                    <a:pt x="23" y="0"/>
                    <a:pt x="11" y="4"/>
                    <a:pt x="0" y="12"/>
                  </a:cubicBezTo>
                  <a:lnTo>
                    <a:pt x="19" y="36"/>
                  </a:lnTo>
                  <a:cubicBezTo>
                    <a:pt x="24" y="33"/>
                    <a:pt x="29" y="31"/>
                    <a:pt x="34" y="31"/>
                  </a:cubicBezTo>
                  <a:cubicBezTo>
                    <a:pt x="52" y="31"/>
                    <a:pt x="73" y="48"/>
                    <a:pt x="88" y="68"/>
                  </a:cubicBezTo>
                  <a:cubicBezTo>
                    <a:pt x="109" y="94"/>
                    <a:pt x="122" y="130"/>
                    <a:pt x="103" y="143"/>
                  </a:cubicBezTo>
                  <a:lnTo>
                    <a:pt x="122" y="169"/>
                  </a:lnTo>
                  <a:cubicBezTo>
                    <a:pt x="154" y="145"/>
                    <a:pt x="150" y="96"/>
                    <a:pt x="114" y="49"/>
                  </a:cubicBezTo>
                  <a:cubicBezTo>
                    <a:pt x="89" y="17"/>
                    <a:pt x="61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9"/>
            <p:cNvSpPr/>
            <p:nvPr/>
          </p:nvSpPr>
          <p:spPr>
            <a:xfrm>
              <a:off x="4790403" y="4568346"/>
              <a:ext cx="20441" cy="18607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33" y="1"/>
                  </a:moveTo>
                  <a:cubicBezTo>
                    <a:pt x="26" y="1"/>
                    <a:pt x="20" y="3"/>
                    <a:pt x="15" y="7"/>
                  </a:cubicBezTo>
                  <a:cubicBezTo>
                    <a:pt x="0" y="17"/>
                    <a:pt x="11" y="30"/>
                    <a:pt x="24" y="47"/>
                  </a:cubicBezTo>
                  <a:cubicBezTo>
                    <a:pt x="33" y="60"/>
                    <a:pt x="42" y="70"/>
                    <a:pt x="52" y="70"/>
                  </a:cubicBezTo>
                  <a:cubicBezTo>
                    <a:pt x="55" y="70"/>
                    <a:pt x="59" y="69"/>
                    <a:pt x="62" y="67"/>
                  </a:cubicBezTo>
                  <a:cubicBezTo>
                    <a:pt x="77" y="56"/>
                    <a:pt x="77" y="34"/>
                    <a:pt x="65" y="17"/>
                  </a:cubicBezTo>
                  <a:cubicBezTo>
                    <a:pt x="56" y="6"/>
                    <a:pt x="44" y="1"/>
                    <a:pt x="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9"/>
            <p:cNvSpPr/>
            <p:nvPr/>
          </p:nvSpPr>
          <p:spPr>
            <a:xfrm>
              <a:off x="4763934" y="4534015"/>
              <a:ext cx="19917" cy="18607"/>
            </a:xfrm>
            <a:custGeom>
              <a:avLst/>
              <a:gdLst/>
              <a:ahLst/>
              <a:cxnLst/>
              <a:rect l="l" t="t" r="r" b="b"/>
              <a:pathLst>
                <a:path w="76" h="71" extrusionOk="0">
                  <a:moveTo>
                    <a:pt x="32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1" y="18"/>
                    <a:pt x="11" y="30"/>
                    <a:pt x="24" y="48"/>
                  </a:cubicBezTo>
                  <a:cubicBezTo>
                    <a:pt x="34" y="60"/>
                    <a:pt x="42" y="71"/>
                    <a:pt x="51" y="71"/>
                  </a:cubicBezTo>
                  <a:cubicBezTo>
                    <a:pt x="54" y="71"/>
                    <a:pt x="57" y="70"/>
                    <a:pt x="61" y="67"/>
                  </a:cubicBezTo>
                  <a:cubicBezTo>
                    <a:pt x="76" y="56"/>
                    <a:pt x="76" y="33"/>
                    <a:pt x="63" y="15"/>
                  </a:cubicBezTo>
                  <a:cubicBezTo>
                    <a:pt x="55" y="6"/>
                    <a:pt x="43" y="0"/>
                    <a:pt x="3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9"/>
            <p:cNvSpPr/>
            <p:nvPr/>
          </p:nvSpPr>
          <p:spPr>
            <a:xfrm>
              <a:off x="4986168" y="3978953"/>
              <a:ext cx="283819" cy="167463"/>
            </a:xfrm>
            <a:custGeom>
              <a:avLst/>
              <a:gdLst/>
              <a:ahLst/>
              <a:cxnLst/>
              <a:rect l="l" t="t" r="r" b="b"/>
              <a:pathLst>
                <a:path w="1083" h="639" extrusionOk="0">
                  <a:moveTo>
                    <a:pt x="26" y="0"/>
                  </a:moveTo>
                  <a:cubicBezTo>
                    <a:pt x="14" y="0"/>
                    <a:pt x="1" y="11"/>
                    <a:pt x="1" y="26"/>
                  </a:cubicBezTo>
                  <a:lnTo>
                    <a:pt x="1" y="615"/>
                  </a:lnTo>
                  <a:cubicBezTo>
                    <a:pt x="1" y="628"/>
                    <a:pt x="14" y="639"/>
                    <a:pt x="26" y="639"/>
                  </a:cubicBezTo>
                  <a:lnTo>
                    <a:pt x="1057" y="639"/>
                  </a:lnTo>
                  <a:cubicBezTo>
                    <a:pt x="1072" y="639"/>
                    <a:pt x="1082" y="628"/>
                    <a:pt x="1082" y="615"/>
                  </a:cubicBezTo>
                  <a:lnTo>
                    <a:pt x="1082" y="26"/>
                  </a:lnTo>
                  <a:cubicBezTo>
                    <a:pt x="1082" y="11"/>
                    <a:pt x="1072" y="0"/>
                    <a:pt x="1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9"/>
            <p:cNvSpPr/>
            <p:nvPr/>
          </p:nvSpPr>
          <p:spPr>
            <a:xfrm>
              <a:off x="4990623" y="3983408"/>
              <a:ext cx="274909" cy="158552"/>
            </a:xfrm>
            <a:custGeom>
              <a:avLst/>
              <a:gdLst/>
              <a:ahLst/>
              <a:cxnLst/>
              <a:rect l="l" t="t" r="r" b="b"/>
              <a:pathLst>
                <a:path w="1049" h="605" extrusionOk="0">
                  <a:moveTo>
                    <a:pt x="24" y="0"/>
                  </a:moveTo>
                  <a:cubicBezTo>
                    <a:pt x="12" y="0"/>
                    <a:pt x="1" y="11"/>
                    <a:pt x="1" y="24"/>
                  </a:cubicBezTo>
                  <a:lnTo>
                    <a:pt x="1" y="581"/>
                  </a:lnTo>
                  <a:cubicBezTo>
                    <a:pt x="1" y="594"/>
                    <a:pt x="12" y="604"/>
                    <a:pt x="24" y="604"/>
                  </a:cubicBezTo>
                  <a:lnTo>
                    <a:pt x="1025" y="604"/>
                  </a:lnTo>
                  <a:cubicBezTo>
                    <a:pt x="1037" y="604"/>
                    <a:pt x="1048" y="594"/>
                    <a:pt x="1048" y="581"/>
                  </a:cubicBezTo>
                  <a:lnTo>
                    <a:pt x="1048" y="24"/>
                  </a:lnTo>
                  <a:cubicBezTo>
                    <a:pt x="1048" y="11"/>
                    <a:pt x="1037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9"/>
            <p:cNvSpPr/>
            <p:nvPr/>
          </p:nvSpPr>
          <p:spPr>
            <a:xfrm>
              <a:off x="5040297" y="4073091"/>
              <a:ext cx="175565" cy="69462"/>
            </a:xfrm>
            <a:custGeom>
              <a:avLst/>
              <a:gdLst/>
              <a:ahLst/>
              <a:cxnLst/>
              <a:rect l="l" t="t" r="r" b="b"/>
              <a:pathLst>
                <a:path w="757" h="320" extrusionOk="0">
                  <a:moveTo>
                    <a:pt x="245" y="0"/>
                  </a:moveTo>
                  <a:cubicBezTo>
                    <a:pt x="245" y="0"/>
                    <a:pt x="140" y="21"/>
                    <a:pt x="110" y="60"/>
                  </a:cubicBezTo>
                  <a:cubicBezTo>
                    <a:pt x="84" y="92"/>
                    <a:pt x="11" y="287"/>
                    <a:pt x="1" y="319"/>
                  </a:cubicBezTo>
                  <a:lnTo>
                    <a:pt x="129" y="319"/>
                  </a:lnTo>
                  <a:lnTo>
                    <a:pt x="157" y="283"/>
                  </a:lnTo>
                  <a:lnTo>
                    <a:pt x="165" y="319"/>
                  </a:lnTo>
                  <a:lnTo>
                    <a:pt x="596" y="319"/>
                  </a:lnTo>
                  <a:lnTo>
                    <a:pt x="607" y="283"/>
                  </a:lnTo>
                  <a:lnTo>
                    <a:pt x="632" y="319"/>
                  </a:lnTo>
                  <a:lnTo>
                    <a:pt x="757" y="319"/>
                  </a:lnTo>
                  <a:cubicBezTo>
                    <a:pt x="746" y="285"/>
                    <a:pt x="673" y="92"/>
                    <a:pt x="647" y="60"/>
                  </a:cubicBezTo>
                  <a:cubicBezTo>
                    <a:pt x="619" y="21"/>
                    <a:pt x="512" y="0"/>
                    <a:pt x="512" y="0"/>
                  </a:cubicBezTo>
                  <a:lnTo>
                    <a:pt x="377" y="39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9"/>
            <p:cNvSpPr/>
            <p:nvPr/>
          </p:nvSpPr>
          <p:spPr>
            <a:xfrm>
              <a:off x="5120311" y="4079603"/>
              <a:ext cx="15075" cy="50360"/>
            </a:xfrm>
            <a:custGeom>
              <a:avLst/>
              <a:gdLst/>
              <a:ahLst/>
              <a:cxnLst/>
              <a:rect l="l" t="t" r="r" b="b"/>
              <a:pathLst>
                <a:path w="65" h="232" extrusionOk="0">
                  <a:moveTo>
                    <a:pt x="17" y="0"/>
                  </a:moveTo>
                  <a:lnTo>
                    <a:pt x="0" y="201"/>
                  </a:lnTo>
                  <a:lnTo>
                    <a:pt x="32" y="231"/>
                  </a:lnTo>
                  <a:lnTo>
                    <a:pt x="65" y="20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9"/>
            <p:cNvSpPr/>
            <p:nvPr/>
          </p:nvSpPr>
          <p:spPr>
            <a:xfrm>
              <a:off x="5088538" y="3996249"/>
              <a:ext cx="79086" cy="74237"/>
            </a:xfrm>
            <a:custGeom>
              <a:avLst/>
              <a:gdLst/>
              <a:ahLst/>
              <a:cxnLst/>
              <a:rect l="l" t="t" r="r" b="b"/>
              <a:pathLst>
                <a:path w="341" h="342" extrusionOk="0">
                  <a:moveTo>
                    <a:pt x="169" y="1"/>
                  </a:moveTo>
                  <a:cubicBezTo>
                    <a:pt x="75" y="1"/>
                    <a:pt x="0" y="78"/>
                    <a:pt x="0" y="172"/>
                  </a:cubicBezTo>
                  <a:cubicBezTo>
                    <a:pt x="0" y="266"/>
                    <a:pt x="77" y="341"/>
                    <a:pt x="169" y="341"/>
                  </a:cubicBezTo>
                  <a:cubicBezTo>
                    <a:pt x="264" y="341"/>
                    <a:pt x="341" y="266"/>
                    <a:pt x="341" y="172"/>
                  </a:cubicBezTo>
                  <a:cubicBezTo>
                    <a:pt x="341" y="78"/>
                    <a:pt x="264" y="1"/>
                    <a:pt x="169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9"/>
            <p:cNvSpPr/>
            <p:nvPr/>
          </p:nvSpPr>
          <p:spPr>
            <a:xfrm>
              <a:off x="5120311" y="4078518"/>
              <a:ext cx="15075" cy="9985"/>
            </a:xfrm>
            <a:custGeom>
              <a:avLst/>
              <a:gdLst/>
              <a:ahLst/>
              <a:cxnLst/>
              <a:rect l="l" t="t" r="r" b="b"/>
              <a:pathLst>
                <a:path w="65" h="46" extrusionOk="0">
                  <a:moveTo>
                    <a:pt x="5" y="1"/>
                  </a:moveTo>
                  <a:lnTo>
                    <a:pt x="0" y="16"/>
                  </a:lnTo>
                  <a:lnTo>
                    <a:pt x="32" y="46"/>
                  </a:lnTo>
                  <a:lnTo>
                    <a:pt x="65" y="1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9"/>
            <p:cNvSpPr/>
            <p:nvPr/>
          </p:nvSpPr>
          <p:spPr>
            <a:xfrm>
              <a:off x="5334719" y="3553352"/>
              <a:ext cx="389170" cy="18869"/>
            </a:xfrm>
            <a:custGeom>
              <a:avLst/>
              <a:gdLst/>
              <a:ahLst/>
              <a:cxnLst/>
              <a:rect l="l" t="t" r="r" b="b"/>
              <a:pathLst>
                <a:path w="1485" h="72" extrusionOk="0">
                  <a:moveTo>
                    <a:pt x="1" y="1"/>
                  </a:moveTo>
                  <a:lnTo>
                    <a:pt x="1" y="72"/>
                  </a:lnTo>
                  <a:lnTo>
                    <a:pt x="1485" y="72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6" name="Google Shape;3286;p2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perating plan </a:t>
            </a:r>
            <a:endParaRPr dirty="0"/>
          </a:p>
        </p:txBody>
      </p:sp>
      <p:grpSp>
        <p:nvGrpSpPr>
          <p:cNvPr id="3287" name="Google Shape;3287;p29"/>
          <p:cNvGrpSpPr/>
          <p:nvPr/>
        </p:nvGrpSpPr>
        <p:grpSpPr>
          <a:xfrm>
            <a:off x="3517736" y="3047821"/>
            <a:ext cx="365060" cy="365064"/>
            <a:chOff x="3517736" y="3047821"/>
            <a:chExt cx="365060" cy="365064"/>
          </a:xfrm>
        </p:grpSpPr>
        <p:sp>
          <p:nvSpPr>
            <p:cNvPr id="3288" name="Google Shape;3288;p29"/>
            <p:cNvSpPr/>
            <p:nvPr/>
          </p:nvSpPr>
          <p:spPr>
            <a:xfrm>
              <a:off x="3517736" y="3047821"/>
              <a:ext cx="365060" cy="365064"/>
            </a:xfrm>
            <a:custGeom>
              <a:avLst/>
              <a:gdLst/>
              <a:ahLst/>
              <a:cxnLst/>
              <a:rect l="l" t="t" r="r" b="b"/>
              <a:pathLst>
                <a:path w="1393" h="1393" extrusionOk="0">
                  <a:moveTo>
                    <a:pt x="697" y="0"/>
                  </a:moveTo>
                  <a:cubicBezTo>
                    <a:pt x="311" y="0"/>
                    <a:pt x="1" y="313"/>
                    <a:pt x="1" y="696"/>
                  </a:cubicBezTo>
                  <a:cubicBezTo>
                    <a:pt x="1" y="1082"/>
                    <a:pt x="311" y="1392"/>
                    <a:pt x="697" y="1392"/>
                  </a:cubicBezTo>
                  <a:cubicBezTo>
                    <a:pt x="1080" y="1392"/>
                    <a:pt x="1393" y="1082"/>
                    <a:pt x="1393" y="696"/>
                  </a:cubicBezTo>
                  <a:cubicBezTo>
                    <a:pt x="1393" y="313"/>
                    <a:pt x="1080" y="0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9"/>
            <p:cNvSpPr/>
            <p:nvPr/>
          </p:nvSpPr>
          <p:spPr>
            <a:xfrm>
              <a:off x="3577226" y="3143738"/>
              <a:ext cx="248440" cy="164580"/>
            </a:xfrm>
            <a:custGeom>
              <a:avLst/>
              <a:gdLst/>
              <a:ahLst/>
              <a:cxnLst/>
              <a:rect l="l" t="t" r="r" b="b"/>
              <a:pathLst>
                <a:path w="948" h="628" extrusionOk="0">
                  <a:moveTo>
                    <a:pt x="71" y="0"/>
                  </a:moveTo>
                  <a:cubicBezTo>
                    <a:pt x="33" y="0"/>
                    <a:pt x="1" y="33"/>
                    <a:pt x="1" y="71"/>
                  </a:cubicBezTo>
                  <a:lnTo>
                    <a:pt x="1" y="557"/>
                  </a:lnTo>
                  <a:cubicBezTo>
                    <a:pt x="1" y="596"/>
                    <a:pt x="33" y="628"/>
                    <a:pt x="71" y="628"/>
                  </a:cubicBezTo>
                  <a:lnTo>
                    <a:pt x="877" y="628"/>
                  </a:lnTo>
                  <a:cubicBezTo>
                    <a:pt x="915" y="628"/>
                    <a:pt x="947" y="596"/>
                    <a:pt x="947" y="557"/>
                  </a:cubicBezTo>
                  <a:lnTo>
                    <a:pt x="947" y="71"/>
                  </a:lnTo>
                  <a:cubicBezTo>
                    <a:pt x="947" y="33"/>
                    <a:pt x="915" y="0"/>
                    <a:pt x="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9"/>
            <p:cNvSpPr/>
            <p:nvPr/>
          </p:nvSpPr>
          <p:spPr>
            <a:xfrm>
              <a:off x="3577226" y="3143738"/>
              <a:ext cx="248440" cy="31710"/>
            </a:xfrm>
            <a:custGeom>
              <a:avLst/>
              <a:gdLst/>
              <a:ahLst/>
              <a:cxnLst/>
              <a:rect l="l" t="t" r="r" b="b"/>
              <a:pathLst>
                <a:path w="948" h="121" extrusionOk="0">
                  <a:moveTo>
                    <a:pt x="71" y="0"/>
                  </a:moveTo>
                  <a:cubicBezTo>
                    <a:pt x="33" y="0"/>
                    <a:pt x="1" y="33"/>
                    <a:pt x="1" y="69"/>
                  </a:cubicBezTo>
                  <a:lnTo>
                    <a:pt x="1" y="120"/>
                  </a:lnTo>
                  <a:lnTo>
                    <a:pt x="947" y="120"/>
                  </a:lnTo>
                  <a:lnTo>
                    <a:pt x="947" y="69"/>
                  </a:lnTo>
                  <a:cubicBezTo>
                    <a:pt x="947" y="33"/>
                    <a:pt x="915" y="0"/>
                    <a:pt x="8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9"/>
            <p:cNvSpPr/>
            <p:nvPr/>
          </p:nvSpPr>
          <p:spPr>
            <a:xfrm>
              <a:off x="3594784" y="3188552"/>
              <a:ext cx="133130" cy="13103"/>
            </a:xfrm>
            <a:custGeom>
              <a:avLst/>
              <a:gdLst/>
              <a:ahLst/>
              <a:cxnLst/>
              <a:rect l="l" t="t" r="r" b="b"/>
              <a:pathLst>
                <a:path w="508" h="50" extrusionOk="0">
                  <a:moveTo>
                    <a:pt x="0" y="1"/>
                  </a:moveTo>
                  <a:lnTo>
                    <a:pt x="0" y="50"/>
                  </a:lnTo>
                  <a:lnTo>
                    <a:pt x="508" y="50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9"/>
            <p:cNvSpPr/>
            <p:nvPr/>
          </p:nvSpPr>
          <p:spPr>
            <a:xfrm>
              <a:off x="3594784" y="3213973"/>
              <a:ext cx="133654" cy="8648"/>
            </a:xfrm>
            <a:custGeom>
              <a:avLst/>
              <a:gdLst/>
              <a:ahLst/>
              <a:cxnLst/>
              <a:rect l="l" t="t" r="r" b="b"/>
              <a:pathLst>
                <a:path w="510" h="33" extrusionOk="0">
                  <a:moveTo>
                    <a:pt x="0" y="0"/>
                  </a:moveTo>
                  <a:lnTo>
                    <a:pt x="0" y="32"/>
                  </a:lnTo>
                  <a:lnTo>
                    <a:pt x="510" y="32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9"/>
            <p:cNvSpPr/>
            <p:nvPr/>
          </p:nvSpPr>
          <p:spPr>
            <a:xfrm>
              <a:off x="3594784" y="3231793"/>
              <a:ext cx="133654" cy="8648"/>
            </a:xfrm>
            <a:custGeom>
              <a:avLst/>
              <a:gdLst/>
              <a:ahLst/>
              <a:cxnLst/>
              <a:rect l="l" t="t" r="r" b="b"/>
              <a:pathLst>
                <a:path w="510" h="33" extrusionOk="0">
                  <a:moveTo>
                    <a:pt x="0" y="1"/>
                  </a:moveTo>
                  <a:lnTo>
                    <a:pt x="0" y="33"/>
                  </a:lnTo>
                  <a:lnTo>
                    <a:pt x="510" y="33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9"/>
            <p:cNvSpPr/>
            <p:nvPr/>
          </p:nvSpPr>
          <p:spPr>
            <a:xfrm>
              <a:off x="3594784" y="3249876"/>
              <a:ext cx="133654" cy="8648"/>
            </a:xfrm>
            <a:custGeom>
              <a:avLst/>
              <a:gdLst/>
              <a:ahLst/>
              <a:cxnLst/>
              <a:rect l="l" t="t" r="r" b="b"/>
              <a:pathLst>
                <a:path w="510" h="33" extrusionOk="0">
                  <a:moveTo>
                    <a:pt x="0" y="0"/>
                  </a:moveTo>
                  <a:lnTo>
                    <a:pt x="0" y="32"/>
                  </a:lnTo>
                  <a:lnTo>
                    <a:pt x="510" y="32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9"/>
            <p:cNvSpPr/>
            <p:nvPr/>
          </p:nvSpPr>
          <p:spPr>
            <a:xfrm>
              <a:off x="3594784" y="3267173"/>
              <a:ext cx="133654" cy="9172"/>
            </a:xfrm>
            <a:custGeom>
              <a:avLst/>
              <a:gdLst/>
              <a:ahLst/>
              <a:cxnLst/>
              <a:rect l="l" t="t" r="r" b="b"/>
              <a:pathLst>
                <a:path w="510" h="35" extrusionOk="0">
                  <a:moveTo>
                    <a:pt x="0" y="1"/>
                  </a:moveTo>
                  <a:lnTo>
                    <a:pt x="0" y="35"/>
                  </a:lnTo>
                  <a:lnTo>
                    <a:pt x="510" y="35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9"/>
            <p:cNvSpPr/>
            <p:nvPr/>
          </p:nvSpPr>
          <p:spPr>
            <a:xfrm>
              <a:off x="3742329" y="3210042"/>
              <a:ext cx="65779" cy="65255"/>
            </a:xfrm>
            <a:custGeom>
              <a:avLst/>
              <a:gdLst/>
              <a:ahLst/>
              <a:cxnLst/>
              <a:rect l="l" t="t" r="r" b="b"/>
              <a:pathLst>
                <a:path w="251" h="249" extrusionOk="0">
                  <a:moveTo>
                    <a:pt x="0" y="0"/>
                  </a:moveTo>
                  <a:lnTo>
                    <a:pt x="0" y="249"/>
                  </a:lnTo>
                  <a:lnTo>
                    <a:pt x="251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9"/>
            <p:cNvSpPr/>
            <p:nvPr/>
          </p:nvSpPr>
          <p:spPr>
            <a:xfrm>
              <a:off x="3775349" y="3210042"/>
              <a:ext cx="32758" cy="32759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1" y="0"/>
                  </a:moveTo>
                  <a:lnTo>
                    <a:pt x="125" y="12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29"/>
          <p:cNvGrpSpPr/>
          <p:nvPr/>
        </p:nvGrpSpPr>
        <p:grpSpPr>
          <a:xfrm>
            <a:off x="4057036" y="2685579"/>
            <a:ext cx="365060" cy="365064"/>
            <a:chOff x="4057036" y="2685579"/>
            <a:chExt cx="365060" cy="365064"/>
          </a:xfrm>
        </p:grpSpPr>
        <p:sp>
          <p:nvSpPr>
            <p:cNvPr id="3299" name="Google Shape;3299;p29"/>
            <p:cNvSpPr/>
            <p:nvPr/>
          </p:nvSpPr>
          <p:spPr>
            <a:xfrm>
              <a:off x="4057036" y="2685579"/>
              <a:ext cx="365060" cy="365064"/>
            </a:xfrm>
            <a:custGeom>
              <a:avLst/>
              <a:gdLst/>
              <a:ahLst/>
              <a:cxnLst/>
              <a:rect l="l" t="t" r="r" b="b"/>
              <a:pathLst>
                <a:path w="1393" h="1393" extrusionOk="0">
                  <a:moveTo>
                    <a:pt x="696" y="0"/>
                  </a:moveTo>
                  <a:cubicBezTo>
                    <a:pt x="313" y="0"/>
                    <a:pt x="0" y="313"/>
                    <a:pt x="0" y="697"/>
                  </a:cubicBezTo>
                  <a:cubicBezTo>
                    <a:pt x="0" y="1080"/>
                    <a:pt x="313" y="1393"/>
                    <a:pt x="696" y="1393"/>
                  </a:cubicBezTo>
                  <a:cubicBezTo>
                    <a:pt x="1082" y="1393"/>
                    <a:pt x="1392" y="1080"/>
                    <a:pt x="1392" y="697"/>
                  </a:cubicBezTo>
                  <a:cubicBezTo>
                    <a:pt x="1392" y="313"/>
                    <a:pt x="1082" y="0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9"/>
            <p:cNvSpPr/>
            <p:nvPr/>
          </p:nvSpPr>
          <p:spPr>
            <a:xfrm>
              <a:off x="4149546" y="2789883"/>
              <a:ext cx="101420" cy="85173"/>
            </a:xfrm>
            <a:custGeom>
              <a:avLst/>
              <a:gdLst/>
              <a:ahLst/>
              <a:cxnLst/>
              <a:rect l="l" t="t" r="r" b="b"/>
              <a:pathLst>
                <a:path w="387" h="325" extrusionOk="0">
                  <a:moveTo>
                    <a:pt x="63" y="1"/>
                  </a:moveTo>
                  <a:lnTo>
                    <a:pt x="63" y="67"/>
                  </a:lnTo>
                  <a:cubicBezTo>
                    <a:pt x="28" y="67"/>
                    <a:pt x="1" y="97"/>
                    <a:pt x="1" y="131"/>
                  </a:cubicBezTo>
                  <a:cubicBezTo>
                    <a:pt x="1" y="166"/>
                    <a:pt x="28" y="196"/>
                    <a:pt x="63" y="196"/>
                  </a:cubicBezTo>
                  <a:lnTo>
                    <a:pt x="63" y="262"/>
                  </a:lnTo>
                  <a:lnTo>
                    <a:pt x="129" y="262"/>
                  </a:lnTo>
                  <a:cubicBezTo>
                    <a:pt x="129" y="296"/>
                    <a:pt x="159" y="324"/>
                    <a:pt x="193" y="324"/>
                  </a:cubicBezTo>
                  <a:cubicBezTo>
                    <a:pt x="228" y="324"/>
                    <a:pt x="258" y="296"/>
                    <a:pt x="258" y="262"/>
                  </a:cubicBezTo>
                  <a:lnTo>
                    <a:pt x="322" y="262"/>
                  </a:lnTo>
                  <a:lnTo>
                    <a:pt x="322" y="196"/>
                  </a:lnTo>
                  <a:cubicBezTo>
                    <a:pt x="358" y="196"/>
                    <a:pt x="386" y="166"/>
                    <a:pt x="386" y="131"/>
                  </a:cubicBezTo>
                  <a:cubicBezTo>
                    <a:pt x="386" y="97"/>
                    <a:pt x="358" y="69"/>
                    <a:pt x="322" y="67"/>
                  </a:cubicBezTo>
                  <a:lnTo>
                    <a:pt x="322" y="1"/>
                  </a:lnTo>
                  <a:lnTo>
                    <a:pt x="258" y="1"/>
                  </a:lnTo>
                  <a:cubicBezTo>
                    <a:pt x="258" y="37"/>
                    <a:pt x="228" y="65"/>
                    <a:pt x="193" y="65"/>
                  </a:cubicBezTo>
                  <a:cubicBezTo>
                    <a:pt x="159" y="65"/>
                    <a:pt x="129" y="37"/>
                    <a:pt x="1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9"/>
            <p:cNvSpPr/>
            <p:nvPr/>
          </p:nvSpPr>
          <p:spPr>
            <a:xfrm>
              <a:off x="4247822" y="2773634"/>
              <a:ext cx="84386" cy="101421"/>
            </a:xfrm>
            <a:custGeom>
              <a:avLst/>
              <a:gdLst/>
              <a:ahLst/>
              <a:cxnLst/>
              <a:rect l="l" t="t" r="r" b="b"/>
              <a:pathLst>
                <a:path w="322" h="387" extrusionOk="0">
                  <a:moveTo>
                    <a:pt x="129" y="1"/>
                  </a:moveTo>
                  <a:cubicBezTo>
                    <a:pt x="95" y="1"/>
                    <a:pt x="67" y="29"/>
                    <a:pt x="67" y="63"/>
                  </a:cubicBezTo>
                  <a:lnTo>
                    <a:pt x="0" y="63"/>
                  </a:lnTo>
                  <a:lnTo>
                    <a:pt x="0" y="129"/>
                  </a:lnTo>
                  <a:cubicBezTo>
                    <a:pt x="35" y="129"/>
                    <a:pt x="63" y="159"/>
                    <a:pt x="63" y="193"/>
                  </a:cubicBezTo>
                  <a:cubicBezTo>
                    <a:pt x="63" y="228"/>
                    <a:pt x="35" y="258"/>
                    <a:pt x="0" y="258"/>
                  </a:cubicBezTo>
                  <a:lnTo>
                    <a:pt x="0" y="324"/>
                  </a:lnTo>
                  <a:lnTo>
                    <a:pt x="67" y="324"/>
                  </a:lnTo>
                  <a:cubicBezTo>
                    <a:pt x="67" y="358"/>
                    <a:pt x="95" y="386"/>
                    <a:pt x="129" y="386"/>
                  </a:cubicBezTo>
                  <a:cubicBezTo>
                    <a:pt x="165" y="386"/>
                    <a:pt x="193" y="358"/>
                    <a:pt x="193" y="324"/>
                  </a:cubicBezTo>
                  <a:lnTo>
                    <a:pt x="260" y="324"/>
                  </a:lnTo>
                  <a:lnTo>
                    <a:pt x="260" y="258"/>
                  </a:lnTo>
                  <a:cubicBezTo>
                    <a:pt x="294" y="258"/>
                    <a:pt x="322" y="228"/>
                    <a:pt x="322" y="193"/>
                  </a:cubicBezTo>
                  <a:cubicBezTo>
                    <a:pt x="322" y="159"/>
                    <a:pt x="294" y="131"/>
                    <a:pt x="260" y="129"/>
                  </a:cubicBezTo>
                  <a:lnTo>
                    <a:pt x="260" y="63"/>
                  </a:lnTo>
                  <a:lnTo>
                    <a:pt x="193" y="63"/>
                  </a:lnTo>
                  <a:cubicBezTo>
                    <a:pt x="193" y="29"/>
                    <a:pt x="165" y="1"/>
                    <a:pt x="129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9"/>
            <p:cNvSpPr/>
            <p:nvPr/>
          </p:nvSpPr>
          <p:spPr>
            <a:xfrm>
              <a:off x="4247822" y="2872434"/>
              <a:ext cx="84386" cy="84387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0" y="1"/>
                  </a:moveTo>
                  <a:lnTo>
                    <a:pt x="0" y="67"/>
                  </a:lnTo>
                  <a:cubicBezTo>
                    <a:pt x="35" y="67"/>
                    <a:pt x="63" y="95"/>
                    <a:pt x="63" y="129"/>
                  </a:cubicBezTo>
                  <a:cubicBezTo>
                    <a:pt x="63" y="163"/>
                    <a:pt x="35" y="193"/>
                    <a:pt x="0" y="193"/>
                  </a:cubicBezTo>
                  <a:lnTo>
                    <a:pt x="0" y="260"/>
                  </a:lnTo>
                  <a:lnTo>
                    <a:pt x="67" y="260"/>
                  </a:lnTo>
                  <a:cubicBezTo>
                    <a:pt x="67" y="294"/>
                    <a:pt x="95" y="322"/>
                    <a:pt x="129" y="322"/>
                  </a:cubicBezTo>
                  <a:cubicBezTo>
                    <a:pt x="165" y="322"/>
                    <a:pt x="193" y="294"/>
                    <a:pt x="193" y="260"/>
                  </a:cubicBezTo>
                  <a:lnTo>
                    <a:pt x="260" y="260"/>
                  </a:lnTo>
                  <a:lnTo>
                    <a:pt x="260" y="193"/>
                  </a:lnTo>
                  <a:cubicBezTo>
                    <a:pt x="294" y="193"/>
                    <a:pt x="322" y="166"/>
                    <a:pt x="322" y="129"/>
                  </a:cubicBezTo>
                  <a:cubicBezTo>
                    <a:pt x="322" y="95"/>
                    <a:pt x="294" y="67"/>
                    <a:pt x="260" y="67"/>
                  </a:cubicBezTo>
                  <a:lnTo>
                    <a:pt x="260" y="1"/>
                  </a:lnTo>
                  <a:lnTo>
                    <a:pt x="193" y="1"/>
                  </a:lnTo>
                  <a:cubicBezTo>
                    <a:pt x="193" y="35"/>
                    <a:pt x="165" y="63"/>
                    <a:pt x="129" y="63"/>
                  </a:cubicBezTo>
                  <a:cubicBezTo>
                    <a:pt x="95" y="63"/>
                    <a:pt x="67" y="35"/>
                    <a:pt x="6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9"/>
            <p:cNvSpPr/>
            <p:nvPr/>
          </p:nvSpPr>
          <p:spPr>
            <a:xfrm>
              <a:off x="4149546" y="2871386"/>
              <a:ext cx="101420" cy="84911"/>
            </a:xfrm>
            <a:custGeom>
              <a:avLst/>
              <a:gdLst/>
              <a:ahLst/>
              <a:cxnLst/>
              <a:rect l="l" t="t" r="r" b="b"/>
              <a:pathLst>
                <a:path w="387" h="324" extrusionOk="0">
                  <a:moveTo>
                    <a:pt x="63" y="0"/>
                  </a:moveTo>
                  <a:lnTo>
                    <a:pt x="63" y="67"/>
                  </a:lnTo>
                  <a:cubicBezTo>
                    <a:pt x="28" y="67"/>
                    <a:pt x="1" y="97"/>
                    <a:pt x="1" y="131"/>
                  </a:cubicBezTo>
                  <a:cubicBezTo>
                    <a:pt x="1" y="165"/>
                    <a:pt x="28" y="195"/>
                    <a:pt x="63" y="195"/>
                  </a:cubicBezTo>
                  <a:lnTo>
                    <a:pt x="63" y="262"/>
                  </a:lnTo>
                  <a:lnTo>
                    <a:pt x="129" y="262"/>
                  </a:lnTo>
                  <a:cubicBezTo>
                    <a:pt x="129" y="296"/>
                    <a:pt x="157" y="324"/>
                    <a:pt x="193" y="324"/>
                  </a:cubicBezTo>
                  <a:cubicBezTo>
                    <a:pt x="228" y="324"/>
                    <a:pt x="256" y="296"/>
                    <a:pt x="256" y="262"/>
                  </a:cubicBezTo>
                  <a:lnTo>
                    <a:pt x="322" y="262"/>
                  </a:lnTo>
                  <a:lnTo>
                    <a:pt x="322" y="195"/>
                  </a:lnTo>
                  <a:cubicBezTo>
                    <a:pt x="358" y="195"/>
                    <a:pt x="386" y="165"/>
                    <a:pt x="386" y="131"/>
                  </a:cubicBezTo>
                  <a:cubicBezTo>
                    <a:pt x="386" y="97"/>
                    <a:pt x="358" y="67"/>
                    <a:pt x="322" y="67"/>
                  </a:cubicBezTo>
                  <a:lnTo>
                    <a:pt x="322" y="0"/>
                  </a:lnTo>
                  <a:lnTo>
                    <a:pt x="256" y="0"/>
                  </a:lnTo>
                  <a:cubicBezTo>
                    <a:pt x="256" y="37"/>
                    <a:pt x="228" y="65"/>
                    <a:pt x="193" y="65"/>
                  </a:cubicBezTo>
                  <a:cubicBezTo>
                    <a:pt x="157" y="65"/>
                    <a:pt x="129" y="37"/>
                    <a:pt x="129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9"/>
            <p:cNvSpPr/>
            <p:nvPr/>
          </p:nvSpPr>
          <p:spPr>
            <a:xfrm>
              <a:off x="4149546" y="2789883"/>
              <a:ext cx="102993" cy="86745"/>
            </a:xfrm>
            <a:custGeom>
              <a:avLst/>
              <a:gdLst/>
              <a:ahLst/>
              <a:cxnLst/>
              <a:rect l="l" t="t" r="r" b="b"/>
              <a:pathLst>
                <a:path w="393" h="331" extrusionOk="0">
                  <a:moveTo>
                    <a:pt x="63" y="1"/>
                  </a:moveTo>
                  <a:lnTo>
                    <a:pt x="63" y="67"/>
                  </a:lnTo>
                  <a:cubicBezTo>
                    <a:pt x="28" y="67"/>
                    <a:pt x="1" y="97"/>
                    <a:pt x="1" y="131"/>
                  </a:cubicBezTo>
                  <a:cubicBezTo>
                    <a:pt x="1" y="166"/>
                    <a:pt x="28" y="196"/>
                    <a:pt x="63" y="196"/>
                  </a:cubicBezTo>
                  <a:lnTo>
                    <a:pt x="63" y="262"/>
                  </a:lnTo>
                  <a:lnTo>
                    <a:pt x="129" y="262"/>
                  </a:lnTo>
                  <a:cubicBezTo>
                    <a:pt x="131" y="296"/>
                    <a:pt x="159" y="324"/>
                    <a:pt x="193" y="324"/>
                  </a:cubicBezTo>
                  <a:cubicBezTo>
                    <a:pt x="228" y="324"/>
                    <a:pt x="258" y="296"/>
                    <a:pt x="258" y="262"/>
                  </a:cubicBezTo>
                  <a:lnTo>
                    <a:pt x="324" y="262"/>
                  </a:lnTo>
                  <a:lnTo>
                    <a:pt x="324" y="196"/>
                  </a:lnTo>
                  <a:cubicBezTo>
                    <a:pt x="358" y="196"/>
                    <a:pt x="386" y="166"/>
                    <a:pt x="386" y="131"/>
                  </a:cubicBezTo>
                  <a:cubicBezTo>
                    <a:pt x="386" y="97"/>
                    <a:pt x="358" y="67"/>
                    <a:pt x="324" y="67"/>
                  </a:cubicBezTo>
                  <a:lnTo>
                    <a:pt x="324" y="1"/>
                  </a:lnTo>
                  <a:lnTo>
                    <a:pt x="258" y="1"/>
                  </a:lnTo>
                  <a:cubicBezTo>
                    <a:pt x="258" y="37"/>
                    <a:pt x="228" y="65"/>
                    <a:pt x="193" y="65"/>
                  </a:cubicBezTo>
                  <a:cubicBezTo>
                    <a:pt x="159" y="65"/>
                    <a:pt x="129" y="37"/>
                    <a:pt x="129" y="1"/>
                  </a:cubicBezTo>
                  <a:close/>
                  <a:moveTo>
                    <a:pt x="375" y="316"/>
                  </a:moveTo>
                  <a:lnTo>
                    <a:pt x="375" y="331"/>
                  </a:lnTo>
                  <a:lnTo>
                    <a:pt x="393" y="3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29"/>
          <p:cNvGrpSpPr/>
          <p:nvPr/>
        </p:nvGrpSpPr>
        <p:grpSpPr>
          <a:xfrm>
            <a:off x="4905628" y="2686178"/>
            <a:ext cx="365060" cy="365064"/>
            <a:chOff x="4905628" y="2686178"/>
            <a:chExt cx="365060" cy="365064"/>
          </a:xfrm>
        </p:grpSpPr>
        <p:sp>
          <p:nvSpPr>
            <p:cNvPr id="3306" name="Google Shape;3306;p29"/>
            <p:cNvSpPr/>
            <p:nvPr/>
          </p:nvSpPr>
          <p:spPr>
            <a:xfrm>
              <a:off x="4905628" y="2686178"/>
              <a:ext cx="365060" cy="365064"/>
            </a:xfrm>
            <a:custGeom>
              <a:avLst/>
              <a:gdLst/>
              <a:ahLst/>
              <a:cxnLst/>
              <a:rect l="l" t="t" r="r" b="b"/>
              <a:pathLst>
                <a:path w="1393" h="1393" extrusionOk="0">
                  <a:moveTo>
                    <a:pt x="697" y="1"/>
                  </a:moveTo>
                  <a:cubicBezTo>
                    <a:pt x="313" y="1"/>
                    <a:pt x="1" y="313"/>
                    <a:pt x="1" y="697"/>
                  </a:cubicBezTo>
                  <a:cubicBezTo>
                    <a:pt x="1" y="1082"/>
                    <a:pt x="313" y="1393"/>
                    <a:pt x="697" y="1393"/>
                  </a:cubicBezTo>
                  <a:cubicBezTo>
                    <a:pt x="1082" y="1393"/>
                    <a:pt x="1393" y="1082"/>
                    <a:pt x="1393" y="697"/>
                  </a:cubicBezTo>
                  <a:cubicBezTo>
                    <a:pt x="1393" y="313"/>
                    <a:pt x="1082" y="1"/>
                    <a:pt x="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9"/>
            <p:cNvSpPr/>
            <p:nvPr/>
          </p:nvSpPr>
          <p:spPr>
            <a:xfrm>
              <a:off x="4985297" y="2769779"/>
              <a:ext cx="202840" cy="198387"/>
            </a:xfrm>
            <a:custGeom>
              <a:avLst/>
              <a:gdLst/>
              <a:ahLst/>
              <a:cxnLst/>
              <a:rect l="l" t="t" r="r" b="b"/>
              <a:pathLst>
                <a:path w="774" h="757" extrusionOk="0">
                  <a:moveTo>
                    <a:pt x="1" y="1"/>
                  </a:moveTo>
                  <a:lnTo>
                    <a:pt x="1" y="757"/>
                  </a:lnTo>
                  <a:lnTo>
                    <a:pt x="774" y="757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9"/>
            <p:cNvSpPr/>
            <p:nvPr/>
          </p:nvSpPr>
          <p:spPr>
            <a:xfrm>
              <a:off x="5006787" y="2806992"/>
              <a:ext cx="160123" cy="139421"/>
            </a:xfrm>
            <a:custGeom>
              <a:avLst/>
              <a:gdLst/>
              <a:ahLst/>
              <a:cxnLst/>
              <a:rect l="l" t="t" r="r" b="b"/>
              <a:pathLst>
                <a:path w="611" h="532" extrusionOk="0">
                  <a:moveTo>
                    <a:pt x="0" y="0"/>
                  </a:moveTo>
                  <a:lnTo>
                    <a:pt x="0" y="531"/>
                  </a:lnTo>
                  <a:lnTo>
                    <a:pt x="611" y="531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9"/>
            <p:cNvSpPr/>
            <p:nvPr/>
          </p:nvSpPr>
          <p:spPr>
            <a:xfrm>
              <a:off x="5015697" y="2817475"/>
              <a:ext cx="13628" cy="13890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26" y="1"/>
                  </a:moveTo>
                  <a:cubicBezTo>
                    <a:pt x="11" y="1"/>
                    <a:pt x="0" y="12"/>
                    <a:pt x="0" y="27"/>
                  </a:cubicBezTo>
                  <a:cubicBezTo>
                    <a:pt x="0" y="39"/>
                    <a:pt x="11" y="52"/>
                    <a:pt x="26" y="52"/>
                  </a:cubicBezTo>
                  <a:cubicBezTo>
                    <a:pt x="41" y="52"/>
                    <a:pt x="52" y="39"/>
                    <a:pt x="52" y="27"/>
                  </a:cubicBezTo>
                  <a:cubicBezTo>
                    <a:pt x="52" y="12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9"/>
            <p:cNvSpPr/>
            <p:nvPr/>
          </p:nvSpPr>
          <p:spPr>
            <a:xfrm>
              <a:off x="5019628" y="2795199"/>
              <a:ext cx="5765" cy="30924"/>
            </a:xfrm>
            <a:custGeom>
              <a:avLst/>
              <a:gdLst/>
              <a:ahLst/>
              <a:cxnLst/>
              <a:rect l="l" t="t" r="r" b="b"/>
              <a:pathLst>
                <a:path w="22" h="118" extrusionOk="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107"/>
                  </a:lnTo>
                  <a:cubicBezTo>
                    <a:pt x="0" y="112"/>
                    <a:pt x="5" y="118"/>
                    <a:pt x="11" y="118"/>
                  </a:cubicBezTo>
                  <a:cubicBezTo>
                    <a:pt x="17" y="118"/>
                    <a:pt x="22" y="112"/>
                    <a:pt x="22" y="107"/>
                  </a:cubicBezTo>
                  <a:lnTo>
                    <a:pt x="22" y="11"/>
                  </a:lnTo>
                  <a:cubicBezTo>
                    <a:pt x="22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9"/>
            <p:cNvSpPr/>
            <p:nvPr/>
          </p:nvSpPr>
          <p:spPr>
            <a:xfrm>
              <a:off x="5041380" y="2817475"/>
              <a:ext cx="13890" cy="13890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27" y="1"/>
                  </a:moveTo>
                  <a:cubicBezTo>
                    <a:pt x="12" y="1"/>
                    <a:pt x="1" y="12"/>
                    <a:pt x="1" y="27"/>
                  </a:cubicBezTo>
                  <a:cubicBezTo>
                    <a:pt x="1" y="39"/>
                    <a:pt x="12" y="52"/>
                    <a:pt x="27" y="52"/>
                  </a:cubicBezTo>
                  <a:cubicBezTo>
                    <a:pt x="39" y="52"/>
                    <a:pt x="52" y="39"/>
                    <a:pt x="52" y="27"/>
                  </a:cubicBezTo>
                  <a:cubicBezTo>
                    <a:pt x="52" y="12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9"/>
            <p:cNvSpPr/>
            <p:nvPr/>
          </p:nvSpPr>
          <p:spPr>
            <a:xfrm>
              <a:off x="5045311" y="2795199"/>
              <a:ext cx="6028" cy="30924"/>
            </a:xfrm>
            <a:custGeom>
              <a:avLst/>
              <a:gdLst/>
              <a:ahLst/>
              <a:cxnLst/>
              <a:rect l="l" t="t" r="r" b="b"/>
              <a:pathLst>
                <a:path w="23" h="118" extrusionOk="0">
                  <a:moveTo>
                    <a:pt x="12" y="0"/>
                  </a:moveTo>
                  <a:cubicBezTo>
                    <a:pt x="5" y="0"/>
                    <a:pt x="1" y="4"/>
                    <a:pt x="1" y="11"/>
                  </a:cubicBezTo>
                  <a:lnTo>
                    <a:pt x="1" y="107"/>
                  </a:lnTo>
                  <a:cubicBezTo>
                    <a:pt x="1" y="112"/>
                    <a:pt x="5" y="118"/>
                    <a:pt x="12" y="118"/>
                  </a:cubicBezTo>
                  <a:cubicBezTo>
                    <a:pt x="18" y="118"/>
                    <a:pt x="22" y="112"/>
                    <a:pt x="22" y="107"/>
                  </a:cubicBezTo>
                  <a:lnTo>
                    <a:pt x="22" y="11"/>
                  </a:lnTo>
                  <a:cubicBezTo>
                    <a:pt x="22" y="4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9"/>
            <p:cNvSpPr/>
            <p:nvPr/>
          </p:nvSpPr>
          <p:spPr>
            <a:xfrm>
              <a:off x="5067325" y="2817475"/>
              <a:ext cx="13628" cy="13890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26" y="1"/>
                  </a:moveTo>
                  <a:cubicBezTo>
                    <a:pt x="11" y="1"/>
                    <a:pt x="0" y="12"/>
                    <a:pt x="0" y="27"/>
                  </a:cubicBezTo>
                  <a:cubicBezTo>
                    <a:pt x="0" y="39"/>
                    <a:pt x="11" y="52"/>
                    <a:pt x="26" y="52"/>
                  </a:cubicBezTo>
                  <a:cubicBezTo>
                    <a:pt x="39" y="52"/>
                    <a:pt x="52" y="39"/>
                    <a:pt x="52" y="27"/>
                  </a:cubicBezTo>
                  <a:cubicBezTo>
                    <a:pt x="52" y="12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9"/>
            <p:cNvSpPr/>
            <p:nvPr/>
          </p:nvSpPr>
          <p:spPr>
            <a:xfrm>
              <a:off x="5071256" y="2795199"/>
              <a:ext cx="5765" cy="30924"/>
            </a:xfrm>
            <a:custGeom>
              <a:avLst/>
              <a:gdLst/>
              <a:ahLst/>
              <a:cxnLst/>
              <a:rect l="l" t="t" r="r" b="b"/>
              <a:pathLst>
                <a:path w="22" h="118" extrusionOk="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107"/>
                  </a:lnTo>
                  <a:cubicBezTo>
                    <a:pt x="0" y="112"/>
                    <a:pt x="5" y="118"/>
                    <a:pt x="11" y="118"/>
                  </a:cubicBezTo>
                  <a:cubicBezTo>
                    <a:pt x="15" y="118"/>
                    <a:pt x="22" y="112"/>
                    <a:pt x="22" y="107"/>
                  </a:cubicBezTo>
                  <a:lnTo>
                    <a:pt x="22" y="11"/>
                  </a:lnTo>
                  <a:cubicBezTo>
                    <a:pt x="22" y="4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9"/>
            <p:cNvSpPr/>
            <p:nvPr/>
          </p:nvSpPr>
          <p:spPr>
            <a:xfrm>
              <a:off x="5092483" y="2817475"/>
              <a:ext cx="13890" cy="13890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26" y="1"/>
                  </a:moveTo>
                  <a:cubicBezTo>
                    <a:pt x="14" y="1"/>
                    <a:pt x="1" y="12"/>
                    <a:pt x="1" y="27"/>
                  </a:cubicBezTo>
                  <a:cubicBezTo>
                    <a:pt x="1" y="39"/>
                    <a:pt x="14" y="52"/>
                    <a:pt x="26" y="52"/>
                  </a:cubicBezTo>
                  <a:cubicBezTo>
                    <a:pt x="41" y="52"/>
                    <a:pt x="52" y="39"/>
                    <a:pt x="52" y="27"/>
                  </a:cubicBezTo>
                  <a:cubicBezTo>
                    <a:pt x="52" y="12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9"/>
            <p:cNvSpPr/>
            <p:nvPr/>
          </p:nvSpPr>
          <p:spPr>
            <a:xfrm>
              <a:off x="5096938" y="2795199"/>
              <a:ext cx="6028" cy="30924"/>
            </a:xfrm>
            <a:custGeom>
              <a:avLst/>
              <a:gdLst/>
              <a:ahLst/>
              <a:cxnLst/>
              <a:rect l="l" t="t" r="r" b="b"/>
              <a:pathLst>
                <a:path w="23" h="118" extrusionOk="0">
                  <a:moveTo>
                    <a:pt x="12" y="0"/>
                  </a:moveTo>
                  <a:cubicBezTo>
                    <a:pt x="5" y="0"/>
                    <a:pt x="1" y="4"/>
                    <a:pt x="1" y="11"/>
                  </a:cubicBezTo>
                  <a:lnTo>
                    <a:pt x="1" y="107"/>
                  </a:lnTo>
                  <a:cubicBezTo>
                    <a:pt x="1" y="112"/>
                    <a:pt x="5" y="118"/>
                    <a:pt x="12" y="118"/>
                  </a:cubicBezTo>
                  <a:cubicBezTo>
                    <a:pt x="16" y="118"/>
                    <a:pt x="22" y="112"/>
                    <a:pt x="22" y="107"/>
                  </a:cubicBezTo>
                  <a:lnTo>
                    <a:pt x="22" y="11"/>
                  </a:lnTo>
                  <a:cubicBezTo>
                    <a:pt x="22" y="4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9"/>
            <p:cNvSpPr/>
            <p:nvPr/>
          </p:nvSpPr>
          <p:spPr>
            <a:xfrm>
              <a:off x="5118428" y="2817475"/>
              <a:ext cx="13628" cy="13890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26" y="1"/>
                  </a:moveTo>
                  <a:cubicBezTo>
                    <a:pt x="13" y="1"/>
                    <a:pt x="0" y="12"/>
                    <a:pt x="0" y="27"/>
                  </a:cubicBezTo>
                  <a:cubicBezTo>
                    <a:pt x="0" y="39"/>
                    <a:pt x="13" y="52"/>
                    <a:pt x="26" y="52"/>
                  </a:cubicBezTo>
                  <a:cubicBezTo>
                    <a:pt x="41" y="52"/>
                    <a:pt x="52" y="39"/>
                    <a:pt x="52" y="27"/>
                  </a:cubicBezTo>
                  <a:cubicBezTo>
                    <a:pt x="52" y="12"/>
                    <a:pt x="41" y="1"/>
                    <a:pt x="26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9"/>
            <p:cNvSpPr/>
            <p:nvPr/>
          </p:nvSpPr>
          <p:spPr>
            <a:xfrm>
              <a:off x="5122359" y="2795199"/>
              <a:ext cx="5765" cy="30924"/>
            </a:xfrm>
            <a:custGeom>
              <a:avLst/>
              <a:gdLst/>
              <a:ahLst/>
              <a:cxnLst/>
              <a:rect l="l" t="t" r="r" b="b"/>
              <a:pathLst>
                <a:path w="22" h="118" extrusionOk="0">
                  <a:moveTo>
                    <a:pt x="11" y="0"/>
                  </a:moveTo>
                  <a:cubicBezTo>
                    <a:pt x="7" y="0"/>
                    <a:pt x="0" y="4"/>
                    <a:pt x="0" y="11"/>
                  </a:cubicBezTo>
                  <a:lnTo>
                    <a:pt x="0" y="107"/>
                  </a:lnTo>
                  <a:cubicBezTo>
                    <a:pt x="0" y="112"/>
                    <a:pt x="7" y="118"/>
                    <a:pt x="11" y="118"/>
                  </a:cubicBezTo>
                  <a:cubicBezTo>
                    <a:pt x="17" y="118"/>
                    <a:pt x="22" y="112"/>
                    <a:pt x="22" y="107"/>
                  </a:cubicBezTo>
                  <a:lnTo>
                    <a:pt x="22" y="11"/>
                  </a:lnTo>
                  <a:cubicBezTo>
                    <a:pt x="22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9"/>
            <p:cNvSpPr/>
            <p:nvPr/>
          </p:nvSpPr>
          <p:spPr>
            <a:xfrm>
              <a:off x="5144111" y="2817475"/>
              <a:ext cx="13890" cy="13890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27" y="1"/>
                  </a:moveTo>
                  <a:cubicBezTo>
                    <a:pt x="14" y="1"/>
                    <a:pt x="1" y="12"/>
                    <a:pt x="1" y="27"/>
                  </a:cubicBezTo>
                  <a:cubicBezTo>
                    <a:pt x="1" y="39"/>
                    <a:pt x="14" y="52"/>
                    <a:pt x="27" y="52"/>
                  </a:cubicBezTo>
                  <a:cubicBezTo>
                    <a:pt x="42" y="52"/>
                    <a:pt x="52" y="39"/>
                    <a:pt x="52" y="27"/>
                  </a:cubicBezTo>
                  <a:cubicBezTo>
                    <a:pt x="52" y="12"/>
                    <a:pt x="42" y="1"/>
                    <a:pt x="2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9"/>
            <p:cNvSpPr/>
            <p:nvPr/>
          </p:nvSpPr>
          <p:spPr>
            <a:xfrm>
              <a:off x="5148042" y="2795199"/>
              <a:ext cx="6028" cy="30924"/>
            </a:xfrm>
            <a:custGeom>
              <a:avLst/>
              <a:gdLst/>
              <a:ahLst/>
              <a:cxnLst/>
              <a:rect l="l" t="t" r="r" b="b"/>
              <a:pathLst>
                <a:path w="23" h="118" extrusionOk="0">
                  <a:moveTo>
                    <a:pt x="12" y="0"/>
                  </a:moveTo>
                  <a:cubicBezTo>
                    <a:pt x="5" y="0"/>
                    <a:pt x="1" y="4"/>
                    <a:pt x="1" y="11"/>
                  </a:cubicBezTo>
                  <a:lnTo>
                    <a:pt x="1" y="107"/>
                  </a:lnTo>
                  <a:cubicBezTo>
                    <a:pt x="1" y="112"/>
                    <a:pt x="5" y="118"/>
                    <a:pt x="12" y="118"/>
                  </a:cubicBezTo>
                  <a:cubicBezTo>
                    <a:pt x="18" y="118"/>
                    <a:pt x="22" y="112"/>
                    <a:pt x="22" y="107"/>
                  </a:cubicBezTo>
                  <a:lnTo>
                    <a:pt x="22" y="11"/>
                  </a:lnTo>
                  <a:cubicBezTo>
                    <a:pt x="22" y="4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9"/>
            <p:cNvSpPr/>
            <p:nvPr/>
          </p:nvSpPr>
          <p:spPr>
            <a:xfrm>
              <a:off x="5030373" y="2873034"/>
              <a:ext cx="19917" cy="59228"/>
            </a:xfrm>
            <a:custGeom>
              <a:avLst/>
              <a:gdLst/>
              <a:ahLst/>
              <a:cxnLst/>
              <a:rect l="l" t="t" r="r" b="b"/>
              <a:pathLst>
                <a:path w="76" h="226" extrusionOk="0">
                  <a:moveTo>
                    <a:pt x="0" y="1"/>
                  </a:moveTo>
                  <a:lnTo>
                    <a:pt x="0" y="226"/>
                  </a:lnTo>
                  <a:lnTo>
                    <a:pt x="75" y="226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9"/>
            <p:cNvSpPr/>
            <p:nvPr/>
          </p:nvSpPr>
          <p:spPr>
            <a:xfrm>
              <a:off x="5030373" y="2873034"/>
              <a:ext cx="19917" cy="8648"/>
            </a:xfrm>
            <a:custGeom>
              <a:avLst/>
              <a:gdLst/>
              <a:ahLst/>
              <a:cxnLst/>
              <a:rect l="l" t="t" r="r" b="b"/>
              <a:pathLst>
                <a:path w="76" h="33" extrusionOk="0">
                  <a:moveTo>
                    <a:pt x="0" y="1"/>
                  </a:moveTo>
                  <a:lnTo>
                    <a:pt x="0" y="33"/>
                  </a:lnTo>
                  <a:lnTo>
                    <a:pt x="75" y="33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9"/>
            <p:cNvSpPr/>
            <p:nvPr/>
          </p:nvSpPr>
          <p:spPr>
            <a:xfrm>
              <a:off x="5061035" y="2873034"/>
              <a:ext cx="19393" cy="59228"/>
            </a:xfrm>
            <a:custGeom>
              <a:avLst/>
              <a:gdLst/>
              <a:ahLst/>
              <a:cxnLst/>
              <a:rect l="l" t="t" r="r" b="b"/>
              <a:pathLst>
                <a:path w="74" h="226" extrusionOk="0">
                  <a:moveTo>
                    <a:pt x="1" y="1"/>
                  </a:moveTo>
                  <a:lnTo>
                    <a:pt x="1" y="226"/>
                  </a:lnTo>
                  <a:lnTo>
                    <a:pt x="74" y="226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9"/>
            <p:cNvSpPr/>
            <p:nvPr/>
          </p:nvSpPr>
          <p:spPr>
            <a:xfrm>
              <a:off x="5061035" y="2873034"/>
              <a:ext cx="19393" cy="8648"/>
            </a:xfrm>
            <a:custGeom>
              <a:avLst/>
              <a:gdLst/>
              <a:ahLst/>
              <a:cxnLst/>
              <a:rect l="l" t="t" r="r" b="b"/>
              <a:pathLst>
                <a:path w="74" h="33" extrusionOk="0">
                  <a:moveTo>
                    <a:pt x="1" y="1"/>
                  </a:moveTo>
                  <a:lnTo>
                    <a:pt x="1" y="33"/>
                  </a:lnTo>
                  <a:lnTo>
                    <a:pt x="74" y="3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9"/>
            <p:cNvSpPr/>
            <p:nvPr/>
          </p:nvSpPr>
          <p:spPr>
            <a:xfrm>
              <a:off x="5091959" y="2883255"/>
              <a:ext cx="19393" cy="49007"/>
            </a:xfrm>
            <a:custGeom>
              <a:avLst/>
              <a:gdLst/>
              <a:ahLst/>
              <a:cxnLst/>
              <a:rect l="l" t="t" r="r" b="b"/>
              <a:pathLst>
                <a:path w="74" h="187" extrusionOk="0">
                  <a:moveTo>
                    <a:pt x="1" y="0"/>
                  </a:moveTo>
                  <a:lnTo>
                    <a:pt x="1" y="187"/>
                  </a:lnTo>
                  <a:lnTo>
                    <a:pt x="73" y="187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9"/>
            <p:cNvSpPr/>
            <p:nvPr/>
          </p:nvSpPr>
          <p:spPr>
            <a:xfrm>
              <a:off x="5091959" y="2883255"/>
              <a:ext cx="19393" cy="9172"/>
            </a:xfrm>
            <a:custGeom>
              <a:avLst/>
              <a:gdLst/>
              <a:ahLst/>
              <a:cxnLst/>
              <a:rect l="l" t="t" r="r" b="b"/>
              <a:pathLst>
                <a:path w="74" h="35" extrusionOk="0">
                  <a:moveTo>
                    <a:pt x="1" y="0"/>
                  </a:moveTo>
                  <a:lnTo>
                    <a:pt x="1" y="35"/>
                  </a:lnTo>
                  <a:lnTo>
                    <a:pt x="73" y="3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9"/>
            <p:cNvSpPr/>
            <p:nvPr/>
          </p:nvSpPr>
          <p:spPr>
            <a:xfrm>
              <a:off x="5122883" y="2892689"/>
              <a:ext cx="19393" cy="39573"/>
            </a:xfrm>
            <a:custGeom>
              <a:avLst/>
              <a:gdLst/>
              <a:ahLst/>
              <a:cxnLst/>
              <a:rect l="l" t="t" r="r" b="b"/>
              <a:pathLst>
                <a:path w="74" h="151" extrusionOk="0">
                  <a:moveTo>
                    <a:pt x="0" y="1"/>
                  </a:moveTo>
                  <a:lnTo>
                    <a:pt x="0" y="151"/>
                  </a:lnTo>
                  <a:lnTo>
                    <a:pt x="73" y="151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9"/>
            <p:cNvSpPr/>
            <p:nvPr/>
          </p:nvSpPr>
          <p:spPr>
            <a:xfrm>
              <a:off x="5122883" y="2892689"/>
              <a:ext cx="19393" cy="9435"/>
            </a:xfrm>
            <a:custGeom>
              <a:avLst/>
              <a:gdLst/>
              <a:ahLst/>
              <a:cxnLst/>
              <a:rect l="l" t="t" r="r" b="b"/>
              <a:pathLst>
                <a:path w="74" h="36" extrusionOk="0">
                  <a:moveTo>
                    <a:pt x="0" y="1"/>
                  </a:moveTo>
                  <a:lnTo>
                    <a:pt x="0" y="35"/>
                  </a:lnTo>
                  <a:lnTo>
                    <a:pt x="73" y="3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9"/>
            <p:cNvSpPr/>
            <p:nvPr/>
          </p:nvSpPr>
          <p:spPr>
            <a:xfrm>
              <a:off x="5017794" y="2844992"/>
              <a:ext cx="137848" cy="90676"/>
            </a:xfrm>
            <a:custGeom>
              <a:avLst/>
              <a:gdLst/>
              <a:ahLst/>
              <a:cxnLst/>
              <a:rect l="l" t="t" r="r" b="b"/>
              <a:pathLst>
                <a:path w="526" h="346" extrusionOk="0">
                  <a:moveTo>
                    <a:pt x="1" y="1"/>
                  </a:moveTo>
                  <a:lnTo>
                    <a:pt x="1" y="346"/>
                  </a:lnTo>
                  <a:lnTo>
                    <a:pt x="526" y="346"/>
                  </a:lnTo>
                  <a:lnTo>
                    <a:pt x="526" y="328"/>
                  </a:lnTo>
                  <a:lnTo>
                    <a:pt x="18" y="32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0" name="Google Shape;3330;p29"/>
          <p:cNvGrpSpPr/>
          <p:nvPr/>
        </p:nvGrpSpPr>
        <p:grpSpPr>
          <a:xfrm>
            <a:off x="5409932" y="3047821"/>
            <a:ext cx="365322" cy="365064"/>
            <a:chOff x="5409932" y="3047821"/>
            <a:chExt cx="365322" cy="365064"/>
          </a:xfrm>
        </p:grpSpPr>
        <p:sp>
          <p:nvSpPr>
            <p:cNvPr id="3331" name="Google Shape;3331;p29"/>
            <p:cNvSpPr/>
            <p:nvPr/>
          </p:nvSpPr>
          <p:spPr>
            <a:xfrm>
              <a:off x="5409932" y="3047821"/>
              <a:ext cx="365322" cy="365064"/>
            </a:xfrm>
            <a:custGeom>
              <a:avLst/>
              <a:gdLst/>
              <a:ahLst/>
              <a:cxnLst/>
              <a:rect l="l" t="t" r="r" b="b"/>
              <a:pathLst>
                <a:path w="1394" h="1393" extrusionOk="0">
                  <a:moveTo>
                    <a:pt x="697" y="0"/>
                  </a:moveTo>
                  <a:cubicBezTo>
                    <a:pt x="314" y="0"/>
                    <a:pt x="1" y="313"/>
                    <a:pt x="1" y="696"/>
                  </a:cubicBezTo>
                  <a:cubicBezTo>
                    <a:pt x="1" y="1082"/>
                    <a:pt x="314" y="1392"/>
                    <a:pt x="697" y="1392"/>
                  </a:cubicBezTo>
                  <a:cubicBezTo>
                    <a:pt x="1082" y="1392"/>
                    <a:pt x="1393" y="1082"/>
                    <a:pt x="1393" y="696"/>
                  </a:cubicBezTo>
                  <a:cubicBezTo>
                    <a:pt x="1393" y="313"/>
                    <a:pt x="1082" y="0"/>
                    <a:pt x="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9"/>
            <p:cNvSpPr/>
            <p:nvPr/>
          </p:nvSpPr>
          <p:spPr>
            <a:xfrm>
              <a:off x="5474138" y="3137973"/>
              <a:ext cx="235861" cy="176635"/>
            </a:xfrm>
            <a:custGeom>
              <a:avLst/>
              <a:gdLst/>
              <a:ahLst/>
              <a:cxnLst/>
              <a:rect l="l" t="t" r="r" b="b"/>
              <a:pathLst>
                <a:path w="900" h="674" extrusionOk="0">
                  <a:moveTo>
                    <a:pt x="0" y="1"/>
                  </a:moveTo>
                  <a:lnTo>
                    <a:pt x="0" y="673"/>
                  </a:lnTo>
                  <a:lnTo>
                    <a:pt x="900" y="67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9"/>
            <p:cNvSpPr/>
            <p:nvPr/>
          </p:nvSpPr>
          <p:spPr>
            <a:xfrm>
              <a:off x="5549876" y="3212138"/>
              <a:ext cx="30924" cy="8124"/>
            </a:xfrm>
            <a:custGeom>
              <a:avLst/>
              <a:gdLst/>
              <a:ahLst/>
              <a:cxnLst/>
              <a:rect l="l" t="t" r="r" b="b"/>
              <a:pathLst>
                <a:path w="118" h="31" extrusionOk="0">
                  <a:moveTo>
                    <a:pt x="0" y="1"/>
                  </a:moveTo>
                  <a:lnTo>
                    <a:pt x="0" y="31"/>
                  </a:lnTo>
                  <a:lnTo>
                    <a:pt x="118" y="31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9"/>
            <p:cNvSpPr/>
            <p:nvPr/>
          </p:nvSpPr>
          <p:spPr>
            <a:xfrm>
              <a:off x="5578442" y="3207159"/>
              <a:ext cx="18083" cy="18083"/>
            </a:xfrm>
            <a:custGeom>
              <a:avLst/>
              <a:gdLst/>
              <a:ahLst/>
              <a:cxnLst/>
              <a:rect l="l" t="t" r="r" b="b"/>
              <a:pathLst>
                <a:path w="69" h="69" extrusionOk="0">
                  <a:moveTo>
                    <a:pt x="35" y="0"/>
                  </a:moveTo>
                  <a:cubicBezTo>
                    <a:pt x="15" y="0"/>
                    <a:pt x="0" y="15"/>
                    <a:pt x="0" y="35"/>
                  </a:cubicBezTo>
                  <a:cubicBezTo>
                    <a:pt x="0" y="54"/>
                    <a:pt x="15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5"/>
                    <a:pt x="54" y="0"/>
                    <a:pt x="35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9"/>
            <p:cNvSpPr/>
            <p:nvPr/>
          </p:nvSpPr>
          <p:spPr>
            <a:xfrm>
              <a:off x="5517904" y="3177545"/>
              <a:ext cx="54510" cy="77049"/>
            </a:xfrm>
            <a:custGeom>
              <a:avLst/>
              <a:gdLst/>
              <a:ahLst/>
              <a:cxnLst/>
              <a:rect l="l" t="t" r="r" b="b"/>
              <a:pathLst>
                <a:path w="208" h="294" extrusionOk="0">
                  <a:moveTo>
                    <a:pt x="197" y="0"/>
                  </a:moveTo>
                  <a:cubicBezTo>
                    <a:pt x="174" y="0"/>
                    <a:pt x="144" y="22"/>
                    <a:pt x="118" y="49"/>
                  </a:cubicBezTo>
                  <a:lnTo>
                    <a:pt x="45" y="49"/>
                  </a:lnTo>
                  <a:cubicBezTo>
                    <a:pt x="19" y="49"/>
                    <a:pt x="0" y="68"/>
                    <a:pt x="0" y="94"/>
                  </a:cubicBezTo>
                  <a:lnTo>
                    <a:pt x="0" y="206"/>
                  </a:lnTo>
                  <a:cubicBezTo>
                    <a:pt x="0" y="229"/>
                    <a:pt x="22" y="250"/>
                    <a:pt x="45" y="250"/>
                  </a:cubicBezTo>
                  <a:lnTo>
                    <a:pt x="122" y="250"/>
                  </a:lnTo>
                  <a:cubicBezTo>
                    <a:pt x="145" y="275"/>
                    <a:pt x="174" y="294"/>
                    <a:pt x="195" y="294"/>
                  </a:cubicBezTo>
                  <a:cubicBezTo>
                    <a:pt x="200" y="294"/>
                    <a:pt x="204" y="293"/>
                    <a:pt x="208" y="291"/>
                  </a:cubicBezTo>
                  <a:lnTo>
                    <a:pt x="208" y="2"/>
                  </a:lnTo>
                  <a:cubicBezTo>
                    <a:pt x="205" y="1"/>
                    <a:pt x="201" y="0"/>
                    <a:pt x="19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9"/>
            <p:cNvSpPr/>
            <p:nvPr/>
          </p:nvSpPr>
          <p:spPr>
            <a:xfrm>
              <a:off x="5599669" y="3196938"/>
              <a:ext cx="16510" cy="37476"/>
            </a:xfrm>
            <a:custGeom>
              <a:avLst/>
              <a:gdLst/>
              <a:ahLst/>
              <a:cxnLst/>
              <a:rect l="l" t="t" r="r" b="b"/>
              <a:pathLst>
                <a:path w="63" h="143" extrusionOk="0">
                  <a:moveTo>
                    <a:pt x="37" y="1"/>
                  </a:moveTo>
                  <a:lnTo>
                    <a:pt x="1" y="29"/>
                  </a:lnTo>
                  <a:cubicBezTo>
                    <a:pt x="12" y="42"/>
                    <a:pt x="16" y="57"/>
                    <a:pt x="16" y="74"/>
                  </a:cubicBezTo>
                  <a:cubicBezTo>
                    <a:pt x="16" y="89"/>
                    <a:pt x="12" y="104"/>
                    <a:pt x="3" y="117"/>
                  </a:cubicBezTo>
                  <a:lnTo>
                    <a:pt x="39" y="142"/>
                  </a:lnTo>
                  <a:cubicBezTo>
                    <a:pt x="54" y="123"/>
                    <a:pt x="63" y="99"/>
                    <a:pt x="61" y="74"/>
                  </a:cubicBezTo>
                  <a:cubicBezTo>
                    <a:pt x="63" y="46"/>
                    <a:pt x="52" y="22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9"/>
            <p:cNvSpPr/>
            <p:nvPr/>
          </p:nvSpPr>
          <p:spPr>
            <a:xfrm>
              <a:off x="5630069" y="3176759"/>
              <a:ext cx="23324" cy="77835"/>
            </a:xfrm>
            <a:custGeom>
              <a:avLst/>
              <a:gdLst/>
              <a:ahLst/>
              <a:cxnLst/>
              <a:rect l="l" t="t" r="r" b="b"/>
              <a:pathLst>
                <a:path w="89" h="297" extrusionOk="0">
                  <a:moveTo>
                    <a:pt x="37" y="1"/>
                  </a:moveTo>
                  <a:lnTo>
                    <a:pt x="0" y="29"/>
                  </a:lnTo>
                  <a:cubicBezTo>
                    <a:pt x="26" y="63"/>
                    <a:pt x="41" y="104"/>
                    <a:pt x="41" y="151"/>
                  </a:cubicBezTo>
                  <a:cubicBezTo>
                    <a:pt x="41" y="196"/>
                    <a:pt x="28" y="236"/>
                    <a:pt x="5" y="268"/>
                  </a:cubicBezTo>
                  <a:lnTo>
                    <a:pt x="39" y="296"/>
                  </a:lnTo>
                  <a:cubicBezTo>
                    <a:pt x="69" y="256"/>
                    <a:pt x="88" y="204"/>
                    <a:pt x="88" y="151"/>
                  </a:cubicBezTo>
                  <a:cubicBezTo>
                    <a:pt x="88" y="95"/>
                    <a:pt x="69" y="4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9"/>
            <p:cNvSpPr/>
            <p:nvPr/>
          </p:nvSpPr>
          <p:spPr>
            <a:xfrm>
              <a:off x="5615393" y="3186980"/>
              <a:ext cx="19393" cy="57393"/>
            </a:xfrm>
            <a:custGeom>
              <a:avLst/>
              <a:gdLst/>
              <a:ahLst/>
              <a:cxnLst/>
              <a:rect l="l" t="t" r="r" b="b"/>
              <a:pathLst>
                <a:path w="74" h="219" extrusionOk="0">
                  <a:moveTo>
                    <a:pt x="37" y="0"/>
                  </a:moveTo>
                  <a:lnTo>
                    <a:pt x="1" y="28"/>
                  </a:lnTo>
                  <a:cubicBezTo>
                    <a:pt x="18" y="52"/>
                    <a:pt x="29" y="80"/>
                    <a:pt x="29" y="112"/>
                  </a:cubicBezTo>
                  <a:cubicBezTo>
                    <a:pt x="29" y="142"/>
                    <a:pt x="20" y="170"/>
                    <a:pt x="3" y="191"/>
                  </a:cubicBezTo>
                  <a:lnTo>
                    <a:pt x="39" y="219"/>
                  </a:lnTo>
                  <a:cubicBezTo>
                    <a:pt x="61" y="189"/>
                    <a:pt x="74" y="150"/>
                    <a:pt x="74" y="112"/>
                  </a:cubicBezTo>
                  <a:cubicBezTo>
                    <a:pt x="74" y="71"/>
                    <a:pt x="61" y="32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9"/>
            <p:cNvSpPr/>
            <p:nvPr/>
          </p:nvSpPr>
          <p:spPr>
            <a:xfrm>
              <a:off x="5474663" y="3322227"/>
              <a:ext cx="235861" cy="27255"/>
            </a:xfrm>
            <a:custGeom>
              <a:avLst/>
              <a:gdLst/>
              <a:ahLst/>
              <a:cxnLst/>
              <a:rect l="l" t="t" r="r" b="b"/>
              <a:pathLst>
                <a:path w="900" h="104" extrusionOk="0">
                  <a:moveTo>
                    <a:pt x="0" y="1"/>
                  </a:moveTo>
                  <a:lnTo>
                    <a:pt x="0" y="103"/>
                  </a:lnTo>
                  <a:lnTo>
                    <a:pt x="900" y="10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4" name="Google Shape;3174;p29"/>
          <p:cNvSpPr txBox="1"/>
          <p:nvPr/>
        </p:nvSpPr>
        <p:spPr>
          <a:xfrm>
            <a:off x="796942" y="1581977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Focusing on quality of education rather than quantity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0" name="Google Shape;3340;p29"/>
          <p:cNvSpPr txBox="1"/>
          <p:nvPr/>
        </p:nvSpPr>
        <p:spPr>
          <a:xfrm>
            <a:off x="4712074" y="1581977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Establishing a brand name with high reputation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6" name="Google Shape;3176;p29"/>
          <p:cNvSpPr txBox="1"/>
          <p:nvPr/>
        </p:nvSpPr>
        <p:spPr>
          <a:xfrm>
            <a:off x="6686258" y="1581977"/>
            <a:ext cx="1660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We belive in improving user experience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1" name="Google Shape;3171;p29"/>
          <p:cNvSpPr txBox="1"/>
          <p:nvPr/>
        </p:nvSpPr>
        <p:spPr>
          <a:xfrm>
            <a:off x="2761130" y="1581977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Proper planning, manag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ment and execution of services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1" name="Google Shape;3341;p29"/>
          <p:cNvSpPr/>
          <p:nvPr/>
        </p:nvSpPr>
        <p:spPr>
          <a:xfrm>
            <a:off x="830025" y="1210050"/>
            <a:ext cx="1552200" cy="339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Quality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42" name="Google Shape;3342;p29"/>
          <p:cNvSpPr/>
          <p:nvPr/>
        </p:nvSpPr>
        <p:spPr>
          <a:xfrm>
            <a:off x="2789052" y="1210797"/>
            <a:ext cx="1554600" cy="338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</a:t>
            </a:r>
            <a:r>
              <a:rPr lang="en-U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</a:t>
            </a: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ment 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43" name="Google Shape;3343;p29"/>
          <p:cNvSpPr/>
          <p:nvPr/>
        </p:nvSpPr>
        <p:spPr>
          <a:xfrm>
            <a:off x="4750479" y="1210799"/>
            <a:ext cx="1554600" cy="338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Reputation 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44" name="Google Shape;3344;p29"/>
          <p:cNvSpPr/>
          <p:nvPr/>
        </p:nvSpPr>
        <p:spPr>
          <a:xfrm>
            <a:off x="6711906" y="1210798"/>
            <a:ext cx="1554600" cy="338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Networking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6" name="Google Shape;5526;p41"/>
          <p:cNvGrpSpPr/>
          <p:nvPr/>
        </p:nvGrpSpPr>
        <p:grpSpPr>
          <a:xfrm>
            <a:off x="1729740" y="-259080"/>
            <a:ext cx="5585460" cy="4986083"/>
            <a:chOff x="1813175" y="1449977"/>
            <a:chExt cx="3075276" cy="2858005"/>
          </a:xfrm>
        </p:grpSpPr>
        <p:sp>
          <p:nvSpPr>
            <p:cNvPr id="5527" name="Google Shape;5527;p41"/>
            <p:cNvSpPr/>
            <p:nvPr/>
          </p:nvSpPr>
          <p:spPr>
            <a:xfrm>
              <a:off x="1882547" y="1964599"/>
              <a:ext cx="2831595" cy="2104149"/>
            </a:xfrm>
            <a:custGeom>
              <a:avLst/>
              <a:gdLst/>
              <a:ahLst/>
              <a:cxnLst/>
              <a:rect l="l" t="t" r="r" b="b"/>
              <a:pathLst>
                <a:path w="9552" h="7098" extrusionOk="0">
                  <a:moveTo>
                    <a:pt x="4519" y="0"/>
                  </a:moveTo>
                  <a:cubicBezTo>
                    <a:pt x="4478" y="0"/>
                    <a:pt x="4439" y="5"/>
                    <a:pt x="4402" y="15"/>
                  </a:cubicBezTo>
                  <a:cubicBezTo>
                    <a:pt x="3781" y="184"/>
                    <a:pt x="3566" y="893"/>
                    <a:pt x="2306" y="893"/>
                  </a:cubicBezTo>
                  <a:cubicBezTo>
                    <a:pt x="2109" y="893"/>
                    <a:pt x="1885" y="875"/>
                    <a:pt x="1630" y="835"/>
                  </a:cubicBezTo>
                  <a:cubicBezTo>
                    <a:pt x="1477" y="812"/>
                    <a:pt x="1337" y="800"/>
                    <a:pt x="1209" y="800"/>
                  </a:cubicBezTo>
                  <a:cubicBezTo>
                    <a:pt x="222" y="800"/>
                    <a:pt x="1" y="1482"/>
                    <a:pt x="268" y="2362"/>
                  </a:cubicBezTo>
                  <a:cubicBezTo>
                    <a:pt x="572" y="3356"/>
                    <a:pt x="1420" y="4009"/>
                    <a:pt x="943" y="5175"/>
                  </a:cubicBezTo>
                  <a:cubicBezTo>
                    <a:pt x="601" y="6009"/>
                    <a:pt x="1032" y="6207"/>
                    <a:pt x="1609" y="6207"/>
                  </a:cubicBezTo>
                  <a:cubicBezTo>
                    <a:pt x="1839" y="6207"/>
                    <a:pt x="2091" y="6176"/>
                    <a:pt x="2326" y="6141"/>
                  </a:cubicBezTo>
                  <a:cubicBezTo>
                    <a:pt x="2394" y="6130"/>
                    <a:pt x="2457" y="6125"/>
                    <a:pt x="2513" y="6125"/>
                  </a:cubicBezTo>
                  <a:cubicBezTo>
                    <a:pt x="3322" y="6125"/>
                    <a:pt x="3066" y="7098"/>
                    <a:pt x="3777" y="7098"/>
                  </a:cubicBezTo>
                  <a:cubicBezTo>
                    <a:pt x="3889" y="7098"/>
                    <a:pt x="4026" y="7073"/>
                    <a:pt x="4196" y="7016"/>
                  </a:cubicBezTo>
                  <a:cubicBezTo>
                    <a:pt x="4900" y="6782"/>
                    <a:pt x="5300" y="6556"/>
                    <a:pt x="5837" y="6556"/>
                  </a:cubicBezTo>
                  <a:cubicBezTo>
                    <a:pt x="6110" y="6556"/>
                    <a:pt x="6419" y="6614"/>
                    <a:pt x="6822" y="6759"/>
                  </a:cubicBezTo>
                  <a:cubicBezTo>
                    <a:pt x="7167" y="6884"/>
                    <a:pt x="7498" y="6941"/>
                    <a:pt x="7792" y="6941"/>
                  </a:cubicBezTo>
                  <a:cubicBezTo>
                    <a:pt x="8416" y="6941"/>
                    <a:pt x="8879" y="6687"/>
                    <a:pt x="8989" y="6284"/>
                  </a:cubicBezTo>
                  <a:cubicBezTo>
                    <a:pt x="9231" y="5408"/>
                    <a:pt x="8128" y="4451"/>
                    <a:pt x="8094" y="3641"/>
                  </a:cubicBezTo>
                  <a:cubicBezTo>
                    <a:pt x="8075" y="3202"/>
                    <a:pt x="8561" y="2613"/>
                    <a:pt x="9028" y="1716"/>
                  </a:cubicBezTo>
                  <a:cubicBezTo>
                    <a:pt x="9552" y="712"/>
                    <a:pt x="9103" y="142"/>
                    <a:pt x="8441" y="142"/>
                  </a:cubicBezTo>
                  <a:cubicBezTo>
                    <a:pt x="8269" y="142"/>
                    <a:pt x="8084" y="180"/>
                    <a:pt x="7897" y="259"/>
                  </a:cubicBezTo>
                  <a:cubicBezTo>
                    <a:pt x="7422" y="460"/>
                    <a:pt x="7002" y="533"/>
                    <a:pt x="6628" y="533"/>
                  </a:cubicBezTo>
                  <a:cubicBezTo>
                    <a:pt x="5622" y="533"/>
                    <a:pt x="4961" y="0"/>
                    <a:pt x="45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1"/>
            <p:cNvSpPr/>
            <p:nvPr/>
          </p:nvSpPr>
          <p:spPr>
            <a:xfrm>
              <a:off x="2242421" y="1919246"/>
              <a:ext cx="437249" cy="384189"/>
            </a:xfrm>
            <a:custGeom>
              <a:avLst/>
              <a:gdLst/>
              <a:ahLst/>
              <a:cxnLst/>
              <a:rect l="l" t="t" r="r" b="b"/>
              <a:pathLst>
                <a:path w="1475" h="1296" extrusionOk="0">
                  <a:moveTo>
                    <a:pt x="735" y="1"/>
                  </a:moveTo>
                  <a:cubicBezTo>
                    <a:pt x="610" y="1"/>
                    <a:pt x="484" y="36"/>
                    <a:pt x="373" y="111"/>
                  </a:cubicBezTo>
                  <a:cubicBezTo>
                    <a:pt x="78" y="313"/>
                    <a:pt x="1" y="715"/>
                    <a:pt x="200" y="1011"/>
                  </a:cubicBezTo>
                  <a:cubicBezTo>
                    <a:pt x="326" y="1196"/>
                    <a:pt x="530" y="1296"/>
                    <a:pt x="738" y="1296"/>
                  </a:cubicBezTo>
                  <a:cubicBezTo>
                    <a:pt x="863" y="1296"/>
                    <a:pt x="989" y="1260"/>
                    <a:pt x="1099" y="1184"/>
                  </a:cubicBezTo>
                  <a:cubicBezTo>
                    <a:pt x="1395" y="983"/>
                    <a:pt x="1474" y="580"/>
                    <a:pt x="1273" y="285"/>
                  </a:cubicBezTo>
                  <a:cubicBezTo>
                    <a:pt x="1147" y="100"/>
                    <a:pt x="94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088272" y="2022408"/>
              <a:ext cx="54249" cy="54545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0" y="1"/>
                  </a:moveTo>
                  <a:cubicBezTo>
                    <a:pt x="41" y="1"/>
                    <a:pt x="0" y="42"/>
                    <a:pt x="0" y="91"/>
                  </a:cubicBezTo>
                  <a:cubicBezTo>
                    <a:pt x="0" y="142"/>
                    <a:pt x="41" y="183"/>
                    <a:pt x="90" y="183"/>
                  </a:cubicBezTo>
                  <a:cubicBezTo>
                    <a:pt x="142" y="183"/>
                    <a:pt x="182" y="142"/>
                    <a:pt x="182" y="91"/>
                  </a:cubicBezTo>
                  <a:cubicBezTo>
                    <a:pt x="182" y="42"/>
                    <a:pt x="142" y="1"/>
                    <a:pt x="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4581338" y="2117270"/>
              <a:ext cx="114129" cy="113834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192" y="0"/>
                  </a:moveTo>
                  <a:cubicBezTo>
                    <a:pt x="87" y="0"/>
                    <a:pt x="1" y="86"/>
                    <a:pt x="1" y="191"/>
                  </a:cubicBezTo>
                  <a:cubicBezTo>
                    <a:pt x="1" y="298"/>
                    <a:pt x="87" y="383"/>
                    <a:pt x="192" y="383"/>
                  </a:cubicBezTo>
                  <a:cubicBezTo>
                    <a:pt x="299" y="383"/>
                    <a:pt x="384" y="298"/>
                    <a:pt x="384" y="191"/>
                  </a:cubicBezTo>
                  <a:cubicBezTo>
                    <a:pt x="384" y="86"/>
                    <a:pt x="299" y="0"/>
                    <a:pt x="1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4584006" y="1930511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4"/>
                    <a:pt x="26" y="110"/>
                    <a:pt x="56" y="110"/>
                  </a:cubicBezTo>
                  <a:cubicBezTo>
                    <a:pt x="86" y="110"/>
                    <a:pt x="110" y="86"/>
                    <a:pt x="110" y="56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41"/>
            <p:cNvSpPr/>
            <p:nvPr/>
          </p:nvSpPr>
          <p:spPr>
            <a:xfrm>
              <a:off x="2717912" y="3842271"/>
              <a:ext cx="190314" cy="189427"/>
            </a:xfrm>
            <a:custGeom>
              <a:avLst/>
              <a:gdLst/>
              <a:ahLst/>
              <a:cxnLst/>
              <a:rect l="l" t="t" r="r" b="b"/>
              <a:pathLst>
                <a:path w="642" h="639" extrusionOk="0">
                  <a:moveTo>
                    <a:pt x="320" y="0"/>
                  </a:moveTo>
                  <a:cubicBezTo>
                    <a:pt x="144" y="0"/>
                    <a:pt x="1" y="144"/>
                    <a:pt x="1" y="319"/>
                  </a:cubicBezTo>
                  <a:cubicBezTo>
                    <a:pt x="1" y="495"/>
                    <a:pt x="144" y="638"/>
                    <a:pt x="320" y="638"/>
                  </a:cubicBezTo>
                  <a:cubicBezTo>
                    <a:pt x="498" y="638"/>
                    <a:pt x="641" y="495"/>
                    <a:pt x="641" y="319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1"/>
            <p:cNvSpPr/>
            <p:nvPr/>
          </p:nvSpPr>
          <p:spPr>
            <a:xfrm>
              <a:off x="1998154" y="3512626"/>
              <a:ext cx="184386" cy="168083"/>
            </a:xfrm>
            <a:custGeom>
              <a:avLst/>
              <a:gdLst/>
              <a:ahLst/>
              <a:cxnLst/>
              <a:rect l="l" t="t" r="r" b="b"/>
              <a:pathLst>
                <a:path w="622" h="567" extrusionOk="0">
                  <a:moveTo>
                    <a:pt x="311" y="1"/>
                  </a:moveTo>
                  <a:cubicBezTo>
                    <a:pt x="238" y="1"/>
                    <a:pt x="166" y="28"/>
                    <a:pt x="112" y="84"/>
                  </a:cubicBezTo>
                  <a:cubicBezTo>
                    <a:pt x="0" y="193"/>
                    <a:pt x="0" y="373"/>
                    <a:pt x="112" y="482"/>
                  </a:cubicBezTo>
                  <a:cubicBezTo>
                    <a:pt x="166" y="538"/>
                    <a:pt x="238" y="566"/>
                    <a:pt x="311" y="566"/>
                  </a:cubicBezTo>
                  <a:cubicBezTo>
                    <a:pt x="384" y="566"/>
                    <a:pt x="456" y="538"/>
                    <a:pt x="512" y="482"/>
                  </a:cubicBezTo>
                  <a:cubicBezTo>
                    <a:pt x="621" y="373"/>
                    <a:pt x="621" y="193"/>
                    <a:pt x="512" y="84"/>
                  </a:cubicBezTo>
                  <a:cubicBezTo>
                    <a:pt x="456" y="28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1"/>
            <p:cNvSpPr/>
            <p:nvPr/>
          </p:nvSpPr>
          <p:spPr>
            <a:xfrm>
              <a:off x="1982739" y="3780018"/>
              <a:ext cx="43577" cy="43281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4"/>
                    <a:pt x="33" y="146"/>
                    <a:pt x="74" y="146"/>
                  </a:cubicBezTo>
                  <a:cubicBezTo>
                    <a:pt x="114" y="146"/>
                    <a:pt x="146" y="114"/>
                    <a:pt x="146" y="73"/>
                  </a:cubicBezTo>
                  <a:cubicBezTo>
                    <a:pt x="146" y="32"/>
                    <a:pt x="114" y="0"/>
                    <a:pt x="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1"/>
            <p:cNvSpPr/>
            <p:nvPr/>
          </p:nvSpPr>
          <p:spPr>
            <a:xfrm>
              <a:off x="3935690" y="2266677"/>
              <a:ext cx="723017" cy="698122"/>
            </a:xfrm>
            <a:custGeom>
              <a:avLst/>
              <a:gdLst/>
              <a:ahLst/>
              <a:cxnLst/>
              <a:rect l="l" t="t" r="r" b="b"/>
              <a:pathLst>
                <a:path w="2439" h="2355" extrusionOk="0">
                  <a:moveTo>
                    <a:pt x="1126" y="1063"/>
                  </a:moveTo>
                  <a:cubicBezTo>
                    <a:pt x="1151" y="1063"/>
                    <a:pt x="1167" y="1093"/>
                    <a:pt x="1177" y="1113"/>
                  </a:cubicBezTo>
                  <a:cubicBezTo>
                    <a:pt x="1187" y="1132"/>
                    <a:pt x="1198" y="1160"/>
                    <a:pt x="1185" y="1184"/>
                  </a:cubicBezTo>
                  <a:cubicBezTo>
                    <a:pt x="1183" y="1190"/>
                    <a:pt x="1179" y="1197"/>
                    <a:pt x="1168" y="1199"/>
                  </a:cubicBezTo>
                  <a:cubicBezTo>
                    <a:pt x="1136" y="1199"/>
                    <a:pt x="1106" y="1167"/>
                    <a:pt x="1093" y="1139"/>
                  </a:cubicBezTo>
                  <a:cubicBezTo>
                    <a:pt x="1082" y="1113"/>
                    <a:pt x="1084" y="1068"/>
                    <a:pt x="1121" y="1064"/>
                  </a:cubicBezTo>
                  <a:cubicBezTo>
                    <a:pt x="1123" y="1064"/>
                    <a:pt x="1124" y="1063"/>
                    <a:pt x="1126" y="1063"/>
                  </a:cubicBezTo>
                  <a:close/>
                  <a:moveTo>
                    <a:pt x="1450" y="1132"/>
                  </a:moveTo>
                  <a:cubicBezTo>
                    <a:pt x="1455" y="1132"/>
                    <a:pt x="1460" y="1133"/>
                    <a:pt x="1466" y="1135"/>
                  </a:cubicBezTo>
                  <a:cubicBezTo>
                    <a:pt x="1485" y="1141"/>
                    <a:pt x="1504" y="1162"/>
                    <a:pt x="1500" y="1184"/>
                  </a:cubicBezTo>
                  <a:cubicBezTo>
                    <a:pt x="1498" y="1199"/>
                    <a:pt x="1487" y="1207"/>
                    <a:pt x="1472" y="1212"/>
                  </a:cubicBezTo>
                  <a:lnTo>
                    <a:pt x="1470" y="1212"/>
                  </a:lnTo>
                  <a:cubicBezTo>
                    <a:pt x="1461" y="1213"/>
                    <a:pt x="1453" y="1216"/>
                    <a:pt x="1443" y="1216"/>
                  </a:cubicBezTo>
                  <a:cubicBezTo>
                    <a:pt x="1441" y="1216"/>
                    <a:pt x="1438" y="1216"/>
                    <a:pt x="1436" y="1216"/>
                  </a:cubicBezTo>
                  <a:cubicBezTo>
                    <a:pt x="1416" y="1212"/>
                    <a:pt x="1399" y="1197"/>
                    <a:pt x="1404" y="1175"/>
                  </a:cubicBezTo>
                  <a:cubicBezTo>
                    <a:pt x="1407" y="1151"/>
                    <a:pt x="1427" y="1132"/>
                    <a:pt x="1450" y="1132"/>
                  </a:cubicBezTo>
                  <a:close/>
                  <a:moveTo>
                    <a:pt x="909" y="1136"/>
                  </a:moveTo>
                  <a:cubicBezTo>
                    <a:pt x="911" y="1136"/>
                    <a:pt x="913" y="1136"/>
                    <a:pt x="915" y="1137"/>
                  </a:cubicBezTo>
                  <a:cubicBezTo>
                    <a:pt x="992" y="1154"/>
                    <a:pt x="1080" y="1261"/>
                    <a:pt x="1044" y="1344"/>
                  </a:cubicBezTo>
                  <a:cubicBezTo>
                    <a:pt x="1039" y="1354"/>
                    <a:pt x="1029" y="1360"/>
                    <a:pt x="1018" y="1360"/>
                  </a:cubicBezTo>
                  <a:cubicBezTo>
                    <a:pt x="1015" y="1360"/>
                    <a:pt x="1011" y="1359"/>
                    <a:pt x="1007" y="1357"/>
                  </a:cubicBezTo>
                  <a:cubicBezTo>
                    <a:pt x="999" y="1355"/>
                    <a:pt x="992" y="1351"/>
                    <a:pt x="988" y="1347"/>
                  </a:cubicBezTo>
                  <a:cubicBezTo>
                    <a:pt x="958" y="1323"/>
                    <a:pt x="932" y="1295"/>
                    <a:pt x="920" y="1269"/>
                  </a:cubicBezTo>
                  <a:cubicBezTo>
                    <a:pt x="900" y="1239"/>
                    <a:pt x="885" y="1203"/>
                    <a:pt x="883" y="1164"/>
                  </a:cubicBezTo>
                  <a:cubicBezTo>
                    <a:pt x="883" y="1151"/>
                    <a:pt x="893" y="1136"/>
                    <a:pt x="909" y="1136"/>
                  </a:cubicBezTo>
                  <a:close/>
                  <a:moveTo>
                    <a:pt x="1306" y="1382"/>
                  </a:moveTo>
                  <a:cubicBezTo>
                    <a:pt x="1311" y="1382"/>
                    <a:pt x="1316" y="1383"/>
                    <a:pt x="1320" y="1383"/>
                  </a:cubicBezTo>
                  <a:cubicBezTo>
                    <a:pt x="1337" y="1383"/>
                    <a:pt x="1352" y="1389"/>
                    <a:pt x="1369" y="1394"/>
                  </a:cubicBezTo>
                  <a:cubicBezTo>
                    <a:pt x="1382" y="1396"/>
                    <a:pt x="1393" y="1398"/>
                    <a:pt x="1406" y="1407"/>
                  </a:cubicBezTo>
                  <a:cubicBezTo>
                    <a:pt x="1412" y="1411"/>
                    <a:pt x="1416" y="1426"/>
                    <a:pt x="1412" y="1434"/>
                  </a:cubicBezTo>
                  <a:cubicBezTo>
                    <a:pt x="1404" y="1451"/>
                    <a:pt x="1391" y="1464"/>
                    <a:pt x="1374" y="1473"/>
                  </a:cubicBezTo>
                  <a:lnTo>
                    <a:pt x="1371" y="1475"/>
                  </a:lnTo>
                  <a:cubicBezTo>
                    <a:pt x="1357" y="1482"/>
                    <a:pt x="1339" y="1486"/>
                    <a:pt x="1321" y="1486"/>
                  </a:cubicBezTo>
                  <a:cubicBezTo>
                    <a:pt x="1304" y="1486"/>
                    <a:pt x="1288" y="1482"/>
                    <a:pt x="1275" y="1473"/>
                  </a:cubicBezTo>
                  <a:cubicBezTo>
                    <a:pt x="1254" y="1458"/>
                    <a:pt x="1234" y="1428"/>
                    <a:pt x="1252" y="1402"/>
                  </a:cubicBezTo>
                  <a:cubicBezTo>
                    <a:pt x="1264" y="1387"/>
                    <a:pt x="1285" y="1382"/>
                    <a:pt x="1306" y="1382"/>
                  </a:cubicBezTo>
                  <a:close/>
                  <a:moveTo>
                    <a:pt x="832" y="1382"/>
                  </a:moveTo>
                  <a:cubicBezTo>
                    <a:pt x="867" y="1382"/>
                    <a:pt x="915" y="1429"/>
                    <a:pt x="930" y="1456"/>
                  </a:cubicBezTo>
                  <a:cubicBezTo>
                    <a:pt x="939" y="1464"/>
                    <a:pt x="945" y="1494"/>
                    <a:pt x="924" y="1499"/>
                  </a:cubicBezTo>
                  <a:cubicBezTo>
                    <a:pt x="930" y="1499"/>
                    <a:pt x="920" y="1501"/>
                    <a:pt x="917" y="1501"/>
                  </a:cubicBezTo>
                  <a:lnTo>
                    <a:pt x="905" y="1501"/>
                  </a:lnTo>
                  <a:cubicBezTo>
                    <a:pt x="896" y="1499"/>
                    <a:pt x="887" y="1496"/>
                    <a:pt x="879" y="1494"/>
                  </a:cubicBezTo>
                  <a:cubicBezTo>
                    <a:pt x="864" y="1488"/>
                    <a:pt x="849" y="1481"/>
                    <a:pt x="834" y="1473"/>
                  </a:cubicBezTo>
                  <a:cubicBezTo>
                    <a:pt x="812" y="1458"/>
                    <a:pt x="787" y="1421"/>
                    <a:pt x="806" y="1396"/>
                  </a:cubicBezTo>
                  <a:cubicBezTo>
                    <a:pt x="813" y="1386"/>
                    <a:pt x="822" y="1382"/>
                    <a:pt x="832" y="1382"/>
                  </a:cubicBezTo>
                  <a:close/>
                  <a:moveTo>
                    <a:pt x="1199" y="1568"/>
                  </a:moveTo>
                  <a:cubicBezTo>
                    <a:pt x="1239" y="1568"/>
                    <a:pt x="1283" y="1582"/>
                    <a:pt x="1297" y="1619"/>
                  </a:cubicBezTo>
                  <a:cubicBezTo>
                    <a:pt x="1305" y="1638"/>
                    <a:pt x="1290" y="1653"/>
                    <a:pt x="1273" y="1653"/>
                  </a:cubicBezTo>
                  <a:cubicBezTo>
                    <a:pt x="1266" y="1655"/>
                    <a:pt x="1258" y="1656"/>
                    <a:pt x="1249" y="1656"/>
                  </a:cubicBezTo>
                  <a:cubicBezTo>
                    <a:pt x="1215" y="1656"/>
                    <a:pt x="1176" y="1636"/>
                    <a:pt x="1155" y="1612"/>
                  </a:cubicBezTo>
                  <a:cubicBezTo>
                    <a:pt x="1144" y="1601"/>
                    <a:pt x="1151" y="1578"/>
                    <a:pt x="1166" y="1571"/>
                  </a:cubicBezTo>
                  <a:cubicBezTo>
                    <a:pt x="1176" y="1569"/>
                    <a:pt x="1187" y="1568"/>
                    <a:pt x="1199" y="1568"/>
                  </a:cubicBezTo>
                  <a:close/>
                  <a:moveTo>
                    <a:pt x="1539" y="1781"/>
                  </a:moveTo>
                  <a:cubicBezTo>
                    <a:pt x="1560" y="1781"/>
                    <a:pt x="1581" y="1783"/>
                    <a:pt x="1601" y="1786"/>
                  </a:cubicBezTo>
                  <a:cubicBezTo>
                    <a:pt x="1678" y="1794"/>
                    <a:pt x="1753" y="1813"/>
                    <a:pt x="1828" y="1835"/>
                  </a:cubicBezTo>
                  <a:cubicBezTo>
                    <a:pt x="1892" y="1854"/>
                    <a:pt x="1958" y="1876"/>
                    <a:pt x="2027" y="1882"/>
                  </a:cubicBezTo>
                  <a:cubicBezTo>
                    <a:pt x="2023" y="1888"/>
                    <a:pt x="2018" y="1893"/>
                    <a:pt x="2014" y="1897"/>
                  </a:cubicBezTo>
                  <a:cubicBezTo>
                    <a:pt x="1990" y="1918"/>
                    <a:pt x="1950" y="1933"/>
                    <a:pt x="1926" y="1942"/>
                  </a:cubicBezTo>
                  <a:cubicBezTo>
                    <a:pt x="1885" y="1959"/>
                    <a:pt x="1847" y="1972"/>
                    <a:pt x="1802" y="1972"/>
                  </a:cubicBezTo>
                  <a:cubicBezTo>
                    <a:pt x="1799" y="1972"/>
                    <a:pt x="1797" y="1972"/>
                    <a:pt x="1794" y="1972"/>
                  </a:cubicBezTo>
                  <a:cubicBezTo>
                    <a:pt x="1687" y="1972"/>
                    <a:pt x="1563" y="1927"/>
                    <a:pt x="1491" y="1846"/>
                  </a:cubicBezTo>
                  <a:cubicBezTo>
                    <a:pt x="1474" y="1824"/>
                    <a:pt x="1457" y="1794"/>
                    <a:pt x="1494" y="1786"/>
                  </a:cubicBezTo>
                  <a:cubicBezTo>
                    <a:pt x="1508" y="1782"/>
                    <a:pt x="1523" y="1781"/>
                    <a:pt x="1539" y="1781"/>
                  </a:cubicBezTo>
                  <a:close/>
                  <a:moveTo>
                    <a:pt x="1466" y="0"/>
                  </a:moveTo>
                  <a:cubicBezTo>
                    <a:pt x="1459" y="0"/>
                    <a:pt x="1444" y="8"/>
                    <a:pt x="1434" y="10"/>
                  </a:cubicBezTo>
                  <a:cubicBezTo>
                    <a:pt x="1423" y="12"/>
                    <a:pt x="1410" y="12"/>
                    <a:pt x="1399" y="14"/>
                  </a:cubicBezTo>
                  <a:cubicBezTo>
                    <a:pt x="1369" y="19"/>
                    <a:pt x="1339" y="23"/>
                    <a:pt x="1309" y="29"/>
                  </a:cubicBezTo>
                  <a:cubicBezTo>
                    <a:pt x="1264" y="40"/>
                    <a:pt x="1222" y="59"/>
                    <a:pt x="1187" y="100"/>
                  </a:cubicBezTo>
                  <a:cubicBezTo>
                    <a:pt x="1114" y="186"/>
                    <a:pt x="1123" y="314"/>
                    <a:pt x="1138" y="417"/>
                  </a:cubicBezTo>
                  <a:cubicBezTo>
                    <a:pt x="1149" y="492"/>
                    <a:pt x="1166" y="565"/>
                    <a:pt x="1185" y="638"/>
                  </a:cubicBezTo>
                  <a:cubicBezTo>
                    <a:pt x="1202" y="715"/>
                    <a:pt x="1224" y="798"/>
                    <a:pt x="1215" y="880"/>
                  </a:cubicBezTo>
                  <a:cubicBezTo>
                    <a:pt x="1215" y="899"/>
                    <a:pt x="1209" y="931"/>
                    <a:pt x="1185" y="935"/>
                  </a:cubicBezTo>
                  <a:cubicBezTo>
                    <a:pt x="1181" y="936"/>
                    <a:pt x="1178" y="936"/>
                    <a:pt x="1174" y="936"/>
                  </a:cubicBezTo>
                  <a:cubicBezTo>
                    <a:pt x="1149" y="936"/>
                    <a:pt x="1129" y="918"/>
                    <a:pt x="1114" y="899"/>
                  </a:cubicBezTo>
                  <a:cubicBezTo>
                    <a:pt x="1069" y="835"/>
                    <a:pt x="1059" y="745"/>
                    <a:pt x="1050" y="670"/>
                  </a:cubicBezTo>
                  <a:cubicBezTo>
                    <a:pt x="1039" y="593"/>
                    <a:pt x="1039" y="516"/>
                    <a:pt x="1035" y="438"/>
                  </a:cubicBezTo>
                  <a:cubicBezTo>
                    <a:pt x="1029" y="319"/>
                    <a:pt x="1029" y="196"/>
                    <a:pt x="1087" y="87"/>
                  </a:cubicBezTo>
                  <a:cubicBezTo>
                    <a:pt x="1087" y="87"/>
                    <a:pt x="1089" y="87"/>
                    <a:pt x="1089" y="85"/>
                  </a:cubicBezTo>
                  <a:cubicBezTo>
                    <a:pt x="1091" y="83"/>
                    <a:pt x="1091" y="79"/>
                    <a:pt x="1091" y="76"/>
                  </a:cubicBezTo>
                  <a:cubicBezTo>
                    <a:pt x="1099" y="59"/>
                    <a:pt x="1108" y="42"/>
                    <a:pt x="1119" y="27"/>
                  </a:cubicBezTo>
                  <a:cubicBezTo>
                    <a:pt x="1119" y="27"/>
                    <a:pt x="1118" y="27"/>
                    <a:pt x="1114" y="27"/>
                  </a:cubicBezTo>
                  <a:cubicBezTo>
                    <a:pt x="1080" y="27"/>
                    <a:pt x="863" y="48"/>
                    <a:pt x="770" y="104"/>
                  </a:cubicBezTo>
                  <a:cubicBezTo>
                    <a:pt x="675" y="162"/>
                    <a:pt x="630" y="261"/>
                    <a:pt x="637" y="372"/>
                  </a:cubicBezTo>
                  <a:cubicBezTo>
                    <a:pt x="645" y="477"/>
                    <a:pt x="693" y="576"/>
                    <a:pt x="733" y="672"/>
                  </a:cubicBezTo>
                  <a:cubicBezTo>
                    <a:pt x="753" y="719"/>
                    <a:pt x="770" y="766"/>
                    <a:pt x="787" y="815"/>
                  </a:cubicBezTo>
                  <a:cubicBezTo>
                    <a:pt x="806" y="867"/>
                    <a:pt x="827" y="922"/>
                    <a:pt x="825" y="980"/>
                  </a:cubicBezTo>
                  <a:cubicBezTo>
                    <a:pt x="825" y="997"/>
                    <a:pt x="827" y="1015"/>
                    <a:pt x="815" y="1032"/>
                  </a:cubicBezTo>
                  <a:cubicBezTo>
                    <a:pt x="812" y="1034"/>
                    <a:pt x="812" y="1034"/>
                    <a:pt x="812" y="1034"/>
                  </a:cubicBezTo>
                  <a:cubicBezTo>
                    <a:pt x="810" y="1035"/>
                    <a:pt x="807" y="1036"/>
                    <a:pt x="804" y="1036"/>
                  </a:cubicBezTo>
                  <a:cubicBezTo>
                    <a:pt x="800" y="1036"/>
                    <a:pt x="795" y="1034"/>
                    <a:pt x="791" y="1032"/>
                  </a:cubicBezTo>
                  <a:cubicBezTo>
                    <a:pt x="787" y="1027"/>
                    <a:pt x="782" y="1023"/>
                    <a:pt x="778" y="1017"/>
                  </a:cubicBezTo>
                  <a:cubicBezTo>
                    <a:pt x="765" y="997"/>
                    <a:pt x="757" y="976"/>
                    <a:pt x="748" y="957"/>
                  </a:cubicBezTo>
                  <a:cubicBezTo>
                    <a:pt x="723" y="901"/>
                    <a:pt x="697" y="845"/>
                    <a:pt x="669" y="792"/>
                  </a:cubicBezTo>
                  <a:cubicBezTo>
                    <a:pt x="633" y="728"/>
                    <a:pt x="598" y="663"/>
                    <a:pt x="573" y="593"/>
                  </a:cubicBezTo>
                  <a:cubicBezTo>
                    <a:pt x="549" y="528"/>
                    <a:pt x="530" y="449"/>
                    <a:pt x="566" y="387"/>
                  </a:cubicBezTo>
                  <a:cubicBezTo>
                    <a:pt x="566" y="387"/>
                    <a:pt x="566" y="387"/>
                    <a:pt x="566" y="387"/>
                  </a:cubicBezTo>
                  <a:cubicBezTo>
                    <a:pt x="557" y="387"/>
                    <a:pt x="338" y="428"/>
                    <a:pt x="277" y="516"/>
                  </a:cubicBezTo>
                  <a:cubicBezTo>
                    <a:pt x="215" y="603"/>
                    <a:pt x="221" y="713"/>
                    <a:pt x="266" y="807"/>
                  </a:cubicBezTo>
                  <a:cubicBezTo>
                    <a:pt x="307" y="895"/>
                    <a:pt x="376" y="955"/>
                    <a:pt x="448" y="1015"/>
                  </a:cubicBezTo>
                  <a:cubicBezTo>
                    <a:pt x="487" y="1047"/>
                    <a:pt x="528" y="1081"/>
                    <a:pt x="562" y="1120"/>
                  </a:cubicBezTo>
                  <a:cubicBezTo>
                    <a:pt x="590" y="1149"/>
                    <a:pt x="618" y="1188"/>
                    <a:pt x="618" y="1231"/>
                  </a:cubicBezTo>
                  <a:cubicBezTo>
                    <a:pt x="617" y="1258"/>
                    <a:pt x="600" y="1268"/>
                    <a:pt x="575" y="1268"/>
                  </a:cubicBezTo>
                  <a:cubicBezTo>
                    <a:pt x="513" y="1268"/>
                    <a:pt x="400" y="1204"/>
                    <a:pt x="376" y="1190"/>
                  </a:cubicBezTo>
                  <a:cubicBezTo>
                    <a:pt x="318" y="1156"/>
                    <a:pt x="262" y="1120"/>
                    <a:pt x="217" y="1072"/>
                  </a:cubicBezTo>
                  <a:cubicBezTo>
                    <a:pt x="151" y="1004"/>
                    <a:pt x="119" y="918"/>
                    <a:pt x="99" y="826"/>
                  </a:cubicBezTo>
                  <a:cubicBezTo>
                    <a:pt x="99" y="826"/>
                    <a:pt x="99" y="826"/>
                    <a:pt x="99" y="826"/>
                  </a:cubicBezTo>
                  <a:cubicBezTo>
                    <a:pt x="96" y="826"/>
                    <a:pt x="1" y="1003"/>
                    <a:pt x="3" y="1105"/>
                  </a:cubicBezTo>
                  <a:cubicBezTo>
                    <a:pt x="3" y="1188"/>
                    <a:pt x="26" y="1272"/>
                    <a:pt x="84" y="1334"/>
                  </a:cubicBezTo>
                  <a:cubicBezTo>
                    <a:pt x="142" y="1394"/>
                    <a:pt x="221" y="1411"/>
                    <a:pt x="301" y="1426"/>
                  </a:cubicBezTo>
                  <a:cubicBezTo>
                    <a:pt x="367" y="1436"/>
                    <a:pt x="466" y="1449"/>
                    <a:pt x="515" y="1505"/>
                  </a:cubicBezTo>
                  <a:cubicBezTo>
                    <a:pt x="515" y="1507"/>
                    <a:pt x="517" y="1509"/>
                    <a:pt x="519" y="1511"/>
                  </a:cubicBezTo>
                  <a:cubicBezTo>
                    <a:pt x="539" y="1555"/>
                    <a:pt x="502" y="1578"/>
                    <a:pt x="463" y="1578"/>
                  </a:cubicBezTo>
                  <a:cubicBezTo>
                    <a:pt x="459" y="1578"/>
                    <a:pt x="456" y="1578"/>
                    <a:pt x="453" y="1578"/>
                  </a:cubicBezTo>
                  <a:cubicBezTo>
                    <a:pt x="416" y="1576"/>
                    <a:pt x="382" y="1561"/>
                    <a:pt x="348" y="1548"/>
                  </a:cubicBezTo>
                  <a:cubicBezTo>
                    <a:pt x="316" y="1533"/>
                    <a:pt x="281" y="1518"/>
                    <a:pt x="253" y="1496"/>
                  </a:cubicBezTo>
                  <a:cubicBezTo>
                    <a:pt x="213" y="1466"/>
                    <a:pt x="185" y="1428"/>
                    <a:pt x="146" y="1398"/>
                  </a:cubicBezTo>
                  <a:cubicBezTo>
                    <a:pt x="146" y="1398"/>
                    <a:pt x="146" y="1398"/>
                    <a:pt x="146" y="1398"/>
                  </a:cubicBezTo>
                  <a:lnTo>
                    <a:pt x="146" y="1398"/>
                  </a:lnTo>
                  <a:cubicBezTo>
                    <a:pt x="140" y="1398"/>
                    <a:pt x="156" y="1598"/>
                    <a:pt x="230" y="1668"/>
                  </a:cubicBezTo>
                  <a:cubicBezTo>
                    <a:pt x="305" y="1741"/>
                    <a:pt x="388" y="1809"/>
                    <a:pt x="487" y="1846"/>
                  </a:cubicBezTo>
                  <a:cubicBezTo>
                    <a:pt x="528" y="1861"/>
                    <a:pt x="562" y="1871"/>
                    <a:pt x="598" y="1871"/>
                  </a:cubicBezTo>
                  <a:cubicBezTo>
                    <a:pt x="616" y="1871"/>
                    <a:pt x="635" y="1868"/>
                    <a:pt x="656" y="1863"/>
                  </a:cubicBezTo>
                  <a:cubicBezTo>
                    <a:pt x="688" y="1854"/>
                    <a:pt x="740" y="1835"/>
                    <a:pt x="770" y="1813"/>
                  </a:cubicBezTo>
                  <a:cubicBezTo>
                    <a:pt x="787" y="1801"/>
                    <a:pt x="802" y="1795"/>
                    <a:pt x="815" y="1795"/>
                  </a:cubicBezTo>
                  <a:cubicBezTo>
                    <a:pt x="859" y="1795"/>
                    <a:pt x="876" y="1863"/>
                    <a:pt x="836" y="1957"/>
                  </a:cubicBezTo>
                  <a:cubicBezTo>
                    <a:pt x="800" y="2038"/>
                    <a:pt x="860" y="2133"/>
                    <a:pt x="917" y="2197"/>
                  </a:cubicBezTo>
                  <a:cubicBezTo>
                    <a:pt x="980" y="2267"/>
                    <a:pt x="1102" y="2340"/>
                    <a:pt x="1196" y="2353"/>
                  </a:cubicBezTo>
                  <a:cubicBezTo>
                    <a:pt x="1206" y="2354"/>
                    <a:pt x="1217" y="2355"/>
                    <a:pt x="1230" y="2355"/>
                  </a:cubicBezTo>
                  <a:cubicBezTo>
                    <a:pt x="1332" y="2355"/>
                    <a:pt x="1519" y="2320"/>
                    <a:pt x="1569" y="2276"/>
                  </a:cubicBezTo>
                  <a:cubicBezTo>
                    <a:pt x="1489" y="2252"/>
                    <a:pt x="1316" y="2201"/>
                    <a:pt x="1243" y="2100"/>
                  </a:cubicBezTo>
                  <a:cubicBezTo>
                    <a:pt x="1198" y="2040"/>
                    <a:pt x="1179" y="1968"/>
                    <a:pt x="1187" y="1895"/>
                  </a:cubicBezTo>
                  <a:lnTo>
                    <a:pt x="1187" y="1895"/>
                  </a:lnTo>
                  <a:cubicBezTo>
                    <a:pt x="1252" y="1995"/>
                    <a:pt x="1352" y="2066"/>
                    <a:pt x="1444" y="2139"/>
                  </a:cubicBezTo>
                  <a:cubicBezTo>
                    <a:pt x="1515" y="2193"/>
                    <a:pt x="1592" y="2248"/>
                    <a:pt x="1684" y="2250"/>
                  </a:cubicBezTo>
                  <a:cubicBezTo>
                    <a:pt x="1687" y="2250"/>
                    <a:pt x="1691" y="2251"/>
                    <a:pt x="1694" y="2251"/>
                  </a:cubicBezTo>
                  <a:cubicBezTo>
                    <a:pt x="1784" y="2251"/>
                    <a:pt x="1858" y="2194"/>
                    <a:pt x="1915" y="2130"/>
                  </a:cubicBezTo>
                  <a:cubicBezTo>
                    <a:pt x="1950" y="2090"/>
                    <a:pt x="1980" y="2047"/>
                    <a:pt x="2003" y="2000"/>
                  </a:cubicBezTo>
                  <a:cubicBezTo>
                    <a:pt x="2023" y="1965"/>
                    <a:pt x="2040" y="1925"/>
                    <a:pt x="2040" y="1884"/>
                  </a:cubicBezTo>
                  <a:cubicBezTo>
                    <a:pt x="2053" y="1885"/>
                    <a:pt x="2066" y="1886"/>
                    <a:pt x="2079" y="1886"/>
                  </a:cubicBezTo>
                  <a:cubicBezTo>
                    <a:pt x="2113" y="1886"/>
                    <a:pt x="2147" y="1881"/>
                    <a:pt x="2181" y="1869"/>
                  </a:cubicBezTo>
                  <a:cubicBezTo>
                    <a:pt x="2305" y="1826"/>
                    <a:pt x="2331" y="1698"/>
                    <a:pt x="2365" y="1586"/>
                  </a:cubicBezTo>
                  <a:cubicBezTo>
                    <a:pt x="2369" y="1572"/>
                    <a:pt x="2381" y="1502"/>
                    <a:pt x="2372" y="1502"/>
                  </a:cubicBezTo>
                  <a:lnTo>
                    <a:pt x="2372" y="1502"/>
                  </a:lnTo>
                  <a:cubicBezTo>
                    <a:pt x="2371" y="1502"/>
                    <a:pt x="2370" y="1502"/>
                    <a:pt x="2370" y="1503"/>
                  </a:cubicBezTo>
                  <a:cubicBezTo>
                    <a:pt x="2318" y="1537"/>
                    <a:pt x="2265" y="1559"/>
                    <a:pt x="2205" y="1563"/>
                  </a:cubicBezTo>
                  <a:cubicBezTo>
                    <a:pt x="2147" y="1567"/>
                    <a:pt x="2074" y="1574"/>
                    <a:pt x="2016" y="1574"/>
                  </a:cubicBezTo>
                  <a:cubicBezTo>
                    <a:pt x="1864" y="1571"/>
                    <a:pt x="1800" y="1567"/>
                    <a:pt x="1686" y="1556"/>
                  </a:cubicBezTo>
                  <a:cubicBezTo>
                    <a:pt x="1637" y="1550"/>
                    <a:pt x="1579" y="1537"/>
                    <a:pt x="1543" y="1503"/>
                  </a:cubicBezTo>
                  <a:cubicBezTo>
                    <a:pt x="1524" y="1481"/>
                    <a:pt x="1549" y="1469"/>
                    <a:pt x="1569" y="1462"/>
                  </a:cubicBezTo>
                  <a:cubicBezTo>
                    <a:pt x="1633" y="1439"/>
                    <a:pt x="1708" y="1436"/>
                    <a:pt x="1774" y="1432"/>
                  </a:cubicBezTo>
                  <a:cubicBezTo>
                    <a:pt x="1922" y="1426"/>
                    <a:pt x="2074" y="1441"/>
                    <a:pt x="2217" y="1404"/>
                  </a:cubicBezTo>
                  <a:cubicBezTo>
                    <a:pt x="2297" y="1385"/>
                    <a:pt x="2380" y="1349"/>
                    <a:pt x="2402" y="1267"/>
                  </a:cubicBezTo>
                  <a:cubicBezTo>
                    <a:pt x="2419" y="1205"/>
                    <a:pt x="2429" y="1013"/>
                    <a:pt x="2429" y="1012"/>
                  </a:cubicBezTo>
                  <a:lnTo>
                    <a:pt x="2429" y="1012"/>
                  </a:lnTo>
                  <a:cubicBezTo>
                    <a:pt x="2427" y="1015"/>
                    <a:pt x="2408" y="1023"/>
                    <a:pt x="2404" y="1030"/>
                  </a:cubicBezTo>
                  <a:lnTo>
                    <a:pt x="2402" y="1030"/>
                  </a:lnTo>
                  <a:cubicBezTo>
                    <a:pt x="2374" y="1051"/>
                    <a:pt x="2310" y="1072"/>
                    <a:pt x="2282" y="1087"/>
                  </a:cubicBezTo>
                  <a:cubicBezTo>
                    <a:pt x="2222" y="1120"/>
                    <a:pt x="2108" y="1141"/>
                    <a:pt x="2068" y="1152"/>
                  </a:cubicBezTo>
                  <a:cubicBezTo>
                    <a:pt x="1943" y="1186"/>
                    <a:pt x="1907" y="1173"/>
                    <a:pt x="1778" y="1186"/>
                  </a:cubicBezTo>
                  <a:cubicBezTo>
                    <a:pt x="1769" y="1187"/>
                    <a:pt x="1761" y="1187"/>
                    <a:pt x="1752" y="1187"/>
                  </a:cubicBezTo>
                  <a:cubicBezTo>
                    <a:pt x="1711" y="1187"/>
                    <a:pt x="1675" y="1176"/>
                    <a:pt x="1631" y="1169"/>
                  </a:cubicBezTo>
                  <a:cubicBezTo>
                    <a:pt x="1607" y="1162"/>
                    <a:pt x="1579" y="1156"/>
                    <a:pt x="1564" y="1135"/>
                  </a:cubicBezTo>
                  <a:cubicBezTo>
                    <a:pt x="1545" y="1111"/>
                    <a:pt x="1573" y="1085"/>
                    <a:pt x="1590" y="1075"/>
                  </a:cubicBezTo>
                  <a:cubicBezTo>
                    <a:pt x="1626" y="1049"/>
                    <a:pt x="1673" y="1038"/>
                    <a:pt x="1714" y="1027"/>
                  </a:cubicBezTo>
                  <a:cubicBezTo>
                    <a:pt x="1776" y="1010"/>
                    <a:pt x="1843" y="1004"/>
                    <a:pt x="1907" y="997"/>
                  </a:cubicBezTo>
                  <a:cubicBezTo>
                    <a:pt x="1969" y="991"/>
                    <a:pt x="2031" y="982"/>
                    <a:pt x="2091" y="967"/>
                  </a:cubicBezTo>
                  <a:cubicBezTo>
                    <a:pt x="2149" y="955"/>
                    <a:pt x="2207" y="929"/>
                    <a:pt x="2258" y="901"/>
                  </a:cubicBezTo>
                  <a:cubicBezTo>
                    <a:pt x="2352" y="848"/>
                    <a:pt x="2438" y="762"/>
                    <a:pt x="2427" y="646"/>
                  </a:cubicBezTo>
                  <a:cubicBezTo>
                    <a:pt x="2427" y="642"/>
                    <a:pt x="2423" y="631"/>
                    <a:pt x="2421" y="627"/>
                  </a:cubicBezTo>
                  <a:cubicBezTo>
                    <a:pt x="2419" y="623"/>
                    <a:pt x="2391" y="561"/>
                    <a:pt x="2378" y="535"/>
                  </a:cubicBezTo>
                  <a:cubicBezTo>
                    <a:pt x="2376" y="531"/>
                    <a:pt x="2374" y="526"/>
                    <a:pt x="2372" y="522"/>
                  </a:cubicBezTo>
                  <a:cubicBezTo>
                    <a:pt x="2367" y="526"/>
                    <a:pt x="2365" y="531"/>
                    <a:pt x="2361" y="533"/>
                  </a:cubicBezTo>
                  <a:cubicBezTo>
                    <a:pt x="2335" y="558"/>
                    <a:pt x="2307" y="580"/>
                    <a:pt x="2277" y="601"/>
                  </a:cubicBezTo>
                  <a:cubicBezTo>
                    <a:pt x="2215" y="648"/>
                    <a:pt x="2153" y="693"/>
                    <a:pt x="2083" y="728"/>
                  </a:cubicBezTo>
                  <a:cubicBezTo>
                    <a:pt x="2046" y="745"/>
                    <a:pt x="2003" y="766"/>
                    <a:pt x="1960" y="768"/>
                  </a:cubicBezTo>
                  <a:cubicBezTo>
                    <a:pt x="1958" y="768"/>
                    <a:pt x="1955" y="769"/>
                    <a:pt x="1953" y="769"/>
                  </a:cubicBezTo>
                  <a:cubicBezTo>
                    <a:pt x="1922" y="769"/>
                    <a:pt x="1885" y="756"/>
                    <a:pt x="1883" y="719"/>
                  </a:cubicBezTo>
                  <a:cubicBezTo>
                    <a:pt x="1881" y="685"/>
                    <a:pt x="1915" y="657"/>
                    <a:pt x="1941" y="638"/>
                  </a:cubicBezTo>
                  <a:cubicBezTo>
                    <a:pt x="1973" y="612"/>
                    <a:pt x="2010" y="591"/>
                    <a:pt x="2046" y="571"/>
                  </a:cubicBezTo>
                  <a:cubicBezTo>
                    <a:pt x="2132" y="524"/>
                    <a:pt x="2267" y="498"/>
                    <a:pt x="2282" y="402"/>
                  </a:cubicBezTo>
                  <a:cubicBezTo>
                    <a:pt x="2290" y="346"/>
                    <a:pt x="2256" y="321"/>
                    <a:pt x="2241" y="250"/>
                  </a:cubicBezTo>
                  <a:cubicBezTo>
                    <a:pt x="2222" y="171"/>
                    <a:pt x="2213" y="96"/>
                    <a:pt x="2215" y="94"/>
                  </a:cubicBezTo>
                  <a:lnTo>
                    <a:pt x="2215" y="94"/>
                  </a:lnTo>
                  <a:cubicBezTo>
                    <a:pt x="2215" y="94"/>
                    <a:pt x="2197" y="95"/>
                    <a:pt x="2170" y="95"/>
                  </a:cubicBezTo>
                  <a:cubicBezTo>
                    <a:pt x="2142" y="95"/>
                    <a:pt x="2107" y="94"/>
                    <a:pt x="2074" y="87"/>
                  </a:cubicBezTo>
                  <a:cubicBezTo>
                    <a:pt x="2037" y="81"/>
                    <a:pt x="2004" y="66"/>
                    <a:pt x="1975" y="66"/>
                  </a:cubicBezTo>
                  <a:cubicBezTo>
                    <a:pt x="1960" y="66"/>
                    <a:pt x="1947" y="70"/>
                    <a:pt x="1935" y="81"/>
                  </a:cubicBezTo>
                  <a:cubicBezTo>
                    <a:pt x="1926" y="91"/>
                    <a:pt x="1907" y="113"/>
                    <a:pt x="1898" y="126"/>
                  </a:cubicBezTo>
                  <a:cubicBezTo>
                    <a:pt x="1881" y="160"/>
                    <a:pt x="1864" y="196"/>
                    <a:pt x="1855" y="235"/>
                  </a:cubicBezTo>
                  <a:cubicBezTo>
                    <a:pt x="1843" y="299"/>
                    <a:pt x="1832" y="348"/>
                    <a:pt x="1798" y="408"/>
                  </a:cubicBezTo>
                  <a:cubicBezTo>
                    <a:pt x="1792" y="416"/>
                    <a:pt x="1770" y="433"/>
                    <a:pt x="1759" y="433"/>
                  </a:cubicBezTo>
                  <a:cubicBezTo>
                    <a:pt x="1757" y="433"/>
                    <a:pt x="1756" y="433"/>
                    <a:pt x="1755" y="432"/>
                  </a:cubicBezTo>
                  <a:cubicBezTo>
                    <a:pt x="1695" y="387"/>
                    <a:pt x="1729" y="284"/>
                    <a:pt x="1748" y="229"/>
                  </a:cubicBezTo>
                  <a:cubicBezTo>
                    <a:pt x="1770" y="164"/>
                    <a:pt x="1800" y="104"/>
                    <a:pt x="1834" y="49"/>
                  </a:cubicBezTo>
                  <a:cubicBezTo>
                    <a:pt x="1838" y="44"/>
                    <a:pt x="1841" y="40"/>
                    <a:pt x="1843" y="36"/>
                  </a:cubicBezTo>
                  <a:cubicBezTo>
                    <a:pt x="1827" y="33"/>
                    <a:pt x="1810" y="31"/>
                    <a:pt x="1793" y="31"/>
                  </a:cubicBezTo>
                  <a:cubicBezTo>
                    <a:pt x="1774" y="31"/>
                    <a:pt x="1754" y="33"/>
                    <a:pt x="1736" y="38"/>
                  </a:cubicBezTo>
                  <a:cubicBezTo>
                    <a:pt x="1650" y="61"/>
                    <a:pt x="1605" y="162"/>
                    <a:pt x="1581" y="237"/>
                  </a:cubicBezTo>
                  <a:cubicBezTo>
                    <a:pt x="1547" y="353"/>
                    <a:pt x="1564" y="477"/>
                    <a:pt x="1539" y="593"/>
                  </a:cubicBezTo>
                  <a:cubicBezTo>
                    <a:pt x="1532" y="623"/>
                    <a:pt x="1524" y="650"/>
                    <a:pt x="1511" y="676"/>
                  </a:cubicBezTo>
                  <a:cubicBezTo>
                    <a:pt x="1504" y="689"/>
                    <a:pt x="1494" y="702"/>
                    <a:pt x="1481" y="704"/>
                  </a:cubicBezTo>
                  <a:cubicBezTo>
                    <a:pt x="1479" y="704"/>
                    <a:pt x="1477" y="705"/>
                    <a:pt x="1476" y="705"/>
                  </a:cubicBezTo>
                  <a:cubicBezTo>
                    <a:pt x="1463" y="705"/>
                    <a:pt x="1450" y="690"/>
                    <a:pt x="1444" y="678"/>
                  </a:cubicBezTo>
                  <a:cubicBezTo>
                    <a:pt x="1419" y="629"/>
                    <a:pt x="1436" y="561"/>
                    <a:pt x="1440" y="507"/>
                  </a:cubicBezTo>
                  <a:cubicBezTo>
                    <a:pt x="1444" y="374"/>
                    <a:pt x="1427" y="239"/>
                    <a:pt x="1446" y="106"/>
                  </a:cubicBezTo>
                  <a:cubicBezTo>
                    <a:pt x="1449" y="87"/>
                    <a:pt x="1453" y="70"/>
                    <a:pt x="1455" y="51"/>
                  </a:cubicBezTo>
                  <a:cubicBezTo>
                    <a:pt x="1459" y="38"/>
                    <a:pt x="1461" y="27"/>
                    <a:pt x="1466" y="17"/>
                  </a:cubicBezTo>
                  <a:cubicBezTo>
                    <a:pt x="1473" y="4"/>
                    <a:pt x="1471" y="0"/>
                    <a:pt x="146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1"/>
            <p:cNvSpPr/>
            <p:nvPr/>
          </p:nvSpPr>
          <p:spPr>
            <a:xfrm>
              <a:off x="4046559" y="2358871"/>
              <a:ext cx="492980" cy="585474"/>
            </a:xfrm>
            <a:custGeom>
              <a:avLst/>
              <a:gdLst/>
              <a:ahLst/>
              <a:cxnLst/>
              <a:rect l="l" t="t" r="r" b="b"/>
              <a:pathLst>
                <a:path w="1663" h="1975" extrusionOk="0">
                  <a:moveTo>
                    <a:pt x="1657" y="0"/>
                  </a:moveTo>
                  <a:cubicBezTo>
                    <a:pt x="1655" y="0"/>
                    <a:pt x="1654" y="1"/>
                    <a:pt x="1653" y="3"/>
                  </a:cubicBezTo>
                  <a:cubicBezTo>
                    <a:pt x="1610" y="91"/>
                    <a:pt x="1537" y="149"/>
                    <a:pt x="1467" y="211"/>
                  </a:cubicBezTo>
                  <a:cubicBezTo>
                    <a:pt x="1411" y="258"/>
                    <a:pt x="1362" y="312"/>
                    <a:pt x="1312" y="365"/>
                  </a:cubicBezTo>
                  <a:cubicBezTo>
                    <a:pt x="1312" y="348"/>
                    <a:pt x="1308" y="331"/>
                    <a:pt x="1308" y="312"/>
                  </a:cubicBezTo>
                  <a:cubicBezTo>
                    <a:pt x="1304" y="265"/>
                    <a:pt x="1299" y="215"/>
                    <a:pt x="1295" y="168"/>
                  </a:cubicBezTo>
                  <a:cubicBezTo>
                    <a:pt x="1293" y="164"/>
                    <a:pt x="1293" y="160"/>
                    <a:pt x="1293" y="155"/>
                  </a:cubicBezTo>
                  <a:cubicBezTo>
                    <a:pt x="1278" y="160"/>
                    <a:pt x="1254" y="369"/>
                    <a:pt x="1257" y="429"/>
                  </a:cubicBezTo>
                  <a:cubicBezTo>
                    <a:pt x="1257" y="429"/>
                    <a:pt x="1254" y="432"/>
                    <a:pt x="1252" y="434"/>
                  </a:cubicBezTo>
                  <a:cubicBezTo>
                    <a:pt x="1180" y="517"/>
                    <a:pt x="1107" y="601"/>
                    <a:pt x="1036" y="684"/>
                  </a:cubicBezTo>
                  <a:cubicBezTo>
                    <a:pt x="1034" y="635"/>
                    <a:pt x="1019" y="579"/>
                    <a:pt x="1010" y="532"/>
                  </a:cubicBezTo>
                  <a:cubicBezTo>
                    <a:pt x="995" y="464"/>
                    <a:pt x="978" y="395"/>
                    <a:pt x="961" y="327"/>
                  </a:cubicBezTo>
                  <a:cubicBezTo>
                    <a:pt x="955" y="292"/>
                    <a:pt x="946" y="258"/>
                    <a:pt x="940" y="224"/>
                  </a:cubicBezTo>
                  <a:cubicBezTo>
                    <a:pt x="937" y="239"/>
                    <a:pt x="935" y="256"/>
                    <a:pt x="935" y="273"/>
                  </a:cubicBezTo>
                  <a:cubicBezTo>
                    <a:pt x="933" y="297"/>
                    <a:pt x="942" y="444"/>
                    <a:pt x="955" y="500"/>
                  </a:cubicBezTo>
                  <a:cubicBezTo>
                    <a:pt x="972" y="581"/>
                    <a:pt x="959" y="669"/>
                    <a:pt x="985" y="746"/>
                  </a:cubicBezTo>
                  <a:cubicBezTo>
                    <a:pt x="937" y="804"/>
                    <a:pt x="890" y="864"/>
                    <a:pt x="845" y="924"/>
                  </a:cubicBezTo>
                  <a:cubicBezTo>
                    <a:pt x="826" y="952"/>
                    <a:pt x="805" y="980"/>
                    <a:pt x="783" y="1006"/>
                  </a:cubicBezTo>
                  <a:cubicBezTo>
                    <a:pt x="762" y="935"/>
                    <a:pt x="708" y="864"/>
                    <a:pt x="685" y="796"/>
                  </a:cubicBezTo>
                  <a:cubicBezTo>
                    <a:pt x="648" y="699"/>
                    <a:pt x="621" y="599"/>
                    <a:pt x="591" y="500"/>
                  </a:cubicBezTo>
                  <a:cubicBezTo>
                    <a:pt x="578" y="449"/>
                    <a:pt x="561" y="397"/>
                    <a:pt x="546" y="346"/>
                  </a:cubicBezTo>
                  <a:lnTo>
                    <a:pt x="546" y="346"/>
                  </a:lnTo>
                  <a:cubicBezTo>
                    <a:pt x="546" y="369"/>
                    <a:pt x="548" y="395"/>
                    <a:pt x="550" y="419"/>
                  </a:cubicBezTo>
                  <a:cubicBezTo>
                    <a:pt x="552" y="444"/>
                    <a:pt x="644" y="873"/>
                    <a:pt x="745" y="1055"/>
                  </a:cubicBezTo>
                  <a:cubicBezTo>
                    <a:pt x="719" y="1089"/>
                    <a:pt x="693" y="1121"/>
                    <a:pt x="668" y="1153"/>
                  </a:cubicBezTo>
                  <a:cubicBezTo>
                    <a:pt x="633" y="1087"/>
                    <a:pt x="567" y="1033"/>
                    <a:pt x="513" y="984"/>
                  </a:cubicBezTo>
                  <a:cubicBezTo>
                    <a:pt x="430" y="907"/>
                    <a:pt x="346" y="828"/>
                    <a:pt x="269" y="744"/>
                  </a:cubicBezTo>
                  <a:cubicBezTo>
                    <a:pt x="231" y="699"/>
                    <a:pt x="188" y="650"/>
                    <a:pt x="151" y="599"/>
                  </a:cubicBezTo>
                  <a:lnTo>
                    <a:pt x="151" y="599"/>
                  </a:lnTo>
                  <a:cubicBezTo>
                    <a:pt x="186" y="667"/>
                    <a:pt x="184" y="678"/>
                    <a:pt x="220" y="740"/>
                  </a:cubicBezTo>
                  <a:cubicBezTo>
                    <a:pt x="226" y="749"/>
                    <a:pt x="286" y="824"/>
                    <a:pt x="289" y="830"/>
                  </a:cubicBezTo>
                  <a:cubicBezTo>
                    <a:pt x="327" y="873"/>
                    <a:pt x="355" y="901"/>
                    <a:pt x="398" y="941"/>
                  </a:cubicBezTo>
                  <a:cubicBezTo>
                    <a:pt x="443" y="984"/>
                    <a:pt x="488" y="1025"/>
                    <a:pt x="533" y="1066"/>
                  </a:cubicBezTo>
                  <a:cubicBezTo>
                    <a:pt x="571" y="1104"/>
                    <a:pt x="603" y="1149"/>
                    <a:pt x="642" y="1188"/>
                  </a:cubicBezTo>
                  <a:cubicBezTo>
                    <a:pt x="618" y="1218"/>
                    <a:pt x="597" y="1245"/>
                    <a:pt x="573" y="1275"/>
                  </a:cubicBezTo>
                  <a:cubicBezTo>
                    <a:pt x="531" y="1230"/>
                    <a:pt x="462" y="1200"/>
                    <a:pt x="406" y="1175"/>
                  </a:cubicBezTo>
                  <a:cubicBezTo>
                    <a:pt x="334" y="1140"/>
                    <a:pt x="254" y="1115"/>
                    <a:pt x="177" y="1091"/>
                  </a:cubicBezTo>
                  <a:cubicBezTo>
                    <a:pt x="160" y="1087"/>
                    <a:pt x="141" y="1081"/>
                    <a:pt x="124" y="1076"/>
                  </a:cubicBezTo>
                  <a:lnTo>
                    <a:pt x="124" y="1076"/>
                  </a:lnTo>
                  <a:cubicBezTo>
                    <a:pt x="126" y="1078"/>
                    <a:pt x="130" y="1083"/>
                    <a:pt x="134" y="1085"/>
                  </a:cubicBezTo>
                  <a:cubicBezTo>
                    <a:pt x="151" y="1102"/>
                    <a:pt x="271" y="1177"/>
                    <a:pt x="329" y="1200"/>
                  </a:cubicBezTo>
                  <a:cubicBezTo>
                    <a:pt x="372" y="1215"/>
                    <a:pt x="415" y="1235"/>
                    <a:pt x="456" y="1256"/>
                  </a:cubicBezTo>
                  <a:cubicBezTo>
                    <a:pt x="488" y="1273"/>
                    <a:pt x="518" y="1293"/>
                    <a:pt x="552" y="1308"/>
                  </a:cubicBezTo>
                  <a:cubicBezTo>
                    <a:pt x="539" y="1327"/>
                    <a:pt x="526" y="1344"/>
                    <a:pt x="513" y="1363"/>
                  </a:cubicBezTo>
                  <a:cubicBezTo>
                    <a:pt x="490" y="1359"/>
                    <a:pt x="466" y="1357"/>
                    <a:pt x="442" y="1357"/>
                  </a:cubicBezTo>
                  <a:cubicBezTo>
                    <a:pt x="368" y="1357"/>
                    <a:pt x="291" y="1373"/>
                    <a:pt x="218" y="1378"/>
                  </a:cubicBezTo>
                  <a:cubicBezTo>
                    <a:pt x="196" y="1378"/>
                    <a:pt x="171" y="1380"/>
                    <a:pt x="147" y="1380"/>
                  </a:cubicBezTo>
                  <a:cubicBezTo>
                    <a:pt x="164" y="1394"/>
                    <a:pt x="251" y="1407"/>
                    <a:pt x="301" y="1407"/>
                  </a:cubicBezTo>
                  <a:cubicBezTo>
                    <a:pt x="307" y="1407"/>
                    <a:pt x="313" y="1407"/>
                    <a:pt x="319" y="1406"/>
                  </a:cubicBezTo>
                  <a:cubicBezTo>
                    <a:pt x="338" y="1403"/>
                    <a:pt x="359" y="1402"/>
                    <a:pt x="380" y="1402"/>
                  </a:cubicBezTo>
                  <a:cubicBezTo>
                    <a:pt x="404" y="1402"/>
                    <a:pt x="428" y="1403"/>
                    <a:pt x="451" y="1403"/>
                  </a:cubicBezTo>
                  <a:cubicBezTo>
                    <a:pt x="464" y="1403"/>
                    <a:pt x="476" y="1403"/>
                    <a:pt x="488" y="1402"/>
                  </a:cubicBezTo>
                  <a:lnTo>
                    <a:pt x="488" y="1402"/>
                  </a:lnTo>
                  <a:cubicBezTo>
                    <a:pt x="379" y="1567"/>
                    <a:pt x="179" y="1800"/>
                    <a:pt x="23" y="1924"/>
                  </a:cubicBezTo>
                  <a:cubicBezTo>
                    <a:pt x="0" y="1942"/>
                    <a:pt x="16" y="1975"/>
                    <a:pt x="39" y="1975"/>
                  </a:cubicBezTo>
                  <a:cubicBezTo>
                    <a:pt x="44" y="1975"/>
                    <a:pt x="50" y="1973"/>
                    <a:pt x="55" y="1969"/>
                  </a:cubicBezTo>
                  <a:cubicBezTo>
                    <a:pt x="209" y="1864"/>
                    <a:pt x="404" y="1627"/>
                    <a:pt x="509" y="1472"/>
                  </a:cubicBezTo>
                  <a:cubicBezTo>
                    <a:pt x="522" y="1453"/>
                    <a:pt x="535" y="1432"/>
                    <a:pt x="548" y="1412"/>
                  </a:cubicBezTo>
                  <a:cubicBezTo>
                    <a:pt x="606" y="1479"/>
                    <a:pt x="659" y="1676"/>
                    <a:pt x="668" y="1693"/>
                  </a:cubicBezTo>
                  <a:cubicBezTo>
                    <a:pt x="672" y="1702"/>
                    <a:pt x="676" y="1710"/>
                    <a:pt x="680" y="1719"/>
                  </a:cubicBezTo>
                  <a:cubicBezTo>
                    <a:pt x="678" y="1682"/>
                    <a:pt x="657" y="1492"/>
                    <a:pt x="576" y="1380"/>
                  </a:cubicBezTo>
                  <a:cubicBezTo>
                    <a:pt x="586" y="1363"/>
                    <a:pt x="591" y="1355"/>
                    <a:pt x="601" y="1340"/>
                  </a:cubicBezTo>
                  <a:cubicBezTo>
                    <a:pt x="636" y="1342"/>
                    <a:pt x="668" y="1348"/>
                    <a:pt x="704" y="1365"/>
                  </a:cubicBezTo>
                  <a:cubicBezTo>
                    <a:pt x="753" y="1387"/>
                    <a:pt x="798" y="1421"/>
                    <a:pt x="839" y="1455"/>
                  </a:cubicBezTo>
                  <a:cubicBezTo>
                    <a:pt x="906" y="1510"/>
                    <a:pt x="1043" y="1621"/>
                    <a:pt x="1065" y="1621"/>
                  </a:cubicBezTo>
                  <a:cubicBezTo>
                    <a:pt x="1067" y="1621"/>
                    <a:pt x="1068" y="1621"/>
                    <a:pt x="1068" y="1620"/>
                  </a:cubicBezTo>
                  <a:cubicBezTo>
                    <a:pt x="1038" y="1586"/>
                    <a:pt x="1008" y="1550"/>
                    <a:pt x="978" y="1517"/>
                  </a:cubicBezTo>
                  <a:cubicBezTo>
                    <a:pt x="920" y="1455"/>
                    <a:pt x="854" y="1402"/>
                    <a:pt x="781" y="1359"/>
                  </a:cubicBezTo>
                  <a:cubicBezTo>
                    <a:pt x="740" y="1335"/>
                    <a:pt x="683" y="1305"/>
                    <a:pt x="629" y="1301"/>
                  </a:cubicBezTo>
                  <a:cubicBezTo>
                    <a:pt x="653" y="1269"/>
                    <a:pt x="676" y="1237"/>
                    <a:pt x="700" y="1205"/>
                  </a:cubicBezTo>
                  <a:cubicBezTo>
                    <a:pt x="867" y="1211"/>
                    <a:pt x="1165" y="1311"/>
                    <a:pt x="1205" y="1311"/>
                  </a:cubicBezTo>
                  <a:cubicBezTo>
                    <a:pt x="1208" y="1311"/>
                    <a:pt x="1209" y="1311"/>
                    <a:pt x="1209" y="1310"/>
                  </a:cubicBezTo>
                  <a:cubicBezTo>
                    <a:pt x="1201" y="1308"/>
                    <a:pt x="1190" y="1303"/>
                    <a:pt x="1180" y="1299"/>
                  </a:cubicBezTo>
                  <a:cubicBezTo>
                    <a:pt x="1047" y="1254"/>
                    <a:pt x="891" y="1170"/>
                    <a:pt x="744" y="1170"/>
                  </a:cubicBezTo>
                  <a:cubicBezTo>
                    <a:pt x="738" y="1170"/>
                    <a:pt x="733" y="1170"/>
                    <a:pt x="728" y="1170"/>
                  </a:cubicBezTo>
                  <a:cubicBezTo>
                    <a:pt x="768" y="1115"/>
                    <a:pt x="811" y="1061"/>
                    <a:pt x="852" y="1008"/>
                  </a:cubicBezTo>
                  <a:cubicBezTo>
                    <a:pt x="854" y="1008"/>
                    <a:pt x="854" y="1008"/>
                    <a:pt x="854" y="1006"/>
                  </a:cubicBezTo>
                  <a:cubicBezTo>
                    <a:pt x="1008" y="973"/>
                    <a:pt x="1332" y="969"/>
                    <a:pt x="1355" y="961"/>
                  </a:cubicBezTo>
                  <a:lnTo>
                    <a:pt x="1342" y="961"/>
                  </a:lnTo>
                  <a:cubicBezTo>
                    <a:pt x="1244" y="956"/>
                    <a:pt x="1147" y="946"/>
                    <a:pt x="1051" y="937"/>
                  </a:cubicBezTo>
                  <a:cubicBezTo>
                    <a:pt x="1028" y="935"/>
                    <a:pt x="1005" y="934"/>
                    <a:pt x="982" y="934"/>
                  </a:cubicBezTo>
                  <a:cubicBezTo>
                    <a:pt x="955" y="934"/>
                    <a:pt x="929" y="936"/>
                    <a:pt x="903" y="941"/>
                  </a:cubicBezTo>
                  <a:cubicBezTo>
                    <a:pt x="974" y="849"/>
                    <a:pt x="1077" y="738"/>
                    <a:pt x="1152" y="646"/>
                  </a:cubicBezTo>
                  <a:cubicBezTo>
                    <a:pt x="1248" y="611"/>
                    <a:pt x="1454" y="556"/>
                    <a:pt x="1469" y="543"/>
                  </a:cubicBezTo>
                  <a:lnTo>
                    <a:pt x="1469" y="543"/>
                  </a:lnTo>
                  <a:cubicBezTo>
                    <a:pt x="1383" y="547"/>
                    <a:pt x="1284" y="552"/>
                    <a:pt x="1197" y="579"/>
                  </a:cubicBezTo>
                  <a:cubicBezTo>
                    <a:pt x="1229" y="541"/>
                    <a:pt x="1261" y="504"/>
                    <a:pt x="1293" y="468"/>
                  </a:cubicBezTo>
                  <a:cubicBezTo>
                    <a:pt x="1364" y="387"/>
                    <a:pt x="1432" y="305"/>
                    <a:pt x="1501" y="222"/>
                  </a:cubicBezTo>
                  <a:cubicBezTo>
                    <a:pt x="1556" y="149"/>
                    <a:pt x="1627" y="93"/>
                    <a:pt x="1661" y="8"/>
                  </a:cubicBezTo>
                  <a:cubicBezTo>
                    <a:pt x="1663" y="3"/>
                    <a:pt x="1660" y="0"/>
                    <a:pt x="16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1"/>
            <p:cNvSpPr/>
            <p:nvPr/>
          </p:nvSpPr>
          <p:spPr>
            <a:xfrm>
              <a:off x="1904775" y="2493752"/>
              <a:ext cx="741693" cy="712944"/>
            </a:xfrm>
            <a:custGeom>
              <a:avLst/>
              <a:gdLst/>
              <a:ahLst/>
              <a:cxnLst/>
              <a:rect l="l" t="t" r="r" b="b"/>
              <a:pathLst>
                <a:path w="2502" h="2405" extrusionOk="0">
                  <a:moveTo>
                    <a:pt x="1722" y="212"/>
                  </a:moveTo>
                  <a:cubicBezTo>
                    <a:pt x="1729" y="212"/>
                    <a:pt x="1735" y="214"/>
                    <a:pt x="1742" y="219"/>
                  </a:cubicBezTo>
                  <a:cubicBezTo>
                    <a:pt x="1772" y="231"/>
                    <a:pt x="1799" y="264"/>
                    <a:pt x="1817" y="281"/>
                  </a:cubicBezTo>
                  <a:cubicBezTo>
                    <a:pt x="1849" y="313"/>
                    <a:pt x="1874" y="343"/>
                    <a:pt x="1894" y="383"/>
                  </a:cubicBezTo>
                  <a:cubicBezTo>
                    <a:pt x="1936" y="484"/>
                    <a:pt x="1943" y="621"/>
                    <a:pt x="1894" y="720"/>
                  </a:cubicBezTo>
                  <a:cubicBezTo>
                    <a:pt x="1885" y="737"/>
                    <a:pt x="1873" y="755"/>
                    <a:pt x="1859" y="755"/>
                  </a:cubicBezTo>
                  <a:cubicBezTo>
                    <a:pt x="1853" y="755"/>
                    <a:pt x="1846" y="751"/>
                    <a:pt x="1838" y="741"/>
                  </a:cubicBezTo>
                  <a:cubicBezTo>
                    <a:pt x="1817" y="713"/>
                    <a:pt x="1808" y="677"/>
                    <a:pt x="1797" y="643"/>
                  </a:cubicBezTo>
                  <a:cubicBezTo>
                    <a:pt x="1776" y="568"/>
                    <a:pt x="1763" y="491"/>
                    <a:pt x="1757" y="411"/>
                  </a:cubicBezTo>
                  <a:cubicBezTo>
                    <a:pt x="1748" y="345"/>
                    <a:pt x="1742" y="276"/>
                    <a:pt x="1722" y="212"/>
                  </a:cubicBezTo>
                  <a:close/>
                  <a:moveTo>
                    <a:pt x="1289" y="965"/>
                  </a:moveTo>
                  <a:cubicBezTo>
                    <a:pt x="1301" y="965"/>
                    <a:pt x="1310" y="972"/>
                    <a:pt x="1318" y="981"/>
                  </a:cubicBezTo>
                  <a:cubicBezTo>
                    <a:pt x="1318" y="983"/>
                    <a:pt x="1318" y="983"/>
                    <a:pt x="1318" y="983"/>
                  </a:cubicBezTo>
                  <a:cubicBezTo>
                    <a:pt x="1326" y="992"/>
                    <a:pt x="1333" y="1002"/>
                    <a:pt x="1335" y="1013"/>
                  </a:cubicBezTo>
                  <a:cubicBezTo>
                    <a:pt x="1339" y="1032"/>
                    <a:pt x="1333" y="1056"/>
                    <a:pt x="1309" y="1060"/>
                  </a:cubicBezTo>
                  <a:cubicBezTo>
                    <a:pt x="1305" y="1061"/>
                    <a:pt x="1301" y="1062"/>
                    <a:pt x="1297" y="1062"/>
                  </a:cubicBezTo>
                  <a:cubicBezTo>
                    <a:pt x="1273" y="1062"/>
                    <a:pt x="1251" y="1045"/>
                    <a:pt x="1249" y="1017"/>
                  </a:cubicBezTo>
                  <a:cubicBezTo>
                    <a:pt x="1247" y="996"/>
                    <a:pt x="1260" y="970"/>
                    <a:pt x="1281" y="966"/>
                  </a:cubicBezTo>
                  <a:cubicBezTo>
                    <a:pt x="1284" y="965"/>
                    <a:pt x="1286" y="965"/>
                    <a:pt x="1289" y="965"/>
                  </a:cubicBezTo>
                  <a:close/>
                  <a:moveTo>
                    <a:pt x="1547" y="951"/>
                  </a:moveTo>
                  <a:cubicBezTo>
                    <a:pt x="1566" y="953"/>
                    <a:pt x="1583" y="960"/>
                    <a:pt x="1596" y="972"/>
                  </a:cubicBezTo>
                  <a:cubicBezTo>
                    <a:pt x="1596" y="972"/>
                    <a:pt x="1598" y="972"/>
                    <a:pt x="1598" y="975"/>
                  </a:cubicBezTo>
                  <a:cubicBezTo>
                    <a:pt x="1622" y="994"/>
                    <a:pt x="1641" y="1032"/>
                    <a:pt x="1634" y="1065"/>
                  </a:cubicBezTo>
                  <a:cubicBezTo>
                    <a:pt x="1631" y="1086"/>
                    <a:pt x="1613" y="1113"/>
                    <a:pt x="1587" y="1113"/>
                  </a:cubicBezTo>
                  <a:cubicBezTo>
                    <a:pt x="1584" y="1113"/>
                    <a:pt x="1582" y="1112"/>
                    <a:pt x="1579" y="1112"/>
                  </a:cubicBezTo>
                  <a:cubicBezTo>
                    <a:pt x="1555" y="1105"/>
                    <a:pt x="1540" y="1077"/>
                    <a:pt x="1534" y="1056"/>
                  </a:cubicBezTo>
                  <a:cubicBezTo>
                    <a:pt x="1527" y="1041"/>
                    <a:pt x="1527" y="1024"/>
                    <a:pt x="1525" y="1007"/>
                  </a:cubicBezTo>
                  <a:cubicBezTo>
                    <a:pt x="1523" y="994"/>
                    <a:pt x="1519" y="983"/>
                    <a:pt x="1523" y="970"/>
                  </a:cubicBezTo>
                  <a:cubicBezTo>
                    <a:pt x="1525" y="960"/>
                    <a:pt x="1536" y="951"/>
                    <a:pt x="1547" y="951"/>
                  </a:cubicBezTo>
                  <a:close/>
                  <a:moveTo>
                    <a:pt x="1777" y="979"/>
                  </a:moveTo>
                  <a:cubicBezTo>
                    <a:pt x="1787" y="979"/>
                    <a:pt x="1797" y="986"/>
                    <a:pt x="1802" y="996"/>
                  </a:cubicBezTo>
                  <a:cubicBezTo>
                    <a:pt x="1829" y="1026"/>
                    <a:pt x="1827" y="1084"/>
                    <a:pt x="1810" y="1118"/>
                  </a:cubicBezTo>
                  <a:cubicBezTo>
                    <a:pt x="1805" y="1127"/>
                    <a:pt x="1795" y="1132"/>
                    <a:pt x="1785" y="1132"/>
                  </a:cubicBezTo>
                  <a:cubicBezTo>
                    <a:pt x="1778" y="1132"/>
                    <a:pt x="1772" y="1130"/>
                    <a:pt x="1767" y="1125"/>
                  </a:cubicBezTo>
                  <a:cubicBezTo>
                    <a:pt x="1739" y="1090"/>
                    <a:pt x="1724" y="1022"/>
                    <a:pt x="1761" y="985"/>
                  </a:cubicBezTo>
                  <a:cubicBezTo>
                    <a:pt x="1766" y="981"/>
                    <a:pt x="1772" y="979"/>
                    <a:pt x="1777" y="979"/>
                  </a:cubicBezTo>
                  <a:close/>
                  <a:moveTo>
                    <a:pt x="1398" y="1257"/>
                  </a:moveTo>
                  <a:cubicBezTo>
                    <a:pt x="1399" y="1257"/>
                    <a:pt x="1400" y="1257"/>
                    <a:pt x="1401" y="1257"/>
                  </a:cubicBezTo>
                  <a:cubicBezTo>
                    <a:pt x="1410" y="1257"/>
                    <a:pt x="1418" y="1257"/>
                    <a:pt x="1422" y="1268"/>
                  </a:cubicBezTo>
                  <a:cubicBezTo>
                    <a:pt x="1435" y="1298"/>
                    <a:pt x="1416" y="1337"/>
                    <a:pt x="1397" y="1360"/>
                  </a:cubicBezTo>
                  <a:cubicBezTo>
                    <a:pt x="1386" y="1371"/>
                    <a:pt x="1367" y="1381"/>
                    <a:pt x="1349" y="1381"/>
                  </a:cubicBezTo>
                  <a:cubicBezTo>
                    <a:pt x="1337" y="1381"/>
                    <a:pt x="1325" y="1376"/>
                    <a:pt x="1318" y="1362"/>
                  </a:cubicBezTo>
                  <a:cubicBezTo>
                    <a:pt x="1305" y="1339"/>
                    <a:pt x="1326" y="1309"/>
                    <a:pt x="1341" y="1292"/>
                  </a:cubicBezTo>
                  <a:cubicBezTo>
                    <a:pt x="1353" y="1277"/>
                    <a:pt x="1375" y="1257"/>
                    <a:pt x="1398" y="1257"/>
                  </a:cubicBezTo>
                  <a:close/>
                  <a:moveTo>
                    <a:pt x="1780" y="1370"/>
                  </a:moveTo>
                  <a:cubicBezTo>
                    <a:pt x="1785" y="1370"/>
                    <a:pt x="1790" y="1371"/>
                    <a:pt x="1794" y="1376"/>
                  </a:cubicBezTo>
                  <a:lnTo>
                    <a:pt x="1794" y="1376"/>
                  </a:lnTo>
                  <a:cubicBezTo>
                    <a:pt x="1794" y="1377"/>
                    <a:pt x="1797" y="1382"/>
                    <a:pt x="1797" y="1384"/>
                  </a:cubicBezTo>
                  <a:cubicBezTo>
                    <a:pt x="1799" y="1386"/>
                    <a:pt x="1802" y="1390"/>
                    <a:pt x="1804" y="1394"/>
                  </a:cubicBezTo>
                  <a:cubicBezTo>
                    <a:pt x="1806" y="1403"/>
                    <a:pt x="1806" y="1412"/>
                    <a:pt x="1806" y="1420"/>
                  </a:cubicBezTo>
                  <a:cubicBezTo>
                    <a:pt x="1808" y="1435"/>
                    <a:pt x="1808" y="1452"/>
                    <a:pt x="1806" y="1469"/>
                  </a:cubicBezTo>
                  <a:cubicBezTo>
                    <a:pt x="1800" y="1493"/>
                    <a:pt x="1780" y="1526"/>
                    <a:pt x="1753" y="1526"/>
                  </a:cubicBezTo>
                  <a:cubicBezTo>
                    <a:pt x="1750" y="1526"/>
                    <a:pt x="1747" y="1526"/>
                    <a:pt x="1744" y="1525"/>
                  </a:cubicBezTo>
                  <a:cubicBezTo>
                    <a:pt x="1692" y="1514"/>
                    <a:pt x="1729" y="1418"/>
                    <a:pt x="1752" y="1388"/>
                  </a:cubicBezTo>
                  <a:cubicBezTo>
                    <a:pt x="1755" y="1379"/>
                    <a:pt x="1768" y="1370"/>
                    <a:pt x="1780" y="1370"/>
                  </a:cubicBezTo>
                  <a:close/>
                  <a:moveTo>
                    <a:pt x="1600" y="1328"/>
                  </a:moveTo>
                  <a:cubicBezTo>
                    <a:pt x="1601" y="1328"/>
                    <a:pt x="1603" y="1328"/>
                    <a:pt x="1605" y="1328"/>
                  </a:cubicBezTo>
                  <a:cubicBezTo>
                    <a:pt x="1620" y="1328"/>
                    <a:pt x="1632" y="1341"/>
                    <a:pt x="1632" y="1356"/>
                  </a:cubicBezTo>
                  <a:cubicBezTo>
                    <a:pt x="1632" y="1362"/>
                    <a:pt x="1630" y="1371"/>
                    <a:pt x="1628" y="1377"/>
                  </a:cubicBezTo>
                  <a:cubicBezTo>
                    <a:pt x="1620" y="1414"/>
                    <a:pt x="1602" y="1448"/>
                    <a:pt x="1585" y="1469"/>
                  </a:cubicBezTo>
                  <a:cubicBezTo>
                    <a:pt x="1562" y="1499"/>
                    <a:pt x="1536" y="1527"/>
                    <a:pt x="1502" y="1542"/>
                  </a:cubicBezTo>
                  <a:cubicBezTo>
                    <a:pt x="1497" y="1545"/>
                    <a:pt x="1492" y="1546"/>
                    <a:pt x="1488" y="1546"/>
                  </a:cubicBezTo>
                  <a:cubicBezTo>
                    <a:pt x="1476" y="1546"/>
                    <a:pt x="1465" y="1539"/>
                    <a:pt x="1463" y="1525"/>
                  </a:cubicBezTo>
                  <a:cubicBezTo>
                    <a:pt x="1451" y="1449"/>
                    <a:pt x="1512" y="1328"/>
                    <a:pt x="1600" y="1328"/>
                  </a:cubicBezTo>
                  <a:close/>
                  <a:moveTo>
                    <a:pt x="1462" y="1"/>
                  </a:moveTo>
                  <a:cubicBezTo>
                    <a:pt x="1415" y="1"/>
                    <a:pt x="1366" y="8"/>
                    <a:pt x="1320" y="13"/>
                  </a:cubicBezTo>
                  <a:cubicBezTo>
                    <a:pt x="1305" y="15"/>
                    <a:pt x="1228" y="34"/>
                    <a:pt x="1240" y="43"/>
                  </a:cubicBezTo>
                  <a:cubicBezTo>
                    <a:pt x="1294" y="75"/>
                    <a:pt x="1333" y="118"/>
                    <a:pt x="1360" y="171"/>
                  </a:cubicBezTo>
                  <a:cubicBezTo>
                    <a:pt x="1386" y="223"/>
                    <a:pt x="1420" y="287"/>
                    <a:pt x="1442" y="341"/>
                  </a:cubicBezTo>
                  <a:cubicBezTo>
                    <a:pt x="1500" y="482"/>
                    <a:pt x="1519" y="542"/>
                    <a:pt x="1553" y="653"/>
                  </a:cubicBezTo>
                  <a:cubicBezTo>
                    <a:pt x="1566" y="698"/>
                    <a:pt x="1579" y="758"/>
                    <a:pt x="1557" y="803"/>
                  </a:cubicBezTo>
                  <a:cubicBezTo>
                    <a:pt x="1554" y="813"/>
                    <a:pt x="1548" y="817"/>
                    <a:pt x="1543" y="817"/>
                  </a:cubicBezTo>
                  <a:cubicBezTo>
                    <a:pt x="1532" y="817"/>
                    <a:pt x="1521" y="805"/>
                    <a:pt x="1512" y="797"/>
                  </a:cubicBezTo>
                  <a:cubicBezTo>
                    <a:pt x="1465" y="748"/>
                    <a:pt x="1433" y="679"/>
                    <a:pt x="1405" y="619"/>
                  </a:cubicBezTo>
                  <a:cubicBezTo>
                    <a:pt x="1343" y="484"/>
                    <a:pt x="1296" y="339"/>
                    <a:pt x="1208" y="219"/>
                  </a:cubicBezTo>
                  <a:cubicBezTo>
                    <a:pt x="1163" y="159"/>
                    <a:pt x="1105" y="102"/>
                    <a:pt x="1030" y="102"/>
                  </a:cubicBezTo>
                  <a:cubicBezTo>
                    <a:pt x="1024" y="102"/>
                    <a:pt x="1018" y="102"/>
                    <a:pt x="1011" y="103"/>
                  </a:cubicBezTo>
                  <a:cubicBezTo>
                    <a:pt x="947" y="109"/>
                    <a:pt x="765" y="174"/>
                    <a:pt x="765" y="174"/>
                  </a:cubicBezTo>
                  <a:cubicBezTo>
                    <a:pt x="767" y="178"/>
                    <a:pt x="782" y="191"/>
                    <a:pt x="791" y="193"/>
                  </a:cubicBezTo>
                  <a:cubicBezTo>
                    <a:pt x="823" y="212"/>
                    <a:pt x="866" y="261"/>
                    <a:pt x="891" y="283"/>
                  </a:cubicBezTo>
                  <a:cubicBezTo>
                    <a:pt x="943" y="326"/>
                    <a:pt x="1007" y="422"/>
                    <a:pt x="1033" y="454"/>
                  </a:cubicBezTo>
                  <a:cubicBezTo>
                    <a:pt x="1112" y="557"/>
                    <a:pt x="1116" y="596"/>
                    <a:pt x="1176" y="709"/>
                  </a:cubicBezTo>
                  <a:cubicBezTo>
                    <a:pt x="1202" y="756"/>
                    <a:pt x="1204" y="799"/>
                    <a:pt x="1217" y="853"/>
                  </a:cubicBezTo>
                  <a:cubicBezTo>
                    <a:pt x="1221" y="876"/>
                    <a:pt x="1223" y="904"/>
                    <a:pt x="1213" y="925"/>
                  </a:cubicBezTo>
                  <a:cubicBezTo>
                    <a:pt x="1206" y="937"/>
                    <a:pt x="1197" y="941"/>
                    <a:pt x="1186" y="941"/>
                  </a:cubicBezTo>
                  <a:cubicBezTo>
                    <a:pt x="1172" y="941"/>
                    <a:pt x="1155" y="933"/>
                    <a:pt x="1144" y="925"/>
                  </a:cubicBezTo>
                  <a:cubicBezTo>
                    <a:pt x="1108" y="902"/>
                    <a:pt x="1080" y="863"/>
                    <a:pt x="1052" y="829"/>
                  </a:cubicBezTo>
                  <a:cubicBezTo>
                    <a:pt x="1013" y="778"/>
                    <a:pt x="981" y="720"/>
                    <a:pt x="951" y="664"/>
                  </a:cubicBezTo>
                  <a:cubicBezTo>
                    <a:pt x="921" y="608"/>
                    <a:pt x="891" y="555"/>
                    <a:pt x="855" y="503"/>
                  </a:cubicBezTo>
                  <a:cubicBezTo>
                    <a:pt x="818" y="456"/>
                    <a:pt x="774" y="413"/>
                    <a:pt x="726" y="375"/>
                  </a:cubicBezTo>
                  <a:cubicBezTo>
                    <a:pt x="667" y="329"/>
                    <a:pt x="596" y="293"/>
                    <a:pt x="523" y="293"/>
                  </a:cubicBezTo>
                  <a:cubicBezTo>
                    <a:pt x="491" y="293"/>
                    <a:pt x="458" y="301"/>
                    <a:pt x="427" y="317"/>
                  </a:cubicBezTo>
                  <a:cubicBezTo>
                    <a:pt x="424" y="319"/>
                    <a:pt x="416" y="328"/>
                    <a:pt x="412" y="330"/>
                  </a:cubicBezTo>
                  <a:cubicBezTo>
                    <a:pt x="407" y="334"/>
                    <a:pt x="362" y="383"/>
                    <a:pt x="343" y="405"/>
                  </a:cubicBezTo>
                  <a:cubicBezTo>
                    <a:pt x="341" y="409"/>
                    <a:pt x="337" y="413"/>
                    <a:pt x="334" y="418"/>
                  </a:cubicBezTo>
                  <a:cubicBezTo>
                    <a:pt x="339" y="418"/>
                    <a:pt x="343" y="420"/>
                    <a:pt x="349" y="422"/>
                  </a:cubicBezTo>
                  <a:cubicBezTo>
                    <a:pt x="382" y="437"/>
                    <a:pt x="414" y="454"/>
                    <a:pt x="444" y="473"/>
                  </a:cubicBezTo>
                  <a:cubicBezTo>
                    <a:pt x="510" y="512"/>
                    <a:pt x="576" y="553"/>
                    <a:pt x="634" y="604"/>
                  </a:cubicBezTo>
                  <a:cubicBezTo>
                    <a:pt x="666" y="632"/>
                    <a:pt x="703" y="664"/>
                    <a:pt x="720" y="700"/>
                  </a:cubicBezTo>
                  <a:cubicBezTo>
                    <a:pt x="735" y="730"/>
                    <a:pt x="739" y="775"/>
                    <a:pt x="705" y="790"/>
                  </a:cubicBezTo>
                  <a:cubicBezTo>
                    <a:pt x="697" y="794"/>
                    <a:pt x="688" y="796"/>
                    <a:pt x="680" y="796"/>
                  </a:cubicBezTo>
                  <a:cubicBezTo>
                    <a:pt x="654" y="796"/>
                    <a:pt x="627" y="782"/>
                    <a:pt x="606" y="769"/>
                  </a:cubicBezTo>
                  <a:cubicBezTo>
                    <a:pt x="570" y="750"/>
                    <a:pt x="538" y="724"/>
                    <a:pt x="506" y="698"/>
                  </a:cubicBezTo>
                  <a:cubicBezTo>
                    <a:pt x="436" y="644"/>
                    <a:pt x="367" y="543"/>
                    <a:pt x="283" y="543"/>
                  </a:cubicBezTo>
                  <a:cubicBezTo>
                    <a:pt x="275" y="543"/>
                    <a:pt x="266" y="544"/>
                    <a:pt x="257" y="546"/>
                  </a:cubicBezTo>
                  <a:cubicBezTo>
                    <a:pt x="204" y="559"/>
                    <a:pt x="193" y="602"/>
                    <a:pt x="135" y="643"/>
                  </a:cubicBezTo>
                  <a:cubicBezTo>
                    <a:pt x="67" y="690"/>
                    <a:pt x="2" y="726"/>
                    <a:pt x="0" y="726"/>
                  </a:cubicBezTo>
                  <a:cubicBezTo>
                    <a:pt x="0" y="726"/>
                    <a:pt x="32" y="793"/>
                    <a:pt x="50" y="859"/>
                  </a:cubicBezTo>
                  <a:cubicBezTo>
                    <a:pt x="62" y="915"/>
                    <a:pt x="52" y="968"/>
                    <a:pt x="97" y="990"/>
                  </a:cubicBezTo>
                  <a:cubicBezTo>
                    <a:pt x="110" y="994"/>
                    <a:pt x="137" y="1005"/>
                    <a:pt x="152" y="1005"/>
                  </a:cubicBezTo>
                  <a:cubicBezTo>
                    <a:pt x="174" y="1007"/>
                    <a:pt x="195" y="1009"/>
                    <a:pt x="216" y="1009"/>
                  </a:cubicBezTo>
                  <a:cubicBezTo>
                    <a:pt x="233" y="1009"/>
                    <a:pt x="251" y="1008"/>
                    <a:pt x="268" y="1005"/>
                  </a:cubicBezTo>
                  <a:cubicBezTo>
                    <a:pt x="315" y="995"/>
                    <a:pt x="353" y="987"/>
                    <a:pt x="395" y="987"/>
                  </a:cubicBezTo>
                  <a:cubicBezTo>
                    <a:pt x="413" y="987"/>
                    <a:pt x="430" y="989"/>
                    <a:pt x="450" y="992"/>
                  </a:cubicBezTo>
                  <a:cubicBezTo>
                    <a:pt x="463" y="992"/>
                    <a:pt x="493" y="1011"/>
                    <a:pt x="489" y="1022"/>
                  </a:cubicBezTo>
                  <a:cubicBezTo>
                    <a:pt x="472" y="1095"/>
                    <a:pt x="362" y="1101"/>
                    <a:pt x="304" y="1105"/>
                  </a:cubicBezTo>
                  <a:cubicBezTo>
                    <a:pt x="286" y="1107"/>
                    <a:pt x="267" y="1108"/>
                    <a:pt x="249" y="1108"/>
                  </a:cubicBezTo>
                  <a:cubicBezTo>
                    <a:pt x="200" y="1108"/>
                    <a:pt x="153" y="1102"/>
                    <a:pt x="105" y="1095"/>
                  </a:cubicBezTo>
                  <a:cubicBezTo>
                    <a:pt x="101" y="1095"/>
                    <a:pt x="95" y="1092"/>
                    <a:pt x="90" y="1092"/>
                  </a:cubicBezTo>
                  <a:lnTo>
                    <a:pt x="90" y="1092"/>
                  </a:lnTo>
                  <a:cubicBezTo>
                    <a:pt x="99" y="1127"/>
                    <a:pt x="112" y="1161"/>
                    <a:pt x="133" y="1191"/>
                  </a:cubicBezTo>
                  <a:cubicBezTo>
                    <a:pt x="174" y="1244"/>
                    <a:pt x="250" y="1258"/>
                    <a:pt x="319" y="1258"/>
                  </a:cubicBezTo>
                  <a:cubicBezTo>
                    <a:pt x="339" y="1258"/>
                    <a:pt x="359" y="1257"/>
                    <a:pt x="377" y="1255"/>
                  </a:cubicBezTo>
                  <a:cubicBezTo>
                    <a:pt x="497" y="1244"/>
                    <a:pt x="604" y="1180"/>
                    <a:pt x="722" y="1159"/>
                  </a:cubicBezTo>
                  <a:cubicBezTo>
                    <a:pt x="745" y="1155"/>
                    <a:pt x="769" y="1152"/>
                    <a:pt x="793" y="1152"/>
                  </a:cubicBezTo>
                  <a:cubicBezTo>
                    <a:pt x="799" y="1152"/>
                    <a:pt x="804" y="1152"/>
                    <a:pt x="810" y="1152"/>
                  </a:cubicBezTo>
                  <a:cubicBezTo>
                    <a:pt x="823" y="1155"/>
                    <a:pt x="840" y="1157"/>
                    <a:pt x="846" y="1170"/>
                  </a:cubicBezTo>
                  <a:cubicBezTo>
                    <a:pt x="855" y="1182"/>
                    <a:pt x="846" y="1202"/>
                    <a:pt x="838" y="1212"/>
                  </a:cubicBezTo>
                  <a:cubicBezTo>
                    <a:pt x="801" y="1255"/>
                    <a:pt x="731" y="1266"/>
                    <a:pt x="681" y="1283"/>
                  </a:cubicBezTo>
                  <a:cubicBezTo>
                    <a:pt x="555" y="1330"/>
                    <a:pt x="439" y="1397"/>
                    <a:pt x="309" y="1431"/>
                  </a:cubicBezTo>
                  <a:cubicBezTo>
                    <a:pt x="289" y="1437"/>
                    <a:pt x="272" y="1442"/>
                    <a:pt x="253" y="1444"/>
                  </a:cubicBezTo>
                  <a:cubicBezTo>
                    <a:pt x="242" y="1446"/>
                    <a:pt x="230" y="1448"/>
                    <a:pt x="217" y="1448"/>
                  </a:cubicBezTo>
                  <a:cubicBezTo>
                    <a:pt x="214" y="1448"/>
                    <a:pt x="212" y="1447"/>
                    <a:pt x="210" y="1447"/>
                  </a:cubicBezTo>
                  <a:cubicBezTo>
                    <a:pt x="189" y="1447"/>
                    <a:pt x="215" y="1468"/>
                    <a:pt x="223" y="1480"/>
                  </a:cubicBezTo>
                  <a:cubicBezTo>
                    <a:pt x="232" y="1489"/>
                    <a:pt x="236" y="1499"/>
                    <a:pt x="242" y="1510"/>
                  </a:cubicBezTo>
                  <a:cubicBezTo>
                    <a:pt x="257" y="1536"/>
                    <a:pt x="272" y="1564"/>
                    <a:pt x="292" y="1587"/>
                  </a:cubicBezTo>
                  <a:cubicBezTo>
                    <a:pt x="319" y="1626"/>
                    <a:pt x="352" y="1658"/>
                    <a:pt x="401" y="1673"/>
                  </a:cubicBezTo>
                  <a:cubicBezTo>
                    <a:pt x="423" y="1680"/>
                    <a:pt x="446" y="1683"/>
                    <a:pt x="469" y="1683"/>
                  </a:cubicBezTo>
                  <a:cubicBezTo>
                    <a:pt x="555" y="1683"/>
                    <a:pt x="642" y="1638"/>
                    <a:pt x="714" y="1596"/>
                  </a:cubicBezTo>
                  <a:cubicBezTo>
                    <a:pt x="778" y="1557"/>
                    <a:pt x="838" y="1514"/>
                    <a:pt x="900" y="1469"/>
                  </a:cubicBezTo>
                  <a:cubicBezTo>
                    <a:pt x="964" y="1422"/>
                    <a:pt x="1033" y="1371"/>
                    <a:pt x="1110" y="1347"/>
                  </a:cubicBezTo>
                  <a:cubicBezTo>
                    <a:pt x="1120" y="1344"/>
                    <a:pt x="1133" y="1340"/>
                    <a:pt x="1145" y="1340"/>
                  </a:cubicBezTo>
                  <a:cubicBezTo>
                    <a:pt x="1156" y="1340"/>
                    <a:pt x="1167" y="1343"/>
                    <a:pt x="1174" y="1354"/>
                  </a:cubicBezTo>
                  <a:cubicBezTo>
                    <a:pt x="1191" y="1377"/>
                    <a:pt x="1180" y="1409"/>
                    <a:pt x="1165" y="1433"/>
                  </a:cubicBezTo>
                  <a:cubicBezTo>
                    <a:pt x="1125" y="1497"/>
                    <a:pt x="1046" y="1542"/>
                    <a:pt x="981" y="1581"/>
                  </a:cubicBezTo>
                  <a:cubicBezTo>
                    <a:pt x="913" y="1619"/>
                    <a:pt x="842" y="1651"/>
                    <a:pt x="771" y="1684"/>
                  </a:cubicBezTo>
                  <a:cubicBezTo>
                    <a:pt x="675" y="1730"/>
                    <a:pt x="573" y="1773"/>
                    <a:pt x="466" y="1773"/>
                  </a:cubicBezTo>
                  <a:cubicBezTo>
                    <a:pt x="454" y="1773"/>
                    <a:pt x="442" y="1772"/>
                    <a:pt x="431" y="1771"/>
                  </a:cubicBezTo>
                  <a:cubicBezTo>
                    <a:pt x="429" y="1771"/>
                    <a:pt x="429" y="1769"/>
                    <a:pt x="427" y="1769"/>
                  </a:cubicBezTo>
                  <a:lnTo>
                    <a:pt x="418" y="1769"/>
                  </a:lnTo>
                  <a:cubicBezTo>
                    <a:pt x="399" y="1769"/>
                    <a:pt x="382" y="1769"/>
                    <a:pt x="362" y="1765"/>
                  </a:cubicBezTo>
                  <a:cubicBezTo>
                    <a:pt x="362" y="1765"/>
                    <a:pt x="362" y="1765"/>
                    <a:pt x="362" y="1765"/>
                  </a:cubicBezTo>
                  <a:lnTo>
                    <a:pt x="362" y="1765"/>
                  </a:lnTo>
                  <a:cubicBezTo>
                    <a:pt x="357" y="1765"/>
                    <a:pt x="472" y="1988"/>
                    <a:pt x="568" y="2056"/>
                  </a:cubicBezTo>
                  <a:cubicBezTo>
                    <a:pt x="618" y="2092"/>
                    <a:pt x="673" y="2109"/>
                    <a:pt x="729" y="2109"/>
                  </a:cubicBezTo>
                  <a:cubicBezTo>
                    <a:pt x="775" y="2109"/>
                    <a:pt x="820" y="2098"/>
                    <a:pt x="863" y="2075"/>
                  </a:cubicBezTo>
                  <a:cubicBezTo>
                    <a:pt x="958" y="2028"/>
                    <a:pt x="1033" y="1945"/>
                    <a:pt x="1105" y="1872"/>
                  </a:cubicBezTo>
                  <a:cubicBezTo>
                    <a:pt x="1142" y="1836"/>
                    <a:pt x="1178" y="1801"/>
                    <a:pt x="1217" y="1767"/>
                  </a:cubicBezTo>
                  <a:cubicBezTo>
                    <a:pt x="1258" y="1729"/>
                    <a:pt x="1300" y="1688"/>
                    <a:pt x="1354" y="1669"/>
                  </a:cubicBezTo>
                  <a:cubicBezTo>
                    <a:pt x="1367" y="1664"/>
                    <a:pt x="1379" y="1656"/>
                    <a:pt x="1394" y="1656"/>
                  </a:cubicBezTo>
                  <a:cubicBezTo>
                    <a:pt x="1398" y="1656"/>
                    <a:pt x="1403" y="1656"/>
                    <a:pt x="1407" y="1658"/>
                  </a:cubicBezTo>
                  <a:lnTo>
                    <a:pt x="1410" y="1658"/>
                  </a:lnTo>
                  <a:cubicBezTo>
                    <a:pt x="1416" y="1664"/>
                    <a:pt x="1416" y="1671"/>
                    <a:pt x="1414" y="1679"/>
                  </a:cubicBezTo>
                  <a:cubicBezTo>
                    <a:pt x="1412" y="1684"/>
                    <a:pt x="1410" y="1690"/>
                    <a:pt x="1405" y="1696"/>
                  </a:cubicBezTo>
                  <a:cubicBezTo>
                    <a:pt x="1395" y="1716"/>
                    <a:pt x="1377" y="1733"/>
                    <a:pt x="1362" y="1748"/>
                  </a:cubicBezTo>
                  <a:cubicBezTo>
                    <a:pt x="1320" y="1793"/>
                    <a:pt x="1279" y="1838"/>
                    <a:pt x="1240" y="1885"/>
                  </a:cubicBezTo>
                  <a:cubicBezTo>
                    <a:pt x="1195" y="1943"/>
                    <a:pt x="1148" y="2001"/>
                    <a:pt x="1095" y="2050"/>
                  </a:cubicBezTo>
                  <a:cubicBezTo>
                    <a:pt x="1048" y="2092"/>
                    <a:pt x="992" y="2135"/>
                    <a:pt x="927" y="2135"/>
                  </a:cubicBezTo>
                  <a:cubicBezTo>
                    <a:pt x="920" y="2135"/>
                    <a:pt x="913" y="2134"/>
                    <a:pt x="906" y="2133"/>
                  </a:cubicBezTo>
                  <a:lnTo>
                    <a:pt x="906" y="2133"/>
                  </a:lnTo>
                  <a:cubicBezTo>
                    <a:pt x="902" y="2133"/>
                    <a:pt x="1031" y="2328"/>
                    <a:pt x="1138" y="2352"/>
                  </a:cubicBezTo>
                  <a:cubicBezTo>
                    <a:pt x="1156" y="2356"/>
                    <a:pt x="1174" y="2358"/>
                    <a:pt x="1192" y="2358"/>
                  </a:cubicBezTo>
                  <a:cubicBezTo>
                    <a:pt x="1276" y="2358"/>
                    <a:pt x="1351" y="2315"/>
                    <a:pt x="1410" y="2251"/>
                  </a:cubicBezTo>
                  <a:cubicBezTo>
                    <a:pt x="1474" y="2178"/>
                    <a:pt x="1504" y="2093"/>
                    <a:pt x="1532" y="2003"/>
                  </a:cubicBezTo>
                  <a:cubicBezTo>
                    <a:pt x="1547" y="1953"/>
                    <a:pt x="1562" y="1904"/>
                    <a:pt x="1583" y="1857"/>
                  </a:cubicBezTo>
                  <a:cubicBezTo>
                    <a:pt x="1600" y="1821"/>
                    <a:pt x="1626" y="1778"/>
                    <a:pt x="1664" y="1763"/>
                  </a:cubicBezTo>
                  <a:cubicBezTo>
                    <a:pt x="1671" y="1760"/>
                    <a:pt x="1676" y="1759"/>
                    <a:pt x="1682" y="1759"/>
                  </a:cubicBezTo>
                  <a:cubicBezTo>
                    <a:pt x="1753" y="1759"/>
                    <a:pt x="1726" y="1965"/>
                    <a:pt x="1720" y="2003"/>
                  </a:cubicBezTo>
                  <a:cubicBezTo>
                    <a:pt x="1712" y="2067"/>
                    <a:pt x="1699" y="2133"/>
                    <a:pt x="1673" y="2193"/>
                  </a:cubicBezTo>
                  <a:cubicBezTo>
                    <a:pt x="1637" y="2281"/>
                    <a:pt x="1568" y="2343"/>
                    <a:pt x="1491" y="2397"/>
                  </a:cubicBezTo>
                  <a:cubicBezTo>
                    <a:pt x="1489" y="2398"/>
                    <a:pt x="1544" y="2404"/>
                    <a:pt x="1611" y="2404"/>
                  </a:cubicBezTo>
                  <a:cubicBezTo>
                    <a:pt x="1672" y="2404"/>
                    <a:pt x="1742" y="2399"/>
                    <a:pt x="1787" y="2380"/>
                  </a:cubicBezTo>
                  <a:cubicBezTo>
                    <a:pt x="1862" y="2345"/>
                    <a:pt x="1930" y="2292"/>
                    <a:pt x="1964" y="2215"/>
                  </a:cubicBezTo>
                  <a:cubicBezTo>
                    <a:pt x="1999" y="2138"/>
                    <a:pt x="1984" y="2058"/>
                    <a:pt x="1966" y="1979"/>
                  </a:cubicBezTo>
                  <a:cubicBezTo>
                    <a:pt x="1951" y="1915"/>
                    <a:pt x="1926" y="1818"/>
                    <a:pt x="1958" y="1752"/>
                  </a:cubicBezTo>
                  <a:cubicBezTo>
                    <a:pt x="1960" y="1750"/>
                    <a:pt x="1962" y="1748"/>
                    <a:pt x="1962" y="1743"/>
                  </a:cubicBezTo>
                  <a:cubicBezTo>
                    <a:pt x="1973" y="1732"/>
                    <a:pt x="1984" y="1727"/>
                    <a:pt x="1994" y="1727"/>
                  </a:cubicBezTo>
                  <a:cubicBezTo>
                    <a:pt x="2018" y="1727"/>
                    <a:pt x="2039" y="1753"/>
                    <a:pt x="2048" y="1780"/>
                  </a:cubicBezTo>
                  <a:cubicBezTo>
                    <a:pt x="2061" y="1814"/>
                    <a:pt x="2061" y="1853"/>
                    <a:pt x="2061" y="1889"/>
                  </a:cubicBezTo>
                  <a:cubicBezTo>
                    <a:pt x="2061" y="1926"/>
                    <a:pt x="2059" y="1962"/>
                    <a:pt x="2050" y="1996"/>
                  </a:cubicBezTo>
                  <a:cubicBezTo>
                    <a:pt x="2039" y="2043"/>
                    <a:pt x="2014" y="2086"/>
                    <a:pt x="2001" y="2133"/>
                  </a:cubicBezTo>
                  <a:cubicBezTo>
                    <a:pt x="2001" y="2134"/>
                    <a:pt x="2001" y="2134"/>
                    <a:pt x="2001" y="2134"/>
                  </a:cubicBezTo>
                  <a:cubicBezTo>
                    <a:pt x="2010" y="2134"/>
                    <a:pt x="2182" y="2044"/>
                    <a:pt x="2219" y="1951"/>
                  </a:cubicBezTo>
                  <a:cubicBezTo>
                    <a:pt x="2256" y="1853"/>
                    <a:pt x="2288" y="1752"/>
                    <a:pt x="2283" y="1645"/>
                  </a:cubicBezTo>
                  <a:cubicBezTo>
                    <a:pt x="2279" y="1579"/>
                    <a:pt x="2273" y="1534"/>
                    <a:pt x="2232" y="1482"/>
                  </a:cubicBezTo>
                  <a:cubicBezTo>
                    <a:pt x="2211" y="1457"/>
                    <a:pt x="2174" y="1416"/>
                    <a:pt x="2142" y="1399"/>
                  </a:cubicBezTo>
                  <a:cubicBezTo>
                    <a:pt x="2063" y="1349"/>
                    <a:pt x="2119" y="1281"/>
                    <a:pt x="2249" y="1281"/>
                  </a:cubicBezTo>
                  <a:cubicBezTo>
                    <a:pt x="2250" y="1281"/>
                    <a:pt x="2251" y="1281"/>
                    <a:pt x="2252" y="1281"/>
                  </a:cubicBezTo>
                  <a:cubicBezTo>
                    <a:pt x="2341" y="1281"/>
                    <a:pt x="2404" y="1192"/>
                    <a:pt x="2442" y="1112"/>
                  </a:cubicBezTo>
                  <a:cubicBezTo>
                    <a:pt x="2483" y="1028"/>
                    <a:pt x="2502" y="887"/>
                    <a:pt x="2478" y="797"/>
                  </a:cubicBezTo>
                  <a:cubicBezTo>
                    <a:pt x="2455" y="713"/>
                    <a:pt x="2328" y="516"/>
                    <a:pt x="2264" y="482"/>
                  </a:cubicBezTo>
                  <a:lnTo>
                    <a:pt x="2264" y="482"/>
                  </a:lnTo>
                  <a:cubicBezTo>
                    <a:pt x="2273" y="563"/>
                    <a:pt x="2292" y="745"/>
                    <a:pt x="2228" y="850"/>
                  </a:cubicBezTo>
                  <a:cubicBezTo>
                    <a:pt x="2189" y="915"/>
                    <a:pt x="2129" y="960"/>
                    <a:pt x="2059" y="981"/>
                  </a:cubicBezTo>
                  <a:cubicBezTo>
                    <a:pt x="2125" y="883"/>
                    <a:pt x="2153" y="763"/>
                    <a:pt x="2185" y="651"/>
                  </a:cubicBezTo>
                  <a:cubicBezTo>
                    <a:pt x="2208" y="563"/>
                    <a:pt x="2228" y="471"/>
                    <a:pt x="2196" y="383"/>
                  </a:cubicBezTo>
                  <a:cubicBezTo>
                    <a:pt x="2164" y="298"/>
                    <a:pt x="2078" y="249"/>
                    <a:pt x="1994" y="219"/>
                  </a:cubicBezTo>
                  <a:cubicBezTo>
                    <a:pt x="1945" y="201"/>
                    <a:pt x="1892" y="191"/>
                    <a:pt x="1840" y="186"/>
                  </a:cubicBezTo>
                  <a:cubicBezTo>
                    <a:pt x="1829" y="186"/>
                    <a:pt x="1817" y="185"/>
                    <a:pt x="1805" y="185"/>
                  </a:cubicBezTo>
                  <a:cubicBezTo>
                    <a:pt x="1776" y="185"/>
                    <a:pt x="1746" y="188"/>
                    <a:pt x="1720" y="197"/>
                  </a:cubicBezTo>
                  <a:cubicBezTo>
                    <a:pt x="1705" y="152"/>
                    <a:pt x="1684" y="111"/>
                    <a:pt x="1652" y="75"/>
                  </a:cubicBezTo>
                  <a:cubicBezTo>
                    <a:pt x="1599" y="16"/>
                    <a:pt x="1532" y="1"/>
                    <a:pt x="1462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1"/>
            <p:cNvSpPr/>
            <p:nvPr/>
          </p:nvSpPr>
          <p:spPr>
            <a:xfrm>
              <a:off x="1984814" y="2706895"/>
              <a:ext cx="730132" cy="371146"/>
            </a:xfrm>
            <a:custGeom>
              <a:avLst/>
              <a:gdLst/>
              <a:ahLst/>
              <a:cxnLst/>
              <a:rect l="l" t="t" r="r" b="b"/>
              <a:pathLst>
                <a:path w="2463" h="1252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4" y="11"/>
                    <a:pt x="1384" y="22"/>
                    <a:pt x="1384" y="33"/>
                  </a:cubicBezTo>
                  <a:cubicBezTo>
                    <a:pt x="1392" y="179"/>
                    <a:pt x="1375" y="363"/>
                    <a:pt x="1439" y="502"/>
                  </a:cubicBezTo>
                  <a:cubicBezTo>
                    <a:pt x="1373" y="483"/>
                    <a:pt x="1307" y="466"/>
                    <a:pt x="1240" y="448"/>
                  </a:cubicBezTo>
                  <a:cubicBezTo>
                    <a:pt x="1240" y="448"/>
                    <a:pt x="1240" y="446"/>
                    <a:pt x="1240" y="446"/>
                  </a:cubicBezTo>
                  <a:cubicBezTo>
                    <a:pt x="1150" y="318"/>
                    <a:pt x="1022" y="20"/>
                    <a:pt x="1003" y="1"/>
                  </a:cubicBezTo>
                  <a:lnTo>
                    <a:pt x="1003" y="1"/>
                  </a:lnTo>
                  <a:lnTo>
                    <a:pt x="1009" y="14"/>
                  </a:lnTo>
                  <a:cubicBezTo>
                    <a:pt x="1043" y="106"/>
                    <a:pt x="1069" y="200"/>
                    <a:pt x="1099" y="292"/>
                  </a:cubicBezTo>
                  <a:cubicBezTo>
                    <a:pt x="1116" y="339"/>
                    <a:pt x="1133" y="388"/>
                    <a:pt x="1161" y="427"/>
                  </a:cubicBezTo>
                  <a:cubicBezTo>
                    <a:pt x="1048" y="397"/>
                    <a:pt x="904" y="346"/>
                    <a:pt x="793" y="311"/>
                  </a:cubicBezTo>
                  <a:cubicBezTo>
                    <a:pt x="724" y="236"/>
                    <a:pt x="591" y="67"/>
                    <a:pt x="574" y="59"/>
                  </a:cubicBezTo>
                  <a:lnTo>
                    <a:pt x="574" y="59"/>
                  </a:lnTo>
                  <a:cubicBezTo>
                    <a:pt x="613" y="134"/>
                    <a:pt x="653" y="226"/>
                    <a:pt x="711" y="294"/>
                  </a:cubicBezTo>
                  <a:cubicBezTo>
                    <a:pt x="666" y="279"/>
                    <a:pt x="619" y="264"/>
                    <a:pt x="572" y="249"/>
                  </a:cubicBezTo>
                  <a:cubicBezTo>
                    <a:pt x="471" y="215"/>
                    <a:pt x="369" y="183"/>
                    <a:pt x="266" y="153"/>
                  </a:cubicBezTo>
                  <a:cubicBezTo>
                    <a:pt x="178" y="129"/>
                    <a:pt x="99" y="86"/>
                    <a:pt x="7" y="86"/>
                  </a:cubicBezTo>
                  <a:cubicBezTo>
                    <a:pt x="0" y="86"/>
                    <a:pt x="0" y="97"/>
                    <a:pt x="7" y="97"/>
                  </a:cubicBezTo>
                  <a:cubicBezTo>
                    <a:pt x="103" y="104"/>
                    <a:pt x="184" y="146"/>
                    <a:pt x="270" y="189"/>
                  </a:cubicBezTo>
                  <a:cubicBezTo>
                    <a:pt x="334" y="221"/>
                    <a:pt x="403" y="247"/>
                    <a:pt x="471" y="271"/>
                  </a:cubicBezTo>
                  <a:cubicBezTo>
                    <a:pt x="456" y="279"/>
                    <a:pt x="441" y="288"/>
                    <a:pt x="424" y="296"/>
                  </a:cubicBezTo>
                  <a:cubicBezTo>
                    <a:pt x="381" y="318"/>
                    <a:pt x="339" y="341"/>
                    <a:pt x="296" y="363"/>
                  </a:cubicBezTo>
                  <a:cubicBezTo>
                    <a:pt x="291" y="365"/>
                    <a:pt x="289" y="367"/>
                    <a:pt x="285" y="369"/>
                  </a:cubicBezTo>
                  <a:cubicBezTo>
                    <a:pt x="286" y="370"/>
                    <a:pt x="288" y="370"/>
                    <a:pt x="292" y="370"/>
                  </a:cubicBezTo>
                  <a:cubicBezTo>
                    <a:pt x="329" y="370"/>
                    <a:pt x="502" y="322"/>
                    <a:pt x="551" y="296"/>
                  </a:cubicBezTo>
                  <a:cubicBezTo>
                    <a:pt x="553" y="298"/>
                    <a:pt x="555" y="298"/>
                    <a:pt x="557" y="298"/>
                  </a:cubicBezTo>
                  <a:cubicBezTo>
                    <a:pt x="662" y="335"/>
                    <a:pt x="767" y="369"/>
                    <a:pt x="874" y="403"/>
                  </a:cubicBezTo>
                  <a:cubicBezTo>
                    <a:pt x="827" y="425"/>
                    <a:pt x="782" y="459"/>
                    <a:pt x="743" y="485"/>
                  </a:cubicBezTo>
                  <a:cubicBezTo>
                    <a:pt x="686" y="523"/>
                    <a:pt x="630" y="568"/>
                    <a:pt x="572" y="609"/>
                  </a:cubicBezTo>
                  <a:cubicBezTo>
                    <a:pt x="542" y="630"/>
                    <a:pt x="512" y="650"/>
                    <a:pt x="484" y="669"/>
                  </a:cubicBezTo>
                  <a:cubicBezTo>
                    <a:pt x="499" y="665"/>
                    <a:pt x="514" y="660"/>
                    <a:pt x="531" y="654"/>
                  </a:cubicBezTo>
                  <a:cubicBezTo>
                    <a:pt x="555" y="645"/>
                    <a:pt x="688" y="581"/>
                    <a:pt x="735" y="547"/>
                  </a:cubicBezTo>
                  <a:cubicBezTo>
                    <a:pt x="801" y="500"/>
                    <a:pt x="889" y="480"/>
                    <a:pt x="949" y="427"/>
                  </a:cubicBezTo>
                  <a:cubicBezTo>
                    <a:pt x="1022" y="448"/>
                    <a:pt x="1095" y="468"/>
                    <a:pt x="1167" y="485"/>
                  </a:cubicBezTo>
                  <a:cubicBezTo>
                    <a:pt x="1200" y="493"/>
                    <a:pt x="1234" y="502"/>
                    <a:pt x="1266" y="510"/>
                  </a:cubicBezTo>
                  <a:cubicBezTo>
                    <a:pt x="1208" y="560"/>
                    <a:pt x="1165" y="635"/>
                    <a:pt x="1112" y="684"/>
                  </a:cubicBezTo>
                  <a:cubicBezTo>
                    <a:pt x="1035" y="755"/>
                    <a:pt x="955" y="819"/>
                    <a:pt x="874" y="883"/>
                  </a:cubicBezTo>
                  <a:cubicBezTo>
                    <a:pt x="831" y="917"/>
                    <a:pt x="791" y="952"/>
                    <a:pt x="750" y="986"/>
                  </a:cubicBezTo>
                  <a:cubicBezTo>
                    <a:pt x="771" y="975"/>
                    <a:pt x="795" y="965"/>
                    <a:pt x="816" y="954"/>
                  </a:cubicBezTo>
                  <a:cubicBezTo>
                    <a:pt x="838" y="941"/>
                    <a:pt x="1197" y="690"/>
                    <a:pt x="1328" y="528"/>
                  </a:cubicBezTo>
                  <a:cubicBezTo>
                    <a:pt x="1369" y="538"/>
                    <a:pt x="1407" y="549"/>
                    <a:pt x="1448" y="562"/>
                  </a:cubicBezTo>
                  <a:cubicBezTo>
                    <a:pt x="1401" y="618"/>
                    <a:pt x="1375" y="701"/>
                    <a:pt x="1352" y="770"/>
                  </a:cubicBezTo>
                  <a:cubicBezTo>
                    <a:pt x="1313" y="877"/>
                    <a:pt x="1272" y="984"/>
                    <a:pt x="1223" y="1087"/>
                  </a:cubicBezTo>
                  <a:cubicBezTo>
                    <a:pt x="1197" y="1140"/>
                    <a:pt x="1167" y="1198"/>
                    <a:pt x="1135" y="1252"/>
                  </a:cubicBezTo>
                  <a:cubicBezTo>
                    <a:pt x="1185" y="1194"/>
                    <a:pt x="1195" y="1192"/>
                    <a:pt x="1238" y="1134"/>
                  </a:cubicBezTo>
                  <a:cubicBezTo>
                    <a:pt x="1242" y="1125"/>
                    <a:pt x="1290" y="1042"/>
                    <a:pt x="1296" y="1037"/>
                  </a:cubicBezTo>
                  <a:cubicBezTo>
                    <a:pt x="1320" y="984"/>
                    <a:pt x="1335" y="945"/>
                    <a:pt x="1356" y="892"/>
                  </a:cubicBezTo>
                  <a:cubicBezTo>
                    <a:pt x="1377" y="834"/>
                    <a:pt x="1397" y="776"/>
                    <a:pt x="1420" y="720"/>
                  </a:cubicBezTo>
                  <a:cubicBezTo>
                    <a:pt x="1439" y="669"/>
                    <a:pt x="1467" y="622"/>
                    <a:pt x="1489" y="573"/>
                  </a:cubicBezTo>
                  <a:cubicBezTo>
                    <a:pt x="1525" y="581"/>
                    <a:pt x="1562" y="592"/>
                    <a:pt x="1598" y="600"/>
                  </a:cubicBezTo>
                  <a:cubicBezTo>
                    <a:pt x="1570" y="658"/>
                    <a:pt x="1570" y="733"/>
                    <a:pt x="1568" y="795"/>
                  </a:cubicBezTo>
                  <a:cubicBezTo>
                    <a:pt x="1566" y="877"/>
                    <a:pt x="1572" y="958"/>
                    <a:pt x="1581" y="1037"/>
                  </a:cubicBezTo>
                  <a:cubicBezTo>
                    <a:pt x="1581" y="1057"/>
                    <a:pt x="1583" y="1076"/>
                    <a:pt x="1585" y="1095"/>
                  </a:cubicBezTo>
                  <a:cubicBezTo>
                    <a:pt x="1587" y="1089"/>
                    <a:pt x="1589" y="1084"/>
                    <a:pt x="1589" y="1080"/>
                  </a:cubicBezTo>
                  <a:cubicBezTo>
                    <a:pt x="1598" y="1057"/>
                    <a:pt x="1624" y="917"/>
                    <a:pt x="1622" y="855"/>
                  </a:cubicBezTo>
                  <a:cubicBezTo>
                    <a:pt x="1619" y="810"/>
                    <a:pt x="1622" y="763"/>
                    <a:pt x="1624" y="718"/>
                  </a:cubicBezTo>
                  <a:cubicBezTo>
                    <a:pt x="1628" y="682"/>
                    <a:pt x="1634" y="645"/>
                    <a:pt x="1636" y="609"/>
                  </a:cubicBezTo>
                  <a:cubicBezTo>
                    <a:pt x="1658" y="615"/>
                    <a:pt x="1679" y="620"/>
                    <a:pt x="1701" y="624"/>
                  </a:cubicBezTo>
                  <a:cubicBezTo>
                    <a:pt x="1722" y="718"/>
                    <a:pt x="1786" y="804"/>
                    <a:pt x="1827" y="890"/>
                  </a:cubicBezTo>
                  <a:cubicBezTo>
                    <a:pt x="1838" y="911"/>
                    <a:pt x="1849" y="932"/>
                    <a:pt x="1857" y="954"/>
                  </a:cubicBezTo>
                  <a:cubicBezTo>
                    <a:pt x="1866" y="930"/>
                    <a:pt x="1838" y="823"/>
                    <a:pt x="1816" y="787"/>
                  </a:cubicBezTo>
                  <a:cubicBezTo>
                    <a:pt x="1789" y="742"/>
                    <a:pt x="1769" y="680"/>
                    <a:pt x="1746" y="633"/>
                  </a:cubicBezTo>
                  <a:lnTo>
                    <a:pt x="1746" y="633"/>
                  </a:lnTo>
                  <a:cubicBezTo>
                    <a:pt x="1941" y="669"/>
                    <a:pt x="2232" y="765"/>
                    <a:pt x="2408" y="860"/>
                  </a:cubicBezTo>
                  <a:cubicBezTo>
                    <a:pt x="2412" y="862"/>
                    <a:pt x="2417" y="863"/>
                    <a:pt x="2422" y="863"/>
                  </a:cubicBezTo>
                  <a:cubicBezTo>
                    <a:pt x="2447" y="863"/>
                    <a:pt x="2463" y="829"/>
                    <a:pt x="2438" y="812"/>
                  </a:cubicBezTo>
                  <a:cubicBezTo>
                    <a:pt x="2279" y="712"/>
                    <a:pt x="1986" y="622"/>
                    <a:pt x="1804" y="588"/>
                  </a:cubicBezTo>
                  <a:cubicBezTo>
                    <a:pt x="1780" y="583"/>
                    <a:pt x="1756" y="577"/>
                    <a:pt x="1733" y="573"/>
                  </a:cubicBezTo>
                  <a:cubicBezTo>
                    <a:pt x="1771" y="493"/>
                    <a:pt x="1932" y="369"/>
                    <a:pt x="1945" y="354"/>
                  </a:cubicBezTo>
                  <a:cubicBezTo>
                    <a:pt x="1951" y="348"/>
                    <a:pt x="1958" y="339"/>
                    <a:pt x="1964" y="333"/>
                  </a:cubicBezTo>
                  <a:lnTo>
                    <a:pt x="1964" y="333"/>
                  </a:lnTo>
                  <a:cubicBezTo>
                    <a:pt x="1930" y="350"/>
                    <a:pt x="1763" y="442"/>
                    <a:pt x="1690" y="562"/>
                  </a:cubicBezTo>
                  <a:cubicBezTo>
                    <a:pt x="1673" y="558"/>
                    <a:pt x="1662" y="558"/>
                    <a:pt x="1645" y="553"/>
                  </a:cubicBezTo>
                  <a:cubicBezTo>
                    <a:pt x="1634" y="519"/>
                    <a:pt x="1626" y="487"/>
                    <a:pt x="1628" y="448"/>
                  </a:cubicBezTo>
                  <a:cubicBezTo>
                    <a:pt x="1630" y="393"/>
                    <a:pt x="1645" y="339"/>
                    <a:pt x="1660" y="288"/>
                  </a:cubicBezTo>
                  <a:cubicBezTo>
                    <a:pt x="1686" y="200"/>
                    <a:pt x="1739" y="16"/>
                    <a:pt x="1724" y="14"/>
                  </a:cubicBezTo>
                  <a:lnTo>
                    <a:pt x="1724" y="14"/>
                  </a:lnTo>
                  <a:cubicBezTo>
                    <a:pt x="1703" y="54"/>
                    <a:pt x="1681" y="95"/>
                    <a:pt x="1662" y="136"/>
                  </a:cubicBezTo>
                  <a:cubicBezTo>
                    <a:pt x="1628" y="213"/>
                    <a:pt x="1604" y="296"/>
                    <a:pt x="1594" y="380"/>
                  </a:cubicBezTo>
                  <a:cubicBezTo>
                    <a:pt x="1587" y="425"/>
                    <a:pt x="1581" y="491"/>
                    <a:pt x="1600" y="543"/>
                  </a:cubicBezTo>
                  <a:cubicBezTo>
                    <a:pt x="1559" y="532"/>
                    <a:pt x="1521" y="523"/>
                    <a:pt x="1482" y="513"/>
                  </a:cubicBezTo>
                  <a:cubicBezTo>
                    <a:pt x="1420" y="348"/>
                    <a:pt x="1397" y="1"/>
                    <a:pt x="13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1"/>
            <p:cNvSpPr/>
            <p:nvPr/>
          </p:nvSpPr>
          <p:spPr>
            <a:xfrm>
              <a:off x="4150313" y="3293851"/>
              <a:ext cx="559679" cy="541008"/>
            </a:xfrm>
            <a:custGeom>
              <a:avLst/>
              <a:gdLst/>
              <a:ahLst/>
              <a:cxnLst/>
              <a:rect l="l" t="t" r="r" b="b"/>
              <a:pathLst>
                <a:path w="1888" h="1825" extrusionOk="0">
                  <a:moveTo>
                    <a:pt x="583" y="663"/>
                  </a:moveTo>
                  <a:cubicBezTo>
                    <a:pt x="585" y="663"/>
                    <a:pt x="587" y="663"/>
                    <a:pt x="590" y="664"/>
                  </a:cubicBezTo>
                  <a:cubicBezTo>
                    <a:pt x="628" y="672"/>
                    <a:pt x="598" y="745"/>
                    <a:pt x="581" y="766"/>
                  </a:cubicBezTo>
                  <a:cubicBezTo>
                    <a:pt x="578" y="773"/>
                    <a:pt x="569" y="780"/>
                    <a:pt x="561" y="780"/>
                  </a:cubicBezTo>
                  <a:cubicBezTo>
                    <a:pt x="556" y="780"/>
                    <a:pt x="552" y="778"/>
                    <a:pt x="549" y="773"/>
                  </a:cubicBezTo>
                  <a:lnTo>
                    <a:pt x="549" y="773"/>
                  </a:lnTo>
                  <a:cubicBezTo>
                    <a:pt x="550" y="775"/>
                    <a:pt x="550" y="775"/>
                    <a:pt x="549" y="775"/>
                  </a:cubicBezTo>
                  <a:cubicBezTo>
                    <a:pt x="549" y="775"/>
                    <a:pt x="546" y="770"/>
                    <a:pt x="545" y="769"/>
                  </a:cubicBezTo>
                  <a:cubicBezTo>
                    <a:pt x="545" y="766"/>
                    <a:pt x="543" y="764"/>
                    <a:pt x="543" y="760"/>
                  </a:cubicBezTo>
                  <a:cubicBezTo>
                    <a:pt x="540" y="754"/>
                    <a:pt x="540" y="747"/>
                    <a:pt x="540" y="741"/>
                  </a:cubicBezTo>
                  <a:cubicBezTo>
                    <a:pt x="538" y="728"/>
                    <a:pt x="538" y="715"/>
                    <a:pt x="543" y="704"/>
                  </a:cubicBezTo>
                  <a:cubicBezTo>
                    <a:pt x="546" y="687"/>
                    <a:pt x="562" y="663"/>
                    <a:pt x="583" y="663"/>
                  </a:cubicBezTo>
                  <a:close/>
                  <a:moveTo>
                    <a:pt x="783" y="656"/>
                  </a:moveTo>
                  <a:cubicBezTo>
                    <a:pt x="792" y="656"/>
                    <a:pt x="802" y="660"/>
                    <a:pt x="804" y="670"/>
                  </a:cubicBezTo>
                  <a:cubicBezTo>
                    <a:pt x="810" y="729"/>
                    <a:pt x="759" y="818"/>
                    <a:pt x="695" y="818"/>
                  </a:cubicBezTo>
                  <a:cubicBezTo>
                    <a:pt x="693" y="818"/>
                    <a:pt x="692" y="818"/>
                    <a:pt x="690" y="818"/>
                  </a:cubicBezTo>
                  <a:cubicBezTo>
                    <a:pt x="680" y="816"/>
                    <a:pt x="669" y="807"/>
                    <a:pt x="671" y="794"/>
                  </a:cubicBezTo>
                  <a:cubicBezTo>
                    <a:pt x="671" y="790"/>
                    <a:pt x="671" y="784"/>
                    <a:pt x="673" y="779"/>
                  </a:cubicBezTo>
                  <a:cubicBezTo>
                    <a:pt x="682" y="751"/>
                    <a:pt x="695" y="726"/>
                    <a:pt x="710" y="711"/>
                  </a:cubicBezTo>
                  <a:cubicBezTo>
                    <a:pt x="727" y="689"/>
                    <a:pt x="748" y="668"/>
                    <a:pt x="774" y="657"/>
                  </a:cubicBezTo>
                  <a:cubicBezTo>
                    <a:pt x="777" y="656"/>
                    <a:pt x="780" y="656"/>
                    <a:pt x="783" y="656"/>
                  </a:cubicBezTo>
                  <a:close/>
                  <a:moveTo>
                    <a:pt x="883" y="784"/>
                  </a:moveTo>
                  <a:cubicBezTo>
                    <a:pt x="893" y="784"/>
                    <a:pt x="903" y="788"/>
                    <a:pt x="909" y="799"/>
                  </a:cubicBezTo>
                  <a:cubicBezTo>
                    <a:pt x="917" y="818"/>
                    <a:pt x="900" y="839"/>
                    <a:pt x="889" y="852"/>
                  </a:cubicBezTo>
                  <a:cubicBezTo>
                    <a:pt x="879" y="862"/>
                    <a:pt x="862" y="876"/>
                    <a:pt x="846" y="876"/>
                  </a:cubicBezTo>
                  <a:cubicBezTo>
                    <a:pt x="845" y="876"/>
                    <a:pt x="843" y="876"/>
                    <a:pt x="842" y="876"/>
                  </a:cubicBezTo>
                  <a:cubicBezTo>
                    <a:pt x="836" y="876"/>
                    <a:pt x="830" y="876"/>
                    <a:pt x="827" y="867"/>
                  </a:cubicBezTo>
                  <a:cubicBezTo>
                    <a:pt x="817" y="844"/>
                    <a:pt x="832" y="816"/>
                    <a:pt x="849" y="799"/>
                  </a:cubicBezTo>
                  <a:cubicBezTo>
                    <a:pt x="857" y="790"/>
                    <a:pt x="871" y="784"/>
                    <a:pt x="883" y="784"/>
                  </a:cubicBezTo>
                  <a:close/>
                  <a:moveTo>
                    <a:pt x="546" y="959"/>
                  </a:moveTo>
                  <a:cubicBezTo>
                    <a:pt x="552" y="959"/>
                    <a:pt x="558" y="961"/>
                    <a:pt x="562" y="966"/>
                  </a:cubicBezTo>
                  <a:cubicBezTo>
                    <a:pt x="581" y="993"/>
                    <a:pt x="590" y="1045"/>
                    <a:pt x="562" y="1071"/>
                  </a:cubicBezTo>
                  <a:cubicBezTo>
                    <a:pt x="558" y="1074"/>
                    <a:pt x="554" y="1076"/>
                    <a:pt x="550" y="1076"/>
                  </a:cubicBezTo>
                  <a:cubicBezTo>
                    <a:pt x="542" y="1076"/>
                    <a:pt x="535" y="1070"/>
                    <a:pt x="532" y="1062"/>
                  </a:cubicBezTo>
                  <a:cubicBezTo>
                    <a:pt x="513" y="1038"/>
                    <a:pt x="515" y="996"/>
                    <a:pt x="530" y="968"/>
                  </a:cubicBezTo>
                  <a:cubicBezTo>
                    <a:pt x="532" y="962"/>
                    <a:pt x="539" y="959"/>
                    <a:pt x="546" y="959"/>
                  </a:cubicBezTo>
                  <a:close/>
                  <a:moveTo>
                    <a:pt x="914" y="1027"/>
                  </a:moveTo>
                  <a:cubicBezTo>
                    <a:pt x="933" y="1027"/>
                    <a:pt x="950" y="1041"/>
                    <a:pt x="952" y="1062"/>
                  </a:cubicBezTo>
                  <a:cubicBezTo>
                    <a:pt x="952" y="1077"/>
                    <a:pt x="941" y="1096"/>
                    <a:pt x="926" y="1101"/>
                  </a:cubicBezTo>
                  <a:cubicBezTo>
                    <a:pt x="924" y="1101"/>
                    <a:pt x="923" y="1101"/>
                    <a:pt x="921" y="1101"/>
                  </a:cubicBezTo>
                  <a:cubicBezTo>
                    <a:pt x="911" y="1101"/>
                    <a:pt x="904" y="1095"/>
                    <a:pt x="898" y="1088"/>
                  </a:cubicBezTo>
                  <a:cubicBezTo>
                    <a:pt x="898" y="1086"/>
                    <a:pt x="898" y="1086"/>
                    <a:pt x="898" y="1086"/>
                  </a:cubicBezTo>
                  <a:cubicBezTo>
                    <a:pt x="892" y="1077"/>
                    <a:pt x="887" y="1071"/>
                    <a:pt x="885" y="1062"/>
                  </a:cubicBezTo>
                  <a:cubicBezTo>
                    <a:pt x="883" y="1047"/>
                    <a:pt x="889" y="1030"/>
                    <a:pt x="907" y="1028"/>
                  </a:cubicBezTo>
                  <a:cubicBezTo>
                    <a:pt x="909" y="1027"/>
                    <a:pt x="912" y="1027"/>
                    <a:pt x="914" y="1027"/>
                  </a:cubicBezTo>
                  <a:close/>
                  <a:moveTo>
                    <a:pt x="696" y="980"/>
                  </a:moveTo>
                  <a:cubicBezTo>
                    <a:pt x="698" y="980"/>
                    <a:pt x="701" y="980"/>
                    <a:pt x="703" y="981"/>
                  </a:cubicBezTo>
                  <a:cubicBezTo>
                    <a:pt x="722" y="987"/>
                    <a:pt x="731" y="1008"/>
                    <a:pt x="735" y="1026"/>
                  </a:cubicBezTo>
                  <a:cubicBezTo>
                    <a:pt x="740" y="1036"/>
                    <a:pt x="740" y="1049"/>
                    <a:pt x="742" y="1062"/>
                  </a:cubicBezTo>
                  <a:cubicBezTo>
                    <a:pt x="742" y="1071"/>
                    <a:pt x="744" y="1081"/>
                    <a:pt x="742" y="1090"/>
                  </a:cubicBezTo>
                  <a:cubicBezTo>
                    <a:pt x="740" y="1097"/>
                    <a:pt x="733" y="1103"/>
                    <a:pt x="726" y="1103"/>
                  </a:cubicBezTo>
                  <a:cubicBezTo>
                    <a:pt x="725" y="1103"/>
                    <a:pt x="724" y="1103"/>
                    <a:pt x="722" y="1103"/>
                  </a:cubicBezTo>
                  <a:cubicBezTo>
                    <a:pt x="710" y="1103"/>
                    <a:pt x="697" y="1096"/>
                    <a:pt x="686" y="1086"/>
                  </a:cubicBezTo>
                  <a:lnTo>
                    <a:pt x="684" y="1086"/>
                  </a:lnTo>
                  <a:cubicBezTo>
                    <a:pt x="667" y="1068"/>
                    <a:pt x="654" y="1041"/>
                    <a:pt x="660" y="1015"/>
                  </a:cubicBezTo>
                  <a:cubicBezTo>
                    <a:pt x="664" y="1000"/>
                    <a:pt x="678" y="980"/>
                    <a:pt x="696" y="980"/>
                  </a:cubicBezTo>
                  <a:close/>
                  <a:moveTo>
                    <a:pt x="480" y="1243"/>
                  </a:moveTo>
                  <a:cubicBezTo>
                    <a:pt x="485" y="1243"/>
                    <a:pt x="490" y="1246"/>
                    <a:pt x="495" y="1255"/>
                  </a:cubicBezTo>
                  <a:cubicBezTo>
                    <a:pt x="510" y="1276"/>
                    <a:pt x="517" y="1304"/>
                    <a:pt x="525" y="1330"/>
                  </a:cubicBezTo>
                  <a:cubicBezTo>
                    <a:pt x="538" y="1388"/>
                    <a:pt x="545" y="1445"/>
                    <a:pt x="549" y="1505"/>
                  </a:cubicBezTo>
                  <a:cubicBezTo>
                    <a:pt x="553" y="1555"/>
                    <a:pt x="555" y="1608"/>
                    <a:pt x="568" y="1657"/>
                  </a:cubicBezTo>
                  <a:cubicBezTo>
                    <a:pt x="564" y="1657"/>
                    <a:pt x="560" y="1655"/>
                    <a:pt x="555" y="1653"/>
                  </a:cubicBezTo>
                  <a:cubicBezTo>
                    <a:pt x="534" y="1640"/>
                    <a:pt x="513" y="1617"/>
                    <a:pt x="500" y="1602"/>
                  </a:cubicBezTo>
                  <a:cubicBezTo>
                    <a:pt x="476" y="1578"/>
                    <a:pt x="457" y="1552"/>
                    <a:pt x="444" y="1522"/>
                  </a:cubicBezTo>
                  <a:cubicBezTo>
                    <a:pt x="414" y="1445"/>
                    <a:pt x="414" y="1343"/>
                    <a:pt x="453" y="1270"/>
                  </a:cubicBezTo>
                  <a:cubicBezTo>
                    <a:pt x="460" y="1257"/>
                    <a:pt x="470" y="1243"/>
                    <a:pt x="480" y="1243"/>
                  </a:cubicBezTo>
                  <a:close/>
                  <a:moveTo>
                    <a:pt x="693" y="1"/>
                  </a:moveTo>
                  <a:cubicBezTo>
                    <a:pt x="654" y="1"/>
                    <a:pt x="614" y="4"/>
                    <a:pt x="585" y="15"/>
                  </a:cubicBezTo>
                  <a:cubicBezTo>
                    <a:pt x="528" y="38"/>
                    <a:pt x="474" y="77"/>
                    <a:pt x="446" y="135"/>
                  </a:cubicBezTo>
                  <a:cubicBezTo>
                    <a:pt x="418" y="192"/>
                    <a:pt x="427" y="252"/>
                    <a:pt x="438" y="312"/>
                  </a:cubicBezTo>
                  <a:cubicBezTo>
                    <a:pt x="446" y="362"/>
                    <a:pt x="465" y="437"/>
                    <a:pt x="438" y="486"/>
                  </a:cubicBezTo>
                  <a:cubicBezTo>
                    <a:pt x="438" y="488"/>
                    <a:pt x="435" y="488"/>
                    <a:pt x="433" y="490"/>
                  </a:cubicBezTo>
                  <a:cubicBezTo>
                    <a:pt x="426" y="499"/>
                    <a:pt x="418" y="502"/>
                    <a:pt x="410" y="502"/>
                  </a:cubicBezTo>
                  <a:cubicBezTo>
                    <a:pt x="393" y="502"/>
                    <a:pt x="377" y="483"/>
                    <a:pt x="371" y="462"/>
                  </a:cubicBezTo>
                  <a:cubicBezTo>
                    <a:pt x="363" y="434"/>
                    <a:pt x="363" y="407"/>
                    <a:pt x="365" y="379"/>
                  </a:cubicBezTo>
                  <a:cubicBezTo>
                    <a:pt x="365" y="351"/>
                    <a:pt x="367" y="323"/>
                    <a:pt x="375" y="297"/>
                  </a:cubicBezTo>
                  <a:cubicBezTo>
                    <a:pt x="384" y="263"/>
                    <a:pt x="405" y="231"/>
                    <a:pt x="416" y="197"/>
                  </a:cubicBezTo>
                  <a:cubicBezTo>
                    <a:pt x="416" y="196"/>
                    <a:pt x="416" y="196"/>
                    <a:pt x="416" y="196"/>
                  </a:cubicBezTo>
                  <a:cubicBezTo>
                    <a:pt x="405" y="196"/>
                    <a:pt x="276" y="258"/>
                    <a:pt x="247" y="327"/>
                  </a:cubicBezTo>
                  <a:cubicBezTo>
                    <a:pt x="215" y="400"/>
                    <a:pt x="189" y="477"/>
                    <a:pt x="189" y="557"/>
                  </a:cubicBezTo>
                  <a:cubicBezTo>
                    <a:pt x="189" y="608"/>
                    <a:pt x="193" y="640"/>
                    <a:pt x="221" y="681"/>
                  </a:cubicBezTo>
                  <a:cubicBezTo>
                    <a:pt x="236" y="702"/>
                    <a:pt x="264" y="732"/>
                    <a:pt x="288" y="747"/>
                  </a:cubicBezTo>
                  <a:cubicBezTo>
                    <a:pt x="343" y="784"/>
                    <a:pt x="306" y="833"/>
                    <a:pt x="214" y="833"/>
                  </a:cubicBezTo>
                  <a:cubicBezTo>
                    <a:pt x="210" y="833"/>
                    <a:pt x="206" y="833"/>
                    <a:pt x="202" y="833"/>
                  </a:cubicBezTo>
                  <a:cubicBezTo>
                    <a:pt x="200" y="833"/>
                    <a:pt x="198" y="833"/>
                    <a:pt x="196" y="833"/>
                  </a:cubicBezTo>
                  <a:cubicBezTo>
                    <a:pt x="132" y="833"/>
                    <a:pt x="83" y="897"/>
                    <a:pt x="54" y="955"/>
                  </a:cubicBezTo>
                  <a:cubicBezTo>
                    <a:pt x="20" y="1017"/>
                    <a:pt x="1" y="1124"/>
                    <a:pt x="18" y="1193"/>
                  </a:cubicBezTo>
                  <a:cubicBezTo>
                    <a:pt x="33" y="1257"/>
                    <a:pt x="121" y="1409"/>
                    <a:pt x="170" y="1437"/>
                  </a:cubicBezTo>
                  <a:cubicBezTo>
                    <a:pt x="166" y="1375"/>
                    <a:pt x="157" y="1238"/>
                    <a:pt x="208" y="1158"/>
                  </a:cubicBezTo>
                  <a:cubicBezTo>
                    <a:pt x="238" y="1111"/>
                    <a:pt x="286" y="1079"/>
                    <a:pt x="339" y="1066"/>
                  </a:cubicBezTo>
                  <a:lnTo>
                    <a:pt x="339" y="1066"/>
                  </a:lnTo>
                  <a:cubicBezTo>
                    <a:pt x="286" y="1137"/>
                    <a:pt x="262" y="1227"/>
                    <a:pt x="234" y="1313"/>
                  </a:cubicBezTo>
                  <a:cubicBezTo>
                    <a:pt x="215" y="1377"/>
                    <a:pt x="198" y="1448"/>
                    <a:pt x="219" y="1514"/>
                  </a:cubicBezTo>
                  <a:cubicBezTo>
                    <a:pt x="241" y="1580"/>
                    <a:pt x="303" y="1619"/>
                    <a:pt x="365" y="1645"/>
                  </a:cubicBezTo>
                  <a:cubicBezTo>
                    <a:pt x="403" y="1657"/>
                    <a:pt x="442" y="1668"/>
                    <a:pt x="483" y="1672"/>
                  </a:cubicBezTo>
                  <a:cubicBezTo>
                    <a:pt x="495" y="1674"/>
                    <a:pt x="508" y="1675"/>
                    <a:pt x="520" y="1675"/>
                  </a:cubicBezTo>
                  <a:cubicBezTo>
                    <a:pt x="538" y="1675"/>
                    <a:pt x="556" y="1673"/>
                    <a:pt x="573" y="1668"/>
                  </a:cubicBezTo>
                  <a:cubicBezTo>
                    <a:pt x="583" y="1702"/>
                    <a:pt x="598" y="1735"/>
                    <a:pt x="622" y="1762"/>
                  </a:cubicBezTo>
                  <a:cubicBezTo>
                    <a:pt x="661" y="1814"/>
                    <a:pt x="716" y="1825"/>
                    <a:pt x="775" y="1825"/>
                  </a:cubicBezTo>
                  <a:cubicBezTo>
                    <a:pt x="806" y="1825"/>
                    <a:pt x="838" y="1822"/>
                    <a:pt x="868" y="1820"/>
                  </a:cubicBezTo>
                  <a:cubicBezTo>
                    <a:pt x="879" y="1818"/>
                    <a:pt x="939" y="1807"/>
                    <a:pt x="928" y="1799"/>
                  </a:cubicBezTo>
                  <a:cubicBezTo>
                    <a:pt x="889" y="1773"/>
                    <a:pt x="862" y="1741"/>
                    <a:pt x="842" y="1698"/>
                  </a:cubicBezTo>
                  <a:cubicBezTo>
                    <a:pt x="823" y="1660"/>
                    <a:pt x="800" y="1608"/>
                    <a:pt x="785" y="1567"/>
                  </a:cubicBezTo>
                  <a:cubicBezTo>
                    <a:pt x="746" y="1460"/>
                    <a:pt x="733" y="1413"/>
                    <a:pt x="710" y="1330"/>
                  </a:cubicBezTo>
                  <a:cubicBezTo>
                    <a:pt x="701" y="1293"/>
                    <a:pt x="695" y="1248"/>
                    <a:pt x="710" y="1214"/>
                  </a:cubicBezTo>
                  <a:cubicBezTo>
                    <a:pt x="713" y="1207"/>
                    <a:pt x="718" y="1205"/>
                    <a:pt x="722" y="1205"/>
                  </a:cubicBezTo>
                  <a:cubicBezTo>
                    <a:pt x="730" y="1205"/>
                    <a:pt x="739" y="1214"/>
                    <a:pt x="746" y="1220"/>
                  </a:cubicBezTo>
                  <a:cubicBezTo>
                    <a:pt x="778" y="1259"/>
                    <a:pt x="802" y="1313"/>
                    <a:pt x="821" y="1360"/>
                  </a:cubicBezTo>
                  <a:cubicBezTo>
                    <a:pt x="864" y="1463"/>
                    <a:pt x="896" y="1574"/>
                    <a:pt x="958" y="1666"/>
                  </a:cubicBezTo>
                  <a:cubicBezTo>
                    <a:pt x="990" y="1714"/>
                    <a:pt x="1036" y="1761"/>
                    <a:pt x="1093" y="1761"/>
                  </a:cubicBezTo>
                  <a:cubicBezTo>
                    <a:pt x="1096" y="1761"/>
                    <a:pt x="1100" y="1761"/>
                    <a:pt x="1104" y="1760"/>
                  </a:cubicBezTo>
                  <a:cubicBezTo>
                    <a:pt x="1153" y="1756"/>
                    <a:pt x="1292" y="1713"/>
                    <a:pt x="1292" y="1713"/>
                  </a:cubicBezTo>
                  <a:cubicBezTo>
                    <a:pt x="1290" y="1711"/>
                    <a:pt x="1279" y="1700"/>
                    <a:pt x="1273" y="1698"/>
                  </a:cubicBezTo>
                  <a:cubicBezTo>
                    <a:pt x="1251" y="1683"/>
                    <a:pt x="1219" y="1645"/>
                    <a:pt x="1200" y="1627"/>
                  </a:cubicBezTo>
                  <a:cubicBezTo>
                    <a:pt x="1164" y="1593"/>
                    <a:pt x="1117" y="1518"/>
                    <a:pt x="1097" y="1493"/>
                  </a:cubicBezTo>
                  <a:cubicBezTo>
                    <a:pt x="1042" y="1413"/>
                    <a:pt x="1039" y="1383"/>
                    <a:pt x="997" y="1298"/>
                  </a:cubicBezTo>
                  <a:cubicBezTo>
                    <a:pt x="979" y="1259"/>
                    <a:pt x="977" y="1227"/>
                    <a:pt x="971" y="1186"/>
                  </a:cubicBezTo>
                  <a:cubicBezTo>
                    <a:pt x="969" y="1169"/>
                    <a:pt x="967" y="1148"/>
                    <a:pt x="977" y="1131"/>
                  </a:cubicBezTo>
                  <a:cubicBezTo>
                    <a:pt x="981" y="1123"/>
                    <a:pt x="988" y="1120"/>
                    <a:pt x="995" y="1120"/>
                  </a:cubicBezTo>
                  <a:cubicBezTo>
                    <a:pt x="1006" y="1120"/>
                    <a:pt x="1019" y="1127"/>
                    <a:pt x="1027" y="1133"/>
                  </a:cubicBezTo>
                  <a:cubicBezTo>
                    <a:pt x="1054" y="1152"/>
                    <a:pt x="1074" y="1184"/>
                    <a:pt x="1093" y="1210"/>
                  </a:cubicBezTo>
                  <a:cubicBezTo>
                    <a:pt x="1123" y="1248"/>
                    <a:pt x="1144" y="1293"/>
                    <a:pt x="1166" y="1336"/>
                  </a:cubicBezTo>
                  <a:cubicBezTo>
                    <a:pt x="1187" y="1379"/>
                    <a:pt x="1209" y="1422"/>
                    <a:pt x="1234" y="1460"/>
                  </a:cubicBezTo>
                  <a:cubicBezTo>
                    <a:pt x="1260" y="1499"/>
                    <a:pt x="1292" y="1531"/>
                    <a:pt x="1329" y="1561"/>
                  </a:cubicBezTo>
                  <a:cubicBezTo>
                    <a:pt x="1373" y="1600"/>
                    <a:pt x="1428" y="1629"/>
                    <a:pt x="1485" y="1629"/>
                  </a:cubicBezTo>
                  <a:cubicBezTo>
                    <a:pt x="1508" y="1629"/>
                    <a:pt x="1531" y="1625"/>
                    <a:pt x="1553" y="1615"/>
                  </a:cubicBezTo>
                  <a:cubicBezTo>
                    <a:pt x="1556" y="1612"/>
                    <a:pt x="1562" y="1606"/>
                    <a:pt x="1564" y="1604"/>
                  </a:cubicBezTo>
                  <a:cubicBezTo>
                    <a:pt x="1568" y="1602"/>
                    <a:pt x="1605" y="1565"/>
                    <a:pt x="1618" y="1550"/>
                  </a:cubicBezTo>
                  <a:cubicBezTo>
                    <a:pt x="1620" y="1548"/>
                    <a:pt x="1624" y="1544"/>
                    <a:pt x="1626" y="1542"/>
                  </a:cubicBezTo>
                  <a:cubicBezTo>
                    <a:pt x="1622" y="1540"/>
                    <a:pt x="1618" y="1537"/>
                    <a:pt x="1616" y="1537"/>
                  </a:cubicBezTo>
                  <a:cubicBezTo>
                    <a:pt x="1590" y="1525"/>
                    <a:pt x="1566" y="1512"/>
                    <a:pt x="1545" y="1497"/>
                  </a:cubicBezTo>
                  <a:cubicBezTo>
                    <a:pt x="1496" y="1465"/>
                    <a:pt x="1446" y="1433"/>
                    <a:pt x="1403" y="1392"/>
                  </a:cubicBezTo>
                  <a:cubicBezTo>
                    <a:pt x="1380" y="1370"/>
                    <a:pt x="1354" y="1345"/>
                    <a:pt x="1341" y="1315"/>
                  </a:cubicBezTo>
                  <a:cubicBezTo>
                    <a:pt x="1333" y="1293"/>
                    <a:pt x="1329" y="1259"/>
                    <a:pt x="1356" y="1248"/>
                  </a:cubicBezTo>
                  <a:cubicBezTo>
                    <a:pt x="1362" y="1246"/>
                    <a:pt x="1367" y="1245"/>
                    <a:pt x="1373" y="1245"/>
                  </a:cubicBezTo>
                  <a:cubicBezTo>
                    <a:pt x="1393" y="1245"/>
                    <a:pt x="1414" y="1258"/>
                    <a:pt x="1429" y="1268"/>
                  </a:cubicBezTo>
                  <a:cubicBezTo>
                    <a:pt x="1457" y="1283"/>
                    <a:pt x="1481" y="1304"/>
                    <a:pt x="1504" y="1323"/>
                  </a:cubicBezTo>
                  <a:cubicBezTo>
                    <a:pt x="1556" y="1369"/>
                    <a:pt x="1607" y="1447"/>
                    <a:pt x="1672" y="1447"/>
                  </a:cubicBezTo>
                  <a:cubicBezTo>
                    <a:pt x="1677" y="1447"/>
                    <a:pt x="1683" y="1447"/>
                    <a:pt x="1688" y="1445"/>
                  </a:cubicBezTo>
                  <a:cubicBezTo>
                    <a:pt x="1729" y="1437"/>
                    <a:pt x="1738" y="1407"/>
                    <a:pt x="1785" y="1377"/>
                  </a:cubicBezTo>
                  <a:cubicBezTo>
                    <a:pt x="1836" y="1343"/>
                    <a:pt x="1888" y="1317"/>
                    <a:pt x="1888" y="1317"/>
                  </a:cubicBezTo>
                  <a:cubicBezTo>
                    <a:pt x="1888" y="1317"/>
                    <a:pt x="1864" y="1265"/>
                    <a:pt x="1855" y="1214"/>
                  </a:cubicBezTo>
                  <a:cubicBezTo>
                    <a:pt x="1847" y="1173"/>
                    <a:pt x="1855" y="1133"/>
                    <a:pt x="1823" y="1116"/>
                  </a:cubicBezTo>
                  <a:cubicBezTo>
                    <a:pt x="1813" y="1111"/>
                    <a:pt x="1791" y="1103"/>
                    <a:pt x="1780" y="1103"/>
                  </a:cubicBezTo>
                  <a:cubicBezTo>
                    <a:pt x="1763" y="1100"/>
                    <a:pt x="1744" y="1097"/>
                    <a:pt x="1726" y="1097"/>
                  </a:cubicBezTo>
                  <a:cubicBezTo>
                    <a:pt x="1715" y="1097"/>
                    <a:pt x="1704" y="1098"/>
                    <a:pt x="1693" y="1101"/>
                  </a:cubicBezTo>
                  <a:cubicBezTo>
                    <a:pt x="1660" y="1105"/>
                    <a:pt x="1634" y="1109"/>
                    <a:pt x="1605" y="1109"/>
                  </a:cubicBezTo>
                  <a:cubicBezTo>
                    <a:pt x="1589" y="1109"/>
                    <a:pt x="1573" y="1108"/>
                    <a:pt x="1556" y="1105"/>
                  </a:cubicBezTo>
                  <a:cubicBezTo>
                    <a:pt x="1545" y="1103"/>
                    <a:pt x="1523" y="1088"/>
                    <a:pt x="1526" y="1079"/>
                  </a:cubicBezTo>
                  <a:cubicBezTo>
                    <a:pt x="1541" y="1026"/>
                    <a:pt x="1624" y="1023"/>
                    <a:pt x="1669" y="1021"/>
                  </a:cubicBezTo>
                  <a:cubicBezTo>
                    <a:pt x="1676" y="1021"/>
                    <a:pt x="1682" y="1021"/>
                    <a:pt x="1689" y="1021"/>
                  </a:cubicBezTo>
                  <a:cubicBezTo>
                    <a:pt x="1733" y="1021"/>
                    <a:pt x="1776" y="1027"/>
                    <a:pt x="1819" y="1036"/>
                  </a:cubicBezTo>
                  <a:cubicBezTo>
                    <a:pt x="1823" y="1036"/>
                    <a:pt x="1828" y="1036"/>
                    <a:pt x="1832" y="1038"/>
                  </a:cubicBezTo>
                  <a:cubicBezTo>
                    <a:pt x="1825" y="1011"/>
                    <a:pt x="1817" y="985"/>
                    <a:pt x="1800" y="961"/>
                  </a:cubicBezTo>
                  <a:cubicBezTo>
                    <a:pt x="1766" y="914"/>
                    <a:pt x="1697" y="905"/>
                    <a:pt x="1640" y="905"/>
                  </a:cubicBezTo>
                  <a:cubicBezTo>
                    <a:pt x="1632" y="905"/>
                    <a:pt x="1625" y="905"/>
                    <a:pt x="1618" y="906"/>
                  </a:cubicBezTo>
                  <a:cubicBezTo>
                    <a:pt x="1528" y="912"/>
                    <a:pt x="1444" y="957"/>
                    <a:pt x="1354" y="970"/>
                  </a:cubicBezTo>
                  <a:cubicBezTo>
                    <a:pt x="1339" y="971"/>
                    <a:pt x="1323" y="973"/>
                    <a:pt x="1307" y="973"/>
                  </a:cubicBezTo>
                  <a:cubicBezTo>
                    <a:pt x="1301" y="973"/>
                    <a:pt x="1294" y="973"/>
                    <a:pt x="1288" y="972"/>
                  </a:cubicBezTo>
                  <a:cubicBezTo>
                    <a:pt x="1277" y="970"/>
                    <a:pt x="1266" y="968"/>
                    <a:pt x="1260" y="959"/>
                  </a:cubicBezTo>
                  <a:cubicBezTo>
                    <a:pt x="1254" y="948"/>
                    <a:pt x="1262" y="934"/>
                    <a:pt x="1269" y="925"/>
                  </a:cubicBezTo>
                  <a:cubicBezTo>
                    <a:pt x="1296" y="895"/>
                    <a:pt x="1350" y="889"/>
                    <a:pt x="1389" y="878"/>
                  </a:cubicBezTo>
                  <a:cubicBezTo>
                    <a:pt x="1485" y="846"/>
                    <a:pt x="1577" y="799"/>
                    <a:pt x="1675" y="775"/>
                  </a:cubicBezTo>
                  <a:cubicBezTo>
                    <a:pt x="1688" y="773"/>
                    <a:pt x="1703" y="771"/>
                    <a:pt x="1716" y="769"/>
                  </a:cubicBezTo>
                  <a:cubicBezTo>
                    <a:pt x="1724" y="767"/>
                    <a:pt x="1730" y="766"/>
                    <a:pt x="1736" y="766"/>
                  </a:cubicBezTo>
                  <a:cubicBezTo>
                    <a:pt x="1739" y="766"/>
                    <a:pt x="1742" y="766"/>
                    <a:pt x="1744" y="766"/>
                  </a:cubicBezTo>
                  <a:cubicBezTo>
                    <a:pt x="1747" y="767"/>
                    <a:pt x="1749" y="767"/>
                    <a:pt x="1750" y="767"/>
                  </a:cubicBezTo>
                  <a:cubicBezTo>
                    <a:pt x="1766" y="767"/>
                    <a:pt x="1747" y="750"/>
                    <a:pt x="1740" y="741"/>
                  </a:cubicBezTo>
                  <a:cubicBezTo>
                    <a:pt x="1735" y="734"/>
                    <a:pt x="1731" y="726"/>
                    <a:pt x="1727" y="717"/>
                  </a:cubicBezTo>
                  <a:cubicBezTo>
                    <a:pt x="1716" y="698"/>
                    <a:pt x="1705" y="676"/>
                    <a:pt x="1693" y="657"/>
                  </a:cubicBezTo>
                  <a:cubicBezTo>
                    <a:pt x="1673" y="629"/>
                    <a:pt x="1650" y="604"/>
                    <a:pt x="1611" y="591"/>
                  </a:cubicBezTo>
                  <a:cubicBezTo>
                    <a:pt x="1592" y="584"/>
                    <a:pt x="1572" y="580"/>
                    <a:pt x="1552" y="580"/>
                  </a:cubicBezTo>
                  <a:cubicBezTo>
                    <a:pt x="1490" y="580"/>
                    <a:pt x="1427" y="611"/>
                    <a:pt x="1374" y="640"/>
                  </a:cubicBezTo>
                  <a:cubicBezTo>
                    <a:pt x="1324" y="668"/>
                    <a:pt x="1277" y="698"/>
                    <a:pt x="1230" y="730"/>
                  </a:cubicBezTo>
                  <a:cubicBezTo>
                    <a:pt x="1179" y="764"/>
                    <a:pt x="1125" y="801"/>
                    <a:pt x="1067" y="818"/>
                  </a:cubicBezTo>
                  <a:cubicBezTo>
                    <a:pt x="1060" y="820"/>
                    <a:pt x="1051" y="822"/>
                    <a:pt x="1043" y="822"/>
                  </a:cubicBezTo>
                  <a:cubicBezTo>
                    <a:pt x="1033" y="822"/>
                    <a:pt x="1024" y="819"/>
                    <a:pt x="1018" y="811"/>
                  </a:cubicBezTo>
                  <a:cubicBezTo>
                    <a:pt x="1005" y="790"/>
                    <a:pt x="1014" y="769"/>
                    <a:pt x="1027" y="751"/>
                  </a:cubicBezTo>
                  <a:cubicBezTo>
                    <a:pt x="1059" y="702"/>
                    <a:pt x="1121" y="670"/>
                    <a:pt x="1170" y="644"/>
                  </a:cubicBezTo>
                  <a:cubicBezTo>
                    <a:pt x="1224" y="617"/>
                    <a:pt x="1277" y="595"/>
                    <a:pt x="1333" y="572"/>
                  </a:cubicBezTo>
                  <a:cubicBezTo>
                    <a:pt x="1402" y="542"/>
                    <a:pt x="1476" y="513"/>
                    <a:pt x="1554" y="513"/>
                  </a:cubicBezTo>
                  <a:cubicBezTo>
                    <a:pt x="1567" y="513"/>
                    <a:pt x="1581" y="514"/>
                    <a:pt x="1594" y="516"/>
                  </a:cubicBezTo>
                  <a:lnTo>
                    <a:pt x="1603" y="516"/>
                  </a:lnTo>
                  <a:cubicBezTo>
                    <a:pt x="1618" y="518"/>
                    <a:pt x="1631" y="518"/>
                    <a:pt x="1643" y="522"/>
                  </a:cubicBezTo>
                  <a:cubicBezTo>
                    <a:pt x="1643" y="522"/>
                    <a:pt x="1643" y="522"/>
                    <a:pt x="1643" y="522"/>
                  </a:cubicBezTo>
                  <a:cubicBezTo>
                    <a:pt x="1649" y="522"/>
                    <a:pt x="1568" y="351"/>
                    <a:pt x="1498" y="295"/>
                  </a:cubicBezTo>
                  <a:cubicBezTo>
                    <a:pt x="1459" y="265"/>
                    <a:pt x="1414" y="250"/>
                    <a:pt x="1369" y="250"/>
                  </a:cubicBezTo>
                  <a:cubicBezTo>
                    <a:pt x="1337" y="250"/>
                    <a:pt x="1305" y="258"/>
                    <a:pt x="1273" y="272"/>
                  </a:cubicBezTo>
                  <a:cubicBezTo>
                    <a:pt x="1200" y="306"/>
                    <a:pt x="1142" y="366"/>
                    <a:pt x="1087" y="419"/>
                  </a:cubicBezTo>
                  <a:cubicBezTo>
                    <a:pt x="1057" y="447"/>
                    <a:pt x="1029" y="471"/>
                    <a:pt x="999" y="497"/>
                  </a:cubicBezTo>
                  <a:cubicBezTo>
                    <a:pt x="967" y="522"/>
                    <a:pt x="934" y="552"/>
                    <a:pt x="892" y="567"/>
                  </a:cubicBezTo>
                  <a:cubicBezTo>
                    <a:pt x="882" y="571"/>
                    <a:pt x="873" y="575"/>
                    <a:pt x="862" y="575"/>
                  </a:cubicBezTo>
                  <a:cubicBezTo>
                    <a:pt x="859" y="575"/>
                    <a:pt x="855" y="575"/>
                    <a:pt x="851" y="574"/>
                  </a:cubicBezTo>
                  <a:cubicBezTo>
                    <a:pt x="845" y="567"/>
                    <a:pt x="845" y="563"/>
                    <a:pt x="847" y="557"/>
                  </a:cubicBezTo>
                  <a:cubicBezTo>
                    <a:pt x="849" y="552"/>
                    <a:pt x="851" y="548"/>
                    <a:pt x="853" y="544"/>
                  </a:cubicBezTo>
                  <a:cubicBezTo>
                    <a:pt x="864" y="529"/>
                    <a:pt x="877" y="518"/>
                    <a:pt x="887" y="505"/>
                  </a:cubicBezTo>
                  <a:cubicBezTo>
                    <a:pt x="922" y="473"/>
                    <a:pt x="954" y="441"/>
                    <a:pt x="984" y="407"/>
                  </a:cubicBezTo>
                  <a:cubicBezTo>
                    <a:pt x="1020" y="364"/>
                    <a:pt x="1057" y="321"/>
                    <a:pt x="1099" y="285"/>
                  </a:cubicBezTo>
                  <a:cubicBezTo>
                    <a:pt x="1133" y="255"/>
                    <a:pt x="1176" y="225"/>
                    <a:pt x="1223" y="225"/>
                  </a:cubicBezTo>
                  <a:cubicBezTo>
                    <a:pt x="1229" y="225"/>
                    <a:pt x="1236" y="225"/>
                    <a:pt x="1243" y="227"/>
                  </a:cubicBezTo>
                  <a:cubicBezTo>
                    <a:pt x="1247" y="227"/>
                    <a:pt x="1155" y="75"/>
                    <a:pt x="1076" y="55"/>
                  </a:cubicBezTo>
                  <a:cubicBezTo>
                    <a:pt x="1060" y="51"/>
                    <a:pt x="1043" y="49"/>
                    <a:pt x="1028" y="49"/>
                  </a:cubicBezTo>
                  <a:cubicBezTo>
                    <a:pt x="967" y="49"/>
                    <a:pt x="910" y="80"/>
                    <a:pt x="866" y="124"/>
                  </a:cubicBezTo>
                  <a:cubicBezTo>
                    <a:pt x="817" y="177"/>
                    <a:pt x="791" y="240"/>
                    <a:pt x="767" y="308"/>
                  </a:cubicBezTo>
                  <a:cubicBezTo>
                    <a:pt x="755" y="345"/>
                    <a:pt x="742" y="381"/>
                    <a:pt x="725" y="417"/>
                  </a:cubicBezTo>
                  <a:cubicBezTo>
                    <a:pt x="710" y="445"/>
                    <a:pt x="690" y="475"/>
                    <a:pt x="658" y="486"/>
                  </a:cubicBezTo>
                  <a:cubicBezTo>
                    <a:pt x="654" y="487"/>
                    <a:pt x="650" y="488"/>
                    <a:pt x="646" y="488"/>
                  </a:cubicBezTo>
                  <a:cubicBezTo>
                    <a:pt x="593" y="488"/>
                    <a:pt x="620" y="332"/>
                    <a:pt x="624" y="304"/>
                  </a:cubicBezTo>
                  <a:cubicBezTo>
                    <a:pt x="632" y="255"/>
                    <a:pt x="643" y="205"/>
                    <a:pt x="665" y="160"/>
                  </a:cubicBezTo>
                  <a:cubicBezTo>
                    <a:pt x="697" y="94"/>
                    <a:pt x="748" y="49"/>
                    <a:pt x="810" y="10"/>
                  </a:cubicBezTo>
                  <a:cubicBezTo>
                    <a:pt x="812" y="9"/>
                    <a:pt x="754" y="1"/>
                    <a:pt x="693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1"/>
            <p:cNvSpPr/>
            <p:nvPr/>
          </p:nvSpPr>
          <p:spPr>
            <a:xfrm>
              <a:off x="4103772" y="3393160"/>
              <a:ext cx="546635" cy="281620"/>
            </a:xfrm>
            <a:custGeom>
              <a:avLst/>
              <a:gdLst/>
              <a:ahLst/>
              <a:cxnLst/>
              <a:rect l="l" t="t" r="r" b="b"/>
              <a:pathLst>
                <a:path w="1844" h="950" extrusionOk="0">
                  <a:moveTo>
                    <a:pt x="1016" y="1"/>
                  </a:moveTo>
                  <a:cubicBezTo>
                    <a:pt x="978" y="44"/>
                    <a:pt x="969" y="46"/>
                    <a:pt x="935" y="87"/>
                  </a:cubicBezTo>
                  <a:cubicBezTo>
                    <a:pt x="931" y="93"/>
                    <a:pt x="894" y="155"/>
                    <a:pt x="888" y="159"/>
                  </a:cubicBezTo>
                  <a:cubicBezTo>
                    <a:pt x="869" y="198"/>
                    <a:pt x="858" y="226"/>
                    <a:pt x="839" y="267"/>
                  </a:cubicBezTo>
                  <a:cubicBezTo>
                    <a:pt x="822" y="309"/>
                    <a:pt x="804" y="352"/>
                    <a:pt x="787" y="395"/>
                  </a:cubicBezTo>
                  <a:cubicBezTo>
                    <a:pt x="770" y="434"/>
                    <a:pt x="747" y="468"/>
                    <a:pt x="730" y="504"/>
                  </a:cubicBezTo>
                  <a:cubicBezTo>
                    <a:pt x="704" y="496"/>
                    <a:pt x="676" y="487"/>
                    <a:pt x="648" y="481"/>
                  </a:cubicBezTo>
                  <a:cubicBezTo>
                    <a:pt x="672" y="436"/>
                    <a:pt x="674" y="380"/>
                    <a:pt x="676" y="333"/>
                  </a:cubicBezTo>
                  <a:cubicBezTo>
                    <a:pt x="680" y="273"/>
                    <a:pt x="678" y="211"/>
                    <a:pt x="674" y="151"/>
                  </a:cubicBezTo>
                  <a:cubicBezTo>
                    <a:pt x="674" y="136"/>
                    <a:pt x="672" y="121"/>
                    <a:pt x="672" y="106"/>
                  </a:cubicBezTo>
                  <a:cubicBezTo>
                    <a:pt x="670" y="110"/>
                    <a:pt x="670" y="114"/>
                    <a:pt x="667" y="117"/>
                  </a:cubicBezTo>
                  <a:cubicBezTo>
                    <a:pt x="661" y="134"/>
                    <a:pt x="640" y="241"/>
                    <a:pt x="637" y="286"/>
                  </a:cubicBezTo>
                  <a:cubicBezTo>
                    <a:pt x="637" y="320"/>
                    <a:pt x="635" y="356"/>
                    <a:pt x="631" y="391"/>
                  </a:cubicBezTo>
                  <a:cubicBezTo>
                    <a:pt x="629" y="416"/>
                    <a:pt x="622" y="444"/>
                    <a:pt x="620" y="472"/>
                  </a:cubicBezTo>
                  <a:cubicBezTo>
                    <a:pt x="603" y="468"/>
                    <a:pt x="588" y="464"/>
                    <a:pt x="571" y="459"/>
                  </a:cubicBezTo>
                  <a:cubicBezTo>
                    <a:pt x="558" y="389"/>
                    <a:pt x="513" y="320"/>
                    <a:pt x="483" y="254"/>
                  </a:cubicBezTo>
                  <a:cubicBezTo>
                    <a:pt x="475" y="239"/>
                    <a:pt x="468" y="222"/>
                    <a:pt x="462" y="204"/>
                  </a:cubicBezTo>
                  <a:lnTo>
                    <a:pt x="462" y="204"/>
                  </a:lnTo>
                  <a:cubicBezTo>
                    <a:pt x="455" y="224"/>
                    <a:pt x="475" y="305"/>
                    <a:pt x="490" y="333"/>
                  </a:cubicBezTo>
                  <a:cubicBezTo>
                    <a:pt x="509" y="367"/>
                    <a:pt x="522" y="414"/>
                    <a:pt x="537" y="451"/>
                  </a:cubicBezTo>
                  <a:cubicBezTo>
                    <a:pt x="391" y="419"/>
                    <a:pt x="173" y="337"/>
                    <a:pt x="44" y="260"/>
                  </a:cubicBezTo>
                  <a:cubicBezTo>
                    <a:pt x="40" y="258"/>
                    <a:pt x="37" y="257"/>
                    <a:pt x="33" y="257"/>
                  </a:cubicBezTo>
                  <a:cubicBezTo>
                    <a:pt x="14" y="257"/>
                    <a:pt x="1" y="282"/>
                    <a:pt x="21" y="294"/>
                  </a:cubicBezTo>
                  <a:cubicBezTo>
                    <a:pt x="136" y="378"/>
                    <a:pt x="355" y="453"/>
                    <a:pt x="492" y="485"/>
                  </a:cubicBezTo>
                  <a:cubicBezTo>
                    <a:pt x="511" y="489"/>
                    <a:pt x="528" y="494"/>
                    <a:pt x="545" y="498"/>
                  </a:cubicBezTo>
                  <a:cubicBezTo>
                    <a:pt x="513" y="558"/>
                    <a:pt x="389" y="646"/>
                    <a:pt x="378" y="656"/>
                  </a:cubicBezTo>
                  <a:cubicBezTo>
                    <a:pt x="374" y="663"/>
                    <a:pt x="370" y="667"/>
                    <a:pt x="363" y="673"/>
                  </a:cubicBezTo>
                  <a:cubicBezTo>
                    <a:pt x="389" y="661"/>
                    <a:pt x="517" y="596"/>
                    <a:pt x="575" y="509"/>
                  </a:cubicBezTo>
                  <a:cubicBezTo>
                    <a:pt x="590" y="513"/>
                    <a:pt x="597" y="513"/>
                    <a:pt x="612" y="515"/>
                  </a:cubicBezTo>
                  <a:cubicBezTo>
                    <a:pt x="618" y="541"/>
                    <a:pt x="622" y="566"/>
                    <a:pt x="620" y="596"/>
                  </a:cubicBezTo>
                  <a:cubicBezTo>
                    <a:pt x="618" y="637"/>
                    <a:pt x="605" y="678"/>
                    <a:pt x="592" y="716"/>
                  </a:cubicBezTo>
                  <a:cubicBezTo>
                    <a:pt x="571" y="781"/>
                    <a:pt x="524" y="920"/>
                    <a:pt x="537" y="922"/>
                  </a:cubicBezTo>
                  <a:cubicBezTo>
                    <a:pt x="552" y="890"/>
                    <a:pt x="571" y="860"/>
                    <a:pt x="586" y="830"/>
                  </a:cubicBezTo>
                  <a:cubicBezTo>
                    <a:pt x="614" y="774"/>
                    <a:pt x="635" y="710"/>
                    <a:pt x="646" y="648"/>
                  </a:cubicBezTo>
                  <a:cubicBezTo>
                    <a:pt x="652" y="613"/>
                    <a:pt x="657" y="564"/>
                    <a:pt x="646" y="526"/>
                  </a:cubicBezTo>
                  <a:lnTo>
                    <a:pt x="646" y="526"/>
                  </a:lnTo>
                  <a:cubicBezTo>
                    <a:pt x="674" y="534"/>
                    <a:pt x="704" y="543"/>
                    <a:pt x="734" y="551"/>
                  </a:cubicBezTo>
                  <a:cubicBezTo>
                    <a:pt x="774" y="678"/>
                    <a:pt x="783" y="939"/>
                    <a:pt x="794" y="939"/>
                  </a:cubicBezTo>
                  <a:cubicBezTo>
                    <a:pt x="794" y="933"/>
                    <a:pt x="794" y="924"/>
                    <a:pt x="794" y="915"/>
                  </a:cubicBezTo>
                  <a:cubicBezTo>
                    <a:pt x="792" y="806"/>
                    <a:pt x="811" y="667"/>
                    <a:pt x="766" y="560"/>
                  </a:cubicBezTo>
                  <a:lnTo>
                    <a:pt x="766" y="560"/>
                  </a:lnTo>
                  <a:cubicBezTo>
                    <a:pt x="815" y="575"/>
                    <a:pt x="864" y="590"/>
                    <a:pt x="914" y="605"/>
                  </a:cubicBezTo>
                  <a:lnTo>
                    <a:pt x="914" y="607"/>
                  </a:lnTo>
                  <a:cubicBezTo>
                    <a:pt x="978" y="708"/>
                    <a:pt x="1068" y="937"/>
                    <a:pt x="1081" y="950"/>
                  </a:cubicBezTo>
                  <a:lnTo>
                    <a:pt x="1081" y="950"/>
                  </a:lnTo>
                  <a:cubicBezTo>
                    <a:pt x="1079" y="948"/>
                    <a:pt x="1079" y="943"/>
                    <a:pt x="1076" y="941"/>
                  </a:cubicBezTo>
                  <a:cubicBezTo>
                    <a:pt x="1055" y="871"/>
                    <a:pt x="1036" y="800"/>
                    <a:pt x="1016" y="729"/>
                  </a:cubicBezTo>
                  <a:cubicBezTo>
                    <a:pt x="1006" y="691"/>
                    <a:pt x="995" y="654"/>
                    <a:pt x="974" y="624"/>
                  </a:cubicBezTo>
                  <a:lnTo>
                    <a:pt x="974" y="624"/>
                  </a:lnTo>
                  <a:cubicBezTo>
                    <a:pt x="1059" y="650"/>
                    <a:pt x="1164" y="693"/>
                    <a:pt x="1248" y="723"/>
                  </a:cubicBezTo>
                  <a:cubicBezTo>
                    <a:pt x="1299" y="781"/>
                    <a:pt x="1393" y="913"/>
                    <a:pt x="1406" y="920"/>
                  </a:cubicBezTo>
                  <a:cubicBezTo>
                    <a:pt x="1381" y="862"/>
                    <a:pt x="1351" y="791"/>
                    <a:pt x="1310" y="738"/>
                  </a:cubicBezTo>
                  <a:lnTo>
                    <a:pt x="1310" y="738"/>
                  </a:lnTo>
                  <a:cubicBezTo>
                    <a:pt x="1344" y="751"/>
                    <a:pt x="1378" y="763"/>
                    <a:pt x="1413" y="776"/>
                  </a:cubicBezTo>
                  <a:cubicBezTo>
                    <a:pt x="1490" y="804"/>
                    <a:pt x="1565" y="832"/>
                    <a:pt x="1644" y="856"/>
                  </a:cubicBezTo>
                  <a:cubicBezTo>
                    <a:pt x="1708" y="877"/>
                    <a:pt x="1766" y="913"/>
                    <a:pt x="1837" y="915"/>
                  </a:cubicBezTo>
                  <a:cubicBezTo>
                    <a:pt x="1841" y="915"/>
                    <a:pt x="1843" y="907"/>
                    <a:pt x="1837" y="907"/>
                  </a:cubicBezTo>
                  <a:cubicBezTo>
                    <a:pt x="1764" y="898"/>
                    <a:pt x="1704" y="864"/>
                    <a:pt x="1642" y="830"/>
                  </a:cubicBezTo>
                  <a:cubicBezTo>
                    <a:pt x="1593" y="804"/>
                    <a:pt x="1541" y="783"/>
                    <a:pt x="1490" y="763"/>
                  </a:cubicBezTo>
                  <a:cubicBezTo>
                    <a:pt x="1503" y="757"/>
                    <a:pt x="1516" y="751"/>
                    <a:pt x="1526" y="744"/>
                  </a:cubicBezTo>
                  <a:cubicBezTo>
                    <a:pt x="1560" y="729"/>
                    <a:pt x="1593" y="712"/>
                    <a:pt x="1627" y="697"/>
                  </a:cubicBezTo>
                  <a:lnTo>
                    <a:pt x="1635" y="693"/>
                  </a:lnTo>
                  <a:cubicBezTo>
                    <a:pt x="1635" y="692"/>
                    <a:pt x="1632" y="691"/>
                    <a:pt x="1629" y="691"/>
                  </a:cubicBezTo>
                  <a:cubicBezTo>
                    <a:pt x="1596" y="691"/>
                    <a:pt x="1469" y="723"/>
                    <a:pt x="1432" y="740"/>
                  </a:cubicBezTo>
                  <a:cubicBezTo>
                    <a:pt x="1430" y="740"/>
                    <a:pt x="1428" y="738"/>
                    <a:pt x="1426" y="738"/>
                  </a:cubicBezTo>
                  <a:cubicBezTo>
                    <a:pt x="1348" y="708"/>
                    <a:pt x="1269" y="678"/>
                    <a:pt x="1190" y="650"/>
                  </a:cubicBezTo>
                  <a:cubicBezTo>
                    <a:pt x="1226" y="635"/>
                    <a:pt x="1261" y="611"/>
                    <a:pt x="1291" y="592"/>
                  </a:cubicBezTo>
                  <a:cubicBezTo>
                    <a:pt x="1336" y="564"/>
                    <a:pt x="1381" y="532"/>
                    <a:pt x="1423" y="504"/>
                  </a:cubicBezTo>
                  <a:cubicBezTo>
                    <a:pt x="1447" y="487"/>
                    <a:pt x="1471" y="474"/>
                    <a:pt x="1492" y="461"/>
                  </a:cubicBezTo>
                  <a:lnTo>
                    <a:pt x="1492" y="461"/>
                  </a:lnTo>
                  <a:cubicBezTo>
                    <a:pt x="1481" y="464"/>
                    <a:pt x="1468" y="466"/>
                    <a:pt x="1458" y="470"/>
                  </a:cubicBezTo>
                  <a:cubicBezTo>
                    <a:pt x="1438" y="476"/>
                    <a:pt x="1336" y="521"/>
                    <a:pt x="1299" y="545"/>
                  </a:cubicBezTo>
                  <a:cubicBezTo>
                    <a:pt x="1248" y="579"/>
                    <a:pt x="1181" y="592"/>
                    <a:pt x="1134" y="631"/>
                  </a:cubicBezTo>
                  <a:cubicBezTo>
                    <a:pt x="1079" y="613"/>
                    <a:pt x="1025" y="596"/>
                    <a:pt x="972" y="579"/>
                  </a:cubicBezTo>
                  <a:cubicBezTo>
                    <a:pt x="946" y="573"/>
                    <a:pt x="920" y="564"/>
                    <a:pt x="897" y="558"/>
                  </a:cubicBezTo>
                  <a:cubicBezTo>
                    <a:pt x="942" y="524"/>
                    <a:pt x="976" y="466"/>
                    <a:pt x="1019" y="431"/>
                  </a:cubicBezTo>
                  <a:cubicBezTo>
                    <a:pt x="1079" y="380"/>
                    <a:pt x="1141" y="333"/>
                    <a:pt x="1205" y="286"/>
                  </a:cubicBezTo>
                  <a:cubicBezTo>
                    <a:pt x="1237" y="262"/>
                    <a:pt x="1269" y="237"/>
                    <a:pt x="1301" y="213"/>
                  </a:cubicBezTo>
                  <a:lnTo>
                    <a:pt x="1301" y="213"/>
                  </a:lnTo>
                  <a:cubicBezTo>
                    <a:pt x="1284" y="219"/>
                    <a:pt x="1267" y="228"/>
                    <a:pt x="1250" y="237"/>
                  </a:cubicBezTo>
                  <a:cubicBezTo>
                    <a:pt x="1233" y="243"/>
                    <a:pt x="952" y="423"/>
                    <a:pt x="852" y="543"/>
                  </a:cubicBezTo>
                  <a:cubicBezTo>
                    <a:pt x="822" y="534"/>
                    <a:pt x="789" y="524"/>
                    <a:pt x="759" y="515"/>
                  </a:cubicBezTo>
                  <a:cubicBezTo>
                    <a:pt x="798" y="472"/>
                    <a:pt x="819" y="410"/>
                    <a:pt x="841" y="361"/>
                  </a:cubicBezTo>
                  <a:cubicBezTo>
                    <a:pt x="873" y="279"/>
                    <a:pt x="905" y="200"/>
                    <a:pt x="946" y="123"/>
                  </a:cubicBezTo>
                  <a:cubicBezTo>
                    <a:pt x="967" y="82"/>
                    <a:pt x="991" y="42"/>
                    <a:pt x="10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1"/>
            <p:cNvSpPr/>
            <p:nvPr/>
          </p:nvSpPr>
          <p:spPr>
            <a:xfrm>
              <a:off x="4060196" y="2864899"/>
              <a:ext cx="669362" cy="257016"/>
            </a:xfrm>
            <a:custGeom>
              <a:avLst/>
              <a:gdLst/>
              <a:ahLst/>
              <a:cxnLst/>
              <a:rect l="l" t="t" r="r" b="b"/>
              <a:pathLst>
                <a:path w="2258" h="867" extrusionOk="0">
                  <a:moveTo>
                    <a:pt x="990" y="0"/>
                  </a:moveTo>
                  <a:cubicBezTo>
                    <a:pt x="595" y="0"/>
                    <a:pt x="258" y="151"/>
                    <a:pt x="1" y="414"/>
                  </a:cubicBezTo>
                  <a:cubicBezTo>
                    <a:pt x="146" y="609"/>
                    <a:pt x="551" y="867"/>
                    <a:pt x="1086" y="867"/>
                  </a:cubicBezTo>
                  <a:cubicBezTo>
                    <a:pt x="1434" y="867"/>
                    <a:pt x="1837" y="757"/>
                    <a:pt x="2258" y="449"/>
                  </a:cubicBezTo>
                  <a:cubicBezTo>
                    <a:pt x="1796" y="138"/>
                    <a:pt x="1366" y="0"/>
                    <a:pt x="990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1"/>
            <p:cNvSpPr/>
            <p:nvPr/>
          </p:nvSpPr>
          <p:spPr>
            <a:xfrm>
              <a:off x="4060196" y="2973990"/>
              <a:ext cx="582505" cy="27569"/>
            </a:xfrm>
            <a:custGeom>
              <a:avLst/>
              <a:gdLst/>
              <a:ahLst/>
              <a:cxnLst/>
              <a:rect l="l" t="t" r="r" b="b"/>
              <a:pathLst>
                <a:path w="1965" h="93" extrusionOk="0">
                  <a:moveTo>
                    <a:pt x="568" y="0"/>
                  </a:moveTo>
                  <a:cubicBezTo>
                    <a:pt x="273" y="0"/>
                    <a:pt x="73" y="15"/>
                    <a:pt x="1" y="46"/>
                  </a:cubicBezTo>
                  <a:cubicBezTo>
                    <a:pt x="86" y="80"/>
                    <a:pt x="309" y="93"/>
                    <a:pt x="644" y="93"/>
                  </a:cubicBezTo>
                  <a:cubicBezTo>
                    <a:pt x="980" y="93"/>
                    <a:pt x="1428" y="80"/>
                    <a:pt x="1965" y="59"/>
                  </a:cubicBezTo>
                  <a:cubicBezTo>
                    <a:pt x="1400" y="21"/>
                    <a:pt x="917" y="0"/>
                    <a:pt x="5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1"/>
            <p:cNvSpPr/>
            <p:nvPr/>
          </p:nvSpPr>
          <p:spPr>
            <a:xfrm>
              <a:off x="4141420" y="2991480"/>
              <a:ext cx="42391" cy="60474"/>
            </a:xfrm>
            <a:custGeom>
              <a:avLst/>
              <a:gdLst/>
              <a:ahLst/>
              <a:cxnLst/>
              <a:rect l="l" t="t" r="r" b="b"/>
              <a:pathLst>
                <a:path w="143" h="204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45"/>
                    <a:pt x="88" y="144"/>
                    <a:pt x="46" y="204"/>
                  </a:cubicBezTo>
                  <a:cubicBezTo>
                    <a:pt x="142" y="124"/>
                    <a:pt x="44" y="9"/>
                    <a:pt x="44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1"/>
            <p:cNvSpPr/>
            <p:nvPr/>
          </p:nvSpPr>
          <p:spPr>
            <a:xfrm>
              <a:off x="4218198" y="2992073"/>
              <a:ext cx="50691" cy="94269"/>
            </a:xfrm>
            <a:custGeom>
              <a:avLst/>
              <a:gdLst/>
              <a:ahLst/>
              <a:cxnLst/>
              <a:rect l="l" t="t" r="r" b="b"/>
              <a:pathLst>
                <a:path w="171" h="318" extrusionOk="0">
                  <a:moveTo>
                    <a:pt x="1" y="0"/>
                  </a:moveTo>
                  <a:cubicBezTo>
                    <a:pt x="80" y="114"/>
                    <a:pt x="86" y="245"/>
                    <a:pt x="50" y="317"/>
                  </a:cubicBezTo>
                  <a:cubicBezTo>
                    <a:pt x="170" y="16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41"/>
            <p:cNvSpPr/>
            <p:nvPr/>
          </p:nvSpPr>
          <p:spPr>
            <a:xfrm>
              <a:off x="4315431" y="2991183"/>
              <a:ext cx="44170" cy="108498"/>
            </a:xfrm>
            <a:custGeom>
              <a:avLst/>
              <a:gdLst/>
              <a:ahLst/>
              <a:cxnLst/>
              <a:rect l="l" t="t" r="r" b="b"/>
              <a:pathLst>
                <a:path w="149" h="366" extrusionOk="0">
                  <a:moveTo>
                    <a:pt x="32" y="1"/>
                  </a:moveTo>
                  <a:cubicBezTo>
                    <a:pt x="14" y="1"/>
                    <a:pt x="1" y="3"/>
                    <a:pt x="1" y="3"/>
                  </a:cubicBezTo>
                  <a:cubicBezTo>
                    <a:pt x="86" y="98"/>
                    <a:pt x="114" y="241"/>
                    <a:pt x="60" y="365"/>
                  </a:cubicBezTo>
                  <a:cubicBezTo>
                    <a:pt x="148" y="226"/>
                    <a:pt x="108" y="65"/>
                    <a:pt x="45" y="1"/>
                  </a:cubicBezTo>
                  <a:cubicBezTo>
                    <a:pt x="41" y="1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41"/>
            <p:cNvSpPr/>
            <p:nvPr/>
          </p:nvSpPr>
          <p:spPr>
            <a:xfrm>
              <a:off x="4427189" y="2991776"/>
              <a:ext cx="42687" cy="101383"/>
            </a:xfrm>
            <a:custGeom>
              <a:avLst/>
              <a:gdLst/>
              <a:ahLst/>
              <a:cxnLst/>
              <a:rect l="l" t="t" r="r" b="b"/>
              <a:pathLst>
                <a:path w="144" h="342" extrusionOk="0">
                  <a:moveTo>
                    <a:pt x="39" y="0"/>
                  </a:moveTo>
                  <a:cubicBezTo>
                    <a:pt x="16" y="0"/>
                    <a:pt x="0" y="6"/>
                    <a:pt x="0" y="6"/>
                  </a:cubicBezTo>
                  <a:cubicBezTo>
                    <a:pt x="88" y="130"/>
                    <a:pt x="110" y="196"/>
                    <a:pt x="65" y="342"/>
                  </a:cubicBezTo>
                  <a:cubicBezTo>
                    <a:pt x="144" y="233"/>
                    <a:pt x="105" y="51"/>
                    <a:pt x="58" y="1"/>
                  </a:cubicBezTo>
                  <a:cubicBezTo>
                    <a:pt x="51" y="1"/>
                    <a:pt x="45" y="0"/>
                    <a:pt x="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41"/>
            <p:cNvSpPr/>
            <p:nvPr/>
          </p:nvSpPr>
          <p:spPr>
            <a:xfrm>
              <a:off x="4517900" y="2989998"/>
              <a:ext cx="30237" cy="70257"/>
            </a:xfrm>
            <a:custGeom>
              <a:avLst/>
              <a:gdLst/>
              <a:ahLst/>
              <a:cxnLst/>
              <a:rect l="l" t="t" r="r" b="b"/>
              <a:pathLst>
                <a:path w="102" h="237" extrusionOk="0">
                  <a:moveTo>
                    <a:pt x="1" y="1"/>
                  </a:moveTo>
                  <a:cubicBezTo>
                    <a:pt x="50" y="65"/>
                    <a:pt x="76" y="155"/>
                    <a:pt x="54" y="237"/>
                  </a:cubicBezTo>
                  <a:cubicBezTo>
                    <a:pt x="101" y="144"/>
                    <a:pt x="44" y="7"/>
                    <a:pt x="4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41"/>
            <p:cNvSpPr/>
            <p:nvPr/>
          </p:nvSpPr>
          <p:spPr>
            <a:xfrm>
              <a:off x="4595567" y="2990887"/>
              <a:ext cx="19269" cy="54842"/>
            </a:xfrm>
            <a:custGeom>
              <a:avLst/>
              <a:gdLst/>
              <a:ahLst/>
              <a:cxnLst/>
              <a:rect l="l" t="t" r="r" b="b"/>
              <a:pathLst>
                <a:path w="65" h="185" extrusionOk="0">
                  <a:moveTo>
                    <a:pt x="26" y="0"/>
                  </a:moveTo>
                  <a:lnTo>
                    <a:pt x="0" y="2"/>
                  </a:lnTo>
                  <a:cubicBezTo>
                    <a:pt x="32" y="47"/>
                    <a:pt x="41" y="124"/>
                    <a:pt x="21" y="184"/>
                  </a:cubicBezTo>
                  <a:cubicBezTo>
                    <a:pt x="64" y="12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41"/>
            <p:cNvSpPr/>
            <p:nvPr/>
          </p:nvSpPr>
          <p:spPr>
            <a:xfrm>
              <a:off x="4140827" y="2922112"/>
              <a:ext cx="42984" cy="60178"/>
            </a:xfrm>
            <a:custGeom>
              <a:avLst/>
              <a:gdLst/>
              <a:ahLst/>
              <a:cxnLst/>
              <a:rect l="l" t="t" r="r" b="b"/>
              <a:pathLst>
                <a:path w="145" h="203" extrusionOk="0">
                  <a:moveTo>
                    <a:pt x="50" y="1"/>
                  </a:moveTo>
                  <a:cubicBezTo>
                    <a:pt x="90" y="59"/>
                    <a:pt x="63" y="159"/>
                    <a:pt x="1" y="202"/>
                  </a:cubicBezTo>
                  <a:lnTo>
                    <a:pt x="43" y="196"/>
                  </a:lnTo>
                  <a:cubicBezTo>
                    <a:pt x="43" y="196"/>
                    <a:pt x="144" y="80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1"/>
            <p:cNvSpPr/>
            <p:nvPr/>
          </p:nvSpPr>
          <p:spPr>
            <a:xfrm>
              <a:off x="4217606" y="2889207"/>
              <a:ext cx="51284" cy="94269"/>
            </a:xfrm>
            <a:custGeom>
              <a:avLst/>
              <a:gdLst/>
              <a:ahLst/>
              <a:cxnLst/>
              <a:rect l="l" t="t" r="r" b="b"/>
              <a:pathLst>
                <a:path w="173" h="318" extrusionOk="0">
                  <a:moveTo>
                    <a:pt x="54" y="0"/>
                  </a:moveTo>
                  <a:cubicBezTo>
                    <a:pt x="91" y="73"/>
                    <a:pt x="82" y="204"/>
                    <a:pt x="1" y="315"/>
                  </a:cubicBezTo>
                  <a:lnTo>
                    <a:pt x="61" y="317"/>
                  </a:lnTo>
                  <a:cubicBezTo>
                    <a:pt x="61" y="317"/>
                    <a:pt x="172" y="157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1"/>
            <p:cNvSpPr/>
            <p:nvPr/>
          </p:nvSpPr>
          <p:spPr>
            <a:xfrm>
              <a:off x="4314838" y="2877053"/>
              <a:ext cx="45355" cy="108498"/>
            </a:xfrm>
            <a:custGeom>
              <a:avLst/>
              <a:gdLst/>
              <a:ahLst/>
              <a:cxnLst/>
              <a:rect l="l" t="t" r="r" b="b"/>
              <a:pathLst>
                <a:path w="153" h="366" extrusionOk="0">
                  <a:moveTo>
                    <a:pt x="67" y="1"/>
                  </a:moveTo>
                  <a:cubicBezTo>
                    <a:pt x="118" y="127"/>
                    <a:pt x="86" y="268"/>
                    <a:pt x="0" y="361"/>
                  </a:cubicBezTo>
                  <a:cubicBezTo>
                    <a:pt x="0" y="361"/>
                    <a:pt x="16" y="365"/>
                    <a:pt x="35" y="365"/>
                  </a:cubicBezTo>
                  <a:cubicBezTo>
                    <a:pt x="39" y="365"/>
                    <a:pt x="42" y="365"/>
                    <a:pt x="45" y="365"/>
                  </a:cubicBezTo>
                  <a:cubicBezTo>
                    <a:pt x="110" y="301"/>
                    <a:pt x="152" y="140"/>
                    <a:pt x="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1"/>
            <p:cNvSpPr/>
            <p:nvPr/>
          </p:nvSpPr>
          <p:spPr>
            <a:xfrm>
              <a:off x="4426596" y="2885353"/>
              <a:ext cx="44170" cy="101680"/>
            </a:xfrm>
            <a:custGeom>
              <a:avLst/>
              <a:gdLst/>
              <a:ahLst/>
              <a:cxnLst/>
              <a:rect l="l" t="t" r="r" b="b"/>
              <a:pathLst>
                <a:path w="149" h="343" extrusionOk="0">
                  <a:moveTo>
                    <a:pt x="69" y="1"/>
                  </a:moveTo>
                  <a:lnTo>
                    <a:pt x="69" y="1"/>
                  </a:lnTo>
                  <a:cubicBezTo>
                    <a:pt x="112" y="146"/>
                    <a:pt x="90" y="213"/>
                    <a:pt x="0" y="337"/>
                  </a:cubicBezTo>
                  <a:cubicBezTo>
                    <a:pt x="0" y="337"/>
                    <a:pt x="15" y="342"/>
                    <a:pt x="39" y="342"/>
                  </a:cubicBezTo>
                  <a:cubicBezTo>
                    <a:pt x="45" y="342"/>
                    <a:pt x="51" y="342"/>
                    <a:pt x="58" y="341"/>
                  </a:cubicBezTo>
                  <a:cubicBezTo>
                    <a:pt x="107" y="294"/>
                    <a:pt x="148" y="110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41"/>
            <p:cNvSpPr/>
            <p:nvPr/>
          </p:nvSpPr>
          <p:spPr>
            <a:xfrm>
              <a:off x="4517307" y="2919741"/>
              <a:ext cx="31423" cy="69368"/>
            </a:xfrm>
            <a:custGeom>
              <a:avLst/>
              <a:gdLst/>
              <a:ahLst/>
              <a:cxnLst/>
              <a:rect l="l" t="t" r="r" b="b"/>
              <a:pathLst>
                <a:path w="106" h="234" extrusionOk="0">
                  <a:moveTo>
                    <a:pt x="58" y="0"/>
                  </a:moveTo>
                  <a:cubicBezTo>
                    <a:pt x="78" y="82"/>
                    <a:pt x="52" y="172"/>
                    <a:pt x="1" y="234"/>
                  </a:cubicBezTo>
                  <a:lnTo>
                    <a:pt x="43" y="229"/>
                  </a:lnTo>
                  <a:cubicBezTo>
                    <a:pt x="43" y="229"/>
                    <a:pt x="106" y="94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41"/>
            <p:cNvSpPr/>
            <p:nvPr/>
          </p:nvSpPr>
          <p:spPr>
            <a:xfrm>
              <a:off x="4594678" y="2935452"/>
              <a:ext cx="20158" cy="54842"/>
            </a:xfrm>
            <a:custGeom>
              <a:avLst/>
              <a:gdLst/>
              <a:ahLst/>
              <a:cxnLst/>
              <a:rect l="l" t="t" r="r" b="b"/>
              <a:pathLst>
                <a:path w="68" h="185" extrusionOk="0">
                  <a:moveTo>
                    <a:pt x="24" y="1"/>
                  </a:moveTo>
                  <a:cubicBezTo>
                    <a:pt x="44" y="61"/>
                    <a:pt x="33" y="138"/>
                    <a:pt x="1" y="183"/>
                  </a:cubicBezTo>
                  <a:lnTo>
                    <a:pt x="27" y="185"/>
                  </a:lnTo>
                  <a:cubicBezTo>
                    <a:pt x="27" y="185"/>
                    <a:pt x="67" y="65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1"/>
            <p:cNvSpPr/>
            <p:nvPr/>
          </p:nvSpPr>
          <p:spPr>
            <a:xfrm>
              <a:off x="2311195" y="2230807"/>
              <a:ext cx="542485" cy="770454"/>
            </a:xfrm>
            <a:custGeom>
              <a:avLst/>
              <a:gdLst/>
              <a:ahLst/>
              <a:cxnLst/>
              <a:rect l="l" t="t" r="r" b="b"/>
              <a:pathLst>
                <a:path w="1830" h="2599" extrusionOk="0">
                  <a:moveTo>
                    <a:pt x="41" y="0"/>
                  </a:moveTo>
                  <a:lnTo>
                    <a:pt x="41" y="0"/>
                  </a:lnTo>
                  <a:cubicBezTo>
                    <a:pt x="0" y="1540"/>
                    <a:pt x="688" y="2395"/>
                    <a:pt x="1636" y="2598"/>
                  </a:cubicBezTo>
                  <a:cubicBezTo>
                    <a:pt x="1829" y="2093"/>
                    <a:pt x="1705" y="652"/>
                    <a:pt x="4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1"/>
            <p:cNvSpPr/>
            <p:nvPr/>
          </p:nvSpPr>
          <p:spPr>
            <a:xfrm>
              <a:off x="2379080" y="2334859"/>
              <a:ext cx="417388" cy="666403"/>
            </a:xfrm>
            <a:custGeom>
              <a:avLst/>
              <a:gdLst/>
              <a:ahLst/>
              <a:cxnLst/>
              <a:rect l="l" t="t" r="r" b="b"/>
              <a:pathLst>
                <a:path w="1408" h="2248" extrusionOk="0">
                  <a:moveTo>
                    <a:pt x="0" y="1"/>
                  </a:moveTo>
                  <a:cubicBezTo>
                    <a:pt x="673" y="1236"/>
                    <a:pt x="1215" y="2115"/>
                    <a:pt x="1407" y="2247"/>
                  </a:cubicBezTo>
                  <a:cubicBezTo>
                    <a:pt x="1358" y="2003"/>
                    <a:pt x="823" y="119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41"/>
            <p:cNvSpPr/>
            <p:nvPr/>
          </p:nvSpPr>
          <p:spPr>
            <a:xfrm>
              <a:off x="2735106" y="2843555"/>
              <a:ext cx="65810" cy="61660"/>
            </a:xfrm>
            <a:custGeom>
              <a:avLst/>
              <a:gdLst/>
              <a:ahLst/>
              <a:cxnLst/>
              <a:rect l="l" t="t" r="r" b="b"/>
              <a:pathLst>
                <a:path w="222" h="208" extrusionOk="0">
                  <a:moveTo>
                    <a:pt x="171" y="1"/>
                  </a:moveTo>
                  <a:cubicBezTo>
                    <a:pt x="48" y="1"/>
                    <a:pt x="1" y="154"/>
                    <a:pt x="1" y="154"/>
                  </a:cubicBezTo>
                  <a:lnTo>
                    <a:pt x="22" y="208"/>
                  </a:lnTo>
                  <a:cubicBezTo>
                    <a:pt x="28" y="107"/>
                    <a:pt x="119" y="9"/>
                    <a:pt x="215" y="9"/>
                  </a:cubicBezTo>
                  <a:cubicBezTo>
                    <a:pt x="217" y="9"/>
                    <a:pt x="219" y="9"/>
                    <a:pt x="221" y="9"/>
                  </a:cubicBezTo>
                  <a:cubicBezTo>
                    <a:pt x="203" y="3"/>
                    <a:pt x="187" y="1"/>
                    <a:pt x="17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41"/>
            <p:cNvSpPr/>
            <p:nvPr/>
          </p:nvSpPr>
          <p:spPr>
            <a:xfrm>
              <a:off x="2673446" y="2732389"/>
              <a:ext cx="110276" cy="85375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333" y="1"/>
                  </a:moveTo>
                  <a:cubicBezTo>
                    <a:pt x="96" y="1"/>
                    <a:pt x="1" y="219"/>
                    <a:pt x="1" y="219"/>
                  </a:cubicBezTo>
                  <a:lnTo>
                    <a:pt x="46" y="287"/>
                  </a:lnTo>
                  <a:cubicBezTo>
                    <a:pt x="117" y="114"/>
                    <a:pt x="260" y="13"/>
                    <a:pt x="372" y="3"/>
                  </a:cubicBezTo>
                  <a:cubicBezTo>
                    <a:pt x="358" y="1"/>
                    <a:pt x="345" y="1"/>
                    <a:pt x="3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41"/>
            <p:cNvSpPr/>
            <p:nvPr/>
          </p:nvSpPr>
          <p:spPr>
            <a:xfrm>
              <a:off x="2605561" y="2608476"/>
              <a:ext cx="120355" cy="98122"/>
            </a:xfrm>
            <a:custGeom>
              <a:avLst/>
              <a:gdLst/>
              <a:ahLst/>
              <a:cxnLst/>
              <a:rect l="l" t="t" r="r" b="b"/>
              <a:pathLst>
                <a:path w="406" h="331" extrusionOk="0">
                  <a:moveTo>
                    <a:pt x="406" y="1"/>
                  </a:moveTo>
                  <a:cubicBezTo>
                    <a:pt x="185" y="3"/>
                    <a:pt x="29" y="164"/>
                    <a:pt x="1" y="283"/>
                  </a:cubicBezTo>
                  <a:cubicBezTo>
                    <a:pt x="16" y="309"/>
                    <a:pt x="37" y="331"/>
                    <a:pt x="37" y="331"/>
                  </a:cubicBezTo>
                  <a:cubicBezTo>
                    <a:pt x="82" y="168"/>
                    <a:pt x="226" y="33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41"/>
            <p:cNvSpPr/>
            <p:nvPr/>
          </p:nvSpPr>
          <p:spPr>
            <a:xfrm>
              <a:off x="2523150" y="2485155"/>
              <a:ext cx="113833" cy="93972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362" y="0"/>
                  </a:moveTo>
                  <a:cubicBezTo>
                    <a:pt x="187" y="0"/>
                    <a:pt x="21" y="166"/>
                    <a:pt x="0" y="252"/>
                  </a:cubicBezTo>
                  <a:cubicBezTo>
                    <a:pt x="20" y="295"/>
                    <a:pt x="45" y="316"/>
                    <a:pt x="45" y="316"/>
                  </a:cubicBezTo>
                  <a:cubicBezTo>
                    <a:pt x="127" y="126"/>
                    <a:pt x="187" y="53"/>
                    <a:pt x="384" y="1"/>
                  </a:cubicBezTo>
                  <a:cubicBezTo>
                    <a:pt x="376" y="1"/>
                    <a:pt x="369" y="0"/>
                    <a:pt x="36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41"/>
            <p:cNvSpPr/>
            <p:nvPr/>
          </p:nvSpPr>
          <p:spPr>
            <a:xfrm>
              <a:off x="2460898" y="2409266"/>
              <a:ext cx="75296" cy="68182"/>
            </a:xfrm>
            <a:custGeom>
              <a:avLst/>
              <a:gdLst/>
              <a:ahLst/>
              <a:cxnLst/>
              <a:rect l="l" t="t" r="r" b="b"/>
              <a:pathLst>
                <a:path w="254" h="230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12" y="11"/>
                    <a:pt x="1" y="176"/>
                    <a:pt x="1" y="176"/>
                  </a:cubicBezTo>
                  <a:lnTo>
                    <a:pt x="24" y="229"/>
                  </a:lnTo>
                  <a:cubicBezTo>
                    <a:pt x="60" y="127"/>
                    <a:pt x="144" y="35"/>
                    <a:pt x="2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41"/>
            <p:cNvSpPr/>
            <p:nvPr/>
          </p:nvSpPr>
          <p:spPr>
            <a:xfrm>
              <a:off x="2406946" y="2341974"/>
              <a:ext cx="63735" cy="45949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212" y="0"/>
                  </a:moveTo>
                  <a:cubicBezTo>
                    <a:pt x="106" y="0"/>
                    <a:pt x="0" y="129"/>
                    <a:pt x="0" y="129"/>
                  </a:cubicBezTo>
                  <a:lnTo>
                    <a:pt x="20" y="154"/>
                  </a:lnTo>
                  <a:cubicBezTo>
                    <a:pt x="50" y="88"/>
                    <a:pt x="131" y="22"/>
                    <a:pt x="215" y="0"/>
                  </a:cubicBez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41"/>
            <p:cNvSpPr/>
            <p:nvPr/>
          </p:nvSpPr>
          <p:spPr>
            <a:xfrm>
              <a:off x="2652695" y="2899286"/>
              <a:ext cx="78853" cy="40316"/>
            </a:xfrm>
            <a:custGeom>
              <a:avLst/>
              <a:gdLst/>
              <a:ahLst/>
              <a:cxnLst/>
              <a:rect l="l" t="t" r="r" b="b"/>
              <a:pathLst>
                <a:path w="266" h="136" extrusionOk="0">
                  <a:moveTo>
                    <a:pt x="188" y="0"/>
                  </a:moveTo>
                  <a:cubicBezTo>
                    <a:pt x="127" y="0"/>
                    <a:pt x="17" y="17"/>
                    <a:pt x="0" y="136"/>
                  </a:cubicBezTo>
                  <a:cubicBezTo>
                    <a:pt x="29" y="70"/>
                    <a:pt x="110" y="31"/>
                    <a:pt x="188" y="31"/>
                  </a:cubicBezTo>
                  <a:cubicBezTo>
                    <a:pt x="215" y="31"/>
                    <a:pt x="242" y="36"/>
                    <a:pt x="266" y="46"/>
                  </a:cubicBezTo>
                  <a:lnTo>
                    <a:pt x="227" y="3"/>
                  </a:lnTo>
                  <a:cubicBezTo>
                    <a:pt x="227" y="3"/>
                    <a:pt x="211" y="0"/>
                    <a:pt x="1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41"/>
            <p:cNvSpPr/>
            <p:nvPr/>
          </p:nvSpPr>
          <p:spPr>
            <a:xfrm>
              <a:off x="2558130" y="2804128"/>
              <a:ext cx="118280" cy="70850"/>
            </a:xfrm>
            <a:custGeom>
              <a:avLst/>
              <a:gdLst/>
              <a:ahLst/>
              <a:cxnLst/>
              <a:rect l="l" t="t" r="r" b="b"/>
              <a:pathLst>
                <a:path w="399" h="239" extrusionOk="0">
                  <a:moveTo>
                    <a:pt x="353" y="0"/>
                  </a:moveTo>
                  <a:cubicBezTo>
                    <a:pt x="317" y="0"/>
                    <a:pt x="87" y="9"/>
                    <a:pt x="0" y="238"/>
                  </a:cubicBezTo>
                  <a:cubicBezTo>
                    <a:pt x="56" y="150"/>
                    <a:pt x="192" y="70"/>
                    <a:pt x="361" y="70"/>
                  </a:cubicBezTo>
                  <a:cubicBezTo>
                    <a:pt x="374" y="70"/>
                    <a:pt x="386" y="70"/>
                    <a:pt x="399" y="71"/>
                  </a:cubicBezTo>
                  <a:lnTo>
                    <a:pt x="358" y="0"/>
                  </a:lnTo>
                  <a:cubicBezTo>
                    <a:pt x="358" y="0"/>
                    <a:pt x="356" y="0"/>
                    <a:pt x="3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41"/>
            <p:cNvSpPr/>
            <p:nvPr/>
          </p:nvSpPr>
          <p:spPr>
            <a:xfrm>
              <a:off x="2471570" y="2695630"/>
              <a:ext cx="136362" cy="73221"/>
            </a:xfrm>
            <a:custGeom>
              <a:avLst/>
              <a:gdLst/>
              <a:ahLst/>
              <a:cxnLst/>
              <a:rect l="l" t="t" r="r" b="b"/>
              <a:pathLst>
                <a:path w="460" h="247" extrusionOk="0">
                  <a:moveTo>
                    <a:pt x="378" y="1"/>
                  </a:moveTo>
                  <a:cubicBezTo>
                    <a:pt x="256" y="1"/>
                    <a:pt x="86" y="75"/>
                    <a:pt x="1" y="246"/>
                  </a:cubicBezTo>
                  <a:cubicBezTo>
                    <a:pt x="91" y="121"/>
                    <a:pt x="235" y="52"/>
                    <a:pt x="377" y="52"/>
                  </a:cubicBezTo>
                  <a:cubicBezTo>
                    <a:pt x="405" y="52"/>
                    <a:pt x="432" y="55"/>
                    <a:pt x="459" y="60"/>
                  </a:cubicBezTo>
                  <a:cubicBezTo>
                    <a:pt x="459" y="60"/>
                    <a:pt x="451" y="30"/>
                    <a:pt x="434" y="7"/>
                  </a:cubicBezTo>
                  <a:cubicBezTo>
                    <a:pt x="417" y="3"/>
                    <a:pt x="398" y="1"/>
                    <a:pt x="3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41"/>
            <p:cNvSpPr/>
            <p:nvPr/>
          </p:nvSpPr>
          <p:spPr>
            <a:xfrm>
              <a:off x="2399831" y="2563713"/>
              <a:ext cx="128655" cy="70553"/>
            </a:xfrm>
            <a:custGeom>
              <a:avLst/>
              <a:gdLst/>
              <a:ahLst/>
              <a:cxnLst/>
              <a:rect l="l" t="t" r="r" b="b"/>
              <a:pathLst>
                <a:path w="434" h="238" extrusionOk="0">
                  <a:moveTo>
                    <a:pt x="363" y="1"/>
                  </a:moveTo>
                  <a:cubicBezTo>
                    <a:pt x="259" y="1"/>
                    <a:pt x="61" y="85"/>
                    <a:pt x="1" y="237"/>
                  </a:cubicBezTo>
                  <a:cubicBezTo>
                    <a:pt x="115" y="107"/>
                    <a:pt x="197" y="72"/>
                    <a:pt x="346" y="72"/>
                  </a:cubicBezTo>
                  <a:cubicBezTo>
                    <a:pt x="372" y="72"/>
                    <a:pt x="402" y="73"/>
                    <a:pt x="434" y="75"/>
                  </a:cubicBezTo>
                  <a:cubicBezTo>
                    <a:pt x="434" y="75"/>
                    <a:pt x="425" y="40"/>
                    <a:pt x="395" y="4"/>
                  </a:cubicBezTo>
                  <a:cubicBezTo>
                    <a:pt x="386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41"/>
            <p:cNvSpPr/>
            <p:nvPr/>
          </p:nvSpPr>
          <p:spPr>
            <a:xfrm>
              <a:off x="2375819" y="2465590"/>
              <a:ext cx="91007" cy="44170"/>
            </a:xfrm>
            <a:custGeom>
              <a:avLst/>
              <a:gdLst/>
              <a:ahLst/>
              <a:cxnLst/>
              <a:rect l="l" t="t" r="r" b="b"/>
              <a:pathLst>
                <a:path w="307" h="149" extrusionOk="0">
                  <a:moveTo>
                    <a:pt x="270" y="1"/>
                  </a:moveTo>
                  <a:cubicBezTo>
                    <a:pt x="270" y="1"/>
                    <a:pt x="73" y="29"/>
                    <a:pt x="1" y="149"/>
                  </a:cubicBezTo>
                  <a:cubicBezTo>
                    <a:pt x="69" y="78"/>
                    <a:pt x="168" y="43"/>
                    <a:pt x="262" y="43"/>
                  </a:cubicBezTo>
                  <a:cubicBezTo>
                    <a:pt x="277" y="43"/>
                    <a:pt x="292" y="44"/>
                    <a:pt x="307" y="46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1"/>
            <p:cNvSpPr/>
            <p:nvPr/>
          </p:nvSpPr>
          <p:spPr>
            <a:xfrm>
              <a:off x="2344100" y="2381400"/>
              <a:ext cx="67588" cy="40020"/>
            </a:xfrm>
            <a:custGeom>
              <a:avLst/>
              <a:gdLst/>
              <a:ahLst/>
              <a:cxnLst/>
              <a:rect l="l" t="t" r="r" b="b"/>
              <a:pathLst>
                <a:path w="228" h="135" extrusionOk="0">
                  <a:moveTo>
                    <a:pt x="210" y="0"/>
                  </a:moveTo>
                  <a:cubicBezTo>
                    <a:pt x="210" y="0"/>
                    <a:pt x="45" y="39"/>
                    <a:pt x="0" y="135"/>
                  </a:cubicBezTo>
                  <a:cubicBezTo>
                    <a:pt x="56" y="74"/>
                    <a:pt x="146" y="30"/>
                    <a:pt x="218" y="30"/>
                  </a:cubicBezTo>
                  <a:cubicBezTo>
                    <a:pt x="221" y="30"/>
                    <a:pt x="224" y="30"/>
                    <a:pt x="227" y="3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1"/>
            <p:cNvSpPr/>
            <p:nvPr/>
          </p:nvSpPr>
          <p:spPr>
            <a:xfrm>
              <a:off x="2164457" y="3492468"/>
              <a:ext cx="621042" cy="447628"/>
            </a:xfrm>
            <a:custGeom>
              <a:avLst/>
              <a:gdLst/>
              <a:ahLst/>
              <a:cxnLst/>
              <a:rect l="l" t="t" r="r" b="b"/>
              <a:pathLst>
                <a:path w="2095" h="1510" extrusionOk="0">
                  <a:moveTo>
                    <a:pt x="1810" y="1"/>
                  </a:moveTo>
                  <a:cubicBezTo>
                    <a:pt x="1269" y="1"/>
                    <a:pt x="380" y="328"/>
                    <a:pt x="0" y="1510"/>
                  </a:cubicBezTo>
                  <a:cubicBezTo>
                    <a:pt x="1294" y="1465"/>
                    <a:pt x="1975" y="844"/>
                    <a:pt x="2095" y="39"/>
                  </a:cubicBezTo>
                  <a:cubicBezTo>
                    <a:pt x="2020" y="15"/>
                    <a:pt x="1923" y="1"/>
                    <a:pt x="1810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1"/>
            <p:cNvSpPr/>
            <p:nvPr/>
          </p:nvSpPr>
          <p:spPr>
            <a:xfrm>
              <a:off x="2248350" y="3503733"/>
              <a:ext cx="537149" cy="384486"/>
            </a:xfrm>
            <a:custGeom>
              <a:avLst/>
              <a:gdLst/>
              <a:ahLst/>
              <a:cxnLst/>
              <a:rect l="l" t="t" r="r" b="b"/>
              <a:pathLst>
                <a:path w="1812" h="1297" extrusionOk="0">
                  <a:moveTo>
                    <a:pt x="1812" y="1"/>
                  </a:moveTo>
                  <a:lnTo>
                    <a:pt x="1812" y="1"/>
                  </a:lnTo>
                  <a:cubicBezTo>
                    <a:pt x="1611" y="54"/>
                    <a:pt x="957" y="545"/>
                    <a:pt x="0" y="1296"/>
                  </a:cubicBezTo>
                  <a:cubicBezTo>
                    <a:pt x="1002" y="669"/>
                    <a:pt x="1711" y="168"/>
                    <a:pt x="18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1"/>
            <p:cNvSpPr/>
            <p:nvPr/>
          </p:nvSpPr>
          <p:spPr>
            <a:xfrm>
              <a:off x="2645580" y="3508180"/>
              <a:ext cx="63142" cy="5247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35" y="1"/>
                  </a:moveTo>
                  <a:cubicBezTo>
                    <a:pt x="1" y="136"/>
                    <a:pt x="168" y="176"/>
                    <a:pt x="168" y="176"/>
                  </a:cubicBezTo>
                  <a:lnTo>
                    <a:pt x="213" y="157"/>
                  </a:lnTo>
                  <a:cubicBezTo>
                    <a:pt x="125" y="155"/>
                    <a:pt x="35" y="82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1"/>
            <p:cNvSpPr/>
            <p:nvPr/>
          </p:nvSpPr>
          <p:spPr>
            <a:xfrm>
              <a:off x="2559316" y="3528041"/>
              <a:ext cx="78260" cy="88933"/>
            </a:xfrm>
            <a:custGeom>
              <a:avLst/>
              <a:gdLst/>
              <a:ahLst/>
              <a:cxnLst/>
              <a:rect l="l" t="t" r="r" b="b"/>
              <a:pathLst>
                <a:path w="264" h="300" extrusionOk="0">
                  <a:moveTo>
                    <a:pt x="7" y="0"/>
                  </a:moveTo>
                  <a:cubicBezTo>
                    <a:pt x="0" y="225"/>
                    <a:pt x="208" y="300"/>
                    <a:pt x="208" y="300"/>
                  </a:cubicBezTo>
                  <a:lnTo>
                    <a:pt x="264" y="257"/>
                  </a:lnTo>
                  <a:cubicBezTo>
                    <a:pt x="114" y="208"/>
                    <a:pt x="22" y="92"/>
                    <a:pt x="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1"/>
            <p:cNvSpPr/>
            <p:nvPr/>
          </p:nvSpPr>
          <p:spPr>
            <a:xfrm>
              <a:off x="2460305" y="3582587"/>
              <a:ext cx="87746" cy="96640"/>
            </a:xfrm>
            <a:custGeom>
              <a:avLst/>
              <a:gdLst/>
              <a:ahLst/>
              <a:cxnLst/>
              <a:rect l="l" t="t" r="r" b="b"/>
              <a:pathLst>
                <a:path w="296" h="326" extrusionOk="0">
                  <a:moveTo>
                    <a:pt x="0" y="0"/>
                  </a:moveTo>
                  <a:cubicBezTo>
                    <a:pt x="11" y="187"/>
                    <a:pt x="157" y="309"/>
                    <a:pt x="257" y="326"/>
                  </a:cubicBezTo>
                  <a:cubicBezTo>
                    <a:pt x="279" y="313"/>
                    <a:pt x="296" y="294"/>
                    <a:pt x="296" y="294"/>
                  </a:cubicBezTo>
                  <a:cubicBezTo>
                    <a:pt x="157" y="264"/>
                    <a:pt x="35" y="15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1"/>
            <p:cNvSpPr/>
            <p:nvPr/>
          </p:nvSpPr>
          <p:spPr>
            <a:xfrm>
              <a:off x="2360701" y="3663812"/>
              <a:ext cx="84485" cy="91601"/>
            </a:xfrm>
            <a:custGeom>
              <a:avLst/>
              <a:gdLst/>
              <a:ahLst/>
              <a:cxnLst/>
              <a:rect l="l" t="t" r="r" b="b"/>
              <a:pathLst>
                <a:path w="285" h="309" extrusionOk="0">
                  <a:moveTo>
                    <a:pt x="2" y="0"/>
                  </a:moveTo>
                  <a:cubicBezTo>
                    <a:pt x="0" y="155"/>
                    <a:pt x="156" y="296"/>
                    <a:pt x="231" y="309"/>
                  </a:cubicBezTo>
                  <a:cubicBezTo>
                    <a:pt x="268" y="292"/>
                    <a:pt x="285" y="268"/>
                    <a:pt x="285" y="268"/>
                  </a:cubicBezTo>
                  <a:cubicBezTo>
                    <a:pt x="120" y="210"/>
                    <a:pt x="56" y="163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1"/>
            <p:cNvSpPr/>
            <p:nvPr/>
          </p:nvSpPr>
          <p:spPr>
            <a:xfrm>
              <a:off x="2302302" y="3752745"/>
              <a:ext cx="61067" cy="59881"/>
            </a:xfrm>
            <a:custGeom>
              <a:avLst/>
              <a:gdLst/>
              <a:ahLst/>
              <a:cxnLst/>
              <a:rect l="l" t="t" r="r" b="b"/>
              <a:pathLst>
                <a:path w="206" h="202" extrusionOk="0">
                  <a:moveTo>
                    <a:pt x="0" y="0"/>
                  </a:moveTo>
                  <a:cubicBezTo>
                    <a:pt x="17" y="118"/>
                    <a:pt x="163" y="202"/>
                    <a:pt x="163" y="202"/>
                  </a:cubicBezTo>
                  <a:lnTo>
                    <a:pt x="206" y="180"/>
                  </a:lnTo>
                  <a:cubicBezTo>
                    <a:pt x="118" y="154"/>
                    <a:pt x="34" y="9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1"/>
            <p:cNvSpPr/>
            <p:nvPr/>
          </p:nvSpPr>
          <p:spPr>
            <a:xfrm>
              <a:off x="2249536" y="3811144"/>
              <a:ext cx="42094" cy="51581"/>
            </a:xfrm>
            <a:custGeom>
              <a:avLst/>
              <a:gdLst/>
              <a:ahLst/>
              <a:cxnLst/>
              <a:rect l="l" t="t" r="r" b="b"/>
              <a:pathLst>
                <a:path w="142" h="174" extrusionOk="0">
                  <a:moveTo>
                    <a:pt x="0" y="0"/>
                  </a:moveTo>
                  <a:cubicBezTo>
                    <a:pt x="2" y="90"/>
                    <a:pt x="118" y="174"/>
                    <a:pt x="118" y="174"/>
                  </a:cubicBezTo>
                  <a:lnTo>
                    <a:pt x="142" y="154"/>
                  </a:lnTo>
                  <a:cubicBezTo>
                    <a:pt x="84" y="135"/>
                    <a:pt x="24" y="69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1"/>
            <p:cNvSpPr/>
            <p:nvPr/>
          </p:nvSpPr>
          <p:spPr>
            <a:xfrm>
              <a:off x="2700126" y="3562132"/>
              <a:ext cx="41798" cy="65217"/>
            </a:xfrm>
            <a:custGeom>
              <a:avLst/>
              <a:gdLst/>
              <a:ahLst/>
              <a:cxnLst/>
              <a:rect l="l" t="t" r="r" b="b"/>
              <a:pathLst>
                <a:path w="141" h="220" extrusionOk="0">
                  <a:moveTo>
                    <a:pt x="50" y="1"/>
                  </a:moveTo>
                  <a:lnTo>
                    <a:pt x="18" y="35"/>
                  </a:lnTo>
                  <a:cubicBezTo>
                    <a:pt x="18" y="35"/>
                    <a:pt x="1" y="208"/>
                    <a:pt x="140" y="219"/>
                  </a:cubicBezTo>
                  <a:cubicBezTo>
                    <a:pt x="63" y="191"/>
                    <a:pt x="22" y="82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1"/>
            <p:cNvSpPr/>
            <p:nvPr/>
          </p:nvSpPr>
          <p:spPr>
            <a:xfrm>
              <a:off x="2627201" y="3613120"/>
              <a:ext cx="65217" cy="96640"/>
            </a:xfrm>
            <a:custGeom>
              <a:avLst/>
              <a:gdLst/>
              <a:ahLst/>
              <a:cxnLst/>
              <a:rect l="l" t="t" r="r" b="b"/>
              <a:pathLst>
                <a:path w="220" h="326" extrusionOk="0">
                  <a:moveTo>
                    <a:pt x="58" y="0"/>
                  </a:moveTo>
                  <a:lnTo>
                    <a:pt x="1" y="39"/>
                  </a:lnTo>
                  <a:cubicBezTo>
                    <a:pt x="1" y="39"/>
                    <a:pt x="5" y="259"/>
                    <a:pt x="219" y="326"/>
                  </a:cubicBezTo>
                  <a:cubicBezTo>
                    <a:pt x="138" y="281"/>
                    <a:pt x="58" y="158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1"/>
            <p:cNvSpPr/>
            <p:nvPr/>
          </p:nvSpPr>
          <p:spPr>
            <a:xfrm>
              <a:off x="2536490" y="3676559"/>
              <a:ext cx="70849" cy="111166"/>
            </a:xfrm>
            <a:custGeom>
              <a:avLst/>
              <a:gdLst/>
              <a:ahLst/>
              <a:cxnLst/>
              <a:rect l="l" t="t" r="r" b="b"/>
              <a:pathLst>
                <a:path w="239" h="375" extrusionOk="0">
                  <a:moveTo>
                    <a:pt x="60" y="0"/>
                  </a:moveTo>
                  <a:cubicBezTo>
                    <a:pt x="60" y="0"/>
                    <a:pt x="35" y="9"/>
                    <a:pt x="15" y="26"/>
                  </a:cubicBezTo>
                  <a:cubicBezTo>
                    <a:pt x="0" y="127"/>
                    <a:pt x="69" y="304"/>
                    <a:pt x="238" y="375"/>
                  </a:cubicBezTo>
                  <a:cubicBezTo>
                    <a:pt x="110" y="294"/>
                    <a:pt x="41" y="142"/>
                    <a:pt x="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1"/>
            <p:cNvSpPr/>
            <p:nvPr/>
          </p:nvSpPr>
          <p:spPr>
            <a:xfrm>
              <a:off x="2430365" y="3750077"/>
              <a:ext cx="68181" cy="104941"/>
            </a:xfrm>
            <a:custGeom>
              <a:avLst/>
              <a:gdLst/>
              <a:ahLst/>
              <a:cxnLst/>
              <a:rect l="l" t="t" r="r" b="b"/>
              <a:pathLst>
                <a:path w="230" h="354" extrusionOk="0">
                  <a:moveTo>
                    <a:pt x="69" y="1"/>
                  </a:moveTo>
                  <a:cubicBezTo>
                    <a:pt x="69" y="1"/>
                    <a:pt x="41" y="7"/>
                    <a:pt x="14" y="37"/>
                  </a:cubicBezTo>
                  <a:cubicBezTo>
                    <a:pt x="1" y="112"/>
                    <a:pt x="84" y="307"/>
                    <a:pt x="230" y="354"/>
                  </a:cubicBezTo>
                  <a:cubicBezTo>
                    <a:pt x="93" y="249"/>
                    <a:pt x="69" y="174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1"/>
            <p:cNvSpPr/>
            <p:nvPr/>
          </p:nvSpPr>
          <p:spPr>
            <a:xfrm>
              <a:off x="2354179" y="3806698"/>
              <a:ext cx="41502" cy="75000"/>
            </a:xfrm>
            <a:custGeom>
              <a:avLst/>
              <a:gdLst/>
              <a:ahLst/>
              <a:cxnLst/>
              <a:rect l="l" t="t" r="r" b="b"/>
              <a:pathLst>
                <a:path w="140" h="253" extrusionOk="0">
                  <a:moveTo>
                    <a:pt x="35" y="0"/>
                  </a:moveTo>
                  <a:lnTo>
                    <a:pt x="1" y="35"/>
                  </a:lnTo>
                  <a:cubicBezTo>
                    <a:pt x="1" y="35"/>
                    <a:pt x="33" y="197"/>
                    <a:pt x="140" y="253"/>
                  </a:cubicBezTo>
                  <a:cubicBezTo>
                    <a:pt x="65" y="191"/>
                    <a:pt x="31" y="92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1"/>
            <p:cNvSpPr/>
            <p:nvPr/>
          </p:nvSpPr>
          <p:spPr>
            <a:xfrm>
              <a:off x="2285701" y="3857982"/>
              <a:ext cx="37055" cy="54842"/>
            </a:xfrm>
            <a:custGeom>
              <a:avLst/>
              <a:gdLst/>
              <a:ahLst/>
              <a:cxnLst/>
              <a:rect l="l" t="t" r="r" b="b"/>
              <a:pathLst>
                <a:path w="125" h="185" extrusionOk="0">
                  <a:moveTo>
                    <a:pt x="24" y="1"/>
                  </a:moveTo>
                  <a:lnTo>
                    <a:pt x="0" y="16"/>
                  </a:lnTo>
                  <a:cubicBezTo>
                    <a:pt x="0" y="16"/>
                    <a:pt x="41" y="153"/>
                    <a:pt x="125" y="185"/>
                  </a:cubicBezTo>
                  <a:cubicBezTo>
                    <a:pt x="69" y="140"/>
                    <a:pt x="26" y="63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1"/>
            <p:cNvSpPr/>
            <p:nvPr/>
          </p:nvSpPr>
          <p:spPr>
            <a:xfrm>
              <a:off x="1954281" y="3250867"/>
              <a:ext cx="935565" cy="379446"/>
            </a:xfrm>
            <a:custGeom>
              <a:avLst/>
              <a:gdLst/>
              <a:ahLst/>
              <a:cxnLst/>
              <a:rect l="l" t="t" r="r" b="b"/>
              <a:pathLst>
                <a:path w="3156" h="1280" extrusionOk="0">
                  <a:moveTo>
                    <a:pt x="1386" y="0"/>
                  </a:moveTo>
                  <a:cubicBezTo>
                    <a:pt x="974" y="0"/>
                    <a:pt x="507" y="104"/>
                    <a:pt x="0" y="374"/>
                  </a:cubicBezTo>
                  <a:cubicBezTo>
                    <a:pt x="697" y="1003"/>
                    <a:pt x="1376" y="1280"/>
                    <a:pt x="1982" y="1280"/>
                  </a:cubicBezTo>
                  <a:cubicBezTo>
                    <a:pt x="2418" y="1280"/>
                    <a:pt x="2816" y="1136"/>
                    <a:pt x="3155" y="877"/>
                  </a:cubicBezTo>
                  <a:cubicBezTo>
                    <a:pt x="2968" y="533"/>
                    <a:pt x="2318" y="0"/>
                    <a:pt x="1386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1"/>
            <p:cNvSpPr/>
            <p:nvPr/>
          </p:nvSpPr>
          <p:spPr>
            <a:xfrm>
              <a:off x="2074932" y="3387527"/>
              <a:ext cx="814914" cy="127470"/>
            </a:xfrm>
            <a:custGeom>
              <a:avLst/>
              <a:gdLst/>
              <a:ahLst/>
              <a:cxnLst/>
              <a:rect l="l" t="t" r="r" b="b"/>
              <a:pathLst>
                <a:path w="2749" h="430" extrusionOk="0">
                  <a:moveTo>
                    <a:pt x="0" y="1"/>
                  </a:moveTo>
                  <a:lnTo>
                    <a:pt x="0" y="1"/>
                  </a:lnTo>
                  <a:cubicBezTo>
                    <a:pt x="1241" y="268"/>
                    <a:pt x="2206" y="429"/>
                    <a:pt x="2602" y="429"/>
                  </a:cubicBezTo>
                  <a:cubicBezTo>
                    <a:pt x="2666" y="429"/>
                    <a:pt x="2715" y="425"/>
                    <a:pt x="2748" y="416"/>
                  </a:cubicBezTo>
                  <a:cubicBezTo>
                    <a:pt x="2521" y="290"/>
                    <a:pt x="1510" y="16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1"/>
            <p:cNvSpPr/>
            <p:nvPr/>
          </p:nvSpPr>
          <p:spPr>
            <a:xfrm>
              <a:off x="2725619" y="3402053"/>
              <a:ext cx="50988" cy="87451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8" y="1"/>
                  </a:moveTo>
                  <a:cubicBezTo>
                    <a:pt x="1" y="91"/>
                    <a:pt x="114" y="275"/>
                    <a:pt x="114" y="275"/>
                  </a:cubicBezTo>
                  <a:lnTo>
                    <a:pt x="172" y="294"/>
                  </a:lnTo>
                  <a:cubicBezTo>
                    <a:pt x="95" y="219"/>
                    <a:pt x="80" y="74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1"/>
            <p:cNvSpPr/>
            <p:nvPr/>
          </p:nvSpPr>
          <p:spPr>
            <a:xfrm>
              <a:off x="2608229" y="3338021"/>
              <a:ext cx="61067" cy="134881"/>
            </a:xfrm>
            <a:custGeom>
              <a:avLst/>
              <a:gdLst/>
              <a:ahLst/>
              <a:cxnLst/>
              <a:rect l="l" t="t" r="r" b="b"/>
              <a:pathLst>
                <a:path w="206" h="455" extrusionOk="0">
                  <a:moveTo>
                    <a:pt x="202" y="1"/>
                  </a:moveTo>
                  <a:cubicBezTo>
                    <a:pt x="0" y="196"/>
                    <a:pt x="120" y="442"/>
                    <a:pt x="120" y="442"/>
                  </a:cubicBezTo>
                  <a:lnTo>
                    <a:pt x="206" y="455"/>
                  </a:lnTo>
                  <a:cubicBezTo>
                    <a:pt x="118" y="279"/>
                    <a:pt x="135" y="97"/>
                    <a:pt x="2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1"/>
            <p:cNvSpPr/>
            <p:nvPr/>
          </p:nvSpPr>
          <p:spPr>
            <a:xfrm>
              <a:off x="2484910" y="3299187"/>
              <a:ext cx="48616" cy="153854"/>
            </a:xfrm>
            <a:custGeom>
              <a:avLst/>
              <a:gdLst/>
              <a:ahLst/>
              <a:cxnLst/>
              <a:rect l="l" t="t" r="r" b="b"/>
              <a:pathLst>
                <a:path w="164" h="519" extrusionOk="0">
                  <a:moveTo>
                    <a:pt x="151" y="1"/>
                  </a:moveTo>
                  <a:cubicBezTo>
                    <a:pt x="1" y="177"/>
                    <a:pt x="24" y="410"/>
                    <a:pt x="99" y="515"/>
                  </a:cubicBezTo>
                  <a:cubicBezTo>
                    <a:pt x="113" y="518"/>
                    <a:pt x="127" y="519"/>
                    <a:pt x="138" y="519"/>
                  </a:cubicBezTo>
                  <a:cubicBezTo>
                    <a:pt x="153" y="519"/>
                    <a:pt x="164" y="517"/>
                    <a:pt x="164" y="517"/>
                  </a:cubicBezTo>
                  <a:cubicBezTo>
                    <a:pt x="63" y="369"/>
                    <a:pt x="52" y="164"/>
                    <a:pt x="15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1"/>
            <p:cNvSpPr/>
            <p:nvPr/>
          </p:nvSpPr>
          <p:spPr>
            <a:xfrm>
              <a:off x="2330760" y="3285255"/>
              <a:ext cx="46541" cy="144367"/>
            </a:xfrm>
            <a:custGeom>
              <a:avLst/>
              <a:gdLst/>
              <a:ahLst/>
              <a:cxnLst/>
              <a:rect l="l" t="t" r="r" b="b"/>
              <a:pathLst>
                <a:path w="157" h="487" extrusionOk="0">
                  <a:moveTo>
                    <a:pt x="135" y="1"/>
                  </a:moveTo>
                  <a:lnTo>
                    <a:pt x="135" y="1"/>
                  </a:lnTo>
                  <a:cubicBezTo>
                    <a:pt x="0" y="136"/>
                    <a:pt x="15" y="401"/>
                    <a:pt x="73" y="476"/>
                  </a:cubicBezTo>
                  <a:cubicBezTo>
                    <a:pt x="99" y="484"/>
                    <a:pt x="121" y="486"/>
                    <a:pt x="136" y="486"/>
                  </a:cubicBezTo>
                  <a:cubicBezTo>
                    <a:pt x="149" y="486"/>
                    <a:pt x="157" y="485"/>
                    <a:pt x="157" y="485"/>
                  </a:cubicBezTo>
                  <a:cubicBezTo>
                    <a:pt x="58" y="292"/>
                    <a:pt x="41" y="194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1"/>
            <p:cNvSpPr/>
            <p:nvPr/>
          </p:nvSpPr>
          <p:spPr>
            <a:xfrm>
              <a:off x="2215149" y="3314010"/>
              <a:ext cx="34091" cy="100494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8" y="0"/>
                  </a:moveTo>
                  <a:cubicBezTo>
                    <a:pt x="1" y="120"/>
                    <a:pt x="56" y="322"/>
                    <a:pt x="56" y="322"/>
                  </a:cubicBezTo>
                  <a:lnTo>
                    <a:pt x="114" y="339"/>
                  </a:lnTo>
                  <a:cubicBezTo>
                    <a:pt x="58" y="240"/>
                    <a:pt x="41" y="109"/>
                    <a:pt x="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1"/>
            <p:cNvSpPr/>
            <p:nvPr/>
          </p:nvSpPr>
          <p:spPr>
            <a:xfrm>
              <a:off x="2120584" y="3320235"/>
              <a:ext cx="22529" cy="77075"/>
            </a:xfrm>
            <a:custGeom>
              <a:avLst/>
              <a:gdLst/>
              <a:ahLst/>
              <a:cxnLst/>
              <a:rect l="l" t="t" r="r" b="b"/>
              <a:pathLst>
                <a:path w="76" h="260" extrusionOk="0">
                  <a:moveTo>
                    <a:pt x="76" y="1"/>
                  </a:moveTo>
                  <a:cubicBezTo>
                    <a:pt x="1" y="82"/>
                    <a:pt x="33" y="258"/>
                    <a:pt x="33" y="258"/>
                  </a:cubicBezTo>
                  <a:lnTo>
                    <a:pt x="67" y="260"/>
                  </a:lnTo>
                  <a:cubicBezTo>
                    <a:pt x="35" y="191"/>
                    <a:pt x="37" y="82"/>
                    <a:pt x="7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1"/>
            <p:cNvSpPr/>
            <p:nvPr/>
          </p:nvSpPr>
          <p:spPr>
            <a:xfrm>
              <a:off x="2709019" y="3501954"/>
              <a:ext cx="66403" cy="81522"/>
            </a:xfrm>
            <a:custGeom>
              <a:avLst/>
              <a:gdLst/>
              <a:ahLst/>
              <a:cxnLst/>
              <a:rect l="l" t="t" r="r" b="b"/>
              <a:pathLst>
                <a:path w="224" h="275" extrusionOk="0">
                  <a:moveTo>
                    <a:pt x="224" y="0"/>
                  </a:moveTo>
                  <a:lnTo>
                    <a:pt x="164" y="2"/>
                  </a:lnTo>
                  <a:cubicBezTo>
                    <a:pt x="164" y="2"/>
                    <a:pt x="1" y="144"/>
                    <a:pt x="114" y="274"/>
                  </a:cubicBezTo>
                  <a:cubicBezTo>
                    <a:pt x="69" y="184"/>
                    <a:pt x="127" y="49"/>
                    <a:pt x="2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1"/>
            <p:cNvSpPr/>
            <p:nvPr/>
          </p:nvSpPr>
          <p:spPr>
            <a:xfrm>
              <a:off x="2587182" y="3481500"/>
              <a:ext cx="81521" cy="132510"/>
            </a:xfrm>
            <a:custGeom>
              <a:avLst/>
              <a:gdLst/>
              <a:ahLst/>
              <a:cxnLst/>
              <a:rect l="l" t="t" r="r" b="b"/>
              <a:pathLst>
                <a:path w="275" h="447" extrusionOk="0">
                  <a:moveTo>
                    <a:pt x="189" y="1"/>
                  </a:moveTo>
                  <a:cubicBezTo>
                    <a:pt x="189" y="1"/>
                    <a:pt x="1" y="202"/>
                    <a:pt x="134" y="446"/>
                  </a:cubicBezTo>
                  <a:cubicBezTo>
                    <a:pt x="99" y="337"/>
                    <a:pt x="136" y="157"/>
                    <a:pt x="275" y="16"/>
                  </a:cubicBezTo>
                  <a:lnTo>
                    <a:pt x="1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1"/>
            <p:cNvSpPr/>
            <p:nvPr/>
          </p:nvSpPr>
          <p:spPr>
            <a:xfrm>
              <a:off x="2456451" y="3459859"/>
              <a:ext cx="75889" cy="150296"/>
            </a:xfrm>
            <a:custGeom>
              <a:avLst/>
              <a:gdLst/>
              <a:ahLst/>
              <a:cxnLst/>
              <a:rect l="l" t="t" r="r" b="b"/>
              <a:pathLst>
                <a:path w="256" h="507" extrusionOk="0">
                  <a:moveTo>
                    <a:pt x="195" y="1"/>
                  </a:moveTo>
                  <a:cubicBezTo>
                    <a:pt x="93" y="78"/>
                    <a:pt x="1" y="294"/>
                    <a:pt x="90" y="506"/>
                  </a:cubicBezTo>
                  <a:cubicBezTo>
                    <a:pt x="45" y="320"/>
                    <a:pt x="116" y="127"/>
                    <a:pt x="255" y="16"/>
                  </a:cubicBezTo>
                  <a:cubicBezTo>
                    <a:pt x="255" y="16"/>
                    <a:pt x="225" y="3"/>
                    <a:pt x="1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1"/>
            <p:cNvSpPr/>
            <p:nvPr/>
          </p:nvSpPr>
          <p:spPr>
            <a:xfrm>
              <a:off x="2300820" y="3435255"/>
              <a:ext cx="75889" cy="140514"/>
            </a:xfrm>
            <a:custGeom>
              <a:avLst/>
              <a:gdLst/>
              <a:ahLst/>
              <a:cxnLst/>
              <a:rect l="l" t="t" r="r" b="b"/>
              <a:pathLst>
                <a:path w="256" h="474" extrusionOk="0">
                  <a:moveTo>
                    <a:pt x="172" y="0"/>
                  </a:moveTo>
                  <a:cubicBezTo>
                    <a:pt x="95" y="56"/>
                    <a:pt x="1" y="304"/>
                    <a:pt x="91" y="474"/>
                  </a:cubicBezTo>
                  <a:cubicBezTo>
                    <a:pt x="59" y="262"/>
                    <a:pt x="104" y="174"/>
                    <a:pt x="256" y="17"/>
                  </a:cubicBezTo>
                  <a:cubicBezTo>
                    <a:pt x="256" y="17"/>
                    <a:pt x="224" y="0"/>
                    <a:pt x="1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1"/>
            <p:cNvSpPr/>
            <p:nvPr/>
          </p:nvSpPr>
          <p:spPr>
            <a:xfrm>
              <a:off x="2197955" y="3416282"/>
              <a:ext cx="51877" cy="93379"/>
            </a:xfrm>
            <a:custGeom>
              <a:avLst/>
              <a:gdLst/>
              <a:ahLst/>
              <a:cxnLst/>
              <a:rect l="l" t="t" r="r" b="b"/>
              <a:pathLst>
                <a:path w="175" h="315" extrusionOk="0">
                  <a:moveTo>
                    <a:pt x="114" y="0"/>
                  </a:moveTo>
                  <a:cubicBezTo>
                    <a:pt x="114" y="0"/>
                    <a:pt x="1" y="176"/>
                    <a:pt x="48" y="315"/>
                  </a:cubicBezTo>
                  <a:cubicBezTo>
                    <a:pt x="37" y="197"/>
                    <a:pt x="91" y="79"/>
                    <a:pt x="17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1"/>
            <p:cNvSpPr/>
            <p:nvPr/>
          </p:nvSpPr>
          <p:spPr>
            <a:xfrm>
              <a:off x="2106651" y="3397606"/>
              <a:ext cx="34683" cy="77371"/>
            </a:xfrm>
            <a:custGeom>
              <a:avLst/>
              <a:gdLst/>
              <a:ahLst/>
              <a:cxnLst/>
              <a:rect l="l" t="t" r="r" b="b"/>
              <a:pathLst>
                <a:path w="117" h="261" extrusionOk="0">
                  <a:moveTo>
                    <a:pt x="82" y="1"/>
                  </a:moveTo>
                  <a:cubicBezTo>
                    <a:pt x="82" y="1"/>
                    <a:pt x="0" y="159"/>
                    <a:pt x="45" y="260"/>
                  </a:cubicBezTo>
                  <a:cubicBezTo>
                    <a:pt x="35" y="170"/>
                    <a:pt x="63" y="65"/>
                    <a:pt x="116" y="1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1"/>
            <p:cNvSpPr/>
            <p:nvPr/>
          </p:nvSpPr>
          <p:spPr>
            <a:xfrm>
              <a:off x="4058417" y="3226855"/>
              <a:ext cx="590508" cy="385079"/>
            </a:xfrm>
            <a:custGeom>
              <a:avLst/>
              <a:gdLst/>
              <a:ahLst/>
              <a:cxnLst/>
              <a:rect l="l" t="t" r="r" b="b"/>
              <a:pathLst>
                <a:path w="1992" h="1299" extrusionOk="0">
                  <a:moveTo>
                    <a:pt x="1924" y="0"/>
                  </a:moveTo>
                  <a:cubicBezTo>
                    <a:pt x="780" y="0"/>
                    <a:pt x="147" y="529"/>
                    <a:pt x="0" y="1249"/>
                  </a:cubicBezTo>
                  <a:cubicBezTo>
                    <a:pt x="82" y="1279"/>
                    <a:pt x="194" y="1298"/>
                    <a:pt x="325" y="1298"/>
                  </a:cubicBezTo>
                  <a:cubicBezTo>
                    <a:pt x="827" y="1298"/>
                    <a:pt x="1605" y="1021"/>
                    <a:pt x="1992" y="1"/>
                  </a:cubicBezTo>
                  <a:cubicBezTo>
                    <a:pt x="1969" y="0"/>
                    <a:pt x="1946" y="0"/>
                    <a:pt x="192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1"/>
            <p:cNvSpPr/>
            <p:nvPr/>
          </p:nvSpPr>
          <p:spPr>
            <a:xfrm>
              <a:off x="4058417" y="3270729"/>
              <a:ext cx="511359" cy="326680"/>
            </a:xfrm>
            <a:custGeom>
              <a:avLst/>
              <a:gdLst/>
              <a:ahLst/>
              <a:cxnLst/>
              <a:rect l="l" t="t" r="r" b="b"/>
              <a:pathLst>
                <a:path w="1725" h="1102" extrusionOk="0">
                  <a:moveTo>
                    <a:pt x="1724" y="1"/>
                  </a:moveTo>
                  <a:cubicBezTo>
                    <a:pt x="775" y="527"/>
                    <a:pt x="103" y="952"/>
                    <a:pt x="0" y="1101"/>
                  </a:cubicBezTo>
                  <a:cubicBezTo>
                    <a:pt x="189" y="1061"/>
                    <a:pt x="810" y="643"/>
                    <a:pt x="17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1"/>
            <p:cNvSpPr/>
            <p:nvPr/>
          </p:nvSpPr>
          <p:spPr>
            <a:xfrm>
              <a:off x="4131934" y="3549385"/>
              <a:ext cx="57509" cy="49802"/>
            </a:xfrm>
            <a:custGeom>
              <a:avLst/>
              <a:gdLst/>
              <a:ahLst/>
              <a:cxnLst/>
              <a:rect l="l" t="t" r="r" b="b"/>
              <a:pathLst>
                <a:path w="194" h="168" extrusionOk="0">
                  <a:moveTo>
                    <a:pt x="41" y="1"/>
                  </a:moveTo>
                  <a:lnTo>
                    <a:pt x="1" y="16"/>
                  </a:lnTo>
                  <a:cubicBezTo>
                    <a:pt x="80" y="22"/>
                    <a:pt x="159" y="93"/>
                    <a:pt x="155" y="168"/>
                  </a:cubicBezTo>
                  <a:cubicBezTo>
                    <a:pt x="193" y="46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1"/>
            <p:cNvSpPr/>
            <p:nvPr/>
          </p:nvSpPr>
          <p:spPr>
            <a:xfrm>
              <a:off x="4199226" y="3501361"/>
              <a:ext cx="71442" cy="83893"/>
            </a:xfrm>
            <a:custGeom>
              <a:avLst/>
              <a:gdLst/>
              <a:ahLst/>
              <a:cxnLst/>
              <a:rect l="l" t="t" r="r" b="b"/>
              <a:pathLst>
                <a:path w="241" h="283" extrusionOk="0">
                  <a:moveTo>
                    <a:pt x="54" y="0"/>
                  </a:moveTo>
                  <a:lnTo>
                    <a:pt x="1" y="34"/>
                  </a:lnTo>
                  <a:cubicBezTo>
                    <a:pt x="136" y="88"/>
                    <a:pt x="213" y="199"/>
                    <a:pt x="221" y="283"/>
                  </a:cubicBezTo>
                  <a:cubicBezTo>
                    <a:pt x="240" y="79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1"/>
            <p:cNvSpPr/>
            <p:nvPr/>
          </p:nvSpPr>
          <p:spPr>
            <a:xfrm>
              <a:off x="4284305" y="3448002"/>
              <a:ext cx="76482" cy="92194"/>
            </a:xfrm>
            <a:custGeom>
              <a:avLst/>
              <a:gdLst/>
              <a:ahLst/>
              <a:cxnLst/>
              <a:rect l="l" t="t" r="r" b="b"/>
              <a:pathLst>
                <a:path w="258" h="311" extrusionOk="0">
                  <a:moveTo>
                    <a:pt x="37" y="0"/>
                  </a:moveTo>
                  <a:cubicBezTo>
                    <a:pt x="16" y="11"/>
                    <a:pt x="1" y="30"/>
                    <a:pt x="1" y="30"/>
                  </a:cubicBezTo>
                  <a:cubicBezTo>
                    <a:pt x="127" y="62"/>
                    <a:pt x="232" y="171"/>
                    <a:pt x="258" y="311"/>
                  </a:cubicBezTo>
                  <a:cubicBezTo>
                    <a:pt x="255" y="142"/>
                    <a:pt x="129" y="22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1"/>
            <p:cNvSpPr/>
            <p:nvPr/>
          </p:nvSpPr>
          <p:spPr>
            <a:xfrm>
              <a:off x="4382130" y="3383081"/>
              <a:ext cx="75889" cy="87451"/>
            </a:xfrm>
            <a:custGeom>
              <a:avLst/>
              <a:gdLst/>
              <a:ahLst/>
              <a:cxnLst/>
              <a:rect l="l" t="t" r="r" b="b"/>
              <a:pathLst>
                <a:path w="256" h="295" extrusionOk="0">
                  <a:moveTo>
                    <a:pt x="50" y="1"/>
                  </a:moveTo>
                  <a:cubicBezTo>
                    <a:pt x="18" y="16"/>
                    <a:pt x="0" y="37"/>
                    <a:pt x="0" y="37"/>
                  </a:cubicBezTo>
                  <a:cubicBezTo>
                    <a:pt x="148" y="97"/>
                    <a:pt x="204" y="144"/>
                    <a:pt x="247" y="294"/>
                  </a:cubicBezTo>
                  <a:cubicBezTo>
                    <a:pt x="255" y="155"/>
                    <a:pt x="118" y="16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1"/>
            <p:cNvSpPr/>
            <p:nvPr/>
          </p:nvSpPr>
          <p:spPr>
            <a:xfrm>
              <a:off x="4460094" y="3334761"/>
              <a:ext cx="53063" cy="57510"/>
            </a:xfrm>
            <a:custGeom>
              <a:avLst/>
              <a:gdLst/>
              <a:ahLst/>
              <a:cxnLst/>
              <a:rect l="l" t="t" r="r" b="b"/>
              <a:pathLst>
                <a:path w="179" h="194" extrusionOk="0">
                  <a:moveTo>
                    <a:pt x="42" y="1"/>
                  </a:moveTo>
                  <a:lnTo>
                    <a:pt x="1" y="18"/>
                  </a:lnTo>
                  <a:cubicBezTo>
                    <a:pt x="80" y="46"/>
                    <a:pt x="153" y="110"/>
                    <a:pt x="179" y="194"/>
                  </a:cubicBezTo>
                  <a:cubicBezTo>
                    <a:pt x="170" y="84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1"/>
            <p:cNvSpPr/>
            <p:nvPr/>
          </p:nvSpPr>
          <p:spPr>
            <a:xfrm>
              <a:off x="4528868" y="3292369"/>
              <a:ext cx="36462" cy="49209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19" y="0"/>
                  </a:moveTo>
                  <a:lnTo>
                    <a:pt x="0" y="15"/>
                  </a:lnTo>
                  <a:cubicBezTo>
                    <a:pt x="52" y="39"/>
                    <a:pt x="103" y="101"/>
                    <a:pt x="120" y="165"/>
                  </a:cubicBezTo>
                  <a:cubicBezTo>
                    <a:pt x="122" y="8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1"/>
            <p:cNvSpPr/>
            <p:nvPr/>
          </p:nvSpPr>
          <p:spPr>
            <a:xfrm>
              <a:off x="4104662" y="3485946"/>
              <a:ext cx="37648" cy="60771"/>
            </a:xfrm>
            <a:custGeom>
              <a:avLst/>
              <a:gdLst/>
              <a:ahLst/>
              <a:cxnLst/>
              <a:rect l="l" t="t" r="r" b="b"/>
              <a:pathLst>
                <a:path w="127" h="20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8"/>
                    <a:pt x="101" y="131"/>
                    <a:pt x="73" y="204"/>
                  </a:cubicBezTo>
                  <a:lnTo>
                    <a:pt x="105" y="174"/>
                  </a:lnTo>
                  <a:cubicBezTo>
                    <a:pt x="105" y="174"/>
                    <a:pt x="127" y="18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1"/>
            <p:cNvSpPr/>
            <p:nvPr/>
          </p:nvSpPr>
          <p:spPr>
            <a:xfrm>
              <a:off x="4154167" y="3412429"/>
              <a:ext cx="57509" cy="91008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" y="0"/>
                  </a:moveTo>
                  <a:cubicBezTo>
                    <a:pt x="73" y="45"/>
                    <a:pt x="140" y="163"/>
                    <a:pt x="131" y="306"/>
                  </a:cubicBezTo>
                  <a:lnTo>
                    <a:pt x="187" y="274"/>
                  </a:lnTo>
                  <a:cubicBezTo>
                    <a:pt x="187" y="274"/>
                    <a:pt x="193" y="71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1"/>
            <p:cNvSpPr/>
            <p:nvPr/>
          </p:nvSpPr>
          <p:spPr>
            <a:xfrm>
              <a:off x="4235392" y="3345136"/>
              <a:ext cx="61956" cy="104941"/>
            </a:xfrm>
            <a:custGeom>
              <a:avLst/>
              <a:gdLst/>
              <a:ahLst/>
              <a:cxnLst/>
              <a:rect l="l" t="t" r="r" b="b"/>
              <a:pathLst>
                <a:path w="209" h="354" extrusionOk="0">
                  <a:moveTo>
                    <a:pt x="1" y="0"/>
                  </a:moveTo>
                  <a:cubicBezTo>
                    <a:pt x="116" y="82"/>
                    <a:pt x="170" y="223"/>
                    <a:pt x="146" y="354"/>
                  </a:cubicBezTo>
                  <a:cubicBezTo>
                    <a:pt x="146" y="354"/>
                    <a:pt x="170" y="345"/>
                    <a:pt x="189" y="332"/>
                  </a:cubicBezTo>
                  <a:cubicBezTo>
                    <a:pt x="208" y="240"/>
                    <a:pt x="155" y="75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1"/>
            <p:cNvSpPr/>
            <p:nvPr/>
          </p:nvSpPr>
          <p:spPr>
            <a:xfrm>
              <a:off x="4338850" y="3289108"/>
              <a:ext cx="58695" cy="98715"/>
            </a:xfrm>
            <a:custGeom>
              <a:avLst/>
              <a:gdLst/>
              <a:ahLst/>
              <a:cxnLst/>
              <a:rect l="l" t="t" r="r" b="b"/>
              <a:pathLst>
                <a:path w="198" h="333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01"/>
                    <a:pt x="138" y="172"/>
                    <a:pt x="129" y="333"/>
                  </a:cubicBezTo>
                  <a:cubicBezTo>
                    <a:pt x="129" y="333"/>
                    <a:pt x="155" y="326"/>
                    <a:pt x="183" y="303"/>
                  </a:cubicBezTo>
                  <a:cubicBezTo>
                    <a:pt x="198" y="234"/>
                    <a:pt x="129" y="50"/>
                    <a:pt x="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1"/>
            <p:cNvSpPr/>
            <p:nvPr/>
          </p:nvSpPr>
          <p:spPr>
            <a:xfrm>
              <a:off x="4434304" y="3269543"/>
              <a:ext cx="34387" cy="69960"/>
            </a:xfrm>
            <a:custGeom>
              <a:avLst/>
              <a:gdLst/>
              <a:ahLst/>
              <a:cxnLst/>
              <a:rect l="l" t="t" r="r" b="b"/>
              <a:pathLst>
                <a:path w="116" h="236" extrusionOk="0">
                  <a:moveTo>
                    <a:pt x="0" y="0"/>
                  </a:moveTo>
                  <a:cubicBezTo>
                    <a:pt x="64" y="60"/>
                    <a:pt x="92" y="152"/>
                    <a:pt x="84" y="236"/>
                  </a:cubicBezTo>
                  <a:lnTo>
                    <a:pt x="116" y="208"/>
                  </a:lnTo>
                  <a:cubicBezTo>
                    <a:pt x="116" y="208"/>
                    <a:pt x="94" y="56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1"/>
            <p:cNvSpPr/>
            <p:nvPr/>
          </p:nvSpPr>
          <p:spPr>
            <a:xfrm>
              <a:off x="4502189" y="3244642"/>
              <a:ext cx="32016" cy="51285"/>
            </a:xfrm>
            <a:custGeom>
              <a:avLst/>
              <a:gdLst/>
              <a:ahLst/>
              <a:cxnLst/>
              <a:rect l="l" t="t" r="r" b="b"/>
              <a:pathLst>
                <a:path w="108" h="173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44"/>
                    <a:pt x="86" y="116"/>
                    <a:pt x="84" y="172"/>
                  </a:cubicBezTo>
                  <a:lnTo>
                    <a:pt x="107" y="159"/>
                  </a:lnTo>
                  <a:cubicBezTo>
                    <a:pt x="107" y="159"/>
                    <a:pt x="75" y="33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1"/>
            <p:cNvSpPr/>
            <p:nvPr/>
          </p:nvSpPr>
          <p:spPr>
            <a:xfrm>
              <a:off x="4131341" y="3693753"/>
              <a:ext cx="324602" cy="296146"/>
            </a:xfrm>
            <a:custGeom>
              <a:avLst/>
              <a:gdLst/>
              <a:ahLst/>
              <a:cxnLst/>
              <a:rect l="l" t="t" r="r" b="b"/>
              <a:pathLst>
                <a:path w="1095" h="999" extrusionOk="0">
                  <a:moveTo>
                    <a:pt x="82" y="0"/>
                  </a:moveTo>
                  <a:cubicBezTo>
                    <a:pt x="62" y="0"/>
                    <a:pt x="43" y="1"/>
                    <a:pt x="24" y="2"/>
                  </a:cubicBezTo>
                  <a:cubicBezTo>
                    <a:pt x="0" y="259"/>
                    <a:pt x="242" y="910"/>
                    <a:pt x="1095" y="998"/>
                  </a:cubicBezTo>
                  <a:cubicBezTo>
                    <a:pt x="922" y="310"/>
                    <a:pt x="524" y="0"/>
                    <a:pt x="8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1"/>
            <p:cNvSpPr/>
            <p:nvPr/>
          </p:nvSpPr>
          <p:spPr>
            <a:xfrm>
              <a:off x="4138159" y="3694346"/>
              <a:ext cx="278654" cy="254644"/>
            </a:xfrm>
            <a:custGeom>
              <a:avLst/>
              <a:gdLst/>
              <a:ahLst/>
              <a:cxnLst/>
              <a:rect l="l" t="t" r="r" b="b"/>
              <a:pathLst>
                <a:path w="940" h="859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5"/>
                    <a:pt x="406" y="411"/>
                    <a:pt x="939" y="859"/>
                  </a:cubicBezTo>
                  <a:cubicBezTo>
                    <a:pt x="470" y="373"/>
                    <a:pt x="108" y="37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1"/>
            <p:cNvSpPr/>
            <p:nvPr/>
          </p:nvSpPr>
          <p:spPr>
            <a:xfrm>
              <a:off x="4155946" y="3731105"/>
              <a:ext cx="25197" cy="35277"/>
            </a:xfrm>
            <a:custGeom>
              <a:avLst/>
              <a:gdLst/>
              <a:ahLst/>
              <a:cxnLst/>
              <a:rect l="l" t="t" r="r" b="b"/>
              <a:pathLst>
                <a:path w="85" h="119" extrusionOk="0">
                  <a:moveTo>
                    <a:pt x="67" y="0"/>
                  </a:moveTo>
                  <a:lnTo>
                    <a:pt x="67" y="0"/>
                  </a:lnTo>
                  <a:cubicBezTo>
                    <a:pt x="78" y="50"/>
                    <a:pt x="46" y="107"/>
                    <a:pt x="1" y="118"/>
                  </a:cubicBezTo>
                  <a:cubicBezTo>
                    <a:pt x="3" y="118"/>
                    <a:pt x="4" y="118"/>
                    <a:pt x="6" y="118"/>
                  </a:cubicBezTo>
                  <a:cubicBezTo>
                    <a:pt x="80" y="118"/>
                    <a:pt x="84" y="24"/>
                    <a:pt x="84" y="2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1"/>
            <p:cNvSpPr/>
            <p:nvPr/>
          </p:nvSpPr>
          <p:spPr>
            <a:xfrm>
              <a:off x="4179068" y="3764603"/>
              <a:ext cx="42687" cy="51877"/>
            </a:xfrm>
            <a:custGeom>
              <a:avLst/>
              <a:gdLst/>
              <a:ahLst/>
              <a:cxnLst/>
              <a:rect l="l" t="t" r="r" b="b"/>
              <a:pathLst>
                <a:path w="144" h="175" extrusionOk="0">
                  <a:moveTo>
                    <a:pt x="114" y="1"/>
                  </a:moveTo>
                  <a:cubicBezTo>
                    <a:pt x="103" y="91"/>
                    <a:pt x="49" y="155"/>
                    <a:pt x="0" y="174"/>
                  </a:cubicBezTo>
                  <a:cubicBezTo>
                    <a:pt x="124" y="153"/>
                    <a:pt x="144" y="29"/>
                    <a:pt x="144" y="29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1"/>
            <p:cNvSpPr/>
            <p:nvPr/>
          </p:nvSpPr>
          <p:spPr>
            <a:xfrm>
              <a:off x="4221459" y="3807290"/>
              <a:ext cx="45355" cy="59289"/>
            </a:xfrm>
            <a:custGeom>
              <a:avLst/>
              <a:gdLst/>
              <a:ahLst/>
              <a:cxnLst/>
              <a:rect l="l" t="t" r="r" b="b"/>
              <a:pathLst>
                <a:path w="153" h="200" extrusionOk="0">
                  <a:moveTo>
                    <a:pt x="127" y="0"/>
                  </a:moveTo>
                  <a:cubicBezTo>
                    <a:pt x="127" y="82"/>
                    <a:pt x="80" y="163"/>
                    <a:pt x="1" y="200"/>
                  </a:cubicBezTo>
                  <a:cubicBezTo>
                    <a:pt x="101" y="172"/>
                    <a:pt x="153" y="75"/>
                    <a:pt x="150" y="18"/>
                  </a:cubicBezTo>
                  <a:cubicBezTo>
                    <a:pt x="140" y="7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1"/>
            <p:cNvSpPr/>
            <p:nvPr/>
          </p:nvSpPr>
          <p:spPr>
            <a:xfrm>
              <a:off x="4278079" y="3856203"/>
              <a:ext cx="43873" cy="56028"/>
            </a:xfrm>
            <a:custGeom>
              <a:avLst/>
              <a:gdLst/>
              <a:ahLst/>
              <a:cxnLst/>
              <a:rect l="l" t="t" r="r" b="b"/>
              <a:pathLst>
                <a:path w="148" h="189" extrusionOk="0">
                  <a:moveTo>
                    <a:pt x="116" y="0"/>
                  </a:moveTo>
                  <a:cubicBezTo>
                    <a:pt x="103" y="99"/>
                    <a:pt x="86" y="140"/>
                    <a:pt x="0" y="189"/>
                  </a:cubicBezTo>
                  <a:cubicBezTo>
                    <a:pt x="86" y="172"/>
                    <a:pt x="148" y="67"/>
                    <a:pt x="146" y="24"/>
                  </a:cubicBezTo>
                  <a:cubicBezTo>
                    <a:pt x="131" y="7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1"/>
            <p:cNvSpPr/>
            <p:nvPr/>
          </p:nvSpPr>
          <p:spPr>
            <a:xfrm>
              <a:off x="4334403" y="3894148"/>
              <a:ext cx="28162" cy="40316"/>
            </a:xfrm>
            <a:custGeom>
              <a:avLst/>
              <a:gdLst/>
              <a:ahLst/>
              <a:cxnLst/>
              <a:rect l="l" t="t" r="r" b="b"/>
              <a:pathLst>
                <a:path w="95" h="136" extrusionOk="0">
                  <a:moveTo>
                    <a:pt x="78" y="1"/>
                  </a:moveTo>
                  <a:cubicBezTo>
                    <a:pt x="74" y="52"/>
                    <a:pt x="46" y="106"/>
                    <a:pt x="1" y="136"/>
                  </a:cubicBezTo>
                  <a:cubicBezTo>
                    <a:pt x="65" y="112"/>
                    <a:pt x="95" y="22"/>
                    <a:pt x="95" y="2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1"/>
            <p:cNvSpPr/>
            <p:nvPr/>
          </p:nvSpPr>
          <p:spPr>
            <a:xfrm>
              <a:off x="4373237" y="3928536"/>
              <a:ext cx="24901" cy="2875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71" y="0"/>
                  </a:moveTo>
                  <a:cubicBezTo>
                    <a:pt x="67" y="35"/>
                    <a:pt x="37" y="75"/>
                    <a:pt x="0" y="97"/>
                  </a:cubicBezTo>
                  <a:cubicBezTo>
                    <a:pt x="50" y="84"/>
                    <a:pt x="84" y="11"/>
                    <a:pt x="84" y="1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1"/>
            <p:cNvSpPr/>
            <p:nvPr/>
          </p:nvSpPr>
          <p:spPr>
            <a:xfrm>
              <a:off x="4179661" y="3703832"/>
              <a:ext cx="36462" cy="27569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12" y="0"/>
                  </a:moveTo>
                  <a:cubicBezTo>
                    <a:pt x="106" y="44"/>
                    <a:pt x="58" y="78"/>
                    <a:pt x="12" y="78"/>
                  </a:cubicBezTo>
                  <a:cubicBezTo>
                    <a:pt x="8" y="78"/>
                    <a:pt x="4" y="78"/>
                    <a:pt x="0" y="77"/>
                  </a:cubicBezTo>
                  <a:lnTo>
                    <a:pt x="0" y="77"/>
                  </a:lnTo>
                  <a:lnTo>
                    <a:pt x="24" y="92"/>
                  </a:lnTo>
                  <a:cubicBezTo>
                    <a:pt x="24" y="92"/>
                    <a:pt x="122" y="80"/>
                    <a:pt x="1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1"/>
            <p:cNvSpPr/>
            <p:nvPr/>
          </p:nvSpPr>
          <p:spPr>
            <a:xfrm>
              <a:off x="4216420" y="3722211"/>
              <a:ext cx="48616" cy="45949"/>
            </a:xfrm>
            <a:custGeom>
              <a:avLst/>
              <a:gdLst/>
              <a:ahLst/>
              <a:cxnLst/>
              <a:rect l="l" t="t" r="r" b="b"/>
              <a:pathLst>
                <a:path w="164" h="155" extrusionOk="0">
                  <a:moveTo>
                    <a:pt x="163" y="0"/>
                  </a:moveTo>
                  <a:cubicBezTo>
                    <a:pt x="148" y="50"/>
                    <a:pt x="88" y="110"/>
                    <a:pt x="0" y="127"/>
                  </a:cubicBezTo>
                  <a:lnTo>
                    <a:pt x="28" y="155"/>
                  </a:lnTo>
                  <a:cubicBezTo>
                    <a:pt x="28" y="155"/>
                    <a:pt x="150" y="127"/>
                    <a:pt x="1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1"/>
            <p:cNvSpPr/>
            <p:nvPr/>
          </p:nvSpPr>
          <p:spPr>
            <a:xfrm>
              <a:off x="4262072" y="3760156"/>
              <a:ext cx="56324" cy="49209"/>
            </a:xfrm>
            <a:custGeom>
              <a:avLst/>
              <a:gdLst/>
              <a:ahLst/>
              <a:cxnLst/>
              <a:rect l="l" t="t" r="r" b="b"/>
              <a:pathLst>
                <a:path w="190" h="166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59" y="82"/>
                    <a:pt x="82" y="138"/>
                    <a:pt x="1" y="144"/>
                  </a:cubicBezTo>
                  <a:cubicBezTo>
                    <a:pt x="1" y="144"/>
                    <a:pt x="9" y="157"/>
                    <a:pt x="20" y="166"/>
                  </a:cubicBezTo>
                  <a:cubicBezTo>
                    <a:pt x="80" y="164"/>
                    <a:pt x="170" y="104"/>
                    <a:pt x="18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1"/>
            <p:cNvSpPr/>
            <p:nvPr/>
          </p:nvSpPr>
          <p:spPr>
            <a:xfrm>
              <a:off x="4315431" y="3812923"/>
              <a:ext cx="53656" cy="47431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8" y="88"/>
                    <a:pt x="97" y="112"/>
                    <a:pt x="1" y="131"/>
                  </a:cubicBezTo>
                  <a:cubicBezTo>
                    <a:pt x="1" y="131"/>
                    <a:pt x="9" y="146"/>
                    <a:pt x="28" y="159"/>
                  </a:cubicBezTo>
                  <a:cubicBezTo>
                    <a:pt x="71" y="157"/>
                    <a:pt x="170" y="86"/>
                    <a:pt x="1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1"/>
            <p:cNvSpPr/>
            <p:nvPr/>
          </p:nvSpPr>
          <p:spPr>
            <a:xfrm>
              <a:off x="4357229" y="3867468"/>
              <a:ext cx="38537" cy="30830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9" y="1"/>
                  </a:moveTo>
                  <a:cubicBezTo>
                    <a:pt x="104" y="48"/>
                    <a:pt x="52" y="80"/>
                    <a:pt x="1" y="89"/>
                  </a:cubicBezTo>
                  <a:lnTo>
                    <a:pt x="24" y="104"/>
                  </a:lnTo>
                  <a:cubicBezTo>
                    <a:pt x="24" y="104"/>
                    <a:pt x="112" y="65"/>
                    <a:pt x="1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1"/>
            <p:cNvSpPr/>
            <p:nvPr/>
          </p:nvSpPr>
          <p:spPr>
            <a:xfrm>
              <a:off x="4394877" y="3904524"/>
              <a:ext cx="26976" cy="26087"/>
            </a:xfrm>
            <a:custGeom>
              <a:avLst/>
              <a:gdLst/>
              <a:ahLst/>
              <a:cxnLst/>
              <a:rect l="l" t="t" r="r" b="b"/>
              <a:pathLst>
                <a:path w="91" h="88" extrusionOk="0">
                  <a:moveTo>
                    <a:pt x="90" y="0"/>
                  </a:moveTo>
                  <a:lnTo>
                    <a:pt x="90" y="0"/>
                  </a:lnTo>
                  <a:cubicBezTo>
                    <a:pt x="73" y="36"/>
                    <a:pt x="34" y="69"/>
                    <a:pt x="0" y="77"/>
                  </a:cubicBezTo>
                  <a:lnTo>
                    <a:pt x="11" y="88"/>
                  </a:lnTo>
                  <a:cubicBezTo>
                    <a:pt x="11" y="88"/>
                    <a:pt x="82" y="49"/>
                    <a:pt x="9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1"/>
            <p:cNvSpPr/>
            <p:nvPr/>
          </p:nvSpPr>
          <p:spPr>
            <a:xfrm>
              <a:off x="2179576" y="4055413"/>
              <a:ext cx="2384267" cy="96937"/>
            </a:xfrm>
            <a:custGeom>
              <a:avLst/>
              <a:gdLst/>
              <a:ahLst/>
              <a:cxnLst/>
              <a:rect l="l" t="t" r="r" b="b"/>
              <a:pathLst>
                <a:path w="8043" h="327" extrusionOk="0">
                  <a:moveTo>
                    <a:pt x="4023" y="1"/>
                  </a:moveTo>
                  <a:cubicBezTo>
                    <a:pt x="1802" y="1"/>
                    <a:pt x="1" y="74"/>
                    <a:pt x="1" y="164"/>
                  </a:cubicBezTo>
                  <a:cubicBezTo>
                    <a:pt x="1" y="254"/>
                    <a:pt x="1802" y="326"/>
                    <a:pt x="4023" y="326"/>
                  </a:cubicBezTo>
                  <a:cubicBezTo>
                    <a:pt x="6244" y="326"/>
                    <a:pt x="8043" y="254"/>
                    <a:pt x="8043" y="164"/>
                  </a:cubicBezTo>
                  <a:cubicBezTo>
                    <a:pt x="8043" y="74"/>
                    <a:pt x="6244" y="1"/>
                    <a:pt x="40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1"/>
            <p:cNvSpPr/>
            <p:nvPr/>
          </p:nvSpPr>
          <p:spPr>
            <a:xfrm>
              <a:off x="3119293" y="3843456"/>
              <a:ext cx="505727" cy="229446"/>
            </a:xfrm>
            <a:custGeom>
              <a:avLst/>
              <a:gdLst/>
              <a:ahLst/>
              <a:cxnLst/>
              <a:rect l="l" t="t" r="r" b="b"/>
              <a:pathLst>
                <a:path w="1706" h="774" extrusionOk="0">
                  <a:moveTo>
                    <a:pt x="215" y="0"/>
                  </a:moveTo>
                  <a:lnTo>
                    <a:pt x="0" y="774"/>
                  </a:lnTo>
                  <a:lnTo>
                    <a:pt x="1705" y="774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1"/>
            <p:cNvSpPr/>
            <p:nvPr/>
          </p:nvSpPr>
          <p:spPr>
            <a:xfrm>
              <a:off x="3046961" y="4057488"/>
              <a:ext cx="647721" cy="35277"/>
            </a:xfrm>
            <a:custGeom>
              <a:avLst/>
              <a:gdLst/>
              <a:ahLst/>
              <a:cxnLst/>
              <a:rect l="l" t="t" r="r" b="b"/>
              <a:pathLst>
                <a:path w="2185" h="119" extrusionOk="0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lnTo>
                    <a:pt x="0" y="118"/>
                  </a:lnTo>
                  <a:lnTo>
                    <a:pt x="2185" y="118"/>
                  </a:lnTo>
                  <a:lnTo>
                    <a:pt x="2185" y="82"/>
                  </a:lnTo>
                  <a:cubicBezTo>
                    <a:pt x="2185" y="37"/>
                    <a:pt x="2148" y="0"/>
                    <a:pt x="21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1"/>
            <p:cNvSpPr/>
            <p:nvPr/>
          </p:nvSpPr>
          <p:spPr>
            <a:xfrm>
              <a:off x="2425325" y="3692271"/>
              <a:ext cx="1893659" cy="167194"/>
            </a:xfrm>
            <a:custGeom>
              <a:avLst/>
              <a:gdLst/>
              <a:ahLst/>
              <a:cxnLst/>
              <a:rect l="l" t="t" r="r" b="b"/>
              <a:pathLst>
                <a:path w="6388" h="564" extrusionOk="0">
                  <a:moveTo>
                    <a:pt x="1" y="1"/>
                  </a:moveTo>
                  <a:lnTo>
                    <a:pt x="1" y="395"/>
                  </a:lnTo>
                  <a:cubicBezTo>
                    <a:pt x="1" y="489"/>
                    <a:pt x="76" y="564"/>
                    <a:pt x="170" y="564"/>
                  </a:cubicBezTo>
                  <a:lnTo>
                    <a:pt x="6218" y="564"/>
                  </a:lnTo>
                  <a:cubicBezTo>
                    <a:pt x="6312" y="564"/>
                    <a:pt x="6387" y="489"/>
                    <a:pt x="6387" y="395"/>
                  </a:cubicBezTo>
                  <a:lnTo>
                    <a:pt x="63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1"/>
            <p:cNvSpPr/>
            <p:nvPr/>
          </p:nvSpPr>
          <p:spPr>
            <a:xfrm>
              <a:off x="2424732" y="2564899"/>
              <a:ext cx="1894252" cy="1127667"/>
            </a:xfrm>
            <a:custGeom>
              <a:avLst/>
              <a:gdLst/>
              <a:ahLst/>
              <a:cxnLst/>
              <a:rect l="l" t="t" r="r" b="b"/>
              <a:pathLst>
                <a:path w="6390" h="3804" extrusionOk="0">
                  <a:moveTo>
                    <a:pt x="172" y="0"/>
                  </a:moveTo>
                  <a:cubicBezTo>
                    <a:pt x="78" y="0"/>
                    <a:pt x="0" y="77"/>
                    <a:pt x="0" y="169"/>
                  </a:cubicBezTo>
                  <a:lnTo>
                    <a:pt x="0" y="3804"/>
                  </a:lnTo>
                  <a:lnTo>
                    <a:pt x="6389" y="3804"/>
                  </a:lnTo>
                  <a:lnTo>
                    <a:pt x="6389" y="169"/>
                  </a:lnTo>
                  <a:cubicBezTo>
                    <a:pt x="6389" y="77"/>
                    <a:pt x="6314" y="0"/>
                    <a:pt x="62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1"/>
            <p:cNvSpPr/>
            <p:nvPr/>
          </p:nvSpPr>
          <p:spPr>
            <a:xfrm>
              <a:off x="2491431" y="2632191"/>
              <a:ext cx="1758779" cy="991897"/>
            </a:xfrm>
            <a:custGeom>
              <a:avLst/>
              <a:gdLst/>
              <a:ahLst/>
              <a:cxnLst/>
              <a:rect l="l" t="t" r="r" b="b"/>
              <a:pathLst>
                <a:path w="5933" h="3346" extrusionOk="0">
                  <a:moveTo>
                    <a:pt x="0" y="0"/>
                  </a:moveTo>
                  <a:lnTo>
                    <a:pt x="0" y="3345"/>
                  </a:lnTo>
                  <a:lnTo>
                    <a:pt x="5933" y="3345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1"/>
            <p:cNvSpPr/>
            <p:nvPr/>
          </p:nvSpPr>
          <p:spPr>
            <a:xfrm>
              <a:off x="3345181" y="3741184"/>
              <a:ext cx="60770" cy="60771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104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9"/>
                    <a:pt x="46" y="204"/>
                    <a:pt x="104" y="204"/>
                  </a:cubicBezTo>
                  <a:cubicBezTo>
                    <a:pt x="159" y="204"/>
                    <a:pt x="204" y="159"/>
                    <a:pt x="204" y="103"/>
                  </a:cubicBezTo>
                  <a:cubicBezTo>
                    <a:pt x="204" y="48"/>
                    <a:pt x="159" y="1"/>
                    <a:pt x="1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1"/>
            <p:cNvSpPr/>
            <p:nvPr/>
          </p:nvSpPr>
          <p:spPr>
            <a:xfrm>
              <a:off x="2824038" y="1553436"/>
              <a:ext cx="15415" cy="15415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0"/>
                  </a:moveTo>
                  <a:cubicBezTo>
                    <a:pt x="11" y="0"/>
                    <a:pt x="1" y="11"/>
                    <a:pt x="1" y="26"/>
                  </a:cubicBezTo>
                  <a:cubicBezTo>
                    <a:pt x="1" y="41"/>
                    <a:pt x="11" y="52"/>
                    <a:pt x="26" y="52"/>
                  </a:cubicBezTo>
                  <a:cubicBezTo>
                    <a:pt x="41" y="52"/>
                    <a:pt x="52" y="41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1"/>
            <p:cNvSpPr/>
            <p:nvPr/>
          </p:nvSpPr>
          <p:spPr>
            <a:xfrm>
              <a:off x="3900118" y="1553436"/>
              <a:ext cx="16304" cy="15415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27" y="0"/>
                  </a:moveTo>
                  <a:cubicBezTo>
                    <a:pt x="14" y="0"/>
                    <a:pt x="1" y="11"/>
                    <a:pt x="1" y="26"/>
                  </a:cubicBezTo>
                  <a:cubicBezTo>
                    <a:pt x="1" y="41"/>
                    <a:pt x="14" y="52"/>
                    <a:pt x="27" y="52"/>
                  </a:cubicBezTo>
                  <a:cubicBezTo>
                    <a:pt x="42" y="52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1"/>
            <p:cNvSpPr/>
            <p:nvPr/>
          </p:nvSpPr>
          <p:spPr>
            <a:xfrm>
              <a:off x="2547755" y="2166776"/>
              <a:ext cx="52470" cy="51581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89" y="0"/>
                  </a:moveTo>
                  <a:cubicBezTo>
                    <a:pt x="42" y="0"/>
                    <a:pt x="1" y="39"/>
                    <a:pt x="1" y="86"/>
                  </a:cubicBezTo>
                  <a:cubicBezTo>
                    <a:pt x="1" y="135"/>
                    <a:pt x="39" y="174"/>
                    <a:pt x="89" y="174"/>
                  </a:cubicBezTo>
                  <a:cubicBezTo>
                    <a:pt x="136" y="174"/>
                    <a:pt x="177" y="135"/>
                    <a:pt x="177" y="86"/>
                  </a:cubicBezTo>
                  <a:cubicBezTo>
                    <a:pt x="177" y="39"/>
                    <a:pt x="136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1"/>
            <p:cNvSpPr/>
            <p:nvPr/>
          </p:nvSpPr>
          <p:spPr>
            <a:xfrm>
              <a:off x="2427993" y="2136835"/>
              <a:ext cx="13636" cy="13636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2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11" y="45"/>
                    <a:pt x="22" y="45"/>
                  </a:cubicBezTo>
                  <a:cubicBezTo>
                    <a:pt x="34" y="45"/>
                    <a:pt x="45" y="35"/>
                    <a:pt x="45" y="24"/>
                  </a:cubicBezTo>
                  <a:cubicBezTo>
                    <a:pt x="45" y="11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1"/>
            <p:cNvSpPr/>
            <p:nvPr/>
          </p:nvSpPr>
          <p:spPr>
            <a:xfrm>
              <a:off x="2200623" y="2344938"/>
              <a:ext cx="32608" cy="3290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54" y="1"/>
                  </a:moveTo>
                  <a:cubicBezTo>
                    <a:pt x="24" y="1"/>
                    <a:pt x="0" y="27"/>
                    <a:pt x="0" y="57"/>
                  </a:cubicBezTo>
                  <a:cubicBezTo>
                    <a:pt x="0" y="84"/>
                    <a:pt x="26" y="110"/>
                    <a:pt x="54" y="110"/>
                  </a:cubicBezTo>
                  <a:cubicBezTo>
                    <a:pt x="86" y="110"/>
                    <a:pt x="110" y="84"/>
                    <a:pt x="110" y="57"/>
                  </a:cubicBezTo>
                  <a:cubicBezTo>
                    <a:pt x="11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1"/>
            <p:cNvSpPr/>
            <p:nvPr/>
          </p:nvSpPr>
          <p:spPr>
            <a:xfrm>
              <a:off x="2104873" y="2427053"/>
              <a:ext cx="19269" cy="18676"/>
            </a:xfrm>
            <a:custGeom>
              <a:avLst/>
              <a:gdLst/>
              <a:ahLst/>
              <a:cxnLst/>
              <a:rect l="l" t="t" r="r" b="b"/>
              <a:pathLst>
                <a:path w="65" h="63" extrusionOk="0">
                  <a:moveTo>
                    <a:pt x="32" y="0"/>
                  </a:moveTo>
                  <a:cubicBezTo>
                    <a:pt x="15" y="0"/>
                    <a:pt x="0" y="13"/>
                    <a:pt x="0" y="32"/>
                  </a:cubicBezTo>
                  <a:cubicBezTo>
                    <a:pt x="0" y="50"/>
                    <a:pt x="15" y="62"/>
                    <a:pt x="32" y="62"/>
                  </a:cubicBezTo>
                  <a:cubicBezTo>
                    <a:pt x="49" y="62"/>
                    <a:pt x="64" y="50"/>
                    <a:pt x="64" y="32"/>
                  </a:cubicBezTo>
                  <a:cubicBezTo>
                    <a:pt x="64" y="1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1"/>
            <p:cNvSpPr/>
            <p:nvPr/>
          </p:nvSpPr>
          <p:spPr>
            <a:xfrm>
              <a:off x="1928194" y="3157784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1" y="24"/>
                    <a:pt x="1" y="54"/>
                  </a:cubicBezTo>
                  <a:cubicBezTo>
                    <a:pt x="1" y="84"/>
                    <a:pt x="26" y="110"/>
                    <a:pt x="56" y="110"/>
                  </a:cubicBezTo>
                  <a:cubicBezTo>
                    <a:pt x="86" y="110"/>
                    <a:pt x="110" y="84"/>
                    <a:pt x="110" y="54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1"/>
            <p:cNvSpPr/>
            <p:nvPr/>
          </p:nvSpPr>
          <p:spPr>
            <a:xfrm>
              <a:off x="1861495" y="3051658"/>
              <a:ext cx="11858" cy="11858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39"/>
                    <a:pt x="20" y="39"/>
                  </a:cubicBezTo>
                  <a:cubicBezTo>
                    <a:pt x="31" y="39"/>
                    <a:pt x="39" y="31"/>
                    <a:pt x="39" y="20"/>
                  </a:cubicBezTo>
                  <a:cubicBezTo>
                    <a:pt x="39" y="9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1"/>
            <p:cNvSpPr/>
            <p:nvPr/>
          </p:nvSpPr>
          <p:spPr>
            <a:xfrm>
              <a:off x="1813175" y="3344543"/>
              <a:ext cx="13636" cy="12747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25" y="0"/>
                  </a:moveTo>
                  <a:cubicBezTo>
                    <a:pt x="12" y="0"/>
                    <a:pt x="1" y="9"/>
                    <a:pt x="1" y="21"/>
                  </a:cubicBezTo>
                  <a:cubicBezTo>
                    <a:pt x="1" y="34"/>
                    <a:pt x="12" y="43"/>
                    <a:pt x="25" y="43"/>
                  </a:cubicBezTo>
                  <a:cubicBezTo>
                    <a:pt x="35" y="43"/>
                    <a:pt x="46" y="34"/>
                    <a:pt x="46" y="21"/>
                  </a:cubicBezTo>
                  <a:cubicBezTo>
                    <a:pt x="46" y="9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1"/>
            <p:cNvSpPr/>
            <p:nvPr/>
          </p:nvSpPr>
          <p:spPr>
            <a:xfrm>
              <a:off x="2094497" y="3651065"/>
              <a:ext cx="21937" cy="22530"/>
            </a:xfrm>
            <a:custGeom>
              <a:avLst/>
              <a:gdLst/>
              <a:ahLst/>
              <a:cxnLst/>
              <a:rect l="l" t="t" r="r" b="b"/>
              <a:pathLst>
                <a:path w="74" h="76" extrusionOk="0">
                  <a:moveTo>
                    <a:pt x="37" y="1"/>
                  </a:moveTo>
                  <a:cubicBezTo>
                    <a:pt x="18" y="1"/>
                    <a:pt x="1" y="18"/>
                    <a:pt x="1" y="39"/>
                  </a:cubicBezTo>
                  <a:cubicBezTo>
                    <a:pt x="1" y="58"/>
                    <a:pt x="18" y="75"/>
                    <a:pt x="37" y="75"/>
                  </a:cubicBezTo>
                  <a:cubicBezTo>
                    <a:pt x="59" y="75"/>
                    <a:pt x="74" y="58"/>
                    <a:pt x="74" y="39"/>
                  </a:cubicBezTo>
                  <a:cubicBezTo>
                    <a:pt x="74" y="18"/>
                    <a:pt x="59" y="3"/>
                    <a:pt x="3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1"/>
            <p:cNvSpPr/>
            <p:nvPr/>
          </p:nvSpPr>
          <p:spPr>
            <a:xfrm>
              <a:off x="1916929" y="3713911"/>
              <a:ext cx="16008" cy="1630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8" y="1"/>
                  </a:moveTo>
                  <a:cubicBezTo>
                    <a:pt x="13" y="1"/>
                    <a:pt x="0" y="13"/>
                    <a:pt x="0" y="28"/>
                  </a:cubicBezTo>
                  <a:cubicBezTo>
                    <a:pt x="0" y="43"/>
                    <a:pt x="13" y="54"/>
                    <a:pt x="28" y="54"/>
                  </a:cubicBezTo>
                  <a:cubicBezTo>
                    <a:pt x="43" y="54"/>
                    <a:pt x="54" y="43"/>
                    <a:pt x="54" y="28"/>
                  </a:cubicBezTo>
                  <a:cubicBezTo>
                    <a:pt x="54" y="13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1"/>
            <p:cNvSpPr/>
            <p:nvPr/>
          </p:nvSpPr>
          <p:spPr>
            <a:xfrm>
              <a:off x="2055071" y="3897409"/>
              <a:ext cx="20751" cy="20751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35" y="1"/>
                  </a:moveTo>
                  <a:cubicBezTo>
                    <a:pt x="16" y="1"/>
                    <a:pt x="1" y="15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5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1"/>
            <p:cNvSpPr/>
            <p:nvPr/>
          </p:nvSpPr>
          <p:spPr>
            <a:xfrm>
              <a:off x="4769875" y="3156598"/>
              <a:ext cx="20158" cy="20455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35" y="0"/>
                  </a:moveTo>
                  <a:cubicBezTo>
                    <a:pt x="16" y="0"/>
                    <a:pt x="1" y="15"/>
                    <a:pt x="1" y="34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2" y="69"/>
                    <a:pt x="67" y="54"/>
                    <a:pt x="67" y="34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1"/>
            <p:cNvSpPr/>
            <p:nvPr/>
          </p:nvSpPr>
          <p:spPr>
            <a:xfrm>
              <a:off x="4786475" y="3377448"/>
              <a:ext cx="36462" cy="37055"/>
            </a:xfrm>
            <a:custGeom>
              <a:avLst/>
              <a:gdLst/>
              <a:ahLst/>
              <a:cxnLst/>
              <a:rect l="l" t="t" r="r" b="b"/>
              <a:pathLst>
                <a:path w="123" h="125" extrusionOk="0">
                  <a:moveTo>
                    <a:pt x="63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7"/>
                    <a:pt x="29" y="125"/>
                    <a:pt x="63" y="125"/>
                  </a:cubicBezTo>
                  <a:cubicBezTo>
                    <a:pt x="97" y="125"/>
                    <a:pt x="123" y="97"/>
                    <a:pt x="123" y="63"/>
                  </a:cubicBezTo>
                  <a:cubicBezTo>
                    <a:pt x="123" y="28"/>
                    <a:pt x="97" y="0"/>
                    <a:pt x="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1"/>
            <p:cNvSpPr/>
            <p:nvPr/>
          </p:nvSpPr>
          <p:spPr>
            <a:xfrm>
              <a:off x="4769875" y="2157290"/>
              <a:ext cx="20158" cy="19862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6" y="0"/>
                    <a:pt x="1" y="15"/>
                    <a:pt x="1" y="32"/>
                  </a:cubicBezTo>
                  <a:cubicBezTo>
                    <a:pt x="1" y="51"/>
                    <a:pt x="16" y="66"/>
                    <a:pt x="35" y="66"/>
                  </a:cubicBezTo>
                  <a:cubicBezTo>
                    <a:pt x="52" y="66"/>
                    <a:pt x="67" y="51"/>
                    <a:pt x="67" y="32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1"/>
            <p:cNvSpPr/>
            <p:nvPr/>
          </p:nvSpPr>
          <p:spPr>
            <a:xfrm>
              <a:off x="4176400" y="2104523"/>
              <a:ext cx="39723" cy="39723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0"/>
                  </a:moveTo>
                  <a:cubicBezTo>
                    <a:pt x="30" y="0"/>
                    <a:pt x="0" y="28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1"/>
            <p:cNvSpPr/>
            <p:nvPr/>
          </p:nvSpPr>
          <p:spPr>
            <a:xfrm>
              <a:off x="4502781" y="1804226"/>
              <a:ext cx="33201" cy="3320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6"/>
                    <a:pt x="26" y="112"/>
                    <a:pt x="56" y="112"/>
                  </a:cubicBezTo>
                  <a:cubicBezTo>
                    <a:pt x="88" y="112"/>
                    <a:pt x="112" y="86"/>
                    <a:pt x="112" y="56"/>
                  </a:cubicBezTo>
                  <a:cubicBezTo>
                    <a:pt x="112" y="24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1"/>
            <p:cNvSpPr/>
            <p:nvPr/>
          </p:nvSpPr>
          <p:spPr>
            <a:xfrm>
              <a:off x="2315642" y="4247212"/>
              <a:ext cx="11561" cy="60771"/>
            </a:xfrm>
            <a:custGeom>
              <a:avLst/>
              <a:gdLst/>
              <a:ahLst/>
              <a:cxnLst/>
              <a:rect l="l" t="t" r="r" b="b"/>
              <a:pathLst>
                <a:path w="39" h="205" extrusionOk="0">
                  <a:moveTo>
                    <a:pt x="0" y="1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1"/>
            <p:cNvSpPr/>
            <p:nvPr/>
          </p:nvSpPr>
          <p:spPr>
            <a:xfrm>
              <a:off x="2290741" y="4271223"/>
              <a:ext cx="61363" cy="12451"/>
            </a:xfrm>
            <a:custGeom>
              <a:avLst/>
              <a:gdLst/>
              <a:ahLst/>
              <a:cxnLst/>
              <a:rect l="l" t="t" r="r" b="b"/>
              <a:pathLst>
                <a:path w="207" h="42" extrusionOk="0">
                  <a:moveTo>
                    <a:pt x="1" y="1"/>
                  </a:moveTo>
                  <a:lnTo>
                    <a:pt x="1" y="42"/>
                  </a:lnTo>
                  <a:lnTo>
                    <a:pt x="206" y="4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1"/>
            <p:cNvSpPr/>
            <p:nvPr/>
          </p:nvSpPr>
          <p:spPr>
            <a:xfrm>
              <a:off x="4594085" y="4098694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1" y="0"/>
                  </a:moveTo>
                  <a:lnTo>
                    <a:pt x="1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1"/>
            <p:cNvSpPr/>
            <p:nvPr/>
          </p:nvSpPr>
          <p:spPr>
            <a:xfrm>
              <a:off x="4570074" y="4122706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2"/>
                  </a:lnTo>
                  <a:lnTo>
                    <a:pt x="204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1"/>
            <p:cNvSpPr/>
            <p:nvPr/>
          </p:nvSpPr>
          <p:spPr>
            <a:xfrm>
              <a:off x="2124438" y="1449977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0" y="0"/>
                  </a:moveTo>
                  <a:lnTo>
                    <a:pt x="0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1"/>
            <p:cNvSpPr/>
            <p:nvPr/>
          </p:nvSpPr>
          <p:spPr>
            <a:xfrm>
              <a:off x="2100426" y="1473989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1"/>
                  </a:lnTo>
                  <a:lnTo>
                    <a:pt x="203" y="4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1"/>
            <p:cNvSpPr/>
            <p:nvPr/>
          </p:nvSpPr>
          <p:spPr>
            <a:xfrm>
              <a:off x="4617504" y="2012329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1"/>
                  </a:moveTo>
                  <a:lnTo>
                    <a:pt x="1" y="367"/>
                  </a:lnTo>
                  <a:lnTo>
                    <a:pt x="72" y="3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1"/>
            <p:cNvSpPr/>
            <p:nvPr/>
          </p:nvSpPr>
          <p:spPr>
            <a:xfrm>
              <a:off x="4573927" y="2056203"/>
              <a:ext cx="108793" cy="21344"/>
            </a:xfrm>
            <a:custGeom>
              <a:avLst/>
              <a:gdLst/>
              <a:ahLst/>
              <a:cxnLst/>
              <a:rect l="l" t="t" r="r" b="b"/>
              <a:pathLst>
                <a:path w="367" h="72" extrusionOk="0">
                  <a:moveTo>
                    <a:pt x="0" y="0"/>
                  </a:moveTo>
                  <a:lnTo>
                    <a:pt x="0" y="71"/>
                  </a:lnTo>
                  <a:lnTo>
                    <a:pt x="366" y="7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1"/>
            <p:cNvSpPr/>
            <p:nvPr/>
          </p:nvSpPr>
          <p:spPr>
            <a:xfrm>
              <a:off x="4852582" y="1585155"/>
              <a:ext cx="11561" cy="60474"/>
            </a:xfrm>
            <a:custGeom>
              <a:avLst/>
              <a:gdLst/>
              <a:ahLst/>
              <a:cxnLst/>
              <a:rect l="l" t="t" r="r" b="b"/>
              <a:pathLst>
                <a:path w="39" h="204" extrusionOk="0">
                  <a:moveTo>
                    <a:pt x="0" y="0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1"/>
            <p:cNvSpPr/>
            <p:nvPr/>
          </p:nvSpPr>
          <p:spPr>
            <a:xfrm>
              <a:off x="4828570" y="1609167"/>
              <a:ext cx="59881" cy="12451"/>
            </a:xfrm>
            <a:custGeom>
              <a:avLst/>
              <a:gdLst/>
              <a:ahLst/>
              <a:cxnLst/>
              <a:rect l="l" t="t" r="r" b="b"/>
              <a:pathLst>
                <a:path w="202" h="42" extrusionOk="0">
                  <a:moveTo>
                    <a:pt x="0" y="1"/>
                  </a:moveTo>
                  <a:lnTo>
                    <a:pt x="0" y="41"/>
                  </a:lnTo>
                  <a:lnTo>
                    <a:pt x="20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1"/>
            <p:cNvSpPr/>
            <p:nvPr/>
          </p:nvSpPr>
          <p:spPr>
            <a:xfrm>
              <a:off x="1973253" y="1825867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0"/>
                  </a:moveTo>
                  <a:lnTo>
                    <a:pt x="1" y="366"/>
                  </a:lnTo>
                  <a:lnTo>
                    <a:pt x="71" y="36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1"/>
            <p:cNvSpPr/>
            <p:nvPr/>
          </p:nvSpPr>
          <p:spPr>
            <a:xfrm>
              <a:off x="1929380" y="1869444"/>
              <a:ext cx="109090" cy="21344"/>
            </a:xfrm>
            <a:custGeom>
              <a:avLst/>
              <a:gdLst/>
              <a:ahLst/>
              <a:cxnLst/>
              <a:rect l="l" t="t" r="r" b="b"/>
              <a:pathLst>
                <a:path w="368" h="72" extrusionOk="0">
                  <a:moveTo>
                    <a:pt x="1" y="1"/>
                  </a:moveTo>
                  <a:lnTo>
                    <a:pt x="1" y="71"/>
                  </a:lnTo>
                  <a:lnTo>
                    <a:pt x="367" y="7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9" name="Google Shape;5719;p41"/>
          <p:cNvSpPr txBox="1"/>
          <p:nvPr/>
        </p:nvSpPr>
        <p:spPr>
          <a:xfrm>
            <a:off x="3597268" y="2488667"/>
            <a:ext cx="1964420" cy="40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39E0E-6806-42B4-967F-91C78B72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60513" y="3084133"/>
            <a:ext cx="934859" cy="497762"/>
          </a:xfrm>
          <a:prstGeom prst="rect">
            <a:avLst/>
          </a:prstGeom>
        </p:spPr>
      </p:pic>
      <p:sp>
        <p:nvSpPr>
          <p:cNvPr id="204" name="Google Shape;6140;p44">
            <a:extLst>
              <a:ext uri="{FF2B5EF4-FFF2-40B4-BE49-F238E27FC236}">
                <a16:creationId xmlns:a16="http://schemas.microsoft.com/office/drawing/2014/main" id="{B865A908-B3B1-417E-A72B-822925C4CB8E}"/>
              </a:ext>
            </a:extLst>
          </p:cNvPr>
          <p:cNvSpPr/>
          <p:nvPr/>
        </p:nvSpPr>
        <p:spPr>
          <a:xfrm>
            <a:off x="4076846" y="3443892"/>
            <a:ext cx="918526" cy="14014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6"/>
          <p:cNvCxnSpPr>
            <a:cxnSpLocks/>
          </p:cNvCxnSpPr>
          <p:nvPr/>
        </p:nvCxnSpPr>
        <p:spPr>
          <a:xfrm flipH="1" flipV="1">
            <a:off x="4773080" y="3666356"/>
            <a:ext cx="20837" cy="6361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/>
          <p:nvPr/>
        </p:nvCxnSpPr>
        <p:spPr>
          <a:xfrm flipH="1">
            <a:off x="5006577" y="1790316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6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GREETINGS!</a:t>
            </a:r>
            <a:endParaRPr dirty="0"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124" name="Google Shape;124;p16"/>
            <p:cNvSpPr/>
            <p:nvPr/>
          </p:nvSpPr>
          <p:spPr>
            <a:xfrm>
              <a:off x="3355736" y="1751976"/>
              <a:ext cx="853150" cy="853150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624160" y="2018136"/>
              <a:ext cx="331631" cy="325971"/>
            </a:xfrm>
            <a:custGeom>
              <a:avLst/>
              <a:gdLst/>
              <a:ahLst/>
              <a:cxnLst/>
              <a:rect l="l" t="t" r="r" b="b"/>
              <a:pathLst>
                <a:path w="3809" h="3744" extrusionOk="0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621374" y="2205328"/>
              <a:ext cx="350698" cy="307862"/>
            </a:xfrm>
            <a:custGeom>
              <a:avLst/>
              <a:gdLst/>
              <a:ahLst/>
              <a:cxnLst/>
              <a:rect l="l" t="t" r="r" b="b"/>
              <a:pathLst>
                <a:path w="4028" h="3536" extrusionOk="0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643314" y="1908172"/>
              <a:ext cx="296108" cy="317526"/>
            </a:xfrm>
            <a:custGeom>
              <a:avLst/>
              <a:gdLst/>
              <a:ahLst/>
              <a:cxnLst/>
              <a:rect l="l" t="t" r="r" b="b"/>
              <a:pathLst>
                <a:path w="3401" h="3647" extrusionOk="0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617978" y="1876915"/>
              <a:ext cx="422352" cy="238297"/>
            </a:xfrm>
            <a:custGeom>
              <a:avLst/>
              <a:gdLst/>
              <a:ahLst/>
              <a:cxnLst/>
              <a:rect l="l" t="t" r="r" b="b"/>
              <a:pathLst>
                <a:path w="4851" h="2737" extrusionOk="0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609533" y="2059754"/>
              <a:ext cx="364280" cy="79142"/>
            </a:xfrm>
            <a:custGeom>
              <a:avLst/>
              <a:gdLst/>
              <a:ahLst/>
              <a:cxnLst/>
              <a:rect l="l" t="t" r="r" b="b"/>
              <a:pathLst>
                <a:path w="4184" h="909" extrusionOk="0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754933" y="2183910"/>
              <a:ext cx="72264" cy="89155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6"/>
          <p:cNvGrpSpPr/>
          <p:nvPr/>
        </p:nvGrpSpPr>
        <p:grpSpPr>
          <a:xfrm>
            <a:off x="503101" y="2588507"/>
            <a:ext cx="1798253" cy="840694"/>
            <a:chOff x="710300" y="1336349"/>
            <a:chExt cx="1798253" cy="840694"/>
          </a:xfrm>
        </p:grpSpPr>
        <p:sp>
          <p:nvSpPr>
            <p:cNvPr id="132" name="Google Shape;132;p16"/>
            <p:cNvSpPr txBox="1"/>
            <p:nvPr/>
          </p:nvSpPr>
          <p:spPr>
            <a:xfrm>
              <a:off x="765553" y="142224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0211bba389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SANYA JINDAL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4468139" y="4245414"/>
            <a:ext cx="731548" cy="679256"/>
            <a:chOff x="3067113" y="2877389"/>
            <a:chExt cx="705923" cy="654642"/>
          </a:xfrm>
        </p:grpSpPr>
        <p:sp>
          <p:nvSpPr>
            <p:cNvPr id="135" name="Google Shape;135;p16"/>
            <p:cNvSpPr/>
            <p:nvPr/>
          </p:nvSpPr>
          <p:spPr>
            <a:xfrm>
              <a:off x="3067113" y="2877389"/>
              <a:ext cx="705923" cy="654642"/>
            </a:xfrm>
            <a:custGeom>
              <a:avLst/>
              <a:gdLst/>
              <a:ahLst/>
              <a:cxnLst/>
              <a:rect l="l" t="t" r="r" b="b"/>
              <a:pathLst>
                <a:path w="8108" h="7519" extrusionOk="0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266667" y="3237058"/>
              <a:ext cx="254926" cy="244217"/>
            </a:xfrm>
            <a:custGeom>
              <a:avLst/>
              <a:gdLst/>
              <a:ahLst/>
              <a:cxnLst/>
              <a:rect l="l" t="t" r="r" b="b"/>
              <a:pathLst>
                <a:path w="2928" h="2805" extrusionOk="0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282513" y="3008772"/>
              <a:ext cx="215399" cy="243608"/>
            </a:xfrm>
            <a:custGeom>
              <a:avLst/>
              <a:gdLst/>
              <a:ahLst/>
              <a:cxnLst/>
              <a:rect l="l" t="t" r="r" b="b"/>
              <a:pathLst>
                <a:path w="2474" h="2798" extrusionOk="0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257700" y="3125440"/>
              <a:ext cx="265026" cy="60423"/>
            </a:xfrm>
            <a:custGeom>
              <a:avLst/>
              <a:gdLst/>
              <a:ahLst/>
              <a:cxnLst/>
              <a:rect l="l" t="t" r="r" b="b"/>
              <a:pathLst>
                <a:path w="3044" h="694" extrusionOk="0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263881" y="2984567"/>
              <a:ext cx="274690" cy="182140"/>
            </a:xfrm>
            <a:custGeom>
              <a:avLst/>
              <a:gdLst/>
              <a:ahLst/>
              <a:cxnLst/>
              <a:rect l="l" t="t" r="r" b="b"/>
              <a:pathLst>
                <a:path w="3155" h="2092" extrusionOk="0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63659" y="3220168"/>
              <a:ext cx="52500" cy="68868"/>
            </a:xfrm>
            <a:custGeom>
              <a:avLst/>
              <a:gdLst/>
              <a:ahLst/>
              <a:cxnLst/>
              <a:rect l="l" t="t" r="r" b="b"/>
              <a:pathLst>
                <a:path w="603" h="791" extrusionOk="0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2369653" y="4159526"/>
            <a:ext cx="1876390" cy="827192"/>
            <a:chOff x="576910" y="3307649"/>
            <a:chExt cx="1876390" cy="783900"/>
          </a:xfrm>
        </p:grpSpPr>
        <p:sp>
          <p:nvSpPr>
            <p:cNvPr id="142" name="Google Shape;142;p16"/>
            <p:cNvSpPr txBox="1"/>
            <p:nvPr/>
          </p:nvSpPr>
          <p:spPr>
            <a:xfrm>
              <a:off x="576910" y="3336749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0211bba107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DAKSH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6111685" y="2500780"/>
            <a:ext cx="731526" cy="731485"/>
            <a:chOff x="4858928" y="1838781"/>
            <a:chExt cx="726296" cy="726906"/>
          </a:xfrm>
        </p:grpSpPr>
        <p:sp>
          <p:nvSpPr>
            <p:cNvPr id="145" name="Google Shape;145;p16"/>
            <p:cNvSpPr/>
            <p:nvPr/>
          </p:nvSpPr>
          <p:spPr>
            <a:xfrm>
              <a:off x="4858928" y="1838781"/>
              <a:ext cx="726296" cy="726906"/>
            </a:xfrm>
            <a:custGeom>
              <a:avLst/>
              <a:gdLst/>
              <a:ahLst/>
              <a:cxnLst/>
              <a:rect l="l" t="t" r="r" b="b"/>
              <a:pathLst>
                <a:path w="8342" h="8349" extrusionOk="0">
                  <a:moveTo>
                    <a:pt x="4171" y="1"/>
                  </a:moveTo>
                  <a:cubicBezTo>
                    <a:pt x="1865" y="1"/>
                    <a:pt x="0" y="1872"/>
                    <a:pt x="0" y="4171"/>
                  </a:cubicBezTo>
                  <a:cubicBezTo>
                    <a:pt x="0" y="5512"/>
                    <a:pt x="628" y="6703"/>
                    <a:pt x="1606" y="7468"/>
                  </a:cubicBezTo>
                  <a:cubicBezTo>
                    <a:pt x="1470" y="7921"/>
                    <a:pt x="1172" y="8141"/>
                    <a:pt x="1172" y="8141"/>
                  </a:cubicBezTo>
                  <a:cubicBezTo>
                    <a:pt x="1259" y="8158"/>
                    <a:pt x="1340" y="8166"/>
                    <a:pt x="1416" y="8166"/>
                  </a:cubicBezTo>
                  <a:cubicBezTo>
                    <a:pt x="1825" y="8166"/>
                    <a:pt x="2085" y="7948"/>
                    <a:pt x="2189" y="7850"/>
                  </a:cubicBezTo>
                  <a:cubicBezTo>
                    <a:pt x="2778" y="8167"/>
                    <a:pt x="3452" y="8348"/>
                    <a:pt x="4171" y="8348"/>
                  </a:cubicBezTo>
                  <a:cubicBezTo>
                    <a:pt x="6476" y="8348"/>
                    <a:pt x="8341" y="6477"/>
                    <a:pt x="8341" y="4178"/>
                  </a:cubicBezTo>
                  <a:cubicBezTo>
                    <a:pt x="8341" y="1872"/>
                    <a:pt x="6476" y="1"/>
                    <a:pt x="417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077115" y="2225005"/>
              <a:ext cx="298894" cy="263981"/>
            </a:xfrm>
            <a:custGeom>
              <a:avLst/>
              <a:gdLst/>
              <a:ahLst/>
              <a:cxnLst/>
              <a:rect l="l" t="t" r="r" b="b"/>
              <a:pathLst>
                <a:path w="3433" h="3032" extrusionOk="0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95747" y="1971904"/>
              <a:ext cx="252663" cy="270163"/>
            </a:xfrm>
            <a:custGeom>
              <a:avLst/>
              <a:gdLst/>
              <a:ahLst/>
              <a:cxnLst/>
              <a:rect l="l" t="t" r="r" b="b"/>
              <a:pathLst>
                <a:path w="2902" h="3103" extrusionOk="0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066928" y="2101023"/>
              <a:ext cx="310213" cy="67737"/>
            </a:xfrm>
            <a:custGeom>
              <a:avLst/>
              <a:gdLst/>
              <a:ahLst/>
              <a:cxnLst/>
              <a:rect l="l" t="t" r="r" b="b"/>
              <a:pathLst>
                <a:path w="3563" h="778" extrusionOk="0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074329" y="1945088"/>
              <a:ext cx="359230" cy="203384"/>
            </a:xfrm>
            <a:custGeom>
              <a:avLst/>
              <a:gdLst/>
              <a:ahLst/>
              <a:cxnLst/>
              <a:rect l="l" t="t" r="r" b="b"/>
              <a:pathLst>
                <a:path w="4126" h="2336" extrusionOk="0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190997" y="2206460"/>
              <a:ext cx="61555" cy="76182"/>
            </a:xfrm>
            <a:custGeom>
              <a:avLst/>
              <a:gdLst/>
              <a:ahLst/>
              <a:cxnLst/>
              <a:rect l="l" t="t" r="r" b="b"/>
              <a:pathLst>
                <a:path w="707" h="875" extrusionOk="0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6728425" y="2777327"/>
            <a:ext cx="1939555" cy="791239"/>
            <a:chOff x="6494095" y="1336349"/>
            <a:chExt cx="1939555" cy="791239"/>
          </a:xfrm>
        </p:grpSpPr>
        <p:sp>
          <p:nvSpPr>
            <p:cNvPr id="152" name="Google Shape;152;p16"/>
            <p:cNvSpPr txBox="1"/>
            <p:nvPr/>
          </p:nvSpPr>
          <p:spPr>
            <a:xfrm>
              <a:off x="6494095" y="1372788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0211bba099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669065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NAMAN GUPTA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2439070" y="1193250"/>
            <a:ext cx="731553" cy="674601"/>
            <a:chOff x="5254730" y="2780398"/>
            <a:chExt cx="822155" cy="762951"/>
          </a:xfrm>
        </p:grpSpPr>
        <p:sp>
          <p:nvSpPr>
            <p:cNvPr id="166" name="Google Shape;166;p16"/>
            <p:cNvSpPr/>
            <p:nvPr/>
          </p:nvSpPr>
          <p:spPr>
            <a:xfrm>
              <a:off x="5254730" y="2780398"/>
              <a:ext cx="822155" cy="762951"/>
            </a:xfrm>
            <a:custGeom>
              <a:avLst/>
              <a:gdLst/>
              <a:ahLst/>
              <a:cxnLst/>
              <a:rect l="l" t="t" r="r" b="b"/>
              <a:pathLst>
                <a:path w="9443" h="8763" extrusionOk="0">
                  <a:moveTo>
                    <a:pt x="5064" y="0"/>
                  </a:moveTo>
                  <a:cubicBezTo>
                    <a:pt x="2649" y="0"/>
                    <a:pt x="687" y="1963"/>
                    <a:pt x="687" y="4378"/>
                  </a:cubicBezTo>
                  <a:cubicBezTo>
                    <a:pt x="687" y="4417"/>
                    <a:pt x="687" y="4449"/>
                    <a:pt x="687" y="4482"/>
                  </a:cubicBezTo>
                  <a:cubicBezTo>
                    <a:pt x="531" y="4525"/>
                    <a:pt x="391" y="4538"/>
                    <a:pt x="278" y="4538"/>
                  </a:cubicBezTo>
                  <a:cubicBezTo>
                    <a:pt x="107" y="4538"/>
                    <a:pt x="0" y="4508"/>
                    <a:pt x="0" y="4508"/>
                  </a:cubicBezTo>
                  <a:lnTo>
                    <a:pt x="0" y="4508"/>
                  </a:lnTo>
                  <a:cubicBezTo>
                    <a:pt x="208" y="4916"/>
                    <a:pt x="531" y="5071"/>
                    <a:pt x="752" y="5129"/>
                  </a:cubicBezTo>
                  <a:cubicBezTo>
                    <a:pt x="1108" y="7189"/>
                    <a:pt x="2901" y="8762"/>
                    <a:pt x="5064" y="8762"/>
                  </a:cubicBezTo>
                  <a:cubicBezTo>
                    <a:pt x="7486" y="8762"/>
                    <a:pt x="9442" y="6800"/>
                    <a:pt x="9442" y="4378"/>
                  </a:cubicBezTo>
                  <a:cubicBezTo>
                    <a:pt x="9442" y="1963"/>
                    <a:pt x="7486" y="0"/>
                    <a:pt x="506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533253" y="2968112"/>
              <a:ext cx="299504" cy="227936"/>
            </a:xfrm>
            <a:custGeom>
              <a:avLst/>
              <a:gdLst/>
              <a:ahLst/>
              <a:cxnLst/>
              <a:rect l="l" t="t" r="r" b="b"/>
              <a:pathLst>
                <a:path w="3440" h="2618" extrusionOk="0">
                  <a:moveTo>
                    <a:pt x="234" y="1"/>
                  </a:moveTo>
                  <a:cubicBezTo>
                    <a:pt x="104" y="1"/>
                    <a:pt x="0" y="117"/>
                    <a:pt x="0" y="260"/>
                  </a:cubicBezTo>
                  <a:lnTo>
                    <a:pt x="0" y="2093"/>
                  </a:lnTo>
                  <a:cubicBezTo>
                    <a:pt x="273" y="2464"/>
                    <a:pt x="1021" y="2618"/>
                    <a:pt x="1751" y="2618"/>
                  </a:cubicBezTo>
                  <a:cubicBezTo>
                    <a:pt x="2599" y="2618"/>
                    <a:pt x="3422" y="2409"/>
                    <a:pt x="3439" y="2093"/>
                  </a:cubicBezTo>
                  <a:lnTo>
                    <a:pt x="3439" y="260"/>
                  </a:lnTo>
                  <a:cubicBezTo>
                    <a:pt x="3439" y="117"/>
                    <a:pt x="3329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532121" y="3155304"/>
              <a:ext cx="314131" cy="276954"/>
            </a:xfrm>
            <a:custGeom>
              <a:avLst/>
              <a:gdLst/>
              <a:ahLst/>
              <a:cxnLst/>
              <a:rect l="l" t="t" r="r" b="b"/>
              <a:pathLst>
                <a:path w="3608" h="3181" extrusionOk="0">
                  <a:moveTo>
                    <a:pt x="1807" y="1"/>
                  </a:moveTo>
                  <a:cubicBezTo>
                    <a:pt x="810" y="1"/>
                    <a:pt x="0" y="733"/>
                    <a:pt x="0" y="1639"/>
                  </a:cubicBezTo>
                  <a:lnTo>
                    <a:pt x="0" y="2824"/>
                  </a:lnTo>
                  <a:cubicBezTo>
                    <a:pt x="0" y="2824"/>
                    <a:pt x="389" y="3180"/>
                    <a:pt x="1755" y="3180"/>
                  </a:cubicBezTo>
                  <a:cubicBezTo>
                    <a:pt x="3115" y="3180"/>
                    <a:pt x="3607" y="2824"/>
                    <a:pt x="3607" y="2824"/>
                  </a:cubicBezTo>
                  <a:lnTo>
                    <a:pt x="3607" y="1639"/>
                  </a:lnTo>
                  <a:cubicBezTo>
                    <a:pt x="3607" y="733"/>
                    <a:pt x="2798" y="1"/>
                    <a:pt x="1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552408" y="2889230"/>
              <a:ext cx="264503" cy="284267"/>
            </a:xfrm>
            <a:custGeom>
              <a:avLst/>
              <a:gdLst/>
              <a:ahLst/>
              <a:cxnLst/>
              <a:rect l="l" t="t" r="r" b="b"/>
              <a:pathLst>
                <a:path w="3038" h="3265" extrusionOk="0">
                  <a:moveTo>
                    <a:pt x="1535" y="0"/>
                  </a:moveTo>
                  <a:cubicBezTo>
                    <a:pt x="700" y="0"/>
                    <a:pt x="1" y="285"/>
                    <a:pt x="1" y="1561"/>
                  </a:cubicBezTo>
                  <a:cubicBezTo>
                    <a:pt x="1" y="2830"/>
                    <a:pt x="1192" y="3264"/>
                    <a:pt x="1548" y="3264"/>
                  </a:cubicBezTo>
                  <a:cubicBezTo>
                    <a:pt x="1911" y="3264"/>
                    <a:pt x="3038" y="2811"/>
                    <a:pt x="3038" y="1561"/>
                  </a:cubicBezTo>
                  <a:cubicBezTo>
                    <a:pt x="3038" y="305"/>
                    <a:pt x="2377" y="0"/>
                    <a:pt x="1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521935" y="3024966"/>
              <a:ext cx="325971" cy="70697"/>
            </a:xfrm>
            <a:custGeom>
              <a:avLst/>
              <a:gdLst/>
              <a:ahLst/>
              <a:cxnLst/>
              <a:rect l="l" t="t" r="r" b="b"/>
              <a:pathLst>
                <a:path w="3744" h="812" extrusionOk="0">
                  <a:moveTo>
                    <a:pt x="284" y="1"/>
                  </a:moveTo>
                  <a:cubicBezTo>
                    <a:pt x="67" y="1"/>
                    <a:pt x="1" y="149"/>
                    <a:pt x="1" y="332"/>
                  </a:cubicBezTo>
                  <a:cubicBezTo>
                    <a:pt x="1" y="546"/>
                    <a:pt x="156" y="811"/>
                    <a:pt x="402" y="811"/>
                  </a:cubicBezTo>
                  <a:cubicBezTo>
                    <a:pt x="623" y="811"/>
                    <a:pt x="797" y="643"/>
                    <a:pt x="797" y="429"/>
                  </a:cubicBezTo>
                  <a:cubicBezTo>
                    <a:pt x="797" y="222"/>
                    <a:pt x="707" y="60"/>
                    <a:pt x="376" y="8"/>
                  </a:cubicBezTo>
                  <a:cubicBezTo>
                    <a:pt x="343" y="3"/>
                    <a:pt x="312" y="1"/>
                    <a:pt x="284" y="1"/>
                  </a:cubicBezTo>
                  <a:close/>
                  <a:moveTo>
                    <a:pt x="3454" y="1"/>
                  </a:moveTo>
                  <a:cubicBezTo>
                    <a:pt x="3426" y="1"/>
                    <a:pt x="3395" y="3"/>
                    <a:pt x="3362" y="8"/>
                  </a:cubicBezTo>
                  <a:cubicBezTo>
                    <a:pt x="3032" y="60"/>
                    <a:pt x="2941" y="222"/>
                    <a:pt x="2941" y="429"/>
                  </a:cubicBezTo>
                  <a:cubicBezTo>
                    <a:pt x="2941" y="643"/>
                    <a:pt x="3116" y="811"/>
                    <a:pt x="3336" y="811"/>
                  </a:cubicBezTo>
                  <a:cubicBezTo>
                    <a:pt x="3582" y="811"/>
                    <a:pt x="3744" y="546"/>
                    <a:pt x="3744" y="332"/>
                  </a:cubicBezTo>
                  <a:cubicBezTo>
                    <a:pt x="3744" y="149"/>
                    <a:pt x="3673" y="1"/>
                    <a:pt x="3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460466" y="2861543"/>
              <a:ext cx="377340" cy="212700"/>
            </a:xfrm>
            <a:custGeom>
              <a:avLst/>
              <a:gdLst/>
              <a:ahLst/>
              <a:cxnLst/>
              <a:rect l="l" t="t" r="r" b="b"/>
              <a:pathLst>
                <a:path w="4334" h="2443" extrusionOk="0">
                  <a:moveTo>
                    <a:pt x="2601" y="1"/>
                  </a:moveTo>
                  <a:cubicBezTo>
                    <a:pt x="2483" y="1"/>
                    <a:pt x="2351" y="14"/>
                    <a:pt x="2203" y="46"/>
                  </a:cubicBezTo>
                  <a:cubicBezTo>
                    <a:pt x="1" y="513"/>
                    <a:pt x="1147" y="2442"/>
                    <a:pt x="1147" y="2442"/>
                  </a:cubicBezTo>
                  <a:cubicBezTo>
                    <a:pt x="1147" y="2442"/>
                    <a:pt x="1011" y="1872"/>
                    <a:pt x="1121" y="1659"/>
                  </a:cubicBezTo>
                  <a:cubicBezTo>
                    <a:pt x="1184" y="1545"/>
                    <a:pt x="1260" y="1534"/>
                    <a:pt x="1432" y="1534"/>
                  </a:cubicBezTo>
                  <a:cubicBezTo>
                    <a:pt x="1472" y="1534"/>
                    <a:pt x="1517" y="1535"/>
                    <a:pt x="1568" y="1535"/>
                  </a:cubicBezTo>
                  <a:cubicBezTo>
                    <a:pt x="1709" y="1535"/>
                    <a:pt x="1896" y="1530"/>
                    <a:pt x="2151" y="1497"/>
                  </a:cubicBezTo>
                  <a:cubicBezTo>
                    <a:pt x="2889" y="1393"/>
                    <a:pt x="3582" y="985"/>
                    <a:pt x="3582" y="985"/>
                  </a:cubicBezTo>
                  <a:cubicBezTo>
                    <a:pt x="3582" y="985"/>
                    <a:pt x="3835" y="1445"/>
                    <a:pt x="3893" y="1691"/>
                  </a:cubicBezTo>
                  <a:cubicBezTo>
                    <a:pt x="3984" y="2047"/>
                    <a:pt x="3971" y="2436"/>
                    <a:pt x="3971" y="2436"/>
                  </a:cubicBezTo>
                  <a:cubicBezTo>
                    <a:pt x="3971" y="2436"/>
                    <a:pt x="4204" y="1976"/>
                    <a:pt x="4230" y="1821"/>
                  </a:cubicBezTo>
                  <a:cubicBezTo>
                    <a:pt x="4301" y="1445"/>
                    <a:pt x="4333" y="1037"/>
                    <a:pt x="4016" y="674"/>
                  </a:cubicBezTo>
                  <a:cubicBezTo>
                    <a:pt x="3810" y="438"/>
                    <a:pt x="3627" y="399"/>
                    <a:pt x="3527" y="399"/>
                  </a:cubicBezTo>
                  <a:cubicBezTo>
                    <a:pt x="3476" y="399"/>
                    <a:pt x="3446" y="409"/>
                    <a:pt x="3446" y="409"/>
                  </a:cubicBezTo>
                  <a:cubicBezTo>
                    <a:pt x="3446" y="409"/>
                    <a:pt x="3247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52185" y="3135627"/>
              <a:ext cx="64341" cy="80709"/>
            </a:xfrm>
            <a:custGeom>
              <a:avLst/>
              <a:gdLst/>
              <a:ahLst/>
              <a:cxnLst/>
              <a:rect l="l" t="t" r="r" b="b"/>
              <a:pathLst>
                <a:path w="739" h="927" extrusionOk="0">
                  <a:moveTo>
                    <a:pt x="370" y="0"/>
                  </a:moveTo>
                  <a:cubicBezTo>
                    <a:pt x="163" y="0"/>
                    <a:pt x="1" y="156"/>
                    <a:pt x="1" y="343"/>
                  </a:cubicBezTo>
                  <a:lnTo>
                    <a:pt x="1" y="583"/>
                  </a:lnTo>
                  <a:cubicBezTo>
                    <a:pt x="1" y="771"/>
                    <a:pt x="163" y="926"/>
                    <a:pt x="370" y="926"/>
                  </a:cubicBezTo>
                  <a:cubicBezTo>
                    <a:pt x="577" y="926"/>
                    <a:pt x="739" y="771"/>
                    <a:pt x="739" y="583"/>
                  </a:cubicBezTo>
                  <a:lnTo>
                    <a:pt x="739" y="343"/>
                  </a:lnTo>
                  <a:cubicBezTo>
                    <a:pt x="739" y="156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347783" y="951889"/>
            <a:ext cx="2030473" cy="694518"/>
            <a:chOff x="6690650" y="3257720"/>
            <a:chExt cx="2030473" cy="694518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6938213" y="3526589"/>
              <a:ext cx="1268582" cy="425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0211bba104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6690650" y="3257720"/>
              <a:ext cx="2030473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SYEDA SABA QUASAR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6" name="Google Shape;176;p16"/>
          <p:cNvGrpSpPr/>
          <p:nvPr/>
        </p:nvGrpSpPr>
        <p:grpSpPr>
          <a:xfrm rot="244422">
            <a:off x="5849768" y="1218377"/>
            <a:ext cx="731548" cy="679256"/>
            <a:chOff x="3067113" y="2877389"/>
            <a:chExt cx="705923" cy="654642"/>
          </a:xfrm>
        </p:grpSpPr>
        <p:sp>
          <p:nvSpPr>
            <p:cNvPr id="177" name="Google Shape;177;p16"/>
            <p:cNvSpPr/>
            <p:nvPr/>
          </p:nvSpPr>
          <p:spPr>
            <a:xfrm>
              <a:off x="3067113" y="2877389"/>
              <a:ext cx="705923" cy="654642"/>
            </a:xfrm>
            <a:custGeom>
              <a:avLst/>
              <a:gdLst/>
              <a:ahLst/>
              <a:cxnLst/>
              <a:rect l="l" t="t" r="r" b="b"/>
              <a:pathLst>
                <a:path w="8108" h="7519" extrusionOk="0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266667" y="3237058"/>
              <a:ext cx="254926" cy="244217"/>
            </a:xfrm>
            <a:custGeom>
              <a:avLst/>
              <a:gdLst/>
              <a:ahLst/>
              <a:cxnLst/>
              <a:rect l="l" t="t" r="r" b="b"/>
              <a:pathLst>
                <a:path w="2928" h="2805" extrusionOk="0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282513" y="3008772"/>
              <a:ext cx="215399" cy="243608"/>
            </a:xfrm>
            <a:custGeom>
              <a:avLst/>
              <a:gdLst/>
              <a:ahLst/>
              <a:cxnLst/>
              <a:rect l="l" t="t" r="r" b="b"/>
              <a:pathLst>
                <a:path w="2474" h="2798" extrusionOk="0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57700" y="3125440"/>
              <a:ext cx="265026" cy="60423"/>
            </a:xfrm>
            <a:custGeom>
              <a:avLst/>
              <a:gdLst/>
              <a:ahLst/>
              <a:cxnLst/>
              <a:rect l="l" t="t" r="r" b="b"/>
              <a:pathLst>
                <a:path w="3044" h="694" extrusionOk="0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263881" y="2984567"/>
              <a:ext cx="274690" cy="182140"/>
            </a:xfrm>
            <a:custGeom>
              <a:avLst/>
              <a:gdLst/>
              <a:ahLst/>
              <a:cxnLst/>
              <a:rect l="l" t="t" r="r" b="b"/>
              <a:pathLst>
                <a:path w="3155" h="2092" extrusionOk="0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363659" y="3220168"/>
              <a:ext cx="52500" cy="68868"/>
            </a:xfrm>
            <a:custGeom>
              <a:avLst/>
              <a:gdLst/>
              <a:ahLst/>
              <a:cxnLst/>
              <a:rect l="l" t="t" r="r" b="b"/>
              <a:pathLst>
                <a:path w="603" h="791" extrusionOk="0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6924980" y="1247804"/>
            <a:ext cx="2063461" cy="829705"/>
            <a:chOff x="710300" y="3327252"/>
            <a:chExt cx="2063461" cy="829705"/>
          </a:xfrm>
        </p:grpSpPr>
        <p:sp>
          <p:nvSpPr>
            <p:cNvPr id="184" name="Google Shape;184;p16"/>
            <p:cNvSpPr txBox="1"/>
            <p:nvPr/>
          </p:nvSpPr>
          <p:spPr>
            <a:xfrm>
              <a:off x="1030761" y="3402157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0211bba071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710300" y="3327252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MAYANK ARORA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87" name="Google Shape;187;p16"/>
            <p:cNvSpPr/>
            <p:nvPr/>
          </p:nvSpPr>
          <p:spPr>
            <a:xfrm>
              <a:off x="2925422" y="3862174"/>
              <a:ext cx="674928" cy="740923"/>
            </a:xfrm>
            <a:custGeom>
              <a:avLst/>
              <a:gdLst/>
              <a:ahLst/>
              <a:cxnLst/>
              <a:rect l="l" t="t" r="r" b="b"/>
              <a:pathLst>
                <a:path w="7752" h="8510" extrusionOk="0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190973" y="3850246"/>
              <a:ext cx="356444" cy="207041"/>
            </a:xfrm>
            <a:custGeom>
              <a:avLst/>
              <a:gdLst/>
              <a:ahLst/>
              <a:cxnLst/>
              <a:rect l="l" t="t" r="r" b="b"/>
              <a:pathLst>
                <a:path w="4094" h="2378" extrusionOk="0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025199" y="4004353"/>
              <a:ext cx="460139" cy="489566"/>
            </a:xfrm>
            <a:custGeom>
              <a:avLst/>
              <a:gdLst/>
              <a:ahLst/>
              <a:cxnLst/>
              <a:rect l="l" t="t" r="r" b="b"/>
              <a:pathLst>
                <a:path w="5285" h="5623" extrusionOk="0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85687" y="3695025"/>
              <a:ext cx="121282" cy="97948"/>
            </a:xfrm>
            <a:custGeom>
              <a:avLst/>
              <a:gdLst/>
              <a:ahLst/>
              <a:cxnLst/>
              <a:rect l="l" t="t" r="r" b="b"/>
              <a:pathLst>
                <a:path w="1393" h="1125" extrusionOk="0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85687" y="3711219"/>
              <a:ext cx="108309" cy="81754"/>
            </a:xfrm>
            <a:custGeom>
              <a:avLst/>
              <a:gdLst/>
              <a:ahLst/>
              <a:cxnLst/>
              <a:rect l="l" t="t" r="r" b="b"/>
              <a:pathLst>
                <a:path w="1244" h="939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399182" y="3695025"/>
              <a:ext cx="108309" cy="81145"/>
            </a:xfrm>
            <a:custGeom>
              <a:avLst/>
              <a:gdLst/>
              <a:ahLst/>
              <a:cxnLst/>
              <a:rect l="l" t="t" r="r" b="b"/>
              <a:pathLst>
                <a:path w="1244" h="932" extrusionOk="0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21209" y="3713483"/>
              <a:ext cx="326320" cy="236120"/>
            </a:xfrm>
            <a:custGeom>
              <a:avLst/>
              <a:gdLst/>
              <a:ahLst/>
              <a:cxnLst/>
              <a:rect l="l" t="t" r="r" b="b"/>
              <a:pathLst>
                <a:path w="3748" h="2712" extrusionOk="0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649496" y="3873423"/>
              <a:ext cx="80187" cy="69130"/>
            </a:xfrm>
            <a:custGeom>
              <a:avLst/>
              <a:gdLst/>
              <a:ahLst/>
              <a:cxnLst/>
              <a:rect l="l" t="t" r="r" b="b"/>
              <a:pathLst>
                <a:path w="921" h="794" extrusionOk="0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649496" y="3909468"/>
              <a:ext cx="71132" cy="33085"/>
            </a:xfrm>
            <a:custGeom>
              <a:avLst/>
              <a:gdLst/>
              <a:ahLst/>
              <a:cxnLst/>
              <a:rect l="l" t="t" r="r" b="b"/>
              <a:pathLst>
                <a:path w="817" h="380" extrusionOk="0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673178" y="3874032"/>
              <a:ext cx="56505" cy="55547"/>
            </a:xfrm>
            <a:custGeom>
              <a:avLst/>
              <a:gdLst/>
              <a:ahLst/>
              <a:cxnLst/>
              <a:rect l="l" t="t" r="r" b="b"/>
              <a:pathLst>
                <a:path w="649" h="638" extrusionOk="0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818665" y="3345368"/>
              <a:ext cx="1382592" cy="955713"/>
            </a:xfrm>
            <a:custGeom>
              <a:avLst/>
              <a:gdLst/>
              <a:ahLst/>
              <a:cxnLst/>
              <a:rect l="l" t="t" r="r" b="b"/>
              <a:pathLst>
                <a:path w="15880" h="10977" extrusionOk="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818665" y="4221512"/>
              <a:ext cx="1382592" cy="79577"/>
            </a:xfrm>
            <a:custGeom>
              <a:avLst/>
              <a:gdLst/>
              <a:ahLst/>
              <a:cxnLst/>
              <a:rect l="l" t="t" r="r" b="b"/>
              <a:pathLst>
                <a:path w="15880" h="914" extrusionOk="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94596" y="2621416"/>
              <a:ext cx="1631772" cy="708796"/>
            </a:xfrm>
            <a:custGeom>
              <a:avLst/>
              <a:gdLst/>
              <a:ahLst/>
              <a:cxnLst/>
              <a:rect l="l" t="t" r="r" b="b"/>
              <a:pathLst>
                <a:path w="18742" h="8141" extrusionOk="0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95206" y="2621416"/>
              <a:ext cx="1630640" cy="59291"/>
            </a:xfrm>
            <a:custGeom>
              <a:avLst/>
              <a:gdLst/>
              <a:ahLst/>
              <a:cxnLst/>
              <a:rect l="l" t="t" r="r" b="b"/>
              <a:pathLst>
                <a:path w="18729" h="681" extrusionOk="0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66774" y="2689588"/>
              <a:ext cx="1487418" cy="590997"/>
            </a:xfrm>
            <a:custGeom>
              <a:avLst/>
              <a:gdLst/>
              <a:ahLst/>
              <a:cxnLst/>
              <a:rect l="l" t="t" r="r" b="b"/>
              <a:pathLst>
                <a:path w="17084" h="6788" extrusionOk="0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879002" y="3410145"/>
              <a:ext cx="1262443" cy="517688"/>
            </a:xfrm>
            <a:custGeom>
              <a:avLst/>
              <a:gdLst/>
              <a:ahLst/>
              <a:cxnLst/>
              <a:rect l="l" t="t" r="r" b="b"/>
              <a:pathLst>
                <a:path w="14500" h="5946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990620" y="3816656"/>
              <a:ext cx="67737" cy="72264"/>
            </a:xfrm>
            <a:custGeom>
              <a:avLst/>
              <a:gdLst/>
              <a:ahLst/>
              <a:cxnLst/>
              <a:rect l="l" t="t" r="r" b="b"/>
              <a:pathLst>
                <a:path w="778" h="830" extrusionOk="0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1" extrusionOk="0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0" extrusionOk="0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4" extrusionOk="0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830" extrusionOk="0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24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830" extrusionOk="0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30" extrusionOk="0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829" extrusionOk="0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30" extrusionOk="0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830" extrusionOk="0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23" extrusionOk="0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30" extrusionOk="0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4" extrusionOk="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29" extrusionOk="0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16"/>
            <p:cNvSpPr/>
            <p:nvPr/>
          </p:nvSpPr>
          <p:spPr>
            <a:xfrm>
              <a:off x="4276457" y="3967193"/>
              <a:ext cx="466930" cy="272426"/>
            </a:xfrm>
            <a:custGeom>
              <a:avLst/>
              <a:gdLst/>
              <a:ahLst/>
              <a:cxnLst/>
              <a:rect l="l" t="t" r="r" b="b"/>
              <a:pathLst>
                <a:path w="5363" h="3129" extrusionOk="0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298485" y="4135230"/>
              <a:ext cx="422962" cy="90286"/>
            </a:xfrm>
            <a:custGeom>
              <a:avLst/>
              <a:gdLst/>
              <a:ahLst/>
              <a:cxnLst/>
              <a:rect l="l" t="t" r="r" b="b"/>
              <a:pathLst>
                <a:path w="4858" h="1037" extrusionOk="0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365613" y="3046558"/>
              <a:ext cx="298894" cy="233421"/>
            </a:xfrm>
            <a:custGeom>
              <a:avLst/>
              <a:gdLst/>
              <a:ahLst/>
              <a:cxnLst/>
              <a:rect l="l" t="t" r="r" b="b"/>
              <a:pathLst>
                <a:path w="3433" h="2681" extrusionOk="0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384767" y="2792761"/>
              <a:ext cx="252053" cy="270772"/>
            </a:xfrm>
            <a:custGeom>
              <a:avLst/>
              <a:gdLst/>
              <a:ahLst/>
              <a:cxnLst/>
              <a:rect l="l" t="t" r="r" b="b"/>
              <a:pathLst>
                <a:path w="2895" h="3110" extrusionOk="0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55426" y="2921967"/>
              <a:ext cx="310735" cy="67650"/>
            </a:xfrm>
            <a:custGeom>
              <a:avLst/>
              <a:gdLst/>
              <a:ahLst/>
              <a:cxnLst/>
              <a:rect l="l" t="t" r="r" b="b"/>
              <a:pathLst>
                <a:path w="3569" h="777" extrusionOk="0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362740" y="2766032"/>
              <a:ext cx="359840" cy="202774"/>
            </a:xfrm>
            <a:custGeom>
              <a:avLst/>
              <a:gdLst/>
              <a:ahLst/>
              <a:cxnLst/>
              <a:rect l="l" t="t" r="r" b="b"/>
              <a:pathLst>
                <a:path w="4133" h="2329" extrusionOk="0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479495" y="3027317"/>
              <a:ext cx="61555" cy="76791"/>
            </a:xfrm>
            <a:custGeom>
              <a:avLst/>
              <a:gdLst/>
              <a:ahLst/>
              <a:cxnLst/>
              <a:rect l="l" t="t" r="r" b="b"/>
              <a:pathLst>
                <a:path w="707" h="882" extrusionOk="0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6399" extrusionOk="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2222" extrusionOk="0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16"/>
            <p:cNvSpPr/>
            <p:nvPr/>
          </p:nvSpPr>
          <p:spPr>
            <a:xfrm>
              <a:off x="3783752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16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586994" y="264979"/>
            <a:ext cx="8520600" cy="693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CONTENT</a:t>
            </a:r>
            <a:endParaRPr dirty="0"/>
          </a:p>
        </p:txBody>
      </p:sp>
      <p:grpSp>
        <p:nvGrpSpPr>
          <p:cNvPr id="299" name="Google Shape;299;p17"/>
          <p:cNvGrpSpPr/>
          <p:nvPr/>
        </p:nvGrpSpPr>
        <p:grpSpPr>
          <a:xfrm>
            <a:off x="3734472" y="797737"/>
            <a:ext cx="438917" cy="572700"/>
            <a:chOff x="3611025" y="3381850"/>
            <a:chExt cx="161100" cy="198075"/>
          </a:xfrm>
        </p:grpSpPr>
        <p:sp>
          <p:nvSpPr>
            <p:cNvPr id="300" name="Google Shape;300;p17"/>
            <p:cNvSpPr/>
            <p:nvPr/>
          </p:nvSpPr>
          <p:spPr>
            <a:xfrm>
              <a:off x="3611025" y="3385425"/>
              <a:ext cx="160950" cy="194500"/>
            </a:xfrm>
            <a:custGeom>
              <a:avLst/>
              <a:gdLst/>
              <a:ahLst/>
              <a:cxnLst/>
              <a:rect l="l" t="t" r="r" b="b"/>
              <a:pathLst>
                <a:path w="6438" h="7780" extrusionOk="0">
                  <a:moveTo>
                    <a:pt x="4078" y="0"/>
                  </a:moveTo>
                  <a:cubicBezTo>
                    <a:pt x="3242" y="0"/>
                    <a:pt x="2338" y="241"/>
                    <a:pt x="1839" y="917"/>
                  </a:cubicBezTo>
                  <a:cubicBezTo>
                    <a:pt x="1652" y="1176"/>
                    <a:pt x="1542" y="1474"/>
                    <a:pt x="1535" y="1784"/>
                  </a:cubicBezTo>
                  <a:cubicBezTo>
                    <a:pt x="1307" y="1709"/>
                    <a:pt x="1036" y="1649"/>
                    <a:pt x="786" y="1649"/>
                  </a:cubicBezTo>
                  <a:cubicBezTo>
                    <a:pt x="652" y="1649"/>
                    <a:pt x="525" y="1666"/>
                    <a:pt x="415" y="1707"/>
                  </a:cubicBezTo>
                  <a:cubicBezTo>
                    <a:pt x="0" y="1869"/>
                    <a:pt x="33" y="2341"/>
                    <a:pt x="26" y="2717"/>
                  </a:cubicBezTo>
                  <a:cubicBezTo>
                    <a:pt x="20" y="3863"/>
                    <a:pt x="13" y="5009"/>
                    <a:pt x="13" y="6156"/>
                  </a:cubicBezTo>
                  <a:cubicBezTo>
                    <a:pt x="13" y="6350"/>
                    <a:pt x="182" y="6518"/>
                    <a:pt x="376" y="6518"/>
                  </a:cubicBezTo>
                  <a:lnTo>
                    <a:pt x="2383" y="6518"/>
                  </a:lnTo>
                  <a:cubicBezTo>
                    <a:pt x="2209" y="6706"/>
                    <a:pt x="1995" y="6861"/>
                    <a:pt x="1755" y="6985"/>
                  </a:cubicBezTo>
                  <a:cubicBezTo>
                    <a:pt x="1503" y="7114"/>
                    <a:pt x="1542" y="7587"/>
                    <a:pt x="1846" y="7639"/>
                  </a:cubicBezTo>
                  <a:cubicBezTo>
                    <a:pt x="2459" y="7738"/>
                    <a:pt x="3077" y="7780"/>
                    <a:pt x="3698" y="7780"/>
                  </a:cubicBezTo>
                  <a:cubicBezTo>
                    <a:pt x="3889" y="7780"/>
                    <a:pt x="4082" y="7776"/>
                    <a:pt x="4274" y="7768"/>
                  </a:cubicBezTo>
                  <a:cubicBezTo>
                    <a:pt x="4592" y="7762"/>
                    <a:pt x="4734" y="7392"/>
                    <a:pt x="4527" y="7159"/>
                  </a:cubicBezTo>
                  <a:cubicBezTo>
                    <a:pt x="4358" y="6965"/>
                    <a:pt x="4222" y="6764"/>
                    <a:pt x="4106" y="6544"/>
                  </a:cubicBezTo>
                  <a:lnTo>
                    <a:pt x="4106" y="6544"/>
                  </a:lnTo>
                  <a:cubicBezTo>
                    <a:pt x="4295" y="6549"/>
                    <a:pt x="4482" y="6554"/>
                    <a:pt x="4668" y="6554"/>
                  </a:cubicBezTo>
                  <a:cubicBezTo>
                    <a:pt x="4936" y="6554"/>
                    <a:pt x="5200" y="6545"/>
                    <a:pt x="5459" y="6518"/>
                  </a:cubicBezTo>
                  <a:cubicBezTo>
                    <a:pt x="6198" y="6434"/>
                    <a:pt x="6036" y="5521"/>
                    <a:pt x="6029" y="4990"/>
                  </a:cubicBezTo>
                  <a:cubicBezTo>
                    <a:pt x="6016" y="4342"/>
                    <a:pt x="5964" y="3695"/>
                    <a:pt x="5887" y="3054"/>
                  </a:cubicBezTo>
                  <a:cubicBezTo>
                    <a:pt x="6224" y="2749"/>
                    <a:pt x="6437" y="2316"/>
                    <a:pt x="6431" y="1823"/>
                  </a:cubicBezTo>
                  <a:cubicBezTo>
                    <a:pt x="6424" y="787"/>
                    <a:pt x="5531" y="146"/>
                    <a:pt x="4585" y="30"/>
                  </a:cubicBezTo>
                  <a:cubicBezTo>
                    <a:pt x="4422" y="11"/>
                    <a:pt x="4251" y="0"/>
                    <a:pt x="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684850" y="3527325"/>
              <a:ext cx="11825" cy="10400"/>
            </a:xfrm>
            <a:custGeom>
              <a:avLst/>
              <a:gdLst/>
              <a:ahLst/>
              <a:cxnLst/>
              <a:rect l="l" t="t" r="r" b="b"/>
              <a:pathLst>
                <a:path w="473" h="416" extrusionOk="0">
                  <a:moveTo>
                    <a:pt x="227" y="91"/>
                  </a:moveTo>
                  <a:cubicBezTo>
                    <a:pt x="227" y="104"/>
                    <a:pt x="240" y="117"/>
                    <a:pt x="253" y="123"/>
                  </a:cubicBezTo>
                  <a:cubicBezTo>
                    <a:pt x="279" y="130"/>
                    <a:pt x="298" y="123"/>
                    <a:pt x="318" y="136"/>
                  </a:cubicBezTo>
                  <a:cubicBezTo>
                    <a:pt x="343" y="149"/>
                    <a:pt x="356" y="182"/>
                    <a:pt x="350" y="214"/>
                  </a:cubicBezTo>
                  <a:cubicBezTo>
                    <a:pt x="340" y="266"/>
                    <a:pt x="291" y="306"/>
                    <a:pt x="239" y="306"/>
                  </a:cubicBezTo>
                  <a:cubicBezTo>
                    <a:pt x="227" y="306"/>
                    <a:pt x="214" y="303"/>
                    <a:pt x="201" y="298"/>
                  </a:cubicBezTo>
                  <a:cubicBezTo>
                    <a:pt x="149" y="279"/>
                    <a:pt x="117" y="214"/>
                    <a:pt x="136" y="162"/>
                  </a:cubicBezTo>
                  <a:cubicBezTo>
                    <a:pt x="156" y="123"/>
                    <a:pt x="188" y="98"/>
                    <a:pt x="227" y="91"/>
                  </a:cubicBezTo>
                  <a:close/>
                  <a:moveTo>
                    <a:pt x="218" y="1"/>
                  </a:moveTo>
                  <a:cubicBezTo>
                    <a:pt x="132" y="1"/>
                    <a:pt x="46" y="71"/>
                    <a:pt x="26" y="156"/>
                  </a:cubicBezTo>
                  <a:cubicBezTo>
                    <a:pt x="0" y="279"/>
                    <a:pt x="97" y="408"/>
                    <a:pt x="220" y="415"/>
                  </a:cubicBezTo>
                  <a:cubicBezTo>
                    <a:pt x="227" y="415"/>
                    <a:pt x="233" y="416"/>
                    <a:pt x="239" y="416"/>
                  </a:cubicBezTo>
                  <a:cubicBezTo>
                    <a:pt x="362" y="416"/>
                    <a:pt x="472" y="298"/>
                    <a:pt x="460" y="175"/>
                  </a:cubicBezTo>
                  <a:cubicBezTo>
                    <a:pt x="454" y="117"/>
                    <a:pt x="415" y="65"/>
                    <a:pt x="363" y="39"/>
                  </a:cubicBezTo>
                  <a:cubicBezTo>
                    <a:pt x="343" y="26"/>
                    <a:pt x="318" y="20"/>
                    <a:pt x="292" y="20"/>
                  </a:cubicBezTo>
                  <a:cubicBezTo>
                    <a:pt x="268" y="7"/>
                    <a:pt x="243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612800" y="3381850"/>
              <a:ext cx="159325" cy="193800"/>
            </a:xfrm>
            <a:custGeom>
              <a:avLst/>
              <a:gdLst/>
              <a:ahLst/>
              <a:cxnLst/>
              <a:rect l="l" t="t" r="r" b="b"/>
              <a:pathLst>
                <a:path w="6373" h="7752" extrusionOk="0">
                  <a:moveTo>
                    <a:pt x="4159" y="145"/>
                  </a:moveTo>
                  <a:cubicBezTo>
                    <a:pt x="4488" y="145"/>
                    <a:pt x="4814" y="217"/>
                    <a:pt x="5103" y="373"/>
                  </a:cubicBezTo>
                  <a:cubicBezTo>
                    <a:pt x="5855" y="775"/>
                    <a:pt x="6250" y="1688"/>
                    <a:pt x="5842" y="2478"/>
                  </a:cubicBezTo>
                  <a:cubicBezTo>
                    <a:pt x="5401" y="3320"/>
                    <a:pt x="4449" y="3210"/>
                    <a:pt x="3653" y="3268"/>
                  </a:cubicBezTo>
                  <a:cubicBezTo>
                    <a:pt x="3633" y="3274"/>
                    <a:pt x="3614" y="3281"/>
                    <a:pt x="3608" y="3300"/>
                  </a:cubicBezTo>
                  <a:cubicBezTo>
                    <a:pt x="3582" y="3307"/>
                    <a:pt x="3562" y="3326"/>
                    <a:pt x="3562" y="3359"/>
                  </a:cubicBezTo>
                  <a:cubicBezTo>
                    <a:pt x="3517" y="3780"/>
                    <a:pt x="3102" y="3877"/>
                    <a:pt x="2740" y="3890"/>
                  </a:cubicBezTo>
                  <a:cubicBezTo>
                    <a:pt x="2947" y="3708"/>
                    <a:pt x="3070" y="3443"/>
                    <a:pt x="3012" y="3164"/>
                  </a:cubicBezTo>
                  <a:cubicBezTo>
                    <a:pt x="3012" y="3147"/>
                    <a:pt x="3000" y="3141"/>
                    <a:pt x="2987" y="3141"/>
                  </a:cubicBezTo>
                  <a:cubicBezTo>
                    <a:pt x="2980" y="3141"/>
                    <a:pt x="2973" y="3143"/>
                    <a:pt x="2966" y="3145"/>
                  </a:cubicBezTo>
                  <a:cubicBezTo>
                    <a:pt x="1976" y="2841"/>
                    <a:pt x="1820" y="1468"/>
                    <a:pt x="2520" y="794"/>
                  </a:cubicBezTo>
                  <a:cubicBezTo>
                    <a:pt x="2946" y="385"/>
                    <a:pt x="3559" y="145"/>
                    <a:pt x="4159" y="145"/>
                  </a:cubicBezTo>
                  <a:close/>
                  <a:moveTo>
                    <a:pt x="1694" y="2625"/>
                  </a:moveTo>
                  <a:cubicBezTo>
                    <a:pt x="1835" y="2625"/>
                    <a:pt x="1976" y="2628"/>
                    <a:pt x="2118" y="2633"/>
                  </a:cubicBezTo>
                  <a:lnTo>
                    <a:pt x="2138" y="2633"/>
                  </a:lnTo>
                  <a:cubicBezTo>
                    <a:pt x="2299" y="2957"/>
                    <a:pt x="2565" y="3203"/>
                    <a:pt x="2947" y="3223"/>
                  </a:cubicBezTo>
                  <a:cubicBezTo>
                    <a:pt x="2895" y="3508"/>
                    <a:pt x="2772" y="3754"/>
                    <a:pt x="2500" y="3896"/>
                  </a:cubicBezTo>
                  <a:cubicBezTo>
                    <a:pt x="2442" y="3928"/>
                    <a:pt x="2468" y="4019"/>
                    <a:pt x="2533" y="4026"/>
                  </a:cubicBezTo>
                  <a:cubicBezTo>
                    <a:pt x="2567" y="4027"/>
                    <a:pt x="2602" y="4028"/>
                    <a:pt x="2637" y="4028"/>
                  </a:cubicBezTo>
                  <a:cubicBezTo>
                    <a:pt x="3090" y="4028"/>
                    <a:pt x="3614" y="3902"/>
                    <a:pt x="3692" y="3397"/>
                  </a:cubicBezTo>
                  <a:cubicBezTo>
                    <a:pt x="3825" y="3413"/>
                    <a:pt x="3963" y="3422"/>
                    <a:pt x="4103" y="3422"/>
                  </a:cubicBezTo>
                  <a:cubicBezTo>
                    <a:pt x="4543" y="3422"/>
                    <a:pt x="5001" y="3338"/>
                    <a:pt x="5369" y="3132"/>
                  </a:cubicBezTo>
                  <a:lnTo>
                    <a:pt x="5369" y="3132"/>
                  </a:lnTo>
                  <a:cubicBezTo>
                    <a:pt x="5356" y="3786"/>
                    <a:pt x="5362" y="4447"/>
                    <a:pt x="5375" y="5094"/>
                  </a:cubicBezTo>
                  <a:cubicBezTo>
                    <a:pt x="3841" y="5191"/>
                    <a:pt x="2306" y="5133"/>
                    <a:pt x="771" y="5178"/>
                  </a:cubicBezTo>
                  <a:cubicBezTo>
                    <a:pt x="862" y="4576"/>
                    <a:pt x="816" y="3941"/>
                    <a:pt x="804" y="3333"/>
                  </a:cubicBezTo>
                  <a:cubicBezTo>
                    <a:pt x="804" y="3184"/>
                    <a:pt x="765" y="3002"/>
                    <a:pt x="791" y="2854"/>
                  </a:cubicBezTo>
                  <a:cubicBezTo>
                    <a:pt x="829" y="2653"/>
                    <a:pt x="901" y="2666"/>
                    <a:pt x="1101" y="2646"/>
                  </a:cubicBezTo>
                  <a:cubicBezTo>
                    <a:pt x="1299" y="2631"/>
                    <a:pt x="1496" y="2625"/>
                    <a:pt x="1694" y="2625"/>
                  </a:cubicBezTo>
                  <a:close/>
                  <a:moveTo>
                    <a:pt x="1995" y="2206"/>
                  </a:moveTo>
                  <a:cubicBezTo>
                    <a:pt x="2014" y="2303"/>
                    <a:pt x="2040" y="2400"/>
                    <a:pt x="2079" y="2491"/>
                  </a:cubicBezTo>
                  <a:cubicBezTo>
                    <a:pt x="1973" y="2488"/>
                    <a:pt x="1868" y="2486"/>
                    <a:pt x="1763" y="2486"/>
                  </a:cubicBezTo>
                  <a:cubicBezTo>
                    <a:pt x="1410" y="2486"/>
                    <a:pt x="1060" y="2504"/>
                    <a:pt x="706" y="2549"/>
                  </a:cubicBezTo>
                  <a:cubicBezTo>
                    <a:pt x="674" y="2549"/>
                    <a:pt x="635" y="2575"/>
                    <a:pt x="642" y="2614"/>
                  </a:cubicBezTo>
                  <a:cubicBezTo>
                    <a:pt x="674" y="3462"/>
                    <a:pt x="603" y="4330"/>
                    <a:pt x="680" y="5172"/>
                  </a:cubicBezTo>
                  <a:cubicBezTo>
                    <a:pt x="680" y="5172"/>
                    <a:pt x="680" y="5178"/>
                    <a:pt x="680" y="5178"/>
                  </a:cubicBezTo>
                  <a:cubicBezTo>
                    <a:pt x="642" y="5185"/>
                    <a:pt x="642" y="5250"/>
                    <a:pt x="687" y="5250"/>
                  </a:cubicBezTo>
                  <a:cubicBezTo>
                    <a:pt x="1292" y="5312"/>
                    <a:pt x="1907" y="5336"/>
                    <a:pt x="2523" y="5336"/>
                  </a:cubicBezTo>
                  <a:cubicBezTo>
                    <a:pt x="3498" y="5336"/>
                    <a:pt x="4478" y="5277"/>
                    <a:pt x="5434" y="5217"/>
                  </a:cubicBezTo>
                  <a:cubicBezTo>
                    <a:pt x="5492" y="5211"/>
                    <a:pt x="5505" y="5139"/>
                    <a:pt x="5473" y="5107"/>
                  </a:cubicBezTo>
                  <a:cubicBezTo>
                    <a:pt x="5544" y="4440"/>
                    <a:pt x="5550" y="3734"/>
                    <a:pt x="5498" y="3061"/>
                  </a:cubicBezTo>
                  <a:cubicBezTo>
                    <a:pt x="5498" y="3061"/>
                    <a:pt x="5498" y="3061"/>
                    <a:pt x="5498" y="3054"/>
                  </a:cubicBezTo>
                  <a:cubicBezTo>
                    <a:pt x="5576" y="3002"/>
                    <a:pt x="5654" y="2944"/>
                    <a:pt x="5719" y="2873"/>
                  </a:cubicBezTo>
                  <a:cubicBezTo>
                    <a:pt x="5764" y="3708"/>
                    <a:pt x="5751" y="4537"/>
                    <a:pt x="5745" y="5366"/>
                  </a:cubicBezTo>
                  <a:cubicBezTo>
                    <a:pt x="5732" y="5360"/>
                    <a:pt x="5719" y="5353"/>
                    <a:pt x="5706" y="5353"/>
                  </a:cubicBezTo>
                  <a:cubicBezTo>
                    <a:pt x="3938" y="5483"/>
                    <a:pt x="2183" y="5450"/>
                    <a:pt x="415" y="5463"/>
                  </a:cubicBezTo>
                  <a:cubicBezTo>
                    <a:pt x="350" y="5463"/>
                    <a:pt x="357" y="5560"/>
                    <a:pt x="415" y="5567"/>
                  </a:cubicBezTo>
                  <a:cubicBezTo>
                    <a:pt x="1062" y="5622"/>
                    <a:pt x="1715" y="5644"/>
                    <a:pt x="2370" y="5644"/>
                  </a:cubicBezTo>
                  <a:cubicBezTo>
                    <a:pt x="3485" y="5644"/>
                    <a:pt x="4604" y="5580"/>
                    <a:pt x="5706" y="5502"/>
                  </a:cubicBezTo>
                  <a:cubicBezTo>
                    <a:pt x="5719" y="5502"/>
                    <a:pt x="5732" y="5496"/>
                    <a:pt x="5745" y="5489"/>
                  </a:cubicBezTo>
                  <a:lnTo>
                    <a:pt x="5745" y="5489"/>
                  </a:lnTo>
                  <a:cubicBezTo>
                    <a:pt x="5738" y="5748"/>
                    <a:pt x="5738" y="6001"/>
                    <a:pt x="5738" y="6260"/>
                  </a:cubicBezTo>
                  <a:lnTo>
                    <a:pt x="5712" y="6260"/>
                  </a:lnTo>
                  <a:cubicBezTo>
                    <a:pt x="5503" y="6257"/>
                    <a:pt x="5293" y="6255"/>
                    <a:pt x="5084" y="6255"/>
                  </a:cubicBezTo>
                  <a:cubicBezTo>
                    <a:pt x="4391" y="6255"/>
                    <a:pt x="3695" y="6269"/>
                    <a:pt x="2999" y="6279"/>
                  </a:cubicBezTo>
                  <a:cubicBezTo>
                    <a:pt x="2150" y="6299"/>
                    <a:pt x="1283" y="6273"/>
                    <a:pt x="434" y="6325"/>
                  </a:cubicBezTo>
                  <a:cubicBezTo>
                    <a:pt x="344" y="6130"/>
                    <a:pt x="383" y="5819"/>
                    <a:pt x="370" y="5619"/>
                  </a:cubicBezTo>
                  <a:cubicBezTo>
                    <a:pt x="363" y="5386"/>
                    <a:pt x="350" y="5152"/>
                    <a:pt x="344" y="4919"/>
                  </a:cubicBezTo>
                  <a:cubicBezTo>
                    <a:pt x="324" y="4447"/>
                    <a:pt x="311" y="3980"/>
                    <a:pt x="305" y="3514"/>
                  </a:cubicBezTo>
                  <a:cubicBezTo>
                    <a:pt x="305" y="3307"/>
                    <a:pt x="305" y="3100"/>
                    <a:pt x="305" y="2892"/>
                  </a:cubicBezTo>
                  <a:cubicBezTo>
                    <a:pt x="305" y="2614"/>
                    <a:pt x="240" y="2342"/>
                    <a:pt x="564" y="2258"/>
                  </a:cubicBezTo>
                  <a:cubicBezTo>
                    <a:pt x="650" y="2232"/>
                    <a:pt x="754" y="2225"/>
                    <a:pt x="861" y="2225"/>
                  </a:cubicBezTo>
                  <a:cubicBezTo>
                    <a:pt x="974" y="2225"/>
                    <a:pt x="1091" y="2233"/>
                    <a:pt x="1197" y="2233"/>
                  </a:cubicBezTo>
                  <a:cubicBezTo>
                    <a:pt x="1215" y="2233"/>
                    <a:pt x="1233" y="2232"/>
                    <a:pt x="1250" y="2232"/>
                  </a:cubicBezTo>
                  <a:cubicBezTo>
                    <a:pt x="1496" y="2219"/>
                    <a:pt x="1742" y="2212"/>
                    <a:pt x="1995" y="2206"/>
                  </a:cubicBezTo>
                  <a:close/>
                  <a:moveTo>
                    <a:pt x="3685" y="6415"/>
                  </a:moveTo>
                  <a:cubicBezTo>
                    <a:pt x="3679" y="6732"/>
                    <a:pt x="3880" y="7140"/>
                    <a:pt x="4184" y="7264"/>
                  </a:cubicBezTo>
                  <a:cubicBezTo>
                    <a:pt x="3975" y="7293"/>
                    <a:pt x="3764" y="7302"/>
                    <a:pt x="3551" y="7302"/>
                  </a:cubicBezTo>
                  <a:cubicBezTo>
                    <a:pt x="3150" y="7302"/>
                    <a:pt x="2745" y="7268"/>
                    <a:pt x="2351" y="7264"/>
                  </a:cubicBezTo>
                  <a:cubicBezTo>
                    <a:pt x="2617" y="7095"/>
                    <a:pt x="2779" y="6739"/>
                    <a:pt x="2714" y="6435"/>
                  </a:cubicBezTo>
                  <a:cubicBezTo>
                    <a:pt x="2811" y="6428"/>
                    <a:pt x="2908" y="6428"/>
                    <a:pt x="2999" y="6428"/>
                  </a:cubicBezTo>
                  <a:cubicBezTo>
                    <a:pt x="3225" y="6422"/>
                    <a:pt x="3452" y="6415"/>
                    <a:pt x="3685" y="6415"/>
                  </a:cubicBezTo>
                  <a:close/>
                  <a:moveTo>
                    <a:pt x="4275" y="7289"/>
                  </a:moveTo>
                  <a:cubicBezTo>
                    <a:pt x="4287" y="7393"/>
                    <a:pt x="4287" y="7490"/>
                    <a:pt x="4262" y="7587"/>
                  </a:cubicBezTo>
                  <a:lnTo>
                    <a:pt x="4249" y="7587"/>
                  </a:lnTo>
                  <a:cubicBezTo>
                    <a:pt x="4039" y="7603"/>
                    <a:pt x="3832" y="7609"/>
                    <a:pt x="3625" y="7609"/>
                  </a:cubicBezTo>
                  <a:cubicBezTo>
                    <a:pt x="3150" y="7609"/>
                    <a:pt x="2679" y="7579"/>
                    <a:pt x="2196" y="7574"/>
                  </a:cubicBezTo>
                  <a:cubicBezTo>
                    <a:pt x="2196" y="7568"/>
                    <a:pt x="2196" y="7561"/>
                    <a:pt x="2196" y="7555"/>
                  </a:cubicBezTo>
                  <a:cubicBezTo>
                    <a:pt x="2176" y="7516"/>
                    <a:pt x="2150" y="7484"/>
                    <a:pt x="2144" y="7445"/>
                  </a:cubicBezTo>
                  <a:cubicBezTo>
                    <a:pt x="2138" y="7406"/>
                    <a:pt x="2144" y="7374"/>
                    <a:pt x="2150" y="7335"/>
                  </a:cubicBezTo>
                  <a:cubicBezTo>
                    <a:pt x="2155" y="7339"/>
                    <a:pt x="2166" y="7344"/>
                    <a:pt x="2177" y="7344"/>
                  </a:cubicBezTo>
                  <a:cubicBezTo>
                    <a:pt x="2181" y="7344"/>
                    <a:pt x="2186" y="7343"/>
                    <a:pt x="2189" y="7341"/>
                  </a:cubicBezTo>
                  <a:cubicBezTo>
                    <a:pt x="2196" y="7341"/>
                    <a:pt x="2202" y="7335"/>
                    <a:pt x="2202" y="7335"/>
                  </a:cubicBezTo>
                  <a:cubicBezTo>
                    <a:pt x="2584" y="7367"/>
                    <a:pt x="2966" y="7387"/>
                    <a:pt x="3348" y="7399"/>
                  </a:cubicBezTo>
                  <a:cubicBezTo>
                    <a:pt x="3498" y="7406"/>
                    <a:pt x="3653" y="7421"/>
                    <a:pt x="3807" y="7421"/>
                  </a:cubicBezTo>
                  <a:cubicBezTo>
                    <a:pt x="3953" y="7421"/>
                    <a:pt x="4097" y="7408"/>
                    <a:pt x="4236" y="7361"/>
                  </a:cubicBezTo>
                  <a:cubicBezTo>
                    <a:pt x="4275" y="7348"/>
                    <a:pt x="4281" y="7315"/>
                    <a:pt x="4268" y="7289"/>
                  </a:cubicBezTo>
                  <a:close/>
                  <a:moveTo>
                    <a:pt x="4163" y="1"/>
                  </a:moveTo>
                  <a:cubicBezTo>
                    <a:pt x="3357" y="1"/>
                    <a:pt x="2486" y="392"/>
                    <a:pt x="2112" y="1086"/>
                  </a:cubicBezTo>
                  <a:cubicBezTo>
                    <a:pt x="1976" y="1345"/>
                    <a:pt x="1924" y="1707"/>
                    <a:pt x="1969" y="2063"/>
                  </a:cubicBezTo>
                  <a:cubicBezTo>
                    <a:pt x="1652" y="2076"/>
                    <a:pt x="1335" y="2089"/>
                    <a:pt x="1017" y="2096"/>
                  </a:cubicBezTo>
                  <a:cubicBezTo>
                    <a:pt x="1004" y="2096"/>
                    <a:pt x="990" y="2097"/>
                    <a:pt x="976" y="2097"/>
                  </a:cubicBezTo>
                  <a:cubicBezTo>
                    <a:pt x="884" y="2097"/>
                    <a:pt x="772" y="2089"/>
                    <a:pt x="661" y="2089"/>
                  </a:cubicBezTo>
                  <a:cubicBezTo>
                    <a:pt x="544" y="2089"/>
                    <a:pt x="427" y="2098"/>
                    <a:pt x="337" y="2135"/>
                  </a:cubicBezTo>
                  <a:cubicBezTo>
                    <a:pt x="1" y="2277"/>
                    <a:pt x="162" y="2925"/>
                    <a:pt x="162" y="3203"/>
                  </a:cubicBezTo>
                  <a:cubicBezTo>
                    <a:pt x="162" y="3825"/>
                    <a:pt x="182" y="4447"/>
                    <a:pt x="208" y="5068"/>
                  </a:cubicBezTo>
                  <a:cubicBezTo>
                    <a:pt x="221" y="5379"/>
                    <a:pt x="227" y="5696"/>
                    <a:pt x="253" y="6007"/>
                  </a:cubicBezTo>
                  <a:cubicBezTo>
                    <a:pt x="266" y="6137"/>
                    <a:pt x="266" y="6234"/>
                    <a:pt x="318" y="6331"/>
                  </a:cubicBezTo>
                  <a:cubicBezTo>
                    <a:pt x="266" y="6350"/>
                    <a:pt x="272" y="6428"/>
                    <a:pt x="337" y="6435"/>
                  </a:cubicBezTo>
                  <a:cubicBezTo>
                    <a:pt x="635" y="6457"/>
                    <a:pt x="934" y="6465"/>
                    <a:pt x="1234" y="6465"/>
                  </a:cubicBezTo>
                  <a:cubicBezTo>
                    <a:pt x="1700" y="6465"/>
                    <a:pt x="2168" y="6446"/>
                    <a:pt x="2636" y="6435"/>
                  </a:cubicBezTo>
                  <a:lnTo>
                    <a:pt x="2636" y="6435"/>
                  </a:lnTo>
                  <a:cubicBezTo>
                    <a:pt x="2623" y="6791"/>
                    <a:pt x="2468" y="7056"/>
                    <a:pt x="2144" y="7231"/>
                  </a:cubicBezTo>
                  <a:cubicBezTo>
                    <a:pt x="2125" y="7244"/>
                    <a:pt x="2118" y="7264"/>
                    <a:pt x="2118" y="7283"/>
                  </a:cubicBezTo>
                  <a:cubicBezTo>
                    <a:pt x="2112" y="7283"/>
                    <a:pt x="2105" y="7289"/>
                    <a:pt x="2105" y="7289"/>
                  </a:cubicBezTo>
                  <a:cubicBezTo>
                    <a:pt x="2047" y="7374"/>
                    <a:pt x="2047" y="7523"/>
                    <a:pt x="2112" y="7607"/>
                  </a:cubicBezTo>
                  <a:cubicBezTo>
                    <a:pt x="2112" y="7620"/>
                    <a:pt x="2118" y="7626"/>
                    <a:pt x="2131" y="7633"/>
                  </a:cubicBezTo>
                  <a:cubicBezTo>
                    <a:pt x="2506" y="7721"/>
                    <a:pt x="2896" y="7751"/>
                    <a:pt x="3285" y="7751"/>
                  </a:cubicBezTo>
                  <a:cubicBezTo>
                    <a:pt x="3610" y="7751"/>
                    <a:pt x="3934" y="7730"/>
                    <a:pt x="4249" y="7704"/>
                  </a:cubicBezTo>
                  <a:cubicBezTo>
                    <a:pt x="4262" y="7704"/>
                    <a:pt x="4268" y="7697"/>
                    <a:pt x="4275" y="7697"/>
                  </a:cubicBezTo>
                  <a:cubicBezTo>
                    <a:pt x="4294" y="7697"/>
                    <a:pt x="4313" y="7697"/>
                    <a:pt x="4320" y="7678"/>
                  </a:cubicBezTo>
                  <a:cubicBezTo>
                    <a:pt x="4385" y="7548"/>
                    <a:pt x="4417" y="7399"/>
                    <a:pt x="4372" y="7264"/>
                  </a:cubicBezTo>
                  <a:cubicBezTo>
                    <a:pt x="4365" y="7231"/>
                    <a:pt x="4346" y="7225"/>
                    <a:pt x="4326" y="7225"/>
                  </a:cubicBezTo>
                  <a:cubicBezTo>
                    <a:pt x="4320" y="7218"/>
                    <a:pt x="4320" y="7212"/>
                    <a:pt x="4313" y="7205"/>
                  </a:cubicBezTo>
                  <a:cubicBezTo>
                    <a:pt x="4184" y="7095"/>
                    <a:pt x="4041" y="7017"/>
                    <a:pt x="3944" y="6868"/>
                  </a:cubicBezTo>
                  <a:cubicBezTo>
                    <a:pt x="3847" y="6732"/>
                    <a:pt x="3802" y="6577"/>
                    <a:pt x="3776" y="6415"/>
                  </a:cubicBezTo>
                  <a:cubicBezTo>
                    <a:pt x="4423" y="6409"/>
                    <a:pt x="5071" y="6402"/>
                    <a:pt x="5712" y="6402"/>
                  </a:cubicBezTo>
                  <a:cubicBezTo>
                    <a:pt x="5751" y="6402"/>
                    <a:pt x="5770" y="6383"/>
                    <a:pt x="5777" y="6350"/>
                  </a:cubicBezTo>
                  <a:cubicBezTo>
                    <a:pt x="5781" y="6351"/>
                    <a:pt x="5785" y="6352"/>
                    <a:pt x="5789" y="6352"/>
                  </a:cubicBezTo>
                  <a:cubicBezTo>
                    <a:pt x="5817" y="6352"/>
                    <a:pt x="5842" y="6333"/>
                    <a:pt x="5842" y="6299"/>
                  </a:cubicBezTo>
                  <a:cubicBezTo>
                    <a:pt x="5978" y="5139"/>
                    <a:pt x="5932" y="3935"/>
                    <a:pt x="5855" y="2769"/>
                  </a:cubicBezTo>
                  <a:cubicBezTo>
                    <a:pt x="5855" y="2750"/>
                    <a:pt x="5855" y="2743"/>
                    <a:pt x="5842" y="2730"/>
                  </a:cubicBezTo>
                  <a:cubicBezTo>
                    <a:pt x="5945" y="2601"/>
                    <a:pt x="6023" y="2459"/>
                    <a:pt x="6075" y="2284"/>
                  </a:cubicBezTo>
                  <a:cubicBezTo>
                    <a:pt x="6373" y="1358"/>
                    <a:pt x="5770" y="432"/>
                    <a:pt x="4890" y="121"/>
                  </a:cubicBezTo>
                  <a:cubicBezTo>
                    <a:pt x="4666" y="40"/>
                    <a:pt x="4418" y="1"/>
                    <a:pt x="4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676975" y="3560650"/>
              <a:ext cx="14050" cy="2625"/>
            </a:xfrm>
            <a:custGeom>
              <a:avLst/>
              <a:gdLst/>
              <a:ahLst/>
              <a:cxnLst/>
              <a:rect l="l" t="t" r="r" b="b"/>
              <a:pathLst>
                <a:path w="562" h="105" extrusionOk="0">
                  <a:moveTo>
                    <a:pt x="32" y="1"/>
                  </a:moveTo>
                  <a:cubicBezTo>
                    <a:pt x="9" y="1"/>
                    <a:pt x="0" y="41"/>
                    <a:pt x="30" y="47"/>
                  </a:cubicBezTo>
                  <a:cubicBezTo>
                    <a:pt x="149" y="78"/>
                    <a:pt x="287" y="104"/>
                    <a:pt x="420" y="104"/>
                  </a:cubicBezTo>
                  <a:cubicBezTo>
                    <a:pt x="455" y="104"/>
                    <a:pt x="489" y="103"/>
                    <a:pt x="522" y="99"/>
                  </a:cubicBezTo>
                  <a:cubicBezTo>
                    <a:pt x="561" y="92"/>
                    <a:pt x="561" y="34"/>
                    <a:pt x="522" y="34"/>
                  </a:cubicBezTo>
                  <a:cubicBezTo>
                    <a:pt x="361" y="21"/>
                    <a:pt x="199" y="27"/>
                    <a:pt x="37" y="1"/>
                  </a:cubicBezTo>
                  <a:cubicBezTo>
                    <a:pt x="35" y="1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681275" y="3559050"/>
              <a:ext cx="11850" cy="2000"/>
            </a:xfrm>
            <a:custGeom>
              <a:avLst/>
              <a:gdLst/>
              <a:ahLst/>
              <a:cxnLst/>
              <a:rect l="l" t="t" r="r" b="b"/>
              <a:pathLst>
                <a:path w="474" h="80" extrusionOk="0">
                  <a:moveTo>
                    <a:pt x="27" y="1"/>
                  </a:moveTo>
                  <a:cubicBezTo>
                    <a:pt x="7" y="1"/>
                    <a:pt x="1" y="33"/>
                    <a:pt x="20" y="33"/>
                  </a:cubicBezTo>
                  <a:cubicBezTo>
                    <a:pt x="144" y="51"/>
                    <a:pt x="273" y="79"/>
                    <a:pt x="393" y="79"/>
                  </a:cubicBezTo>
                  <a:cubicBezTo>
                    <a:pt x="405" y="79"/>
                    <a:pt x="417" y="79"/>
                    <a:pt x="428" y="78"/>
                  </a:cubicBezTo>
                  <a:cubicBezTo>
                    <a:pt x="461" y="78"/>
                    <a:pt x="473" y="33"/>
                    <a:pt x="435" y="27"/>
                  </a:cubicBezTo>
                  <a:cubicBezTo>
                    <a:pt x="305" y="1"/>
                    <a:pt x="163" y="7"/>
                    <a:pt x="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734875" y="3521825"/>
              <a:ext cx="13450" cy="2400"/>
            </a:xfrm>
            <a:custGeom>
              <a:avLst/>
              <a:gdLst/>
              <a:ahLst/>
              <a:cxnLst/>
              <a:rect l="l" t="t" r="r" b="b"/>
              <a:pathLst>
                <a:path w="538" h="96" extrusionOk="0">
                  <a:moveTo>
                    <a:pt x="499" y="0"/>
                  </a:moveTo>
                  <a:cubicBezTo>
                    <a:pt x="421" y="0"/>
                    <a:pt x="343" y="20"/>
                    <a:pt x="272" y="26"/>
                  </a:cubicBezTo>
                  <a:cubicBezTo>
                    <a:pt x="195" y="26"/>
                    <a:pt x="117" y="26"/>
                    <a:pt x="39" y="20"/>
                  </a:cubicBezTo>
                  <a:cubicBezTo>
                    <a:pt x="0" y="20"/>
                    <a:pt x="0" y="78"/>
                    <a:pt x="39" y="84"/>
                  </a:cubicBezTo>
                  <a:cubicBezTo>
                    <a:pt x="106" y="90"/>
                    <a:pt x="178" y="96"/>
                    <a:pt x="249" y="96"/>
                  </a:cubicBezTo>
                  <a:cubicBezTo>
                    <a:pt x="338" y="96"/>
                    <a:pt x="427" y="87"/>
                    <a:pt x="505" y="59"/>
                  </a:cubicBezTo>
                  <a:cubicBezTo>
                    <a:pt x="538" y="52"/>
                    <a:pt x="538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739725" y="3524275"/>
              <a:ext cx="10075" cy="1925"/>
            </a:xfrm>
            <a:custGeom>
              <a:avLst/>
              <a:gdLst/>
              <a:ahLst/>
              <a:cxnLst/>
              <a:rect l="l" t="t" r="r" b="b"/>
              <a:pathLst>
                <a:path w="403" h="77" extrusionOk="0">
                  <a:moveTo>
                    <a:pt x="259" y="0"/>
                  </a:moveTo>
                  <a:cubicBezTo>
                    <a:pt x="185" y="0"/>
                    <a:pt x="109" y="8"/>
                    <a:pt x="33" y="12"/>
                  </a:cubicBezTo>
                  <a:cubicBezTo>
                    <a:pt x="1" y="12"/>
                    <a:pt x="1" y="64"/>
                    <a:pt x="33" y="64"/>
                  </a:cubicBezTo>
                  <a:cubicBezTo>
                    <a:pt x="109" y="69"/>
                    <a:pt x="185" y="76"/>
                    <a:pt x="259" y="76"/>
                  </a:cubicBezTo>
                  <a:cubicBezTo>
                    <a:pt x="292" y="76"/>
                    <a:pt x="325" y="75"/>
                    <a:pt x="357" y="71"/>
                  </a:cubicBezTo>
                  <a:cubicBezTo>
                    <a:pt x="402" y="64"/>
                    <a:pt x="402" y="12"/>
                    <a:pt x="357" y="6"/>
                  </a:cubicBezTo>
                  <a:cubicBezTo>
                    <a:pt x="325" y="2"/>
                    <a:pt x="292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665375" y="3454250"/>
              <a:ext cx="10200" cy="7700"/>
            </a:xfrm>
            <a:custGeom>
              <a:avLst/>
              <a:gdLst/>
              <a:ahLst/>
              <a:cxnLst/>
              <a:rect l="l" t="t" r="r" b="b"/>
              <a:pathLst>
                <a:path w="408" h="308" extrusionOk="0">
                  <a:moveTo>
                    <a:pt x="44" y="1"/>
                  </a:moveTo>
                  <a:cubicBezTo>
                    <a:pt x="23" y="1"/>
                    <a:pt x="0" y="28"/>
                    <a:pt x="15" y="48"/>
                  </a:cubicBezTo>
                  <a:cubicBezTo>
                    <a:pt x="93" y="152"/>
                    <a:pt x="222" y="281"/>
                    <a:pt x="358" y="307"/>
                  </a:cubicBezTo>
                  <a:cubicBezTo>
                    <a:pt x="360" y="308"/>
                    <a:pt x="363" y="308"/>
                    <a:pt x="365" y="308"/>
                  </a:cubicBezTo>
                  <a:cubicBezTo>
                    <a:pt x="393" y="308"/>
                    <a:pt x="408" y="267"/>
                    <a:pt x="378" y="249"/>
                  </a:cubicBezTo>
                  <a:cubicBezTo>
                    <a:pt x="326" y="210"/>
                    <a:pt x="268" y="191"/>
                    <a:pt x="209" y="152"/>
                  </a:cubicBezTo>
                  <a:cubicBezTo>
                    <a:pt x="158" y="113"/>
                    <a:pt x="106" y="61"/>
                    <a:pt x="60" y="9"/>
                  </a:cubicBezTo>
                  <a:cubicBezTo>
                    <a:pt x="56" y="3"/>
                    <a:pt x="50" y="1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665500" y="3459550"/>
              <a:ext cx="10800" cy="6125"/>
            </a:xfrm>
            <a:custGeom>
              <a:avLst/>
              <a:gdLst/>
              <a:ahLst/>
              <a:cxnLst/>
              <a:rect l="l" t="t" r="r" b="b"/>
              <a:pathLst>
                <a:path w="432" h="245" extrusionOk="0">
                  <a:moveTo>
                    <a:pt x="26" y="0"/>
                  </a:moveTo>
                  <a:cubicBezTo>
                    <a:pt x="13" y="0"/>
                    <a:pt x="0" y="15"/>
                    <a:pt x="10" y="30"/>
                  </a:cubicBezTo>
                  <a:cubicBezTo>
                    <a:pt x="94" y="147"/>
                    <a:pt x="243" y="238"/>
                    <a:pt x="386" y="244"/>
                  </a:cubicBezTo>
                  <a:cubicBezTo>
                    <a:pt x="425" y="244"/>
                    <a:pt x="431" y="186"/>
                    <a:pt x="399" y="179"/>
                  </a:cubicBezTo>
                  <a:cubicBezTo>
                    <a:pt x="256" y="153"/>
                    <a:pt x="140" y="108"/>
                    <a:pt x="36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743425" y="3398175"/>
              <a:ext cx="12275" cy="9900"/>
            </a:xfrm>
            <a:custGeom>
              <a:avLst/>
              <a:gdLst/>
              <a:ahLst/>
              <a:cxnLst/>
              <a:rect l="l" t="t" r="r" b="b"/>
              <a:pathLst>
                <a:path w="491" h="396" extrusionOk="0">
                  <a:moveTo>
                    <a:pt x="49" y="1"/>
                  </a:moveTo>
                  <a:cubicBezTo>
                    <a:pt x="19" y="1"/>
                    <a:pt x="1" y="41"/>
                    <a:pt x="34" y="57"/>
                  </a:cubicBezTo>
                  <a:cubicBezTo>
                    <a:pt x="112" y="96"/>
                    <a:pt x="189" y="141"/>
                    <a:pt x="254" y="206"/>
                  </a:cubicBezTo>
                  <a:cubicBezTo>
                    <a:pt x="319" y="258"/>
                    <a:pt x="364" y="329"/>
                    <a:pt x="429" y="387"/>
                  </a:cubicBezTo>
                  <a:cubicBezTo>
                    <a:pt x="434" y="393"/>
                    <a:pt x="442" y="395"/>
                    <a:pt x="449" y="395"/>
                  </a:cubicBezTo>
                  <a:cubicBezTo>
                    <a:pt x="469" y="395"/>
                    <a:pt x="490" y="378"/>
                    <a:pt x="481" y="355"/>
                  </a:cubicBezTo>
                  <a:cubicBezTo>
                    <a:pt x="422" y="193"/>
                    <a:pt x="215" y="70"/>
                    <a:pt x="66" y="5"/>
                  </a:cubicBezTo>
                  <a:cubicBezTo>
                    <a:pt x="60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745800" y="3403900"/>
              <a:ext cx="7400" cy="6825"/>
            </a:xfrm>
            <a:custGeom>
              <a:avLst/>
              <a:gdLst/>
              <a:ahLst/>
              <a:cxnLst/>
              <a:rect l="l" t="t" r="r" b="b"/>
              <a:pathLst>
                <a:path w="296" h="273" extrusionOk="0">
                  <a:moveTo>
                    <a:pt x="32" y="0"/>
                  </a:moveTo>
                  <a:cubicBezTo>
                    <a:pt x="12" y="0"/>
                    <a:pt x="1" y="31"/>
                    <a:pt x="23" y="48"/>
                  </a:cubicBezTo>
                  <a:cubicBezTo>
                    <a:pt x="107" y="100"/>
                    <a:pt x="165" y="171"/>
                    <a:pt x="224" y="255"/>
                  </a:cubicBezTo>
                  <a:cubicBezTo>
                    <a:pt x="232" y="268"/>
                    <a:pt x="243" y="273"/>
                    <a:pt x="253" y="273"/>
                  </a:cubicBezTo>
                  <a:cubicBezTo>
                    <a:pt x="275" y="273"/>
                    <a:pt x="295" y="250"/>
                    <a:pt x="282" y="223"/>
                  </a:cubicBezTo>
                  <a:cubicBezTo>
                    <a:pt x="230" y="126"/>
                    <a:pt x="140" y="55"/>
                    <a:pt x="42" y="3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630925" y="3524400"/>
              <a:ext cx="12975" cy="2325"/>
            </a:xfrm>
            <a:custGeom>
              <a:avLst/>
              <a:gdLst/>
              <a:ahLst/>
              <a:cxnLst/>
              <a:rect l="l" t="t" r="r" b="b"/>
              <a:pathLst>
                <a:path w="519" h="93" extrusionOk="0">
                  <a:moveTo>
                    <a:pt x="34" y="0"/>
                  </a:moveTo>
                  <a:cubicBezTo>
                    <a:pt x="1" y="0"/>
                    <a:pt x="3" y="59"/>
                    <a:pt x="40" y="66"/>
                  </a:cubicBezTo>
                  <a:cubicBezTo>
                    <a:pt x="163" y="77"/>
                    <a:pt x="290" y="93"/>
                    <a:pt x="415" y="93"/>
                  </a:cubicBezTo>
                  <a:cubicBezTo>
                    <a:pt x="434" y="93"/>
                    <a:pt x="454" y="92"/>
                    <a:pt x="474" y="92"/>
                  </a:cubicBezTo>
                  <a:cubicBezTo>
                    <a:pt x="506" y="92"/>
                    <a:pt x="519" y="40"/>
                    <a:pt x="480" y="33"/>
                  </a:cubicBezTo>
                  <a:cubicBezTo>
                    <a:pt x="338" y="7"/>
                    <a:pt x="189" y="7"/>
                    <a:pt x="40" y="1"/>
                  </a:cubicBezTo>
                  <a:cubicBezTo>
                    <a:pt x="38" y="1"/>
                    <a:pt x="36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635150" y="3527000"/>
              <a:ext cx="10050" cy="1800"/>
            </a:xfrm>
            <a:custGeom>
              <a:avLst/>
              <a:gdLst/>
              <a:ahLst/>
              <a:cxnLst/>
              <a:rect l="l" t="t" r="r" b="b"/>
              <a:pathLst>
                <a:path w="402" h="72" extrusionOk="0">
                  <a:moveTo>
                    <a:pt x="356" y="0"/>
                  </a:moveTo>
                  <a:cubicBezTo>
                    <a:pt x="253" y="0"/>
                    <a:pt x="143" y="7"/>
                    <a:pt x="33" y="7"/>
                  </a:cubicBezTo>
                  <a:cubicBezTo>
                    <a:pt x="0" y="7"/>
                    <a:pt x="0" y="65"/>
                    <a:pt x="33" y="65"/>
                  </a:cubicBezTo>
                  <a:cubicBezTo>
                    <a:pt x="143" y="65"/>
                    <a:pt x="253" y="72"/>
                    <a:pt x="356" y="72"/>
                  </a:cubicBezTo>
                  <a:cubicBezTo>
                    <a:pt x="402" y="72"/>
                    <a:pt x="402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678700" y="3440375"/>
              <a:ext cx="59925" cy="4250"/>
            </a:xfrm>
            <a:custGeom>
              <a:avLst/>
              <a:gdLst/>
              <a:ahLst/>
              <a:cxnLst/>
              <a:rect l="l" t="t" r="r" b="b"/>
              <a:pathLst>
                <a:path w="2397" h="170" extrusionOk="0">
                  <a:moveTo>
                    <a:pt x="45" y="1"/>
                  </a:moveTo>
                  <a:cubicBezTo>
                    <a:pt x="0" y="1"/>
                    <a:pt x="7" y="66"/>
                    <a:pt x="45" y="72"/>
                  </a:cubicBezTo>
                  <a:cubicBezTo>
                    <a:pt x="575" y="132"/>
                    <a:pt x="1122" y="169"/>
                    <a:pt x="1661" y="169"/>
                  </a:cubicBezTo>
                  <a:cubicBezTo>
                    <a:pt x="1880" y="169"/>
                    <a:pt x="2097" y="163"/>
                    <a:pt x="2312" y="150"/>
                  </a:cubicBezTo>
                  <a:cubicBezTo>
                    <a:pt x="2396" y="143"/>
                    <a:pt x="2396" y="27"/>
                    <a:pt x="2312" y="20"/>
                  </a:cubicBezTo>
                  <a:cubicBezTo>
                    <a:pt x="1561" y="1"/>
                    <a:pt x="803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678050" y="3424675"/>
              <a:ext cx="63475" cy="3975"/>
            </a:xfrm>
            <a:custGeom>
              <a:avLst/>
              <a:gdLst/>
              <a:ahLst/>
              <a:cxnLst/>
              <a:rect l="l" t="t" r="r" b="b"/>
              <a:pathLst>
                <a:path w="2539" h="159" extrusionOk="0">
                  <a:moveTo>
                    <a:pt x="2448" y="7"/>
                  </a:moveTo>
                  <a:cubicBezTo>
                    <a:pt x="1645" y="20"/>
                    <a:pt x="849" y="1"/>
                    <a:pt x="46" y="33"/>
                  </a:cubicBezTo>
                  <a:cubicBezTo>
                    <a:pt x="0" y="33"/>
                    <a:pt x="0" y="98"/>
                    <a:pt x="46" y="104"/>
                  </a:cubicBezTo>
                  <a:cubicBezTo>
                    <a:pt x="557" y="146"/>
                    <a:pt x="1071" y="158"/>
                    <a:pt x="1585" y="158"/>
                  </a:cubicBezTo>
                  <a:cubicBezTo>
                    <a:pt x="1873" y="158"/>
                    <a:pt x="2160" y="154"/>
                    <a:pt x="2448" y="150"/>
                  </a:cubicBezTo>
                  <a:cubicBezTo>
                    <a:pt x="2539" y="150"/>
                    <a:pt x="2539" y="7"/>
                    <a:pt x="2448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3614398" y="1724944"/>
            <a:ext cx="521205" cy="549630"/>
            <a:chOff x="3234300" y="3017675"/>
            <a:chExt cx="154775" cy="161975"/>
          </a:xfrm>
        </p:grpSpPr>
        <p:sp>
          <p:nvSpPr>
            <p:cNvPr id="316" name="Google Shape;316;p17"/>
            <p:cNvSpPr/>
            <p:nvPr/>
          </p:nvSpPr>
          <p:spPr>
            <a:xfrm>
              <a:off x="3234300" y="3017675"/>
              <a:ext cx="154775" cy="161975"/>
            </a:xfrm>
            <a:custGeom>
              <a:avLst/>
              <a:gdLst/>
              <a:ahLst/>
              <a:cxnLst/>
              <a:rect l="l" t="t" r="r" b="b"/>
              <a:pathLst>
                <a:path w="6191" h="6479" extrusionOk="0">
                  <a:moveTo>
                    <a:pt x="611" y="1"/>
                  </a:moveTo>
                  <a:cubicBezTo>
                    <a:pt x="416" y="1"/>
                    <a:pt x="272" y="173"/>
                    <a:pt x="259" y="363"/>
                  </a:cubicBezTo>
                  <a:cubicBezTo>
                    <a:pt x="162" y="2060"/>
                    <a:pt x="97" y="3763"/>
                    <a:pt x="58" y="5466"/>
                  </a:cubicBezTo>
                  <a:cubicBezTo>
                    <a:pt x="52" y="5751"/>
                    <a:pt x="0" y="6069"/>
                    <a:pt x="253" y="6263"/>
                  </a:cubicBezTo>
                  <a:cubicBezTo>
                    <a:pt x="486" y="6457"/>
                    <a:pt x="848" y="6425"/>
                    <a:pt x="1133" y="6438"/>
                  </a:cubicBezTo>
                  <a:cubicBezTo>
                    <a:pt x="1639" y="6466"/>
                    <a:pt x="2147" y="6479"/>
                    <a:pt x="2655" y="6479"/>
                  </a:cubicBezTo>
                  <a:cubicBezTo>
                    <a:pt x="2973" y="6479"/>
                    <a:pt x="3290" y="6474"/>
                    <a:pt x="3607" y="6464"/>
                  </a:cubicBezTo>
                  <a:cubicBezTo>
                    <a:pt x="3795" y="6457"/>
                    <a:pt x="3976" y="6302"/>
                    <a:pt x="3970" y="6101"/>
                  </a:cubicBezTo>
                  <a:cubicBezTo>
                    <a:pt x="3944" y="5492"/>
                    <a:pt x="3918" y="4883"/>
                    <a:pt x="3899" y="4268"/>
                  </a:cubicBezTo>
                  <a:lnTo>
                    <a:pt x="4009" y="4268"/>
                  </a:lnTo>
                  <a:cubicBezTo>
                    <a:pt x="4023" y="4268"/>
                    <a:pt x="4037" y="4269"/>
                    <a:pt x="4051" y="4269"/>
                  </a:cubicBezTo>
                  <a:cubicBezTo>
                    <a:pt x="4523" y="4269"/>
                    <a:pt x="5004" y="4162"/>
                    <a:pt x="5382" y="3860"/>
                  </a:cubicBezTo>
                  <a:cubicBezTo>
                    <a:pt x="6055" y="3323"/>
                    <a:pt x="6191" y="2287"/>
                    <a:pt x="5764" y="1548"/>
                  </a:cubicBezTo>
                  <a:cubicBezTo>
                    <a:pt x="5402" y="924"/>
                    <a:pt x="4727" y="595"/>
                    <a:pt x="4035" y="595"/>
                  </a:cubicBezTo>
                  <a:cubicBezTo>
                    <a:pt x="4009" y="595"/>
                    <a:pt x="3983" y="596"/>
                    <a:pt x="3957" y="597"/>
                  </a:cubicBezTo>
                  <a:cubicBezTo>
                    <a:pt x="3957" y="545"/>
                    <a:pt x="3963" y="493"/>
                    <a:pt x="3963" y="448"/>
                  </a:cubicBezTo>
                  <a:cubicBezTo>
                    <a:pt x="3976" y="247"/>
                    <a:pt x="3795" y="98"/>
                    <a:pt x="3614" y="91"/>
                  </a:cubicBezTo>
                  <a:cubicBezTo>
                    <a:pt x="2616" y="59"/>
                    <a:pt x="1619" y="27"/>
                    <a:pt x="622" y="1"/>
                  </a:cubicBezTo>
                  <a:cubicBezTo>
                    <a:pt x="618" y="1"/>
                    <a:pt x="615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3285450" y="3084475"/>
              <a:ext cx="78700" cy="4750"/>
            </a:xfrm>
            <a:custGeom>
              <a:avLst/>
              <a:gdLst/>
              <a:ahLst/>
              <a:cxnLst/>
              <a:rect l="l" t="t" r="r" b="b"/>
              <a:pathLst>
                <a:path w="3148" h="190" extrusionOk="0">
                  <a:moveTo>
                    <a:pt x="2963" y="1"/>
                  </a:moveTo>
                  <a:cubicBezTo>
                    <a:pt x="2886" y="1"/>
                    <a:pt x="2806" y="8"/>
                    <a:pt x="2733" y="23"/>
                  </a:cubicBezTo>
                  <a:cubicBezTo>
                    <a:pt x="2727" y="23"/>
                    <a:pt x="2720" y="29"/>
                    <a:pt x="2720" y="36"/>
                  </a:cubicBezTo>
                  <a:cubicBezTo>
                    <a:pt x="2694" y="36"/>
                    <a:pt x="2662" y="29"/>
                    <a:pt x="2636" y="29"/>
                  </a:cubicBezTo>
                  <a:lnTo>
                    <a:pt x="2319" y="29"/>
                  </a:lnTo>
                  <a:cubicBezTo>
                    <a:pt x="2232" y="27"/>
                    <a:pt x="2145" y="26"/>
                    <a:pt x="2058" y="26"/>
                  </a:cubicBezTo>
                  <a:cubicBezTo>
                    <a:pt x="1884" y="26"/>
                    <a:pt x="1708" y="29"/>
                    <a:pt x="1535" y="29"/>
                  </a:cubicBezTo>
                  <a:cubicBezTo>
                    <a:pt x="1037" y="42"/>
                    <a:pt x="538" y="49"/>
                    <a:pt x="46" y="107"/>
                  </a:cubicBezTo>
                  <a:cubicBezTo>
                    <a:pt x="1" y="113"/>
                    <a:pt x="1" y="178"/>
                    <a:pt x="46" y="178"/>
                  </a:cubicBezTo>
                  <a:cubicBezTo>
                    <a:pt x="158" y="181"/>
                    <a:pt x="271" y="182"/>
                    <a:pt x="383" y="182"/>
                  </a:cubicBezTo>
                  <a:cubicBezTo>
                    <a:pt x="847" y="182"/>
                    <a:pt x="1310" y="164"/>
                    <a:pt x="1768" y="159"/>
                  </a:cubicBezTo>
                  <a:cubicBezTo>
                    <a:pt x="2034" y="159"/>
                    <a:pt x="2293" y="165"/>
                    <a:pt x="2558" y="165"/>
                  </a:cubicBezTo>
                  <a:cubicBezTo>
                    <a:pt x="2660" y="169"/>
                    <a:pt x="2780" y="189"/>
                    <a:pt x="2894" y="189"/>
                  </a:cubicBezTo>
                  <a:cubicBezTo>
                    <a:pt x="2969" y="189"/>
                    <a:pt x="3041" y="181"/>
                    <a:pt x="3102" y="152"/>
                  </a:cubicBezTo>
                  <a:cubicBezTo>
                    <a:pt x="3141" y="133"/>
                    <a:pt x="3148" y="74"/>
                    <a:pt x="3122" y="42"/>
                  </a:cubicBezTo>
                  <a:cubicBezTo>
                    <a:pt x="3115" y="42"/>
                    <a:pt x="3109" y="36"/>
                    <a:pt x="3102" y="29"/>
                  </a:cubicBezTo>
                  <a:cubicBezTo>
                    <a:pt x="3096" y="23"/>
                    <a:pt x="3083" y="16"/>
                    <a:pt x="3070" y="16"/>
                  </a:cubicBezTo>
                  <a:cubicBezTo>
                    <a:pt x="3064" y="10"/>
                    <a:pt x="3051" y="3"/>
                    <a:pt x="3038" y="3"/>
                  </a:cubicBezTo>
                  <a:cubicBezTo>
                    <a:pt x="3013" y="2"/>
                    <a:pt x="2988" y="1"/>
                    <a:pt x="2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3287875" y="3069475"/>
              <a:ext cx="76450" cy="3750"/>
            </a:xfrm>
            <a:custGeom>
              <a:avLst/>
              <a:gdLst/>
              <a:ahLst/>
              <a:cxnLst/>
              <a:rect l="l" t="t" r="r" b="b"/>
              <a:pathLst>
                <a:path w="3058" h="150" extrusionOk="0">
                  <a:moveTo>
                    <a:pt x="52" y="1"/>
                  </a:moveTo>
                  <a:cubicBezTo>
                    <a:pt x="1" y="1"/>
                    <a:pt x="1" y="79"/>
                    <a:pt x="52" y="85"/>
                  </a:cubicBezTo>
                  <a:cubicBezTo>
                    <a:pt x="1024" y="143"/>
                    <a:pt x="1995" y="150"/>
                    <a:pt x="2967" y="150"/>
                  </a:cubicBezTo>
                  <a:cubicBezTo>
                    <a:pt x="3057" y="150"/>
                    <a:pt x="3057" y="20"/>
                    <a:pt x="2967" y="20"/>
                  </a:cubicBezTo>
                  <a:cubicBezTo>
                    <a:pt x="1995" y="20"/>
                    <a:pt x="1024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3240600" y="3020800"/>
              <a:ext cx="146550" cy="151325"/>
            </a:xfrm>
            <a:custGeom>
              <a:avLst/>
              <a:gdLst/>
              <a:ahLst/>
              <a:cxnLst/>
              <a:rect l="l" t="t" r="r" b="b"/>
              <a:pathLst>
                <a:path w="5862" h="6053" extrusionOk="0">
                  <a:moveTo>
                    <a:pt x="3704" y="819"/>
                  </a:moveTo>
                  <a:cubicBezTo>
                    <a:pt x="4074" y="819"/>
                    <a:pt x="4440" y="908"/>
                    <a:pt x="4754" y="1106"/>
                  </a:cubicBezTo>
                  <a:cubicBezTo>
                    <a:pt x="5395" y="1521"/>
                    <a:pt x="5706" y="2440"/>
                    <a:pt x="5278" y="3107"/>
                  </a:cubicBezTo>
                  <a:cubicBezTo>
                    <a:pt x="4907" y="3688"/>
                    <a:pt x="4242" y="3842"/>
                    <a:pt x="3587" y="3842"/>
                  </a:cubicBezTo>
                  <a:cubicBezTo>
                    <a:pt x="3329" y="3842"/>
                    <a:pt x="3073" y="3818"/>
                    <a:pt x="2837" y="3787"/>
                  </a:cubicBezTo>
                  <a:cubicBezTo>
                    <a:pt x="2833" y="3786"/>
                    <a:pt x="2829" y="3786"/>
                    <a:pt x="2825" y="3786"/>
                  </a:cubicBezTo>
                  <a:cubicBezTo>
                    <a:pt x="2798" y="3786"/>
                    <a:pt x="2778" y="3803"/>
                    <a:pt x="2772" y="3826"/>
                  </a:cubicBezTo>
                  <a:cubicBezTo>
                    <a:pt x="2759" y="3826"/>
                    <a:pt x="2746" y="3832"/>
                    <a:pt x="2733" y="3845"/>
                  </a:cubicBezTo>
                  <a:cubicBezTo>
                    <a:pt x="2507" y="4033"/>
                    <a:pt x="2248" y="4137"/>
                    <a:pt x="1969" y="4163"/>
                  </a:cubicBezTo>
                  <a:cubicBezTo>
                    <a:pt x="2073" y="4046"/>
                    <a:pt x="2144" y="3910"/>
                    <a:pt x="2170" y="3748"/>
                  </a:cubicBezTo>
                  <a:cubicBezTo>
                    <a:pt x="2177" y="3709"/>
                    <a:pt x="2151" y="3690"/>
                    <a:pt x="2118" y="3690"/>
                  </a:cubicBezTo>
                  <a:cubicBezTo>
                    <a:pt x="2131" y="3664"/>
                    <a:pt x="2125" y="3632"/>
                    <a:pt x="2092" y="3619"/>
                  </a:cubicBezTo>
                  <a:cubicBezTo>
                    <a:pt x="1581" y="3437"/>
                    <a:pt x="1464" y="2777"/>
                    <a:pt x="1555" y="2311"/>
                  </a:cubicBezTo>
                  <a:cubicBezTo>
                    <a:pt x="1652" y="1844"/>
                    <a:pt x="1963" y="1475"/>
                    <a:pt x="2351" y="1223"/>
                  </a:cubicBezTo>
                  <a:cubicBezTo>
                    <a:pt x="2742" y="967"/>
                    <a:pt x="3226" y="819"/>
                    <a:pt x="3704" y="819"/>
                  </a:cubicBezTo>
                  <a:close/>
                  <a:moveTo>
                    <a:pt x="3174" y="491"/>
                  </a:moveTo>
                  <a:cubicBezTo>
                    <a:pt x="3174" y="562"/>
                    <a:pt x="3180" y="640"/>
                    <a:pt x="3193" y="711"/>
                  </a:cubicBezTo>
                  <a:cubicBezTo>
                    <a:pt x="3193" y="718"/>
                    <a:pt x="3193" y="718"/>
                    <a:pt x="3193" y="724"/>
                  </a:cubicBezTo>
                  <a:cubicBezTo>
                    <a:pt x="2630" y="834"/>
                    <a:pt x="2099" y="1132"/>
                    <a:pt x="1749" y="1566"/>
                  </a:cubicBezTo>
                  <a:cubicBezTo>
                    <a:pt x="1289" y="2149"/>
                    <a:pt x="1147" y="3489"/>
                    <a:pt x="2066" y="3716"/>
                  </a:cubicBezTo>
                  <a:lnTo>
                    <a:pt x="2086" y="3716"/>
                  </a:lnTo>
                  <a:cubicBezTo>
                    <a:pt x="2086" y="3722"/>
                    <a:pt x="2086" y="3722"/>
                    <a:pt x="2079" y="3722"/>
                  </a:cubicBezTo>
                  <a:cubicBezTo>
                    <a:pt x="2008" y="3910"/>
                    <a:pt x="1911" y="4059"/>
                    <a:pt x="1756" y="4176"/>
                  </a:cubicBezTo>
                  <a:cubicBezTo>
                    <a:pt x="1697" y="4221"/>
                    <a:pt x="1710" y="4305"/>
                    <a:pt x="1788" y="4312"/>
                  </a:cubicBezTo>
                  <a:cubicBezTo>
                    <a:pt x="1813" y="4313"/>
                    <a:pt x="1839" y="4314"/>
                    <a:pt x="1864" y="4314"/>
                  </a:cubicBezTo>
                  <a:cubicBezTo>
                    <a:pt x="2224" y="4314"/>
                    <a:pt x="2558" y="4185"/>
                    <a:pt x="2831" y="3943"/>
                  </a:cubicBezTo>
                  <a:cubicBezTo>
                    <a:pt x="2837" y="3943"/>
                    <a:pt x="2837" y="3936"/>
                    <a:pt x="2844" y="3936"/>
                  </a:cubicBezTo>
                  <a:cubicBezTo>
                    <a:pt x="2928" y="3943"/>
                    <a:pt x="3012" y="3955"/>
                    <a:pt x="3103" y="3962"/>
                  </a:cubicBezTo>
                  <a:cubicBezTo>
                    <a:pt x="3103" y="3968"/>
                    <a:pt x="3096" y="3968"/>
                    <a:pt x="3096" y="3975"/>
                  </a:cubicBezTo>
                  <a:cubicBezTo>
                    <a:pt x="3103" y="4247"/>
                    <a:pt x="3116" y="4538"/>
                    <a:pt x="3141" y="4810"/>
                  </a:cubicBezTo>
                  <a:cubicBezTo>
                    <a:pt x="3008" y="4812"/>
                    <a:pt x="2873" y="4813"/>
                    <a:pt x="2739" y="4813"/>
                  </a:cubicBezTo>
                  <a:cubicBezTo>
                    <a:pt x="2485" y="4813"/>
                    <a:pt x="2231" y="4811"/>
                    <a:pt x="1976" y="4811"/>
                  </a:cubicBezTo>
                  <a:cubicBezTo>
                    <a:pt x="1461" y="4811"/>
                    <a:pt x="946" y="4820"/>
                    <a:pt x="441" y="4875"/>
                  </a:cubicBezTo>
                  <a:cubicBezTo>
                    <a:pt x="460" y="3450"/>
                    <a:pt x="532" y="2006"/>
                    <a:pt x="473" y="582"/>
                  </a:cubicBezTo>
                  <a:cubicBezTo>
                    <a:pt x="1374" y="575"/>
                    <a:pt x="2280" y="543"/>
                    <a:pt x="3174" y="491"/>
                  </a:cubicBezTo>
                  <a:close/>
                  <a:moveTo>
                    <a:pt x="653" y="152"/>
                  </a:moveTo>
                  <a:cubicBezTo>
                    <a:pt x="736" y="152"/>
                    <a:pt x="820" y="161"/>
                    <a:pt x="894" y="161"/>
                  </a:cubicBezTo>
                  <a:lnTo>
                    <a:pt x="1691" y="161"/>
                  </a:lnTo>
                  <a:cubicBezTo>
                    <a:pt x="1982" y="161"/>
                    <a:pt x="2274" y="167"/>
                    <a:pt x="2565" y="167"/>
                  </a:cubicBezTo>
                  <a:cubicBezTo>
                    <a:pt x="2589" y="167"/>
                    <a:pt x="2618" y="167"/>
                    <a:pt x="2651" y="167"/>
                  </a:cubicBezTo>
                  <a:cubicBezTo>
                    <a:pt x="2976" y="167"/>
                    <a:pt x="3679" y="188"/>
                    <a:pt x="3420" y="653"/>
                  </a:cubicBezTo>
                  <a:cubicBezTo>
                    <a:pt x="3413" y="666"/>
                    <a:pt x="3413" y="679"/>
                    <a:pt x="3413" y="692"/>
                  </a:cubicBezTo>
                  <a:cubicBezTo>
                    <a:pt x="3375" y="692"/>
                    <a:pt x="3336" y="698"/>
                    <a:pt x="3297" y="705"/>
                  </a:cubicBezTo>
                  <a:cubicBezTo>
                    <a:pt x="3290" y="627"/>
                    <a:pt x="3277" y="543"/>
                    <a:pt x="3258" y="465"/>
                  </a:cubicBezTo>
                  <a:cubicBezTo>
                    <a:pt x="3295" y="428"/>
                    <a:pt x="3279" y="355"/>
                    <a:pt x="3220" y="355"/>
                  </a:cubicBezTo>
                  <a:cubicBezTo>
                    <a:pt x="3218" y="355"/>
                    <a:pt x="3215" y="355"/>
                    <a:pt x="3213" y="355"/>
                  </a:cubicBezTo>
                  <a:cubicBezTo>
                    <a:pt x="2287" y="374"/>
                    <a:pt x="1361" y="420"/>
                    <a:pt x="435" y="491"/>
                  </a:cubicBezTo>
                  <a:cubicBezTo>
                    <a:pt x="402" y="491"/>
                    <a:pt x="389" y="523"/>
                    <a:pt x="396" y="549"/>
                  </a:cubicBezTo>
                  <a:cubicBezTo>
                    <a:pt x="389" y="556"/>
                    <a:pt x="389" y="562"/>
                    <a:pt x="389" y="575"/>
                  </a:cubicBezTo>
                  <a:cubicBezTo>
                    <a:pt x="286" y="2006"/>
                    <a:pt x="324" y="3457"/>
                    <a:pt x="312" y="4888"/>
                  </a:cubicBezTo>
                  <a:cubicBezTo>
                    <a:pt x="312" y="4933"/>
                    <a:pt x="350" y="4953"/>
                    <a:pt x="383" y="4953"/>
                  </a:cubicBezTo>
                  <a:cubicBezTo>
                    <a:pt x="383" y="4959"/>
                    <a:pt x="396" y="4959"/>
                    <a:pt x="409" y="4959"/>
                  </a:cubicBezTo>
                  <a:cubicBezTo>
                    <a:pt x="719" y="4986"/>
                    <a:pt x="1033" y="4995"/>
                    <a:pt x="1347" y="4995"/>
                  </a:cubicBezTo>
                  <a:cubicBezTo>
                    <a:pt x="1952" y="4995"/>
                    <a:pt x="2560" y="4961"/>
                    <a:pt x="3161" y="4953"/>
                  </a:cubicBezTo>
                  <a:cubicBezTo>
                    <a:pt x="3206" y="4953"/>
                    <a:pt x="3226" y="4914"/>
                    <a:pt x="3226" y="4875"/>
                  </a:cubicBezTo>
                  <a:cubicBezTo>
                    <a:pt x="3271" y="4590"/>
                    <a:pt x="3265" y="4260"/>
                    <a:pt x="3213" y="3968"/>
                  </a:cubicBezTo>
                  <a:lnTo>
                    <a:pt x="3213" y="3968"/>
                  </a:lnTo>
                  <a:cubicBezTo>
                    <a:pt x="3303" y="3975"/>
                    <a:pt x="3388" y="3981"/>
                    <a:pt x="3478" y="3981"/>
                  </a:cubicBezTo>
                  <a:cubicBezTo>
                    <a:pt x="3452" y="4486"/>
                    <a:pt x="3549" y="5024"/>
                    <a:pt x="3472" y="5516"/>
                  </a:cubicBezTo>
                  <a:cubicBezTo>
                    <a:pt x="3420" y="5837"/>
                    <a:pt x="3255" y="5890"/>
                    <a:pt x="3041" y="5890"/>
                  </a:cubicBezTo>
                  <a:cubicBezTo>
                    <a:pt x="2961" y="5890"/>
                    <a:pt x="2875" y="5882"/>
                    <a:pt x="2785" y="5879"/>
                  </a:cubicBezTo>
                  <a:cubicBezTo>
                    <a:pt x="2500" y="5866"/>
                    <a:pt x="2215" y="5859"/>
                    <a:pt x="1930" y="5846"/>
                  </a:cubicBezTo>
                  <a:cubicBezTo>
                    <a:pt x="1901" y="5845"/>
                    <a:pt x="1869" y="5845"/>
                    <a:pt x="1836" y="5845"/>
                  </a:cubicBezTo>
                  <a:cubicBezTo>
                    <a:pt x="1682" y="5845"/>
                    <a:pt x="1485" y="5855"/>
                    <a:pt x="1282" y="5855"/>
                  </a:cubicBezTo>
                  <a:cubicBezTo>
                    <a:pt x="847" y="5855"/>
                    <a:pt x="381" y="5806"/>
                    <a:pt x="240" y="5497"/>
                  </a:cubicBezTo>
                  <a:cubicBezTo>
                    <a:pt x="163" y="5335"/>
                    <a:pt x="234" y="4953"/>
                    <a:pt x="234" y="4771"/>
                  </a:cubicBezTo>
                  <a:cubicBezTo>
                    <a:pt x="234" y="4480"/>
                    <a:pt x="227" y="4189"/>
                    <a:pt x="227" y="3897"/>
                  </a:cubicBezTo>
                  <a:cubicBezTo>
                    <a:pt x="221" y="3366"/>
                    <a:pt x="221" y="2835"/>
                    <a:pt x="214" y="2304"/>
                  </a:cubicBezTo>
                  <a:cubicBezTo>
                    <a:pt x="214" y="1760"/>
                    <a:pt x="156" y="1184"/>
                    <a:pt x="201" y="640"/>
                  </a:cubicBezTo>
                  <a:cubicBezTo>
                    <a:pt x="221" y="420"/>
                    <a:pt x="240" y="245"/>
                    <a:pt x="473" y="174"/>
                  </a:cubicBezTo>
                  <a:cubicBezTo>
                    <a:pt x="529" y="157"/>
                    <a:pt x="590" y="152"/>
                    <a:pt x="653" y="152"/>
                  </a:cubicBezTo>
                  <a:close/>
                  <a:moveTo>
                    <a:pt x="2389" y="1"/>
                  </a:moveTo>
                  <a:cubicBezTo>
                    <a:pt x="2108" y="1"/>
                    <a:pt x="1864" y="18"/>
                    <a:pt x="1769" y="18"/>
                  </a:cubicBezTo>
                  <a:lnTo>
                    <a:pt x="817" y="18"/>
                  </a:lnTo>
                  <a:cubicBezTo>
                    <a:pt x="747" y="18"/>
                    <a:pt x="666" y="13"/>
                    <a:pt x="583" y="13"/>
                  </a:cubicBezTo>
                  <a:cubicBezTo>
                    <a:pt x="450" y="13"/>
                    <a:pt x="314" y="26"/>
                    <a:pt x="214" y="89"/>
                  </a:cubicBezTo>
                  <a:cubicBezTo>
                    <a:pt x="124" y="154"/>
                    <a:pt x="85" y="238"/>
                    <a:pt x="59" y="348"/>
                  </a:cubicBezTo>
                  <a:cubicBezTo>
                    <a:pt x="1" y="659"/>
                    <a:pt x="59" y="1035"/>
                    <a:pt x="59" y="1352"/>
                  </a:cubicBezTo>
                  <a:cubicBezTo>
                    <a:pt x="72" y="2699"/>
                    <a:pt x="27" y="4059"/>
                    <a:pt x="91" y="5406"/>
                  </a:cubicBezTo>
                  <a:cubicBezTo>
                    <a:pt x="111" y="5691"/>
                    <a:pt x="176" y="5885"/>
                    <a:pt x="480" y="5931"/>
                  </a:cubicBezTo>
                  <a:cubicBezTo>
                    <a:pt x="1102" y="6028"/>
                    <a:pt x="1769" y="5982"/>
                    <a:pt x="2397" y="6008"/>
                  </a:cubicBezTo>
                  <a:cubicBezTo>
                    <a:pt x="2545" y="6014"/>
                    <a:pt x="2774" y="6053"/>
                    <a:pt x="2994" y="6053"/>
                  </a:cubicBezTo>
                  <a:cubicBezTo>
                    <a:pt x="3247" y="6053"/>
                    <a:pt x="3488" y="6002"/>
                    <a:pt x="3582" y="5795"/>
                  </a:cubicBezTo>
                  <a:cubicBezTo>
                    <a:pt x="3672" y="5594"/>
                    <a:pt x="3608" y="5283"/>
                    <a:pt x="3608" y="5069"/>
                  </a:cubicBezTo>
                  <a:cubicBezTo>
                    <a:pt x="3601" y="4707"/>
                    <a:pt x="3614" y="4344"/>
                    <a:pt x="3595" y="3981"/>
                  </a:cubicBezTo>
                  <a:cubicBezTo>
                    <a:pt x="4378" y="3975"/>
                    <a:pt x="5188" y="3748"/>
                    <a:pt x="5518" y="2965"/>
                  </a:cubicBezTo>
                  <a:cubicBezTo>
                    <a:pt x="5861" y="2149"/>
                    <a:pt x="5350" y="1203"/>
                    <a:pt x="4586" y="854"/>
                  </a:cubicBezTo>
                  <a:cubicBezTo>
                    <a:pt x="4314" y="735"/>
                    <a:pt x="4012" y="675"/>
                    <a:pt x="3702" y="675"/>
                  </a:cubicBezTo>
                  <a:cubicBezTo>
                    <a:pt x="3658" y="675"/>
                    <a:pt x="3613" y="676"/>
                    <a:pt x="3569" y="679"/>
                  </a:cubicBezTo>
                  <a:cubicBezTo>
                    <a:pt x="3847" y="91"/>
                    <a:pt x="3024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3279300" y="3149775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298" y="105"/>
                  </a:moveTo>
                  <a:cubicBezTo>
                    <a:pt x="382" y="124"/>
                    <a:pt x="447" y="208"/>
                    <a:pt x="441" y="299"/>
                  </a:cubicBezTo>
                  <a:cubicBezTo>
                    <a:pt x="441" y="383"/>
                    <a:pt x="357" y="435"/>
                    <a:pt x="279" y="435"/>
                  </a:cubicBezTo>
                  <a:cubicBezTo>
                    <a:pt x="72" y="435"/>
                    <a:pt x="98" y="150"/>
                    <a:pt x="279" y="111"/>
                  </a:cubicBezTo>
                  <a:cubicBezTo>
                    <a:pt x="285" y="111"/>
                    <a:pt x="292" y="105"/>
                    <a:pt x="298" y="105"/>
                  </a:cubicBezTo>
                  <a:close/>
                  <a:moveTo>
                    <a:pt x="259" y="1"/>
                  </a:moveTo>
                  <a:cubicBezTo>
                    <a:pt x="111" y="20"/>
                    <a:pt x="0" y="150"/>
                    <a:pt x="7" y="305"/>
                  </a:cubicBezTo>
                  <a:cubicBezTo>
                    <a:pt x="7" y="452"/>
                    <a:pt x="134" y="552"/>
                    <a:pt x="273" y="552"/>
                  </a:cubicBezTo>
                  <a:cubicBezTo>
                    <a:pt x="282" y="552"/>
                    <a:pt x="290" y="552"/>
                    <a:pt x="298" y="551"/>
                  </a:cubicBezTo>
                  <a:cubicBezTo>
                    <a:pt x="441" y="545"/>
                    <a:pt x="577" y="435"/>
                    <a:pt x="564" y="279"/>
                  </a:cubicBezTo>
                  <a:cubicBezTo>
                    <a:pt x="551" y="137"/>
                    <a:pt x="441" y="27"/>
                    <a:pt x="305" y="20"/>
                  </a:cubicBezTo>
                  <a:cubicBezTo>
                    <a:pt x="292" y="7"/>
                    <a:pt x="27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3294600" y="3152750"/>
              <a:ext cx="3675" cy="9275"/>
            </a:xfrm>
            <a:custGeom>
              <a:avLst/>
              <a:gdLst/>
              <a:ahLst/>
              <a:cxnLst/>
              <a:rect l="l" t="t" r="r" b="b"/>
              <a:pathLst>
                <a:path w="147" h="371" extrusionOk="0">
                  <a:moveTo>
                    <a:pt x="29" y="1"/>
                  </a:moveTo>
                  <a:cubicBezTo>
                    <a:pt x="13" y="1"/>
                    <a:pt x="0" y="16"/>
                    <a:pt x="10" y="31"/>
                  </a:cubicBezTo>
                  <a:cubicBezTo>
                    <a:pt x="42" y="76"/>
                    <a:pt x="62" y="128"/>
                    <a:pt x="62" y="186"/>
                  </a:cubicBezTo>
                  <a:cubicBezTo>
                    <a:pt x="68" y="245"/>
                    <a:pt x="36" y="283"/>
                    <a:pt x="36" y="335"/>
                  </a:cubicBezTo>
                  <a:cubicBezTo>
                    <a:pt x="32" y="357"/>
                    <a:pt x="51" y="370"/>
                    <a:pt x="70" y="370"/>
                  </a:cubicBezTo>
                  <a:cubicBezTo>
                    <a:pt x="79" y="370"/>
                    <a:pt x="88" y="367"/>
                    <a:pt x="94" y="361"/>
                  </a:cubicBezTo>
                  <a:cubicBezTo>
                    <a:pt x="146" y="322"/>
                    <a:pt x="146" y="238"/>
                    <a:pt x="140" y="180"/>
                  </a:cubicBezTo>
                  <a:cubicBezTo>
                    <a:pt x="127" y="109"/>
                    <a:pt x="94" y="50"/>
                    <a:pt x="42" y="5"/>
                  </a:cubicBezTo>
                  <a:cubicBezTo>
                    <a:pt x="38" y="2"/>
                    <a:pt x="33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297850" y="3154025"/>
              <a:ext cx="4300" cy="9075"/>
            </a:xfrm>
            <a:custGeom>
              <a:avLst/>
              <a:gdLst/>
              <a:ahLst/>
              <a:cxnLst/>
              <a:rect l="l" t="t" r="r" b="b"/>
              <a:pathLst>
                <a:path w="172" h="363" extrusionOk="0">
                  <a:moveTo>
                    <a:pt x="83" y="0"/>
                  </a:moveTo>
                  <a:cubicBezTo>
                    <a:pt x="66" y="0"/>
                    <a:pt x="51" y="14"/>
                    <a:pt x="55" y="32"/>
                  </a:cubicBezTo>
                  <a:cubicBezTo>
                    <a:pt x="94" y="129"/>
                    <a:pt x="74" y="213"/>
                    <a:pt x="23" y="297"/>
                  </a:cubicBezTo>
                  <a:cubicBezTo>
                    <a:pt x="0" y="333"/>
                    <a:pt x="30" y="363"/>
                    <a:pt x="62" y="363"/>
                  </a:cubicBezTo>
                  <a:cubicBezTo>
                    <a:pt x="76" y="363"/>
                    <a:pt x="90" y="357"/>
                    <a:pt x="100" y="343"/>
                  </a:cubicBezTo>
                  <a:cubicBezTo>
                    <a:pt x="172" y="245"/>
                    <a:pt x="165" y="109"/>
                    <a:pt x="107" y="12"/>
                  </a:cubicBezTo>
                  <a:cubicBezTo>
                    <a:pt x="100" y="4"/>
                    <a:pt x="92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3257925" y="3138075"/>
              <a:ext cx="13475" cy="1900"/>
            </a:xfrm>
            <a:custGeom>
              <a:avLst/>
              <a:gdLst/>
              <a:ahLst/>
              <a:cxnLst/>
              <a:rect l="l" t="t" r="r" b="b"/>
              <a:pathLst>
                <a:path w="539" h="76" extrusionOk="0">
                  <a:moveTo>
                    <a:pt x="410" y="1"/>
                  </a:moveTo>
                  <a:cubicBezTo>
                    <a:pt x="285" y="1"/>
                    <a:pt x="160" y="10"/>
                    <a:pt x="39" y="16"/>
                  </a:cubicBezTo>
                  <a:cubicBezTo>
                    <a:pt x="1" y="16"/>
                    <a:pt x="1" y="61"/>
                    <a:pt x="39" y="67"/>
                  </a:cubicBezTo>
                  <a:cubicBezTo>
                    <a:pt x="159" y="67"/>
                    <a:pt x="282" y="76"/>
                    <a:pt x="406" y="76"/>
                  </a:cubicBezTo>
                  <a:cubicBezTo>
                    <a:pt x="437" y="76"/>
                    <a:pt x="468" y="75"/>
                    <a:pt x="499" y="74"/>
                  </a:cubicBezTo>
                  <a:cubicBezTo>
                    <a:pt x="538" y="74"/>
                    <a:pt x="538" y="9"/>
                    <a:pt x="499" y="3"/>
                  </a:cubicBezTo>
                  <a:cubicBezTo>
                    <a:pt x="470" y="1"/>
                    <a:pt x="44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261200" y="3133975"/>
              <a:ext cx="12300" cy="2400"/>
            </a:xfrm>
            <a:custGeom>
              <a:avLst/>
              <a:gdLst/>
              <a:ahLst/>
              <a:cxnLst/>
              <a:rect l="l" t="t" r="r" b="b"/>
              <a:pathLst>
                <a:path w="492" h="96" extrusionOk="0">
                  <a:moveTo>
                    <a:pt x="356" y="1"/>
                  </a:moveTo>
                  <a:cubicBezTo>
                    <a:pt x="248" y="1"/>
                    <a:pt x="138" y="17"/>
                    <a:pt x="32" y="37"/>
                  </a:cubicBezTo>
                  <a:cubicBezTo>
                    <a:pt x="1" y="43"/>
                    <a:pt x="11" y="96"/>
                    <a:pt x="45" y="96"/>
                  </a:cubicBezTo>
                  <a:cubicBezTo>
                    <a:pt x="47" y="96"/>
                    <a:pt x="49" y="96"/>
                    <a:pt x="51" y="95"/>
                  </a:cubicBezTo>
                  <a:cubicBezTo>
                    <a:pt x="137" y="78"/>
                    <a:pt x="224" y="72"/>
                    <a:pt x="312" y="72"/>
                  </a:cubicBezTo>
                  <a:cubicBezTo>
                    <a:pt x="356" y="72"/>
                    <a:pt x="401" y="74"/>
                    <a:pt x="446" y="76"/>
                  </a:cubicBezTo>
                  <a:cubicBezTo>
                    <a:pt x="448" y="76"/>
                    <a:pt x="450" y="76"/>
                    <a:pt x="452" y="76"/>
                  </a:cubicBezTo>
                  <a:cubicBezTo>
                    <a:pt x="491" y="76"/>
                    <a:pt x="489" y="11"/>
                    <a:pt x="446" y="5"/>
                  </a:cubicBezTo>
                  <a:cubicBezTo>
                    <a:pt x="416" y="2"/>
                    <a:pt x="38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78750" y="3050525"/>
              <a:ext cx="11100" cy="10025"/>
            </a:xfrm>
            <a:custGeom>
              <a:avLst/>
              <a:gdLst/>
              <a:ahLst/>
              <a:cxnLst/>
              <a:rect l="l" t="t" r="r" b="b"/>
              <a:pathLst>
                <a:path w="444" h="401" extrusionOk="0">
                  <a:moveTo>
                    <a:pt x="397" y="1"/>
                  </a:moveTo>
                  <a:cubicBezTo>
                    <a:pt x="391" y="1"/>
                    <a:pt x="385" y="3"/>
                    <a:pt x="379" y="8"/>
                  </a:cubicBezTo>
                  <a:cubicBezTo>
                    <a:pt x="301" y="47"/>
                    <a:pt x="236" y="111"/>
                    <a:pt x="178" y="170"/>
                  </a:cubicBezTo>
                  <a:cubicBezTo>
                    <a:pt x="120" y="228"/>
                    <a:pt x="55" y="293"/>
                    <a:pt x="16" y="364"/>
                  </a:cubicBezTo>
                  <a:cubicBezTo>
                    <a:pt x="1" y="384"/>
                    <a:pt x="17" y="400"/>
                    <a:pt x="34" y="400"/>
                  </a:cubicBezTo>
                  <a:cubicBezTo>
                    <a:pt x="39" y="400"/>
                    <a:pt x="44" y="399"/>
                    <a:pt x="48" y="396"/>
                  </a:cubicBezTo>
                  <a:cubicBezTo>
                    <a:pt x="113" y="345"/>
                    <a:pt x="171" y="280"/>
                    <a:pt x="230" y="222"/>
                  </a:cubicBezTo>
                  <a:cubicBezTo>
                    <a:pt x="294" y="170"/>
                    <a:pt x="359" y="118"/>
                    <a:pt x="417" y="60"/>
                  </a:cubicBezTo>
                  <a:cubicBezTo>
                    <a:pt x="444" y="39"/>
                    <a:pt x="423" y="1"/>
                    <a:pt x="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307800" y="3062850"/>
              <a:ext cx="1950" cy="1325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39" y="0"/>
                  </a:moveTo>
                  <a:cubicBezTo>
                    <a:pt x="0" y="0"/>
                    <a:pt x="0" y="52"/>
                    <a:pt x="39" y="52"/>
                  </a:cubicBezTo>
                  <a:cubicBezTo>
                    <a:pt x="78" y="52"/>
                    <a:pt x="78" y="0"/>
                    <a:pt x="3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279450" y="3045825"/>
              <a:ext cx="10175" cy="6900"/>
            </a:xfrm>
            <a:custGeom>
              <a:avLst/>
              <a:gdLst/>
              <a:ahLst/>
              <a:cxnLst/>
              <a:rect l="l" t="t" r="r" b="b"/>
              <a:pathLst>
                <a:path w="407" h="276" extrusionOk="0">
                  <a:moveTo>
                    <a:pt x="363" y="1"/>
                  </a:moveTo>
                  <a:cubicBezTo>
                    <a:pt x="361" y="1"/>
                    <a:pt x="359" y="1"/>
                    <a:pt x="357" y="2"/>
                  </a:cubicBezTo>
                  <a:cubicBezTo>
                    <a:pt x="228" y="34"/>
                    <a:pt x="105" y="131"/>
                    <a:pt x="20" y="228"/>
                  </a:cubicBezTo>
                  <a:cubicBezTo>
                    <a:pt x="0" y="248"/>
                    <a:pt x="19" y="276"/>
                    <a:pt x="40" y="276"/>
                  </a:cubicBezTo>
                  <a:cubicBezTo>
                    <a:pt x="46" y="276"/>
                    <a:pt x="53" y="273"/>
                    <a:pt x="59" y="267"/>
                  </a:cubicBezTo>
                  <a:cubicBezTo>
                    <a:pt x="156" y="176"/>
                    <a:pt x="266" y="125"/>
                    <a:pt x="376" y="60"/>
                  </a:cubicBezTo>
                  <a:cubicBezTo>
                    <a:pt x="407" y="42"/>
                    <a:pt x="392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356350" y="3098425"/>
              <a:ext cx="12175" cy="8325"/>
            </a:xfrm>
            <a:custGeom>
              <a:avLst/>
              <a:gdLst/>
              <a:ahLst/>
              <a:cxnLst/>
              <a:rect l="l" t="t" r="r" b="b"/>
              <a:pathLst>
                <a:path w="487" h="333" extrusionOk="0">
                  <a:moveTo>
                    <a:pt x="448" y="1"/>
                  </a:moveTo>
                  <a:cubicBezTo>
                    <a:pt x="441" y="1"/>
                    <a:pt x="434" y="3"/>
                    <a:pt x="428" y="9"/>
                  </a:cubicBezTo>
                  <a:cubicBezTo>
                    <a:pt x="376" y="73"/>
                    <a:pt x="351" y="151"/>
                    <a:pt x="286" y="203"/>
                  </a:cubicBezTo>
                  <a:cubicBezTo>
                    <a:pt x="218" y="248"/>
                    <a:pt x="150" y="269"/>
                    <a:pt x="73" y="269"/>
                  </a:cubicBezTo>
                  <a:cubicBezTo>
                    <a:pt x="62" y="269"/>
                    <a:pt x="51" y="268"/>
                    <a:pt x="40" y="268"/>
                  </a:cubicBezTo>
                  <a:cubicBezTo>
                    <a:pt x="7" y="268"/>
                    <a:pt x="1" y="319"/>
                    <a:pt x="33" y="326"/>
                  </a:cubicBezTo>
                  <a:cubicBezTo>
                    <a:pt x="55" y="330"/>
                    <a:pt x="77" y="332"/>
                    <a:pt x="100" y="332"/>
                  </a:cubicBezTo>
                  <a:cubicBezTo>
                    <a:pt x="176" y="332"/>
                    <a:pt x="253" y="308"/>
                    <a:pt x="318" y="268"/>
                  </a:cubicBezTo>
                  <a:cubicBezTo>
                    <a:pt x="396" y="216"/>
                    <a:pt x="487" y="132"/>
                    <a:pt x="487" y="35"/>
                  </a:cubicBezTo>
                  <a:cubicBezTo>
                    <a:pt x="487" y="16"/>
                    <a:pt x="467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3357550" y="3096200"/>
              <a:ext cx="10750" cy="6675"/>
            </a:xfrm>
            <a:custGeom>
              <a:avLst/>
              <a:gdLst/>
              <a:ahLst/>
              <a:cxnLst/>
              <a:rect l="l" t="t" r="r" b="b"/>
              <a:pathLst>
                <a:path w="430" h="267" extrusionOk="0">
                  <a:moveTo>
                    <a:pt x="370" y="1"/>
                  </a:moveTo>
                  <a:cubicBezTo>
                    <a:pt x="361" y="1"/>
                    <a:pt x="350" y="4"/>
                    <a:pt x="341" y="13"/>
                  </a:cubicBezTo>
                  <a:cubicBezTo>
                    <a:pt x="244" y="98"/>
                    <a:pt x="147" y="156"/>
                    <a:pt x="31" y="208"/>
                  </a:cubicBezTo>
                  <a:cubicBezTo>
                    <a:pt x="0" y="220"/>
                    <a:pt x="21" y="267"/>
                    <a:pt x="51" y="267"/>
                  </a:cubicBezTo>
                  <a:cubicBezTo>
                    <a:pt x="53" y="267"/>
                    <a:pt x="55" y="266"/>
                    <a:pt x="57" y="266"/>
                  </a:cubicBezTo>
                  <a:cubicBezTo>
                    <a:pt x="180" y="234"/>
                    <a:pt x="309" y="162"/>
                    <a:pt x="400" y="72"/>
                  </a:cubicBezTo>
                  <a:cubicBezTo>
                    <a:pt x="430" y="42"/>
                    <a:pt x="402" y="1"/>
                    <a:pt x="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729974" y="1602813"/>
            <a:ext cx="640086" cy="458718"/>
            <a:chOff x="4058650" y="3417675"/>
            <a:chExt cx="166950" cy="119225"/>
          </a:xfrm>
        </p:grpSpPr>
        <p:sp>
          <p:nvSpPr>
            <p:cNvPr id="331" name="Google Shape;331;p17"/>
            <p:cNvSpPr/>
            <p:nvPr/>
          </p:nvSpPr>
          <p:spPr>
            <a:xfrm>
              <a:off x="4058650" y="3417675"/>
              <a:ext cx="166950" cy="119225"/>
            </a:xfrm>
            <a:custGeom>
              <a:avLst/>
              <a:gdLst/>
              <a:ahLst/>
              <a:cxnLst/>
              <a:rect l="l" t="t" r="r" b="b"/>
              <a:pathLst>
                <a:path w="6678" h="4769" extrusionOk="0">
                  <a:moveTo>
                    <a:pt x="977" y="0"/>
                  </a:moveTo>
                  <a:cubicBezTo>
                    <a:pt x="715" y="0"/>
                    <a:pt x="453" y="31"/>
                    <a:pt x="286" y="164"/>
                  </a:cubicBezTo>
                  <a:cubicBezTo>
                    <a:pt x="202" y="177"/>
                    <a:pt x="130" y="229"/>
                    <a:pt x="111" y="339"/>
                  </a:cubicBezTo>
                  <a:cubicBezTo>
                    <a:pt x="14" y="993"/>
                    <a:pt x="130" y="1680"/>
                    <a:pt x="137" y="2340"/>
                  </a:cubicBezTo>
                  <a:cubicBezTo>
                    <a:pt x="137" y="3039"/>
                    <a:pt x="91" y="3739"/>
                    <a:pt x="20" y="4432"/>
                  </a:cubicBezTo>
                  <a:cubicBezTo>
                    <a:pt x="1" y="4613"/>
                    <a:pt x="189" y="4768"/>
                    <a:pt x="357" y="4768"/>
                  </a:cubicBezTo>
                  <a:cubicBezTo>
                    <a:pt x="2319" y="4768"/>
                    <a:pt x="4281" y="4717"/>
                    <a:pt x="6243" y="4600"/>
                  </a:cubicBezTo>
                  <a:cubicBezTo>
                    <a:pt x="6302" y="4600"/>
                    <a:pt x="6354" y="4587"/>
                    <a:pt x="6399" y="4561"/>
                  </a:cubicBezTo>
                  <a:lnTo>
                    <a:pt x="6405" y="4561"/>
                  </a:lnTo>
                  <a:cubicBezTo>
                    <a:pt x="6554" y="4522"/>
                    <a:pt x="6664" y="4373"/>
                    <a:pt x="6664" y="4218"/>
                  </a:cubicBezTo>
                  <a:cubicBezTo>
                    <a:pt x="6664" y="3480"/>
                    <a:pt x="6671" y="2742"/>
                    <a:pt x="6671" y="1997"/>
                  </a:cubicBezTo>
                  <a:cubicBezTo>
                    <a:pt x="6671" y="1686"/>
                    <a:pt x="6677" y="1369"/>
                    <a:pt x="6671" y="1051"/>
                  </a:cubicBezTo>
                  <a:cubicBezTo>
                    <a:pt x="6671" y="825"/>
                    <a:pt x="6671" y="618"/>
                    <a:pt x="6477" y="475"/>
                  </a:cubicBezTo>
                  <a:cubicBezTo>
                    <a:pt x="6338" y="371"/>
                    <a:pt x="6163" y="357"/>
                    <a:pt x="5988" y="357"/>
                  </a:cubicBezTo>
                  <a:cubicBezTo>
                    <a:pt x="5921" y="357"/>
                    <a:pt x="5854" y="359"/>
                    <a:pt x="5789" y="359"/>
                  </a:cubicBezTo>
                  <a:cubicBezTo>
                    <a:pt x="5770" y="359"/>
                    <a:pt x="5751" y="359"/>
                    <a:pt x="5732" y="359"/>
                  </a:cubicBezTo>
                  <a:cubicBezTo>
                    <a:pt x="5389" y="352"/>
                    <a:pt x="5052" y="346"/>
                    <a:pt x="4715" y="339"/>
                  </a:cubicBezTo>
                  <a:cubicBezTo>
                    <a:pt x="4496" y="335"/>
                    <a:pt x="4277" y="334"/>
                    <a:pt x="4058" y="334"/>
                  </a:cubicBezTo>
                  <a:cubicBezTo>
                    <a:pt x="3571" y="334"/>
                    <a:pt x="3083" y="341"/>
                    <a:pt x="2591" y="346"/>
                  </a:cubicBezTo>
                  <a:cubicBezTo>
                    <a:pt x="2513" y="242"/>
                    <a:pt x="2429" y="145"/>
                    <a:pt x="2339" y="93"/>
                  </a:cubicBezTo>
                  <a:cubicBezTo>
                    <a:pt x="2226" y="26"/>
                    <a:pt x="2091" y="11"/>
                    <a:pt x="1954" y="11"/>
                  </a:cubicBezTo>
                  <a:cubicBezTo>
                    <a:pt x="1839" y="11"/>
                    <a:pt x="1723" y="22"/>
                    <a:pt x="1620" y="22"/>
                  </a:cubicBezTo>
                  <a:cubicBezTo>
                    <a:pt x="1610" y="22"/>
                    <a:pt x="1599" y="22"/>
                    <a:pt x="1589" y="22"/>
                  </a:cubicBezTo>
                  <a:cubicBezTo>
                    <a:pt x="1421" y="22"/>
                    <a:pt x="1198" y="0"/>
                    <a:pt x="97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066100" y="3423975"/>
              <a:ext cx="156250" cy="105275"/>
            </a:xfrm>
            <a:custGeom>
              <a:avLst/>
              <a:gdLst/>
              <a:ahLst/>
              <a:cxnLst/>
              <a:rect l="l" t="t" r="r" b="b"/>
              <a:pathLst>
                <a:path w="6250" h="4211" extrusionOk="0">
                  <a:moveTo>
                    <a:pt x="1140" y="119"/>
                  </a:moveTo>
                  <a:lnTo>
                    <a:pt x="1140" y="119"/>
                  </a:lnTo>
                  <a:cubicBezTo>
                    <a:pt x="1361" y="145"/>
                    <a:pt x="1594" y="152"/>
                    <a:pt x="1820" y="158"/>
                  </a:cubicBezTo>
                  <a:cubicBezTo>
                    <a:pt x="1995" y="165"/>
                    <a:pt x="2034" y="191"/>
                    <a:pt x="2170" y="307"/>
                  </a:cubicBezTo>
                  <a:cubicBezTo>
                    <a:pt x="2209" y="346"/>
                    <a:pt x="2209" y="353"/>
                    <a:pt x="2235" y="378"/>
                  </a:cubicBezTo>
                  <a:cubicBezTo>
                    <a:pt x="1937" y="378"/>
                    <a:pt x="1633" y="391"/>
                    <a:pt x="1335" y="417"/>
                  </a:cubicBezTo>
                  <a:cubicBezTo>
                    <a:pt x="1335" y="404"/>
                    <a:pt x="1335" y="398"/>
                    <a:pt x="1322" y="385"/>
                  </a:cubicBezTo>
                  <a:cubicBezTo>
                    <a:pt x="1263" y="301"/>
                    <a:pt x="1212" y="197"/>
                    <a:pt x="1140" y="119"/>
                  </a:cubicBezTo>
                  <a:close/>
                  <a:moveTo>
                    <a:pt x="868" y="1"/>
                  </a:moveTo>
                  <a:cubicBezTo>
                    <a:pt x="769" y="1"/>
                    <a:pt x="659" y="24"/>
                    <a:pt x="571" y="29"/>
                  </a:cubicBezTo>
                  <a:cubicBezTo>
                    <a:pt x="428" y="35"/>
                    <a:pt x="279" y="35"/>
                    <a:pt x="137" y="42"/>
                  </a:cubicBezTo>
                  <a:cubicBezTo>
                    <a:pt x="125" y="30"/>
                    <a:pt x="109" y="24"/>
                    <a:pt x="92" y="24"/>
                  </a:cubicBezTo>
                  <a:cubicBezTo>
                    <a:pt x="62" y="24"/>
                    <a:pt x="33" y="43"/>
                    <a:pt x="33" y="81"/>
                  </a:cubicBezTo>
                  <a:cubicBezTo>
                    <a:pt x="20" y="761"/>
                    <a:pt x="33" y="1434"/>
                    <a:pt x="33" y="2108"/>
                  </a:cubicBezTo>
                  <a:cubicBezTo>
                    <a:pt x="33" y="2781"/>
                    <a:pt x="1" y="3461"/>
                    <a:pt x="59" y="4128"/>
                  </a:cubicBezTo>
                  <a:cubicBezTo>
                    <a:pt x="59" y="4154"/>
                    <a:pt x="72" y="4167"/>
                    <a:pt x="91" y="4173"/>
                  </a:cubicBezTo>
                  <a:cubicBezTo>
                    <a:pt x="98" y="4186"/>
                    <a:pt x="111" y="4193"/>
                    <a:pt x="124" y="4193"/>
                  </a:cubicBezTo>
                  <a:cubicBezTo>
                    <a:pt x="337" y="4205"/>
                    <a:pt x="551" y="4210"/>
                    <a:pt x="766" y="4210"/>
                  </a:cubicBezTo>
                  <a:cubicBezTo>
                    <a:pt x="1542" y="4210"/>
                    <a:pt x="2326" y="4145"/>
                    <a:pt x="3103" y="4134"/>
                  </a:cubicBezTo>
                  <a:cubicBezTo>
                    <a:pt x="3341" y="4131"/>
                    <a:pt x="3579" y="4130"/>
                    <a:pt x="3818" y="4130"/>
                  </a:cubicBezTo>
                  <a:cubicBezTo>
                    <a:pt x="4573" y="4130"/>
                    <a:pt x="5329" y="4142"/>
                    <a:pt x="6081" y="4147"/>
                  </a:cubicBezTo>
                  <a:cubicBezTo>
                    <a:pt x="6153" y="4147"/>
                    <a:pt x="6166" y="4057"/>
                    <a:pt x="6114" y="4031"/>
                  </a:cubicBezTo>
                  <a:cubicBezTo>
                    <a:pt x="6211" y="3474"/>
                    <a:pt x="6179" y="2878"/>
                    <a:pt x="6198" y="2315"/>
                  </a:cubicBezTo>
                  <a:cubicBezTo>
                    <a:pt x="6217" y="1700"/>
                    <a:pt x="6250" y="1078"/>
                    <a:pt x="6230" y="463"/>
                  </a:cubicBezTo>
                  <a:cubicBezTo>
                    <a:pt x="6230" y="417"/>
                    <a:pt x="6196" y="395"/>
                    <a:pt x="6162" y="395"/>
                  </a:cubicBezTo>
                  <a:cubicBezTo>
                    <a:pt x="6128" y="395"/>
                    <a:pt x="6094" y="417"/>
                    <a:pt x="6094" y="463"/>
                  </a:cubicBezTo>
                  <a:cubicBezTo>
                    <a:pt x="6101" y="1052"/>
                    <a:pt x="6075" y="1648"/>
                    <a:pt x="6056" y="2237"/>
                  </a:cubicBezTo>
                  <a:cubicBezTo>
                    <a:pt x="6043" y="2820"/>
                    <a:pt x="5965" y="3435"/>
                    <a:pt x="6030" y="4018"/>
                  </a:cubicBezTo>
                  <a:cubicBezTo>
                    <a:pt x="5528" y="4005"/>
                    <a:pt x="5026" y="4000"/>
                    <a:pt x="4524" y="4000"/>
                  </a:cubicBezTo>
                  <a:cubicBezTo>
                    <a:pt x="4022" y="4000"/>
                    <a:pt x="3520" y="4005"/>
                    <a:pt x="3018" y="4011"/>
                  </a:cubicBezTo>
                  <a:cubicBezTo>
                    <a:pt x="2073" y="4024"/>
                    <a:pt x="1089" y="3985"/>
                    <a:pt x="143" y="4121"/>
                  </a:cubicBezTo>
                  <a:cubicBezTo>
                    <a:pt x="247" y="2807"/>
                    <a:pt x="176" y="1441"/>
                    <a:pt x="150" y="126"/>
                  </a:cubicBezTo>
                  <a:lnTo>
                    <a:pt x="150" y="126"/>
                  </a:lnTo>
                  <a:cubicBezTo>
                    <a:pt x="263" y="135"/>
                    <a:pt x="377" y="141"/>
                    <a:pt x="491" y="141"/>
                  </a:cubicBezTo>
                  <a:cubicBezTo>
                    <a:pt x="533" y="141"/>
                    <a:pt x="574" y="141"/>
                    <a:pt x="616" y="139"/>
                  </a:cubicBezTo>
                  <a:cubicBezTo>
                    <a:pt x="678" y="134"/>
                    <a:pt x="770" y="116"/>
                    <a:pt x="841" y="116"/>
                  </a:cubicBezTo>
                  <a:cubicBezTo>
                    <a:pt x="858" y="116"/>
                    <a:pt x="874" y="117"/>
                    <a:pt x="888" y="119"/>
                  </a:cubicBezTo>
                  <a:cubicBezTo>
                    <a:pt x="1043" y="152"/>
                    <a:pt x="1134" y="314"/>
                    <a:pt x="1218" y="430"/>
                  </a:cubicBezTo>
                  <a:cubicBezTo>
                    <a:pt x="1186" y="443"/>
                    <a:pt x="1192" y="489"/>
                    <a:pt x="1225" y="489"/>
                  </a:cubicBezTo>
                  <a:cubicBezTo>
                    <a:pt x="1592" y="521"/>
                    <a:pt x="1962" y="531"/>
                    <a:pt x="2332" y="531"/>
                  </a:cubicBezTo>
                  <a:cubicBezTo>
                    <a:pt x="2765" y="531"/>
                    <a:pt x="3198" y="518"/>
                    <a:pt x="3627" y="514"/>
                  </a:cubicBezTo>
                  <a:cubicBezTo>
                    <a:pt x="3676" y="514"/>
                    <a:pt x="3725" y="514"/>
                    <a:pt x="3774" y="514"/>
                  </a:cubicBezTo>
                  <a:cubicBezTo>
                    <a:pt x="4189" y="514"/>
                    <a:pt x="4609" y="527"/>
                    <a:pt x="5027" y="527"/>
                  </a:cubicBezTo>
                  <a:cubicBezTo>
                    <a:pt x="5364" y="527"/>
                    <a:pt x="5699" y="518"/>
                    <a:pt x="6030" y="489"/>
                  </a:cubicBezTo>
                  <a:cubicBezTo>
                    <a:pt x="6107" y="482"/>
                    <a:pt x="6107" y="378"/>
                    <a:pt x="6030" y="372"/>
                  </a:cubicBezTo>
                  <a:cubicBezTo>
                    <a:pt x="5766" y="350"/>
                    <a:pt x="5500" y="343"/>
                    <a:pt x="5233" y="343"/>
                  </a:cubicBezTo>
                  <a:cubicBezTo>
                    <a:pt x="4698" y="343"/>
                    <a:pt x="4158" y="372"/>
                    <a:pt x="3627" y="372"/>
                  </a:cubicBezTo>
                  <a:cubicBezTo>
                    <a:pt x="3482" y="374"/>
                    <a:pt x="3337" y="375"/>
                    <a:pt x="3192" y="375"/>
                  </a:cubicBezTo>
                  <a:cubicBezTo>
                    <a:pt x="2900" y="375"/>
                    <a:pt x="2608" y="372"/>
                    <a:pt x="2319" y="372"/>
                  </a:cubicBezTo>
                  <a:cubicBezTo>
                    <a:pt x="2325" y="359"/>
                    <a:pt x="2325" y="340"/>
                    <a:pt x="2313" y="320"/>
                  </a:cubicBezTo>
                  <a:cubicBezTo>
                    <a:pt x="2202" y="210"/>
                    <a:pt x="2196" y="94"/>
                    <a:pt x="2028" y="61"/>
                  </a:cubicBezTo>
                  <a:cubicBezTo>
                    <a:pt x="1875" y="39"/>
                    <a:pt x="1712" y="30"/>
                    <a:pt x="1548" y="30"/>
                  </a:cubicBezTo>
                  <a:cubicBezTo>
                    <a:pt x="1385" y="30"/>
                    <a:pt x="1221" y="39"/>
                    <a:pt x="1069" y="48"/>
                  </a:cubicBezTo>
                  <a:lnTo>
                    <a:pt x="1056" y="48"/>
                  </a:lnTo>
                  <a:cubicBezTo>
                    <a:pt x="1024" y="29"/>
                    <a:pt x="991" y="16"/>
                    <a:pt x="959" y="9"/>
                  </a:cubicBezTo>
                  <a:cubicBezTo>
                    <a:pt x="931" y="3"/>
                    <a:pt x="900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131925" y="3463050"/>
              <a:ext cx="26375" cy="29175"/>
            </a:xfrm>
            <a:custGeom>
              <a:avLst/>
              <a:gdLst/>
              <a:ahLst/>
              <a:cxnLst/>
              <a:rect l="l" t="t" r="r" b="b"/>
              <a:pathLst>
                <a:path w="1055" h="1167" extrusionOk="0">
                  <a:moveTo>
                    <a:pt x="133" y="162"/>
                  </a:moveTo>
                  <a:lnTo>
                    <a:pt x="133" y="162"/>
                  </a:lnTo>
                  <a:cubicBezTo>
                    <a:pt x="372" y="305"/>
                    <a:pt x="606" y="460"/>
                    <a:pt x="845" y="609"/>
                  </a:cubicBezTo>
                  <a:cubicBezTo>
                    <a:pt x="593" y="713"/>
                    <a:pt x="340" y="875"/>
                    <a:pt x="120" y="1037"/>
                  </a:cubicBezTo>
                  <a:cubicBezTo>
                    <a:pt x="146" y="752"/>
                    <a:pt x="139" y="454"/>
                    <a:pt x="133" y="162"/>
                  </a:cubicBezTo>
                  <a:close/>
                  <a:moveTo>
                    <a:pt x="72" y="0"/>
                  </a:moveTo>
                  <a:cubicBezTo>
                    <a:pt x="41" y="0"/>
                    <a:pt x="10" y="24"/>
                    <a:pt x="10" y="59"/>
                  </a:cubicBezTo>
                  <a:cubicBezTo>
                    <a:pt x="23" y="402"/>
                    <a:pt x="16" y="752"/>
                    <a:pt x="42" y="1088"/>
                  </a:cubicBezTo>
                  <a:cubicBezTo>
                    <a:pt x="42" y="1095"/>
                    <a:pt x="36" y="1095"/>
                    <a:pt x="29" y="1101"/>
                  </a:cubicBezTo>
                  <a:cubicBezTo>
                    <a:pt x="1" y="1124"/>
                    <a:pt x="17" y="1162"/>
                    <a:pt x="48" y="1162"/>
                  </a:cubicBezTo>
                  <a:cubicBezTo>
                    <a:pt x="52" y="1162"/>
                    <a:pt x="57" y="1161"/>
                    <a:pt x="62" y="1160"/>
                  </a:cubicBezTo>
                  <a:cubicBezTo>
                    <a:pt x="66" y="1164"/>
                    <a:pt x="72" y="1166"/>
                    <a:pt x="78" y="1166"/>
                  </a:cubicBezTo>
                  <a:cubicBezTo>
                    <a:pt x="90" y="1166"/>
                    <a:pt x="103" y="1158"/>
                    <a:pt x="107" y="1140"/>
                  </a:cubicBezTo>
                  <a:cubicBezTo>
                    <a:pt x="392" y="1017"/>
                    <a:pt x="709" y="862"/>
                    <a:pt x="955" y="674"/>
                  </a:cubicBezTo>
                  <a:cubicBezTo>
                    <a:pt x="959" y="675"/>
                    <a:pt x="963" y="676"/>
                    <a:pt x="968" y="676"/>
                  </a:cubicBezTo>
                  <a:cubicBezTo>
                    <a:pt x="1010" y="676"/>
                    <a:pt x="1055" y="619"/>
                    <a:pt x="1014" y="583"/>
                  </a:cubicBezTo>
                  <a:cubicBezTo>
                    <a:pt x="729" y="363"/>
                    <a:pt x="411" y="182"/>
                    <a:pt x="100" y="7"/>
                  </a:cubicBezTo>
                  <a:cubicBezTo>
                    <a:pt x="92" y="3"/>
                    <a:pt x="82" y="0"/>
                    <a:pt x="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075000" y="3442350"/>
              <a:ext cx="139750" cy="74325"/>
            </a:xfrm>
            <a:custGeom>
              <a:avLst/>
              <a:gdLst/>
              <a:ahLst/>
              <a:cxnLst/>
              <a:rect l="l" t="t" r="r" b="b"/>
              <a:pathLst>
                <a:path w="5590" h="2973" extrusionOk="0">
                  <a:moveTo>
                    <a:pt x="124" y="149"/>
                  </a:moveTo>
                  <a:cubicBezTo>
                    <a:pt x="772" y="177"/>
                    <a:pt x="1422" y="185"/>
                    <a:pt x="2073" y="185"/>
                  </a:cubicBezTo>
                  <a:cubicBezTo>
                    <a:pt x="2784" y="185"/>
                    <a:pt x="3496" y="176"/>
                    <a:pt x="4207" y="176"/>
                  </a:cubicBezTo>
                  <a:cubicBezTo>
                    <a:pt x="4606" y="176"/>
                    <a:pt x="5004" y="179"/>
                    <a:pt x="5402" y="187"/>
                  </a:cubicBezTo>
                  <a:cubicBezTo>
                    <a:pt x="5434" y="654"/>
                    <a:pt x="5453" y="1088"/>
                    <a:pt x="5402" y="1547"/>
                  </a:cubicBezTo>
                  <a:cubicBezTo>
                    <a:pt x="5356" y="1962"/>
                    <a:pt x="5382" y="2409"/>
                    <a:pt x="5415" y="2823"/>
                  </a:cubicBezTo>
                  <a:cubicBezTo>
                    <a:pt x="5402" y="2817"/>
                    <a:pt x="5395" y="2817"/>
                    <a:pt x="5376" y="2817"/>
                  </a:cubicBezTo>
                  <a:cubicBezTo>
                    <a:pt x="4627" y="2836"/>
                    <a:pt x="3879" y="2842"/>
                    <a:pt x="3131" y="2842"/>
                  </a:cubicBezTo>
                  <a:cubicBezTo>
                    <a:pt x="2118" y="2842"/>
                    <a:pt x="1105" y="2831"/>
                    <a:pt x="92" y="2823"/>
                  </a:cubicBezTo>
                  <a:lnTo>
                    <a:pt x="79" y="2823"/>
                  </a:lnTo>
                  <a:cubicBezTo>
                    <a:pt x="85" y="2823"/>
                    <a:pt x="85" y="2817"/>
                    <a:pt x="85" y="2810"/>
                  </a:cubicBezTo>
                  <a:cubicBezTo>
                    <a:pt x="228" y="1955"/>
                    <a:pt x="163" y="1049"/>
                    <a:pt x="137" y="181"/>
                  </a:cubicBezTo>
                  <a:cubicBezTo>
                    <a:pt x="137" y="168"/>
                    <a:pt x="130" y="155"/>
                    <a:pt x="124" y="149"/>
                  </a:cubicBezTo>
                  <a:close/>
                  <a:moveTo>
                    <a:pt x="2336" y="1"/>
                  </a:moveTo>
                  <a:cubicBezTo>
                    <a:pt x="1584" y="1"/>
                    <a:pt x="833" y="21"/>
                    <a:pt x="92" y="84"/>
                  </a:cubicBezTo>
                  <a:cubicBezTo>
                    <a:pt x="59" y="84"/>
                    <a:pt x="53" y="110"/>
                    <a:pt x="66" y="129"/>
                  </a:cubicBezTo>
                  <a:cubicBezTo>
                    <a:pt x="40" y="136"/>
                    <a:pt x="20" y="155"/>
                    <a:pt x="20" y="187"/>
                  </a:cubicBezTo>
                  <a:cubicBezTo>
                    <a:pt x="20" y="1055"/>
                    <a:pt x="46" y="1929"/>
                    <a:pt x="1" y="2804"/>
                  </a:cubicBezTo>
                  <a:cubicBezTo>
                    <a:pt x="1" y="2831"/>
                    <a:pt x="23" y="2844"/>
                    <a:pt x="46" y="2844"/>
                  </a:cubicBezTo>
                  <a:cubicBezTo>
                    <a:pt x="50" y="2844"/>
                    <a:pt x="55" y="2844"/>
                    <a:pt x="59" y="2843"/>
                  </a:cubicBezTo>
                  <a:lnTo>
                    <a:pt x="59" y="2843"/>
                  </a:lnTo>
                  <a:cubicBezTo>
                    <a:pt x="53" y="2862"/>
                    <a:pt x="59" y="2888"/>
                    <a:pt x="92" y="2888"/>
                  </a:cubicBezTo>
                  <a:cubicBezTo>
                    <a:pt x="1083" y="2950"/>
                    <a:pt x="2079" y="2973"/>
                    <a:pt x="3075" y="2973"/>
                  </a:cubicBezTo>
                  <a:cubicBezTo>
                    <a:pt x="3842" y="2973"/>
                    <a:pt x="4609" y="2959"/>
                    <a:pt x="5376" y="2940"/>
                  </a:cubicBezTo>
                  <a:cubicBezTo>
                    <a:pt x="5421" y="2940"/>
                    <a:pt x="5440" y="2901"/>
                    <a:pt x="5434" y="2868"/>
                  </a:cubicBezTo>
                  <a:lnTo>
                    <a:pt x="5434" y="2868"/>
                  </a:lnTo>
                  <a:cubicBezTo>
                    <a:pt x="5444" y="2874"/>
                    <a:pt x="5455" y="2877"/>
                    <a:pt x="5465" y="2877"/>
                  </a:cubicBezTo>
                  <a:cubicBezTo>
                    <a:pt x="5490" y="2877"/>
                    <a:pt x="5512" y="2861"/>
                    <a:pt x="5512" y="2830"/>
                  </a:cubicBezTo>
                  <a:cubicBezTo>
                    <a:pt x="5557" y="1942"/>
                    <a:pt x="5589" y="1075"/>
                    <a:pt x="5538" y="187"/>
                  </a:cubicBezTo>
                  <a:cubicBezTo>
                    <a:pt x="5538" y="155"/>
                    <a:pt x="5518" y="136"/>
                    <a:pt x="5492" y="129"/>
                  </a:cubicBezTo>
                  <a:cubicBezTo>
                    <a:pt x="5492" y="97"/>
                    <a:pt x="5473" y="58"/>
                    <a:pt x="5434" y="58"/>
                  </a:cubicBezTo>
                  <a:cubicBezTo>
                    <a:pt x="4410" y="39"/>
                    <a:pt x="3372" y="1"/>
                    <a:pt x="2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080350" y="3448800"/>
              <a:ext cx="14100" cy="2300"/>
            </a:xfrm>
            <a:custGeom>
              <a:avLst/>
              <a:gdLst/>
              <a:ahLst/>
              <a:cxnLst/>
              <a:rect l="l" t="t" r="r" b="b"/>
              <a:pathLst>
                <a:path w="564" h="92" extrusionOk="0">
                  <a:moveTo>
                    <a:pt x="525" y="1"/>
                  </a:moveTo>
                  <a:cubicBezTo>
                    <a:pt x="363" y="7"/>
                    <a:pt x="201" y="27"/>
                    <a:pt x="39" y="40"/>
                  </a:cubicBezTo>
                  <a:cubicBezTo>
                    <a:pt x="3" y="46"/>
                    <a:pt x="1" y="92"/>
                    <a:pt x="33" y="92"/>
                  </a:cubicBezTo>
                  <a:cubicBezTo>
                    <a:pt x="35" y="92"/>
                    <a:pt x="37" y="92"/>
                    <a:pt x="39" y="91"/>
                  </a:cubicBezTo>
                  <a:cubicBezTo>
                    <a:pt x="201" y="85"/>
                    <a:pt x="363" y="85"/>
                    <a:pt x="525" y="72"/>
                  </a:cubicBezTo>
                  <a:cubicBezTo>
                    <a:pt x="564" y="65"/>
                    <a:pt x="564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4083750" y="3452725"/>
              <a:ext cx="11525" cy="2050"/>
            </a:xfrm>
            <a:custGeom>
              <a:avLst/>
              <a:gdLst/>
              <a:ahLst/>
              <a:cxnLst/>
              <a:rect l="l" t="t" r="r" b="b"/>
              <a:pathLst>
                <a:path w="461" h="82" extrusionOk="0">
                  <a:moveTo>
                    <a:pt x="299" y="0"/>
                  </a:moveTo>
                  <a:cubicBezTo>
                    <a:pt x="212" y="0"/>
                    <a:pt x="122" y="8"/>
                    <a:pt x="33" y="12"/>
                  </a:cubicBezTo>
                  <a:cubicBezTo>
                    <a:pt x="1" y="12"/>
                    <a:pt x="1" y="70"/>
                    <a:pt x="33" y="70"/>
                  </a:cubicBezTo>
                  <a:cubicBezTo>
                    <a:pt x="130" y="70"/>
                    <a:pt x="227" y="81"/>
                    <a:pt x="322" y="81"/>
                  </a:cubicBezTo>
                  <a:cubicBezTo>
                    <a:pt x="353" y="81"/>
                    <a:pt x="384" y="80"/>
                    <a:pt x="415" y="77"/>
                  </a:cubicBezTo>
                  <a:cubicBezTo>
                    <a:pt x="460" y="70"/>
                    <a:pt x="460" y="12"/>
                    <a:pt x="415" y="6"/>
                  </a:cubicBezTo>
                  <a:cubicBezTo>
                    <a:pt x="377" y="2"/>
                    <a:pt x="338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4188325" y="3508575"/>
              <a:ext cx="13950" cy="2325"/>
            </a:xfrm>
            <a:custGeom>
              <a:avLst/>
              <a:gdLst/>
              <a:ahLst/>
              <a:cxnLst/>
              <a:rect l="l" t="t" r="r" b="b"/>
              <a:pathLst>
                <a:path w="558" h="93" extrusionOk="0">
                  <a:moveTo>
                    <a:pt x="375" y="1"/>
                  </a:moveTo>
                  <a:cubicBezTo>
                    <a:pt x="259" y="1"/>
                    <a:pt x="139" y="14"/>
                    <a:pt x="33" y="19"/>
                  </a:cubicBezTo>
                  <a:cubicBezTo>
                    <a:pt x="1" y="19"/>
                    <a:pt x="1" y="77"/>
                    <a:pt x="33" y="77"/>
                  </a:cubicBezTo>
                  <a:cubicBezTo>
                    <a:pt x="136" y="81"/>
                    <a:pt x="246" y="93"/>
                    <a:pt x="352" y="93"/>
                  </a:cubicBezTo>
                  <a:cubicBezTo>
                    <a:pt x="414" y="93"/>
                    <a:pt x="475" y="89"/>
                    <a:pt x="532" y="77"/>
                  </a:cubicBezTo>
                  <a:cubicBezTo>
                    <a:pt x="558" y="70"/>
                    <a:pt x="558" y="19"/>
                    <a:pt x="532" y="12"/>
                  </a:cubicBezTo>
                  <a:cubicBezTo>
                    <a:pt x="482" y="4"/>
                    <a:pt x="429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4194325" y="3505475"/>
              <a:ext cx="6975" cy="1650"/>
            </a:xfrm>
            <a:custGeom>
              <a:avLst/>
              <a:gdLst/>
              <a:ahLst/>
              <a:cxnLst/>
              <a:rect l="l" t="t" r="r" b="b"/>
              <a:pathLst>
                <a:path w="279" h="66" extrusionOk="0">
                  <a:moveTo>
                    <a:pt x="234" y="0"/>
                  </a:moveTo>
                  <a:cubicBezTo>
                    <a:pt x="169" y="0"/>
                    <a:pt x="104" y="7"/>
                    <a:pt x="39" y="7"/>
                  </a:cubicBezTo>
                  <a:cubicBezTo>
                    <a:pt x="0" y="7"/>
                    <a:pt x="0" y="65"/>
                    <a:pt x="39" y="65"/>
                  </a:cubicBezTo>
                  <a:lnTo>
                    <a:pt x="234" y="65"/>
                  </a:lnTo>
                  <a:cubicBezTo>
                    <a:pt x="236" y="65"/>
                    <a:pt x="237" y="65"/>
                    <a:pt x="239" y="65"/>
                  </a:cubicBezTo>
                  <a:cubicBezTo>
                    <a:pt x="279" y="65"/>
                    <a:pt x="277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4150450" y="3469300"/>
              <a:ext cx="5350" cy="4000"/>
            </a:xfrm>
            <a:custGeom>
              <a:avLst/>
              <a:gdLst/>
              <a:ahLst/>
              <a:cxnLst/>
              <a:rect l="l" t="t" r="r" b="b"/>
              <a:pathLst>
                <a:path w="214" h="160" extrusionOk="0">
                  <a:moveTo>
                    <a:pt x="39" y="1"/>
                  </a:moveTo>
                  <a:cubicBezTo>
                    <a:pt x="18" y="1"/>
                    <a:pt x="0" y="27"/>
                    <a:pt x="20" y="42"/>
                  </a:cubicBezTo>
                  <a:cubicBezTo>
                    <a:pt x="65" y="81"/>
                    <a:pt x="111" y="113"/>
                    <a:pt x="156" y="152"/>
                  </a:cubicBezTo>
                  <a:cubicBezTo>
                    <a:pt x="163" y="157"/>
                    <a:pt x="170" y="160"/>
                    <a:pt x="176" y="160"/>
                  </a:cubicBezTo>
                  <a:cubicBezTo>
                    <a:pt x="199" y="160"/>
                    <a:pt x="214" y="127"/>
                    <a:pt x="188" y="107"/>
                  </a:cubicBezTo>
                  <a:cubicBezTo>
                    <a:pt x="143" y="74"/>
                    <a:pt x="104" y="42"/>
                    <a:pt x="59" y="10"/>
                  </a:cubicBezTo>
                  <a:cubicBezTo>
                    <a:pt x="53" y="3"/>
                    <a:pt x="46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4152000" y="3466050"/>
              <a:ext cx="10050" cy="9450"/>
            </a:xfrm>
            <a:custGeom>
              <a:avLst/>
              <a:gdLst/>
              <a:ahLst/>
              <a:cxnLst/>
              <a:rect l="l" t="t" r="r" b="b"/>
              <a:pathLst>
                <a:path w="402" h="378" extrusionOk="0">
                  <a:moveTo>
                    <a:pt x="37" y="0"/>
                  </a:moveTo>
                  <a:cubicBezTo>
                    <a:pt x="19" y="0"/>
                    <a:pt x="0" y="20"/>
                    <a:pt x="16" y="36"/>
                  </a:cubicBezTo>
                  <a:cubicBezTo>
                    <a:pt x="75" y="94"/>
                    <a:pt x="126" y="153"/>
                    <a:pt x="178" y="211"/>
                  </a:cubicBezTo>
                  <a:cubicBezTo>
                    <a:pt x="230" y="269"/>
                    <a:pt x="282" y="327"/>
                    <a:pt x="340" y="373"/>
                  </a:cubicBezTo>
                  <a:cubicBezTo>
                    <a:pt x="345" y="376"/>
                    <a:pt x="350" y="378"/>
                    <a:pt x="356" y="378"/>
                  </a:cubicBezTo>
                  <a:cubicBezTo>
                    <a:pt x="379" y="378"/>
                    <a:pt x="401" y="348"/>
                    <a:pt x="385" y="327"/>
                  </a:cubicBezTo>
                  <a:cubicBezTo>
                    <a:pt x="340" y="269"/>
                    <a:pt x="282" y="217"/>
                    <a:pt x="223" y="172"/>
                  </a:cubicBezTo>
                  <a:cubicBezTo>
                    <a:pt x="165" y="114"/>
                    <a:pt x="107" y="62"/>
                    <a:pt x="49" y="4"/>
                  </a:cubicBezTo>
                  <a:cubicBezTo>
                    <a:pt x="45" y="1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082000" y="3519375"/>
              <a:ext cx="17150" cy="2075"/>
            </a:xfrm>
            <a:custGeom>
              <a:avLst/>
              <a:gdLst/>
              <a:ahLst/>
              <a:cxnLst/>
              <a:rect l="l" t="t" r="r" b="b"/>
              <a:pathLst>
                <a:path w="686" h="83" extrusionOk="0">
                  <a:moveTo>
                    <a:pt x="21" y="0"/>
                  </a:moveTo>
                  <a:cubicBezTo>
                    <a:pt x="5" y="0"/>
                    <a:pt x="1" y="33"/>
                    <a:pt x="19" y="33"/>
                  </a:cubicBezTo>
                  <a:cubicBezTo>
                    <a:pt x="178" y="64"/>
                    <a:pt x="349" y="83"/>
                    <a:pt x="516" y="83"/>
                  </a:cubicBezTo>
                  <a:cubicBezTo>
                    <a:pt x="560" y="83"/>
                    <a:pt x="604" y="82"/>
                    <a:pt x="647" y="79"/>
                  </a:cubicBezTo>
                  <a:cubicBezTo>
                    <a:pt x="686" y="72"/>
                    <a:pt x="686" y="14"/>
                    <a:pt x="647" y="14"/>
                  </a:cubicBezTo>
                  <a:cubicBezTo>
                    <a:pt x="440" y="14"/>
                    <a:pt x="232" y="14"/>
                    <a:pt x="25" y="1"/>
                  </a:cubicBezTo>
                  <a:cubicBezTo>
                    <a:pt x="24" y="1"/>
                    <a:pt x="22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4089250" y="3522200"/>
              <a:ext cx="14125" cy="2025"/>
            </a:xfrm>
            <a:custGeom>
              <a:avLst/>
              <a:gdLst/>
              <a:ahLst/>
              <a:cxnLst/>
              <a:rect l="l" t="t" r="r" b="b"/>
              <a:pathLst>
                <a:path w="565" h="81" extrusionOk="0">
                  <a:moveTo>
                    <a:pt x="401" y="0"/>
                  </a:moveTo>
                  <a:cubicBezTo>
                    <a:pt x="277" y="0"/>
                    <a:pt x="151" y="13"/>
                    <a:pt x="33" y="18"/>
                  </a:cubicBezTo>
                  <a:cubicBezTo>
                    <a:pt x="1" y="18"/>
                    <a:pt x="1" y="63"/>
                    <a:pt x="33" y="63"/>
                  </a:cubicBezTo>
                  <a:cubicBezTo>
                    <a:pt x="151" y="68"/>
                    <a:pt x="277" y="80"/>
                    <a:pt x="401" y="80"/>
                  </a:cubicBezTo>
                  <a:cubicBezTo>
                    <a:pt x="441" y="80"/>
                    <a:pt x="480" y="79"/>
                    <a:pt x="519" y="76"/>
                  </a:cubicBezTo>
                  <a:cubicBezTo>
                    <a:pt x="564" y="69"/>
                    <a:pt x="564" y="11"/>
                    <a:pt x="519" y="5"/>
                  </a:cubicBezTo>
                  <a:cubicBezTo>
                    <a:pt x="480" y="2"/>
                    <a:pt x="441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7"/>
          <p:cNvGrpSpPr/>
          <p:nvPr/>
        </p:nvGrpSpPr>
        <p:grpSpPr>
          <a:xfrm>
            <a:off x="4654958" y="2139944"/>
            <a:ext cx="731772" cy="699567"/>
            <a:chOff x="3182475" y="3584606"/>
            <a:chExt cx="221588" cy="219094"/>
          </a:xfrm>
        </p:grpSpPr>
        <p:sp>
          <p:nvSpPr>
            <p:cNvPr id="361" name="Google Shape;361;p17"/>
            <p:cNvSpPr/>
            <p:nvPr/>
          </p:nvSpPr>
          <p:spPr>
            <a:xfrm>
              <a:off x="3190338" y="3584606"/>
              <a:ext cx="213725" cy="122336"/>
            </a:xfrm>
            <a:custGeom>
              <a:avLst/>
              <a:gdLst/>
              <a:ahLst/>
              <a:cxnLst/>
              <a:rect l="l" t="t" r="r" b="b"/>
              <a:pathLst>
                <a:path w="8549" h="6775" extrusionOk="0">
                  <a:moveTo>
                    <a:pt x="3854" y="4029"/>
                  </a:moveTo>
                  <a:cubicBezTo>
                    <a:pt x="3860" y="4061"/>
                    <a:pt x="3867" y="4100"/>
                    <a:pt x="3873" y="4139"/>
                  </a:cubicBezTo>
                  <a:cubicBezTo>
                    <a:pt x="3867" y="4139"/>
                    <a:pt x="3860" y="4146"/>
                    <a:pt x="3847" y="4146"/>
                  </a:cubicBezTo>
                  <a:cubicBezTo>
                    <a:pt x="3847" y="4107"/>
                    <a:pt x="3854" y="4068"/>
                    <a:pt x="3854" y="4029"/>
                  </a:cubicBezTo>
                  <a:close/>
                  <a:moveTo>
                    <a:pt x="4391" y="5421"/>
                  </a:moveTo>
                  <a:cubicBezTo>
                    <a:pt x="4404" y="5447"/>
                    <a:pt x="4417" y="5467"/>
                    <a:pt x="4430" y="5486"/>
                  </a:cubicBezTo>
                  <a:cubicBezTo>
                    <a:pt x="4404" y="5486"/>
                    <a:pt x="4385" y="5492"/>
                    <a:pt x="4359" y="5492"/>
                  </a:cubicBezTo>
                  <a:cubicBezTo>
                    <a:pt x="4372" y="5473"/>
                    <a:pt x="4378" y="5447"/>
                    <a:pt x="4391" y="5421"/>
                  </a:cubicBezTo>
                  <a:close/>
                  <a:moveTo>
                    <a:pt x="2228" y="1"/>
                  </a:moveTo>
                  <a:cubicBezTo>
                    <a:pt x="1378" y="1"/>
                    <a:pt x="490" y="545"/>
                    <a:pt x="234" y="1367"/>
                  </a:cubicBezTo>
                  <a:cubicBezTo>
                    <a:pt x="1" y="2125"/>
                    <a:pt x="532" y="2805"/>
                    <a:pt x="1225" y="3103"/>
                  </a:cubicBezTo>
                  <a:cubicBezTo>
                    <a:pt x="1399" y="3239"/>
                    <a:pt x="1607" y="3343"/>
                    <a:pt x="1820" y="3388"/>
                  </a:cubicBezTo>
                  <a:cubicBezTo>
                    <a:pt x="1691" y="4398"/>
                    <a:pt x="1283" y="5324"/>
                    <a:pt x="687" y="6224"/>
                  </a:cubicBezTo>
                  <a:cubicBezTo>
                    <a:pt x="532" y="6457"/>
                    <a:pt x="732" y="6775"/>
                    <a:pt x="998" y="6775"/>
                  </a:cubicBezTo>
                  <a:cubicBezTo>
                    <a:pt x="3375" y="6723"/>
                    <a:pt x="5751" y="6678"/>
                    <a:pt x="8128" y="6626"/>
                  </a:cubicBezTo>
                  <a:cubicBezTo>
                    <a:pt x="8426" y="6619"/>
                    <a:pt x="8549" y="6328"/>
                    <a:pt x="8439" y="6082"/>
                  </a:cubicBezTo>
                  <a:cubicBezTo>
                    <a:pt x="8283" y="5726"/>
                    <a:pt x="8108" y="5382"/>
                    <a:pt x="7927" y="5039"/>
                  </a:cubicBezTo>
                  <a:cubicBezTo>
                    <a:pt x="7707" y="4638"/>
                    <a:pt x="7642" y="4294"/>
                    <a:pt x="7636" y="3841"/>
                  </a:cubicBezTo>
                  <a:cubicBezTo>
                    <a:pt x="7616" y="2960"/>
                    <a:pt x="7603" y="2080"/>
                    <a:pt x="7584" y="1199"/>
                  </a:cubicBezTo>
                  <a:cubicBezTo>
                    <a:pt x="7584" y="1017"/>
                    <a:pt x="7432" y="836"/>
                    <a:pt x="7241" y="836"/>
                  </a:cubicBezTo>
                  <a:cubicBezTo>
                    <a:pt x="7234" y="836"/>
                    <a:pt x="7228" y="836"/>
                    <a:pt x="7221" y="836"/>
                  </a:cubicBezTo>
                  <a:cubicBezTo>
                    <a:pt x="6255" y="890"/>
                    <a:pt x="5289" y="917"/>
                    <a:pt x="4323" y="917"/>
                  </a:cubicBezTo>
                  <a:cubicBezTo>
                    <a:pt x="4130" y="917"/>
                    <a:pt x="3937" y="916"/>
                    <a:pt x="3744" y="914"/>
                  </a:cubicBezTo>
                  <a:cubicBezTo>
                    <a:pt x="3653" y="733"/>
                    <a:pt x="3524" y="564"/>
                    <a:pt x="3368" y="422"/>
                  </a:cubicBezTo>
                  <a:cubicBezTo>
                    <a:pt x="3049" y="131"/>
                    <a:pt x="2643" y="1"/>
                    <a:pt x="222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190750" y="3604224"/>
              <a:ext cx="211125" cy="166025"/>
            </a:xfrm>
            <a:custGeom>
              <a:avLst/>
              <a:gdLst/>
              <a:ahLst/>
              <a:cxnLst/>
              <a:rect l="l" t="t" r="r" b="b"/>
              <a:pathLst>
                <a:path w="8445" h="6641" extrusionOk="0">
                  <a:moveTo>
                    <a:pt x="2007" y="143"/>
                  </a:moveTo>
                  <a:cubicBezTo>
                    <a:pt x="2240" y="143"/>
                    <a:pt x="2476" y="189"/>
                    <a:pt x="2700" y="280"/>
                  </a:cubicBezTo>
                  <a:cubicBezTo>
                    <a:pt x="3458" y="591"/>
                    <a:pt x="3957" y="1375"/>
                    <a:pt x="3620" y="2178"/>
                  </a:cubicBezTo>
                  <a:cubicBezTo>
                    <a:pt x="3614" y="2197"/>
                    <a:pt x="3626" y="2210"/>
                    <a:pt x="3639" y="2223"/>
                  </a:cubicBezTo>
                  <a:cubicBezTo>
                    <a:pt x="3646" y="2223"/>
                    <a:pt x="3646" y="2230"/>
                    <a:pt x="3646" y="2230"/>
                  </a:cubicBezTo>
                  <a:cubicBezTo>
                    <a:pt x="3762" y="2359"/>
                    <a:pt x="3911" y="2450"/>
                    <a:pt x="4073" y="2521"/>
                  </a:cubicBezTo>
                  <a:cubicBezTo>
                    <a:pt x="4119" y="2540"/>
                    <a:pt x="4339" y="2586"/>
                    <a:pt x="4462" y="2625"/>
                  </a:cubicBezTo>
                  <a:cubicBezTo>
                    <a:pt x="4310" y="2662"/>
                    <a:pt x="4158" y="2680"/>
                    <a:pt x="4008" y="2680"/>
                  </a:cubicBezTo>
                  <a:cubicBezTo>
                    <a:pt x="3794" y="2680"/>
                    <a:pt x="3580" y="2644"/>
                    <a:pt x="3367" y="2579"/>
                  </a:cubicBezTo>
                  <a:cubicBezTo>
                    <a:pt x="3353" y="2568"/>
                    <a:pt x="3336" y="2561"/>
                    <a:pt x="3319" y="2561"/>
                  </a:cubicBezTo>
                  <a:cubicBezTo>
                    <a:pt x="3300" y="2561"/>
                    <a:pt x="3281" y="2571"/>
                    <a:pt x="3270" y="2592"/>
                  </a:cubicBezTo>
                  <a:cubicBezTo>
                    <a:pt x="3006" y="3014"/>
                    <a:pt x="2570" y="3187"/>
                    <a:pt x="2116" y="3187"/>
                  </a:cubicBezTo>
                  <a:cubicBezTo>
                    <a:pt x="1747" y="3187"/>
                    <a:pt x="1366" y="3072"/>
                    <a:pt x="1056" y="2884"/>
                  </a:cubicBezTo>
                  <a:cubicBezTo>
                    <a:pt x="324" y="2437"/>
                    <a:pt x="155" y="1465"/>
                    <a:pt x="674" y="785"/>
                  </a:cubicBezTo>
                  <a:cubicBezTo>
                    <a:pt x="1002" y="359"/>
                    <a:pt x="1498" y="143"/>
                    <a:pt x="2007" y="143"/>
                  </a:cubicBezTo>
                  <a:close/>
                  <a:moveTo>
                    <a:pt x="7402" y="1472"/>
                  </a:moveTo>
                  <a:cubicBezTo>
                    <a:pt x="7233" y="2236"/>
                    <a:pt x="7233" y="3097"/>
                    <a:pt x="7285" y="3874"/>
                  </a:cubicBezTo>
                  <a:cubicBezTo>
                    <a:pt x="5673" y="3920"/>
                    <a:pt x="4054" y="3926"/>
                    <a:pt x="2448" y="4043"/>
                  </a:cubicBezTo>
                  <a:cubicBezTo>
                    <a:pt x="2441" y="3797"/>
                    <a:pt x="2448" y="3551"/>
                    <a:pt x="2422" y="3305"/>
                  </a:cubicBezTo>
                  <a:cubicBezTo>
                    <a:pt x="2811" y="3246"/>
                    <a:pt x="3160" y="3052"/>
                    <a:pt x="3374" y="2676"/>
                  </a:cubicBezTo>
                  <a:cubicBezTo>
                    <a:pt x="3586" y="2758"/>
                    <a:pt x="3807" y="2799"/>
                    <a:pt x="4029" y="2799"/>
                  </a:cubicBezTo>
                  <a:cubicBezTo>
                    <a:pt x="4228" y="2799"/>
                    <a:pt x="4428" y="2766"/>
                    <a:pt x="4624" y="2702"/>
                  </a:cubicBezTo>
                  <a:cubicBezTo>
                    <a:pt x="4656" y="2696"/>
                    <a:pt x="4676" y="2663"/>
                    <a:pt x="4669" y="2625"/>
                  </a:cubicBezTo>
                  <a:cubicBezTo>
                    <a:pt x="4630" y="2502"/>
                    <a:pt x="4494" y="2514"/>
                    <a:pt x="4378" y="2489"/>
                  </a:cubicBezTo>
                  <a:cubicBezTo>
                    <a:pt x="4132" y="2430"/>
                    <a:pt x="3931" y="2301"/>
                    <a:pt x="3730" y="2152"/>
                  </a:cubicBezTo>
                  <a:cubicBezTo>
                    <a:pt x="3827" y="1925"/>
                    <a:pt x="3860" y="1699"/>
                    <a:pt x="3840" y="1485"/>
                  </a:cubicBezTo>
                  <a:lnTo>
                    <a:pt x="3840" y="1485"/>
                  </a:lnTo>
                  <a:cubicBezTo>
                    <a:pt x="4314" y="1537"/>
                    <a:pt x="4795" y="1557"/>
                    <a:pt x="5278" y="1557"/>
                  </a:cubicBezTo>
                  <a:cubicBezTo>
                    <a:pt x="5989" y="1557"/>
                    <a:pt x="6704" y="1514"/>
                    <a:pt x="7402" y="1472"/>
                  </a:cubicBezTo>
                  <a:close/>
                  <a:moveTo>
                    <a:pt x="7431" y="1121"/>
                  </a:moveTo>
                  <a:cubicBezTo>
                    <a:pt x="7477" y="1121"/>
                    <a:pt x="7524" y="1121"/>
                    <a:pt x="7570" y="1122"/>
                  </a:cubicBezTo>
                  <a:cubicBezTo>
                    <a:pt x="7570" y="1129"/>
                    <a:pt x="7570" y="1129"/>
                    <a:pt x="7570" y="1135"/>
                  </a:cubicBezTo>
                  <a:cubicBezTo>
                    <a:pt x="7596" y="1686"/>
                    <a:pt x="7616" y="2242"/>
                    <a:pt x="7616" y="2793"/>
                  </a:cubicBezTo>
                  <a:cubicBezTo>
                    <a:pt x="7622" y="3343"/>
                    <a:pt x="7577" y="3900"/>
                    <a:pt x="7609" y="4444"/>
                  </a:cubicBezTo>
                  <a:cubicBezTo>
                    <a:pt x="7415" y="4439"/>
                    <a:pt x="7220" y="4436"/>
                    <a:pt x="7025" y="4436"/>
                  </a:cubicBezTo>
                  <a:cubicBezTo>
                    <a:pt x="6329" y="4436"/>
                    <a:pt x="5628" y="4465"/>
                    <a:pt x="4935" y="4470"/>
                  </a:cubicBezTo>
                  <a:cubicBezTo>
                    <a:pt x="4041" y="4483"/>
                    <a:pt x="3147" y="4470"/>
                    <a:pt x="2254" y="4515"/>
                  </a:cubicBezTo>
                  <a:cubicBezTo>
                    <a:pt x="2247" y="4133"/>
                    <a:pt x="2234" y="3758"/>
                    <a:pt x="2247" y="3376"/>
                  </a:cubicBezTo>
                  <a:cubicBezTo>
                    <a:pt x="2247" y="3350"/>
                    <a:pt x="2241" y="3337"/>
                    <a:pt x="2228" y="3324"/>
                  </a:cubicBezTo>
                  <a:cubicBezTo>
                    <a:pt x="2273" y="3324"/>
                    <a:pt x="2325" y="3317"/>
                    <a:pt x="2377" y="3311"/>
                  </a:cubicBezTo>
                  <a:lnTo>
                    <a:pt x="2377" y="3311"/>
                  </a:lnTo>
                  <a:cubicBezTo>
                    <a:pt x="2331" y="3551"/>
                    <a:pt x="2344" y="3810"/>
                    <a:pt x="2364" y="4049"/>
                  </a:cubicBezTo>
                  <a:cubicBezTo>
                    <a:pt x="2370" y="4062"/>
                    <a:pt x="2377" y="4069"/>
                    <a:pt x="2383" y="4075"/>
                  </a:cubicBezTo>
                  <a:cubicBezTo>
                    <a:pt x="2377" y="4101"/>
                    <a:pt x="2390" y="4127"/>
                    <a:pt x="2422" y="4127"/>
                  </a:cubicBezTo>
                  <a:cubicBezTo>
                    <a:pt x="2576" y="4129"/>
                    <a:pt x="2731" y="4130"/>
                    <a:pt x="2885" y="4130"/>
                  </a:cubicBezTo>
                  <a:cubicBezTo>
                    <a:pt x="4369" y="4130"/>
                    <a:pt x="5853" y="4051"/>
                    <a:pt x="7331" y="4004"/>
                  </a:cubicBezTo>
                  <a:cubicBezTo>
                    <a:pt x="7389" y="4004"/>
                    <a:pt x="7408" y="3946"/>
                    <a:pt x="7389" y="3907"/>
                  </a:cubicBezTo>
                  <a:cubicBezTo>
                    <a:pt x="7389" y="3084"/>
                    <a:pt x="7460" y="2268"/>
                    <a:pt x="7460" y="1446"/>
                  </a:cubicBezTo>
                  <a:cubicBezTo>
                    <a:pt x="7486" y="1407"/>
                    <a:pt x="7473" y="1342"/>
                    <a:pt x="7415" y="1342"/>
                  </a:cubicBezTo>
                  <a:cubicBezTo>
                    <a:pt x="6217" y="1427"/>
                    <a:pt x="5025" y="1388"/>
                    <a:pt x="3834" y="1414"/>
                  </a:cubicBezTo>
                  <a:cubicBezTo>
                    <a:pt x="3814" y="1316"/>
                    <a:pt x="3795" y="1226"/>
                    <a:pt x="3756" y="1135"/>
                  </a:cubicBezTo>
                  <a:lnTo>
                    <a:pt x="3756" y="1135"/>
                  </a:lnTo>
                  <a:cubicBezTo>
                    <a:pt x="4143" y="1205"/>
                    <a:pt x="4533" y="1229"/>
                    <a:pt x="4925" y="1229"/>
                  </a:cubicBezTo>
                  <a:cubicBezTo>
                    <a:pt x="5760" y="1229"/>
                    <a:pt x="6602" y="1121"/>
                    <a:pt x="7431" y="1121"/>
                  </a:cubicBezTo>
                  <a:close/>
                  <a:moveTo>
                    <a:pt x="7635" y="4574"/>
                  </a:moveTo>
                  <a:cubicBezTo>
                    <a:pt x="7823" y="5118"/>
                    <a:pt x="8043" y="5662"/>
                    <a:pt x="8302" y="6173"/>
                  </a:cubicBezTo>
                  <a:cubicBezTo>
                    <a:pt x="6029" y="6180"/>
                    <a:pt x="3762" y="6186"/>
                    <a:pt x="1489" y="6193"/>
                  </a:cubicBezTo>
                  <a:cubicBezTo>
                    <a:pt x="1826" y="5707"/>
                    <a:pt x="2111" y="5195"/>
                    <a:pt x="2318" y="4639"/>
                  </a:cubicBezTo>
                  <a:cubicBezTo>
                    <a:pt x="2510" y="4643"/>
                    <a:pt x="2702" y="4645"/>
                    <a:pt x="2895" y="4645"/>
                  </a:cubicBezTo>
                  <a:cubicBezTo>
                    <a:pt x="3573" y="4645"/>
                    <a:pt x="4254" y="4623"/>
                    <a:pt x="4935" y="4613"/>
                  </a:cubicBezTo>
                  <a:cubicBezTo>
                    <a:pt x="5113" y="4611"/>
                    <a:pt x="5293" y="4611"/>
                    <a:pt x="5472" y="4611"/>
                  </a:cubicBezTo>
                  <a:cubicBezTo>
                    <a:pt x="5592" y="4611"/>
                    <a:pt x="5712" y="4611"/>
                    <a:pt x="5832" y="4611"/>
                  </a:cubicBezTo>
                  <a:cubicBezTo>
                    <a:pt x="6431" y="4611"/>
                    <a:pt x="7033" y="4608"/>
                    <a:pt x="7629" y="4574"/>
                  </a:cubicBezTo>
                  <a:close/>
                  <a:moveTo>
                    <a:pt x="8334" y="6316"/>
                  </a:moveTo>
                  <a:lnTo>
                    <a:pt x="8334" y="6316"/>
                  </a:lnTo>
                  <a:cubicBezTo>
                    <a:pt x="8328" y="6355"/>
                    <a:pt x="8315" y="6393"/>
                    <a:pt x="8308" y="6432"/>
                  </a:cubicBezTo>
                  <a:cubicBezTo>
                    <a:pt x="7729" y="6432"/>
                    <a:pt x="7148" y="6431"/>
                    <a:pt x="6566" y="6431"/>
                  </a:cubicBezTo>
                  <a:cubicBezTo>
                    <a:pt x="4820" y="6431"/>
                    <a:pt x="3068" y="6445"/>
                    <a:pt x="1334" y="6562"/>
                  </a:cubicBezTo>
                  <a:cubicBezTo>
                    <a:pt x="1334" y="6562"/>
                    <a:pt x="1334" y="6562"/>
                    <a:pt x="1334" y="6555"/>
                  </a:cubicBezTo>
                  <a:cubicBezTo>
                    <a:pt x="1341" y="6484"/>
                    <a:pt x="1334" y="6400"/>
                    <a:pt x="1321" y="6322"/>
                  </a:cubicBezTo>
                  <a:lnTo>
                    <a:pt x="1321" y="6322"/>
                  </a:lnTo>
                  <a:cubicBezTo>
                    <a:pt x="1334" y="6329"/>
                    <a:pt x="1347" y="6335"/>
                    <a:pt x="1360" y="6335"/>
                  </a:cubicBezTo>
                  <a:cubicBezTo>
                    <a:pt x="3685" y="6329"/>
                    <a:pt x="6010" y="6322"/>
                    <a:pt x="8334" y="6316"/>
                  </a:cubicBezTo>
                  <a:close/>
                  <a:moveTo>
                    <a:pt x="2009" y="0"/>
                  </a:moveTo>
                  <a:cubicBezTo>
                    <a:pt x="1413" y="0"/>
                    <a:pt x="830" y="271"/>
                    <a:pt x="486" y="792"/>
                  </a:cubicBezTo>
                  <a:cubicBezTo>
                    <a:pt x="0" y="1537"/>
                    <a:pt x="220" y="2547"/>
                    <a:pt x="978" y="3007"/>
                  </a:cubicBezTo>
                  <a:cubicBezTo>
                    <a:pt x="1315" y="3207"/>
                    <a:pt x="1736" y="3330"/>
                    <a:pt x="2137" y="3330"/>
                  </a:cubicBezTo>
                  <a:cubicBezTo>
                    <a:pt x="2131" y="3337"/>
                    <a:pt x="2118" y="3356"/>
                    <a:pt x="2118" y="3376"/>
                  </a:cubicBezTo>
                  <a:cubicBezTo>
                    <a:pt x="2105" y="3764"/>
                    <a:pt x="2111" y="4159"/>
                    <a:pt x="2169" y="4541"/>
                  </a:cubicBezTo>
                  <a:cubicBezTo>
                    <a:pt x="2169" y="4554"/>
                    <a:pt x="2176" y="4561"/>
                    <a:pt x="2176" y="4561"/>
                  </a:cubicBezTo>
                  <a:cubicBezTo>
                    <a:pt x="2176" y="4593"/>
                    <a:pt x="2189" y="4626"/>
                    <a:pt x="2221" y="4632"/>
                  </a:cubicBezTo>
                  <a:cubicBezTo>
                    <a:pt x="1943" y="5182"/>
                    <a:pt x="1651" y="5720"/>
                    <a:pt x="1295" y="6232"/>
                  </a:cubicBezTo>
                  <a:cubicBezTo>
                    <a:pt x="1289" y="6238"/>
                    <a:pt x="1289" y="6251"/>
                    <a:pt x="1289" y="6264"/>
                  </a:cubicBezTo>
                  <a:cubicBezTo>
                    <a:pt x="1276" y="6264"/>
                    <a:pt x="1269" y="6270"/>
                    <a:pt x="1263" y="6283"/>
                  </a:cubicBezTo>
                  <a:cubicBezTo>
                    <a:pt x="1250" y="6368"/>
                    <a:pt x="1237" y="6465"/>
                    <a:pt x="1243" y="6555"/>
                  </a:cubicBezTo>
                  <a:cubicBezTo>
                    <a:pt x="1243" y="6568"/>
                    <a:pt x="1250" y="6581"/>
                    <a:pt x="1256" y="6588"/>
                  </a:cubicBezTo>
                  <a:cubicBezTo>
                    <a:pt x="1250" y="6607"/>
                    <a:pt x="1263" y="6640"/>
                    <a:pt x="1289" y="6640"/>
                  </a:cubicBezTo>
                  <a:cubicBezTo>
                    <a:pt x="1445" y="6640"/>
                    <a:pt x="1602" y="6641"/>
                    <a:pt x="1759" y="6641"/>
                  </a:cubicBezTo>
                  <a:cubicBezTo>
                    <a:pt x="3783" y="6641"/>
                    <a:pt x="5808" y="6574"/>
                    <a:pt x="7837" y="6574"/>
                  </a:cubicBezTo>
                  <a:cubicBezTo>
                    <a:pt x="7994" y="6574"/>
                    <a:pt x="8151" y="6574"/>
                    <a:pt x="8308" y="6575"/>
                  </a:cubicBezTo>
                  <a:cubicBezTo>
                    <a:pt x="8347" y="6575"/>
                    <a:pt x="8367" y="6542"/>
                    <a:pt x="8367" y="6516"/>
                  </a:cubicBezTo>
                  <a:cubicBezTo>
                    <a:pt x="8412" y="6458"/>
                    <a:pt x="8444" y="6387"/>
                    <a:pt x="8438" y="6316"/>
                  </a:cubicBezTo>
                  <a:cubicBezTo>
                    <a:pt x="8438" y="6296"/>
                    <a:pt x="8432" y="6283"/>
                    <a:pt x="8419" y="6277"/>
                  </a:cubicBezTo>
                  <a:cubicBezTo>
                    <a:pt x="8438" y="6251"/>
                    <a:pt x="8432" y="6212"/>
                    <a:pt x="8412" y="6193"/>
                  </a:cubicBezTo>
                  <a:cubicBezTo>
                    <a:pt x="8198" y="5629"/>
                    <a:pt x="7965" y="5072"/>
                    <a:pt x="7739" y="4515"/>
                  </a:cubicBezTo>
                  <a:cubicBezTo>
                    <a:pt x="7732" y="4496"/>
                    <a:pt x="7706" y="4483"/>
                    <a:pt x="7687" y="4477"/>
                  </a:cubicBezTo>
                  <a:cubicBezTo>
                    <a:pt x="7693" y="4477"/>
                    <a:pt x="7693" y="4470"/>
                    <a:pt x="7693" y="4464"/>
                  </a:cubicBezTo>
                  <a:cubicBezTo>
                    <a:pt x="7862" y="3389"/>
                    <a:pt x="7777" y="2210"/>
                    <a:pt x="7706" y="1135"/>
                  </a:cubicBezTo>
                  <a:cubicBezTo>
                    <a:pt x="7706" y="1096"/>
                    <a:pt x="7687" y="1077"/>
                    <a:pt x="7661" y="1070"/>
                  </a:cubicBezTo>
                  <a:cubicBezTo>
                    <a:pt x="7667" y="1032"/>
                    <a:pt x="7648" y="980"/>
                    <a:pt x="7590" y="980"/>
                  </a:cubicBezTo>
                  <a:cubicBezTo>
                    <a:pt x="7504" y="978"/>
                    <a:pt x="7419" y="977"/>
                    <a:pt x="7334" y="977"/>
                  </a:cubicBezTo>
                  <a:cubicBezTo>
                    <a:pt x="6424" y="977"/>
                    <a:pt x="5519" y="1066"/>
                    <a:pt x="4610" y="1066"/>
                  </a:cubicBezTo>
                  <a:cubicBezTo>
                    <a:pt x="4313" y="1066"/>
                    <a:pt x="4015" y="1057"/>
                    <a:pt x="3717" y="1032"/>
                  </a:cubicBezTo>
                  <a:cubicBezTo>
                    <a:pt x="3536" y="643"/>
                    <a:pt x="3186" y="326"/>
                    <a:pt x="2765" y="151"/>
                  </a:cubicBezTo>
                  <a:cubicBezTo>
                    <a:pt x="2522" y="50"/>
                    <a:pt x="2264" y="0"/>
                    <a:pt x="2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3182475" y="3681700"/>
              <a:ext cx="62375" cy="5125"/>
            </a:xfrm>
            <a:custGeom>
              <a:avLst/>
              <a:gdLst/>
              <a:ahLst/>
              <a:cxnLst/>
              <a:rect l="l" t="t" r="r" b="b"/>
              <a:pathLst>
                <a:path w="2495" h="205" extrusionOk="0">
                  <a:moveTo>
                    <a:pt x="1149" y="1"/>
                  </a:moveTo>
                  <a:cubicBezTo>
                    <a:pt x="776" y="1"/>
                    <a:pt x="403" y="15"/>
                    <a:pt x="46" y="36"/>
                  </a:cubicBezTo>
                  <a:cubicBezTo>
                    <a:pt x="1" y="36"/>
                    <a:pt x="1" y="94"/>
                    <a:pt x="46" y="100"/>
                  </a:cubicBezTo>
                  <a:cubicBezTo>
                    <a:pt x="609" y="158"/>
                    <a:pt x="1213" y="204"/>
                    <a:pt x="1800" y="204"/>
                  </a:cubicBezTo>
                  <a:cubicBezTo>
                    <a:pt x="2011" y="204"/>
                    <a:pt x="2219" y="198"/>
                    <a:pt x="2423" y="185"/>
                  </a:cubicBezTo>
                  <a:cubicBezTo>
                    <a:pt x="2494" y="178"/>
                    <a:pt x="2494" y="81"/>
                    <a:pt x="2423" y="68"/>
                  </a:cubicBezTo>
                  <a:cubicBezTo>
                    <a:pt x="2013" y="19"/>
                    <a:pt x="1581" y="1"/>
                    <a:pt x="1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3185075" y="3701575"/>
              <a:ext cx="60075" cy="5650"/>
            </a:xfrm>
            <a:custGeom>
              <a:avLst/>
              <a:gdLst/>
              <a:ahLst/>
              <a:cxnLst/>
              <a:rect l="l" t="t" r="r" b="b"/>
              <a:pathLst>
                <a:path w="2403" h="226" extrusionOk="0">
                  <a:moveTo>
                    <a:pt x="1008" y="1"/>
                  </a:moveTo>
                  <a:cubicBezTo>
                    <a:pt x="683" y="1"/>
                    <a:pt x="361" y="19"/>
                    <a:pt x="52" y="63"/>
                  </a:cubicBezTo>
                  <a:cubicBezTo>
                    <a:pt x="1" y="70"/>
                    <a:pt x="20" y="134"/>
                    <a:pt x="59" y="141"/>
                  </a:cubicBezTo>
                  <a:cubicBezTo>
                    <a:pt x="804" y="218"/>
                    <a:pt x="1561" y="141"/>
                    <a:pt x="2312" y="225"/>
                  </a:cubicBezTo>
                  <a:cubicBezTo>
                    <a:pt x="2316" y="226"/>
                    <a:pt x="2320" y="226"/>
                    <a:pt x="2324" y="226"/>
                  </a:cubicBezTo>
                  <a:cubicBezTo>
                    <a:pt x="2403" y="226"/>
                    <a:pt x="2399" y="95"/>
                    <a:pt x="2312" y="83"/>
                  </a:cubicBezTo>
                  <a:cubicBezTo>
                    <a:pt x="1892" y="34"/>
                    <a:pt x="1448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3266175" y="3790275"/>
              <a:ext cx="37925" cy="11875"/>
            </a:xfrm>
            <a:custGeom>
              <a:avLst/>
              <a:gdLst/>
              <a:ahLst/>
              <a:cxnLst/>
              <a:rect l="l" t="t" r="r" b="b"/>
              <a:pathLst>
                <a:path w="1517" h="475" extrusionOk="0">
                  <a:moveTo>
                    <a:pt x="378" y="96"/>
                  </a:moveTo>
                  <a:cubicBezTo>
                    <a:pt x="473" y="96"/>
                    <a:pt x="588" y="116"/>
                    <a:pt x="661" y="116"/>
                  </a:cubicBezTo>
                  <a:cubicBezTo>
                    <a:pt x="901" y="116"/>
                    <a:pt x="1134" y="122"/>
                    <a:pt x="1367" y="122"/>
                  </a:cubicBezTo>
                  <a:cubicBezTo>
                    <a:pt x="1335" y="200"/>
                    <a:pt x="1315" y="277"/>
                    <a:pt x="1315" y="368"/>
                  </a:cubicBezTo>
                  <a:cubicBezTo>
                    <a:pt x="1220" y="366"/>
                    <a:pt x="1125" y="366"/>
                    <a:pt x="1029" y="366"/>
                  </a:cubicBezTo>
                  <a:cubicBezTo>
                    <a:pt x="768" y="366"/>
                    <a:pt x="508" y="372"/>
                    <a:pt x="247" y="381"/>
                  </a:cubicBezTo>
                  <a:cubicBezTo>
                    <a:pt x="228" y="316"/>
                    <a:pt x="215" y="258"/>
                    <a:pt x="195" y="200"/>
                  </a:cubicBezTo>
                  <a:cubicBezTo>
                    <a:pt x="152" y="132"/>
                    <a:pt x="155" y="97"/>
                    <a:pt x="205" y="97"/>
                  </a:cubicBezTo>
                  <a:cubicBezTo>
                    <a:pt x="223" y="97"/>
                    <a:pt x="245" y="101"/>
                    <a:pt x="273" y="109"/>
                  </a:cubicBezTo>
                  <a:cubicBezTo>
                    <a:pt x="301" y="100"/>
                    <a:pt x="338" y="96"/>
                    <a:pt x="378" y="96"/>
                  </a:cubicBezTo>
                  <a:close/>
                  <a:moveTo>
                    <a:pt x="262" y="0"/>
                  </a:moveTo>
                  <a:cubicBezTo>
                    <a:pt x="228" y="0"/>
                    <a:pt x="195" y="3"/>
                    <a:pt x="169" y="12"/>
                  </a:cubicBezTo>
                  <a:cubicBezTo>
                    <a:pt x="1" y="90"/>
                    <a:pt x="117" y="232"/>
                    <a:pt x="182" y="394"/>
                  </a:cubicBezTo>
                  <a:cubicBezTo>
                    <a:pt x="156" y="413"/>
                    <a:pt x="169" y="452"/>
                    <a:pt x="208" y="459"/>
                  </a:cubicBezTo>
                  <a:cubicBezTo>
                    <a:pt x="493" y="468"/>
                    <a:pt x="784" y="474"/>
                    <a:pt x="1075" y="474"/>
                  </a:cubicBezTo>
                  <a:cubicBezTo>
                    <a:pt x="1181" y="474"/>
                    <a:pt x="1287" y="473"/>
                    <a:pt x="1393" y="472"/>
                  </a:cubicBezTo>
                  <a:cubicBezTo>
                    <a:pt x="1451" y="465"/>
                    <a:pt x="1458" y="394"/>
                    <a:pt x="1413" y="375"/>
                  </a:cubicBezTo>
                  <a:cubicBezTo>
                    <a:pt x="1406" y="271"/>
                    <a:pt x="1439" y="180"/>
                    <a:pt x="1497" y="96"/>
                  </a:cubicBezTo>
                  <a:cubicBezTo>
                    <a:pt x="1516" y="64"/>
                    <a:pt x="1490" y="18"/>
                    <a:pt x="1451" y="18"/>
                  </a:cubicBezTo>
                  <a:cubicBezTo>
                    <a:pt x="1238" y="18"/>
                    <a:pt x="1024" y="12"/>
                    <a:pt x="810" y="12"/>
                  </a:cubicBezTo>
                  <a:lnTo>
                    <a:pt x="467" y="12"/>
                  </a:lnTo>
                  <a:cubicBezTo>
                    <a:pt x="411" y="12"/>
                    <a:pt x="332" y="0"/>
                    <a:pt x="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222300" y="3780850"/>
              <a:ext cx="135225" cy="6850"/>
            </a:xfrm>
            <a:custGeom>
              <a:avLst/>
              <a:gdLst/>
              <a:ahLst/>
              <a:cxnLst/>
              <a:rect l="l" t="t" r="r" b="b"/>
              <a:pathLst>
                <a:path w="5409" h="274" extrusionOk="0">
                  <a:moveTo>
                    <a:pt x="5336" y="0"/>
                  </a:moveTo>
                  <a:cubicBezTo>
                    <a:pt x="5334" y="0"/>
                    <a:pt x="5333" y="0"/>
                    <a:pt x="5331" y="0"/>
                  </a:cubicBezTo>
                  <a:cubicBezTo>
                    <a:pt x="3569" y="130"/>
                    <a:pt x="1814" y="111"/>
                    <a:pt x="46" y="123"/>
                  </a:cubicBezTo>
                  <a:cubicBezTo>
                    <a:pt x="1" y="130"/>
                    <a:pt x="1" y="188"/>
                    <a:pt x="46" y="195"/>
                  </a:cubicBezTo>
                  <a:cubicBezTo>
                    <a:pt x="700" y="250"/>
                    <a:pt x="1359" y="273"/>
                    <a:pt x="2019" y="273"/>
                  </a:cubicBezTo>
                  <a:cubicBezTo>
                    <a:pt x="3125" y="273"/>
                    <a:pt x="4236" y="209"/>
                    <a:pt x="5331" y="123"/>
                  </a:cubicBezTo>
                  <a:cubicBezTo>
                    <a:pt x="5406" y="117"/>
                    <a:pt x="5408" y="0"/>
                    <a:pt x="53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3242006" y="3747025"/>
              <a:ext cx="132725" cy="14900"/>
            </a:xfrm>
            <a:custGeom>
              <a:avLst/>
              <a:gdLst/>
              <a:ahLst/>
              <a:cxnLst/>
              <a:rect l="l" t="t" r="r" b="b"/>
              <a:pathLst>
                <a:path w="5309" h="596" extrusionOk="0">
                  <a:moveTo>
                    <a:pt x="5107" y="1"/>
                  </a:moveTo>
                  <a:cubicBezTo>
                    <a:pt x="5097" y="1"/>
                    <a:pt x="5087" y="4"/>
                    <a:pt x="5078" y="10"/>
                  </a:cubicBezTo>
                  <a:cubicBezTo>
                    <a:pt x="3485" y="36"/>
                    <a:pt x="1879" y="23"/>
                    <a:pt x="286" y="94"/>
                  </a:cubicBezTo>
                  <a:cubicBezTo>
                    <a:pt x="281" y="89"/>
                    <a:pt x="275" y="87"/>
                    <a:pt x="269" y="87"/>
                  </a:cubicBezTo>
                  <a:cubicBezTo>
                    <a:pt x="259" y="87"/>
                    <a:pt x="249" y="92"/>
                    <a:pt x="241" y="100"/>
                  </a:cubicBezTo>
                  <a:cubicBezTo>
                    <a:pt x="176" y="165"/>
                    <a:pt x="143" y="269"/>
                    <a:pt x="98" y="353"/>
                  </a:cubicBezTo>
                  <a:cubicBezTo>
                    <a:pt x="66" y="418"/>
                    <a:pt x="1" y="502"/>
                    <a:pt x="20" y="580"/>
                  </a:cubicBezTo>
                  <a:cubicBezTo>
                    <a:pt x="25" y="589"/>
                    <a:pt x="33" y="595"/>
                    <a:pt x="43" y="595"/>
                  </a:cubicBezTo>
                  <a:cubicBezTo>
                    <a:pt x="46" y="595"/>
                    <a:pt x="49" y="594"/>
                    <a:pt x="53" y="592"/>
                  </a:cubicBezTo>
                  <a:cubicBezTo>
                    <a:pt x="131" y="567"/>
                    <a:pt x="156" y="476"/>
                    <a:pt x="189" y="405"/>
                  </a:cubicBezTo>
                  <a:cubicBezTo>
                    <a:pt x="228" y="333"/>
                    <a:pt x="286" y="249"/>
                    <a:pt x="305" y="172"/>
                  </a:cubicBezTo>
                  <a:cubicBezTo>
                    <a:pt x="930" y="215"/>
                    <a:pt x="1563" y="233"/>
                    <a:pt x="2198" y="233"/>
                  </a:cubicBezTo>
                  <a:cubicBezTo>
                    <a:pt x="3163" y="233"/>
                    <a:pt x="4132" y="191"/>
                    <a:pt x="5078" y="133"/>
                  </a:cubicBezTo>
                  <a:cubicBezTo>
                    <a:pt x="5091" y="133"/>
                    <a:pt x="5097" y="133"/>
                    <a:pt x="5104" y="126"/>
                  </a:cubicBezTo>
                  <a:cubicBezTo>
                    <a:pt x="5130" y="159"/>
                    <a:pt x="5162" y="197"/>
                    <a:pt x="5182" y="236"/>
                  </a:cubicBezTo>
                  <a:cubicBezTo>
                    <a:pt x="5220" y="295"/>
                    <a:pt x="5253" y="366"/>
                    <a:pt x="5272" y="431"/>
                  </a:cubicBezTo>
                  <a:cubicBezTo>
                    <a:pt x="5275" y="441"/>
                    <a:pt x="5282" y="445"/>
                    <a:pt x="5288" y="445"/>
                  </a:cubicBezTo>
                  <a:cubicBezTo>
                    <a:pt x="5298" y="445"/>
                    <a:pt x="5309" y="436"/>
                    <a:pt x="5305" y="424"/>
                  </a:cubicBezTo>
                  <a:cubicBezTo>
                    <a:pt x="5285" y="288"/>
                    <a:pt x="5240" y="113"/>
                    <a:pt x="5143" y="16"/>
                  </a:cubicBezTo>
                  <a:cubicBezTo>
                    <a:pt x="5132" y="5"/>
                    <a:pt x="5119" y="1"/>
                    <a:pt x="51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3344550" y="3786525"/>
              <a:ext cx="14575" cy="2600"/>
            </a:xfrm>
            <a:custGeom>
              <a:avLst/>
              <a:gdLst/>
              <a:ahLst/>
              <a:cxnLst/>
              <a:rect l="l" t="t" r="r" b="b"/>
              <a:pathLst>
                <a:path w="583" h="104" extrusionOk="0">
                  <a:moveTo>
                    <a:pt x="525" y="0"/>
                  </a:moveTo>
                  <a:cubicBezTo>
                    <a:pt x="363" y="0"/>
                    <a:pt x="194" y="26"/>
                    <a:pt x="39" y="45"/>
                  </a:cubicBezTo>
                  <a:cubicBezTo>
                    <a:pt x="0" y="52"/>
                    <a:pt x="0" y="104"/>
                    <a:pt x="39" y="104"/>
                  </a:cubicBezTo>
                  <a:cubicBezTo>
                    <a:pt x="201" y="104"/>
                    <a:pt x="376" y="104"/>
                    <a:pt x="538" y="84"/>
                  </a:cubicBezTo>
                  <a:cubicBezTo>
                    <a:pt x="583" y="71"/>
                    <a:pt x="570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3349725" y="3789725"/>
              <a:ext cx="10750" cy="2650"/>
            </a:xfrm>
            <a:custGeom>
              <a:avLst/>
              <a:gdLst/>
              <a:ahLst/>
              <a:cxnLst/>
              <a:rect l="l" t="t" r="r" b="b"/>
              <a:pathLst>
                <a:path w="430" h="106" extrusionOk="0">
                  <a:moveTo>
                    <a:pt x="375" y="0"/>
                  </a:moveTo>
                  <a:cubicBezTo>
                    <a:pt x="371" y="0"/>
                    <a:pt x="367" y="1"/>
                    <a:pt x="363" y="2"/>
                  </a:cubicBezTo>
                  <a:cubicBezTo>
                    <a:pt x="272" y="18"/>
                    <a:pt x="191" y="29"/>
                    <a:pt x="103" y="29"/>
                  </a:cubicBezTo>
                  <a:cubicBezTo>
                    <a:pt x="84" y="29"/>
                    <a:pt x="65" y="29"/>
                    <a:pt x="46" y="28"/>
                  </a:cubicBezTo>
                  <a:cubicBezTo>
                    <a:pt x="13" y="28"/>
                    <a:pt x="0" y="86"/>
                    <a:pt x="39" y="92"/>
                  </a:cubicBezTo>
                  <a:cubicBezTo>
                    <a:pt x="87" y="101"/>
                    <a:pt x="139" y="106"/>
                    <a:pt x="191" y="106"/>
                  </a:cubicBezTo>
                  <a:cubicBezTo>
                    <a:pt x="257" y="106"/>
                    <a:pt x="324" y="98"/>
                    <a:pt x="382" y="79"/>
                  </a:cubicBezTo>
                  <a:cubicBezTo>
                    <a:pt x="430" y="61"/>
                    <a:pt x="418" y="0"/>
                    <a:pt x="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212425" y="3801900"/>
              <a:ext cx="13475" cy="1800"/>
            </a:xfrm>
            <a:custGeom>
              <a:avLst/>
              <a:gdLst/>
              <a:ahLst/>
              <a:cxnLst/>
              <a:rect l="l" t="t" r="r" b="b"/>
              <a:pathLst>
                <a:path w="539" h="72" extrusionOk="0">
                  <a:moveTo>
                    <a:pt x="493" y="0"/>
                  </a:moveTo>
                  <a:cubicBezTo>
                    <a:pt x="338" y="0"/>
                    <a:pt x="189" y="7"/>
                    <a:pt x="33" y="7"/>
                  </a:cubicBezTo>
                  <a:cubicBezTo>
                    <a:pt x="1" y="7"/>
                    <a:pt x="1" y="59"/>
                    <a:pt x="33" y="59"/>
                  </a:cubicBezTo>
                  <a:cubicBezTo>
                    <a:pt x="189" y="65"/>
                    <a:pt x="338" y="72"/>
                    <a:pt x="493" y="72"/>
                  </a:cubicBezTo>
                  <a:cubicBezTo>
                    <a:pt x="538" y="72"/>
                    <a:pt x="538" y="0"/>
                    <a:pt x="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216650" y="3799200"/>
              <a:ext cx="12475" cy="1700"/>
            </a:xfrm>
            <a:custGeom>
              <a:avLst/>
              <a:gdLst/>
              <a:ahLst/>
              <a:cxnLst/>
              <a:rect l="l" t="t" r="r" b="b"/>
              <a:pathLst>
                <a:path w="499" h="68" extrusionOk="0">
                  <a:moveTo>
                    <a:pt x="352" y="0"/>
                  </a:moveTo>
                  <a:cubicBezTo>
                    <a:pt x="244" y="0"/>
                    <a:pt x="133" y="11"/>
                    <a:pt x="26" y="11"/>
                  </a:cubicBezTo>
                  <a:cubicBezTo>
                    <a:pt x="0" y="18"/>
                    <a:pt x="0" y="56"/>
                    <a:pt x="26" y="56"/>
                  </a:cubicBezTo>
                  <a:cubicBezTo>
                    <a:pt x="133" y="56"/>
                    <a:pt x="244" y="67"/>
                    <a:pt x="352" y="67"/>
                  </a:cubicBezTo>
                  <a:cubicBezTo>
                    <a:pt x="388" y="67"/>
                    <a:pt x="424" y="66"/>
                    <a:pt x="460" y="63"/>
                  </a:cubicBezTo>
                  <a:cubicBezTo>
                    <a:pt x="499" y="63"/>
                    <a:pt x="499" y="5"/>
                    <a:pt x="460" y="5"/>
                  </a:cubicBezTo>
                  <a:cubicBezTo>
                    <a:pt x="424" y="1"/>
                    <a:pt x="388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234775" y="3729075"/>
              <a:ext cx="12075" cy="5500"/>
            </a:xfrm>
            <a:custGeom>
              <a:avLst/>
              <a:gdLst/>
              <a:ahLst/>
              <a:cxnLst/>
              <a:rect l="l" t="t" r="r" b="b"/>
              <a:pathLst>
                <a:path w="483" h="220" extrusionOk="0">
                  <a:moveTo>
                    <a:pt x="437" y="0"/>
                  </a:moveTo>
                  <a:cubicBezTo>
                    <a:pt x="432" y="0"/>
                    <a:pt x="426" y="2"/>
                    <a:pt x="422" y="6"/>
                  </a:cubicBezTo>
                  <a:cubicBezTo>
                    <a:pt x="363" y="45"/>
                    <a:pt x="318" y="90"/>
                    <a:pt x="260" y="122"/>
                  </a:cubicBezTo>
                  <a:cubicBezTo>
                    <a:pt x="188" y="155"/>
                    <a:pt x="111" y="174"/>
                    <a:pt x="33" y="174"/>
                  </a:cubicBezTo>
                  <a:cubicBezTo>
                    <a:pt x="1" y="174"/>
                    <a:pt x="1" y="219"/>
                    <a:pt x="33" y="219"/>
                  </a:cubicBezTo>
                  <a:cubicBezTo>
                    <a:pt x="42" y="220"/>
                    <a:pt x="51" y="220"/>
                    <a:pt x="60" y="220"/>
                  </a:cubicBezTo>
                  <a:cubicBezTo>
                    <a:pt x="200" y="220"/>
                    <a:pt x="382" y="173"/>
                    <a:pt x="467" y="51"/>
                  </a:cubicBezTo>
                  <a:cubicBezTo>
                    <a:pt x="483" y="30"/>
                    <a:pt x="460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242275" y="3731075"/>
              <a:ext cx="9325" cy="5450"/>
            </a:xfrm>
            <a:custGeom>
              <a:avLst/>
              <a:gdLst/>
              <a:ahLst/>
              <a:cxnLst/>
              <a:rect l="l" t="t" r="r" b="b"/>
              <a:pathLst>
                <a:path w="373" h="218" extrusionOk="0">
                  <a:moveTo>
                    <a:pt x="324" y="0"/>
                  </a:moveTo>
                  <a:cubicBezTo>
                    <a:pt x="317" y="0"/>
                    <a:pt x="310" y="3"/>
                    <a:pt x="303" y="10"/>
                  </a:cubicBezTo>
                  <a:cubicBezTo>
                    <a:pt x="225" y="88"/>
                    <a:pt x="128" y="146"/>
                    <a:pt x="24" y="178"/>
                  </a:cubicBezTo>
                  <a:cubicBezTo>
                    <a:pt x="0" y="184"/>
                    <a:pt x="10" y="218"/>
                    <a:pt x="27" y="218"/>
                  </a:cubicBezTo>
                  <a:cubicBezTo>
                    <a:pt x="28" y="218"/>
                    <a:pt x="29" y="218"/>
                    <a:pt x="31" y="217"/>
                  </a:cubicBezTo>
                  <a:cubicBezTo>
                    <a:pt x="147" y="185"/>
                    <a:pt x="245" y="133"/>
                    <a:pt x="342" y="62"/>
                  </a:cubicBezTo>
                  <a:cubicBezTo>
                    <a:pt x="372" y="41"/>
                    <a:pt x="350" y="0"/>
                    <a:pt x="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190375" y="3659425"/>
              <a:ext cx="17400" cy="6950"/>
            </a:xfrm>
            <a:custGeom>
              <a:avLst/>
              <a:gdLst/>
              <a:ahLst/>
              <a:cxnLst/>
              <a:rect l="l" t="t" r="r" b="b"/>
              <a:pathLst>
                <a:path w="696" h="278" extrusionOk="0">
                  <a:moveTo>
                    <a:pt x="536" y="0"/>
                  </a:moveTo>
                  <a:cubicBezTo>
                    <a:pt x="346" y="0"/>
                    <a:pt x="144" y="93"/>
                    <a:pt x="22" y="221"/>
                  </a:cubicBezTo>
                  <a:cubicBezTo>
                    <a:pt x="0" y="242"/>
                    <a:pt x="19" y="277"/>
                    <a:pt x="44" y="277"/>
                  </a:cubicBezTo>
                  <a:cubicBezTo>
                    <a:pt x="50" y="277"/>
                    <a:pt x="55" y="276"/>
                    <a:pt x="60" y="273"/>
                  </a:cubicBezTo>
                  <a:cubicBezTo>
                    <a:pt x="145" y="208"/>
                    <a:pt x="229" y="156"/>
                    <a:pt x="332" y="124"/>
                  </a:cubicBezTo>
                  <a:cubicBezTo>
                    <a:pt x="436" y="91"/>
                    <a:pt x="540" y="91"/>
                    <a:pt x="643" y="85"/>
                  </a:cubicBezTo>
                  <a:cubicBezTo>
                    <a:pt x="682" y="78"/>
                    <a:pt x="695" y="20"/>
                    <a:pt x="656" y="14"/>
                  </a:cubicBezTo>
                  <a:cubicBezTo>
                    <a:pt x="617" y="4"/>
                    <a:pt x="577" y="0"/>
                    <a:pt x="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198725" y="3662300"/>
              <a:ext cx="12500" cy="4450"/>
            </a:xfrm>
            <a:custGeom>
              <a:avLst/>
              <a:gdLst/>
              <a:ahLst/>
              <a:cxnLst/>
              <a:rect l="l" t="t" r="r" b="b"/>
              <a:pathLst>
                <a:path w="500" h="178" extrusionOk="0">
                  <a:moveTo>
                    <a:pt x="450" y="0"/>
                  </a:moveTo>
                  <a:cubicBezTo>
                    <a:pt x="447" y="0"/>
                    <a:pt x="443" y="1"/>
                    <a:pt x="439" y="2"/>
                  </a:cubicBezTo>
                  <a:cubicBezTo>
                    <a:pt x="303" y="28"/>
                    <a:pt x="167" y="80"/>
                    <a:pt x="37" y="119"/>
                  </a:cubicBezTo>
                  <a:cubicBezTo>
                    <a:pt x="1" y="125"/>
                    <a:pt x="16" y="178"/>
                    <a:pt x="45" y="178"/>
                  </a:cubicBezTo>
                  <a:cubicBezTo>
                    <a:pt x="47" y="178"/>
                    <a:pt x="49" y="177"/>
                    <a:pt x="50" y="177"/>
                  </a:cubicBezTo>
                  <a:cubicBezTo>
                    <a:pt x="186" y="138"/>
                    <a:pt x="329" y="112"/>
                    <a:pt x="458" y="67"/>
                  </a:cubicBezTo>
                  <a:cubicBezTo>
                    <a:pt x="500" y="55"/>
                    <a:pt x="487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331750" y="3691800"/>
              <a:ext cx="13775" cy="2475"/>
            </a:xfrm>
            <a:custGeom>
              <a:avLst/>
              <a:gdLst/>
              <a:ahLst/>
              <a:cxnLst/>
              <a:rect l="l" t="t" r="r" b="b"/>
              <a:pathLst>
                <a:path w="551" h="99" extrusionOk="0">
                  <a:moveTo>
                    <a:pt x="499" y="1"/>
                  </a:moveTo>
                  <a:cubicBezTo>
                    <a:pt x="344" y="1"/>
                    <a:pt x="188" y="27"/>
                    <a:pt x="39" y="40"/>
                  </a:cubicBezTo>
                  <a:cubicBezTo>
                    <a:pt x="3" y="46"/>
                    <a:pt x="1" y="98"/>
                    <a:pt x="34" y="98"/>
                  </a:cubicBezTo>
                  <a:cubicBezTo>
                    <a:pt x="35" y="98"/>
                    <a:pt x="37" y="98"/>
                    <a:pt x="39" y="98"/>
                  </a:cubicBezTo>
                  <a:cubicBezTo>
                    <a:pt x="188" y="91"/>
                    <a:pt x="344" y="98"/>
                    <a:pt x="499" y="78"/>
                  </a:cubicBezTo>
                  <a:cubicBezTo>
                    <a:pt x="545" y="72"/>
                    <a:pt x="551" y="1"/>
                    <a:pt x="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338400" y="3694550"/>
              <a:ext cx="9025" cy="1975"/>
            </a:xfrm>
            <a:custGeom>
              <a:avLst/>
              <a:gdLst/>
              <a:ahLst/>
              <a:cxnLst/>
              <a:rect l="l" t="t" r="r" b="b"/>
              <a:pathLst>
                <a:path w="361" h="79" extrusionOk="0">
                  <a:moveTo>
                    <a:pt x="316" y="1"/>
                  </a:moveTo>
                  <a:cubicBezTo>
                    <a:pt x="314" y="1"/>
                    <a:pt x="313" y="1"/>
                    <a:pt x="311" y="1"/>
                  </a:cubicBezTo>
                  <a:cubicBezTo>
                    <a:pt x="220" y="7"/>
                    <a:pt x="130" y="7"/>
                    <a:pt x="39" y="7"/>
                  </a:cubicBezTo>
                  <a:cubicBezTo>
                    <a:pt x="0" y="7"/>
                    <a:pt x="0" y="72"/>
                    <a:pt x="39" y="72"/>
                  </a:cubicBezTo>
                  <a:cubicBezTo>
                    <a:pt x="130" y="72"/>
                    <a:pt x="220" y="72"/>
                    <a:pt x="311" y="79"/>
                  </a:cubicBezTo>
                  <a:cubicBezTo>
                    <a:pt x="313" y="79"/>
                    <a:pt x="314" y="79"/>
                    <a:pt x="316" y="79"/>
                  </a:cubicBezTo>
                  <a:cubicBezTo>
                    <a:pt x="361" y="79"/>
                    <a:pt x="361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17"/>
          <p:cNvGrpSpPr/>
          <p:nvPr/>
        </p:nvGrpSpPr>
        <p:grpSpPr>
          <a:xfrm>
            <a:off x="4860992" y="846525"/>
            <a:ext cx="537667" cy="548642"/>
            <a:chOff x="4050100" y="3682525"/>
            <a:chExt cx="171450" cy="172975"/>
          </a:xfrm>
        </p:grpSpPr>
        <p:sp>
          <p:nvSpPr>
            <p:cNvPr id="379" name="Google Shape;379;p17"/>
            <p:cNvSpPr/>
            <p:nvPr/>
          </p:nvSpPr>
          <p:spPr>
            <a:xfrm>
              <a:off x="4050100" y="3682525"/>
              <a:ext cx="171450" cy="172975"/>
            </a:xfrm>
            <a:custGeom>
              <a:avLst/>
              <a:gdLst/>
              <a:ahLst/>
              <a:cxnLst/>
              <a:rect l="l" t="t" r="r" b="b"/>
              <a:pathLst>
                <a:path w="6858" h="6919" extrusionOk="0">
                  <a:moveTo>
                    <a:pt x="3361" y="2204"/>
                  </a:moveTo>
                  <a:cubicBezTo>
                    <a:pt x="3348" y="2256"/>
                    <a:pt x="3328" y="2302"/>
                    <a:pt x="3315" y="2353"/>
                  </a:cubicBezTo>
                  <a:lnTo>
                    <a:pt x="3315" y="2237"/>
                  </a:lnTo>
                  <a:cubicBezTo>
                    <a:pt x="3322" y="2230"/>
                    <a:pt x="3328" y="2217"/>
                    <a:pt x="3341" y="2204"/>
                  </a:cubicBezTo>
                  <a:close/>
                  <a:moveTo>
                    <a:pt x="3529" y="4426"/>
                  </a:moveTo>
                  <a:cubicBezTo>
                    <a:pt x="3522" y="4477"/>
                    <a:pt x="3522" y="4529"/>
                    <a:pt x="3516" y="4587"/>
                  </a:cubicBezTo>
                  <a:lnTo>
                    <a:pt x="3496" y="4587"/>
                  </a:lnTo>
                  <a:cubicBezTo>
                    <a:pt x="3503" y="4536"/>
                    <a:pt x="3516" y="4477"/>
                    <a:pt x="3529" y="4426"/>
                  </a:cubicBezTo>
                  <a:close/>
                  <a:moveTo>
                    <a:pt x="5472" y="1"/>
                  </a:moveTo>
                  <a:cubicBezTo>
                    <a:pt x="5461" y="1"/>
                    <a:pt x="5450" y="2"/>
                    <a:pt x="5439" y="3"/>
                  </a:cubicBezTo>
                  <a:cubicBezTo>
                    <a:pt x="4509" y="88"/>
                    <a:pt x="3582" y="127"/>
                    <a:pt x="2653" y="127"/>
                  </a:cubicBezTo>
                  <a:cubicBezTo>
                    <a:pt x="2100" y="127"/>
                    <a:pt x="1546" y="113"/>
                    <a:pt x="990" y="87"/>
                  </a:cubicBezTo>
                  <a:cubicBezTo>
                    <a:pt x="984" y="87"/>
                    <a:pt x="978" y="86"/>
                    <a:pt x="971" y="86"/>
                  </a:cubicBezTo>
                  <a:cubicBezTo>
                    <a:pt x="726" y="86"/>
                    <a:pt x="616" y="332"/>
                    <a:pt x="647" y="540"/>
                  </a:cubicBezTo>
                  <a:cubicBezTo>
                    <a:pt x="712" y="1039"/>
                    <a:pt x="764" y="1550"/>
                    <a:pt x="841" y="2055"/>
                  </a:cubicBezTo>
                  <a:cubicBezTo>
                    <a:pt x="686" y="2146"/>
                    <a:pt x="550" y="2243"/>
                    <a:pt x="446" y="2366"/>
                  </a:cubicBezTo>
                  <a:cubicBezTo>
                    <a:pt x="181" y="2658"/>
                    <a:pt x="297" y="3117"/>
                    <a:pt x="304" y="3474"/>
                  </a:cubicBezTo>
                  <a:cubicBezTo>
                    <a:pt x="330" y="4477"/>
                    <a:pt x="246" y="5475"/>
                    <a:pt x="45" y="6459"/>
                  </a:cubicBezTo>
                  <a:cubicBezTo>
                    <a:pt x="0" y="6683"/>
                    <a:pt x="145" y="6919"/>
                    <a:pt x="385" y="6919"/>
                  </a:cubicBezTo>
                  <a:cubicBezTo>
                    <a:pt x="388" y="6919"/>
                    <a:pt x="391" y="6919"/>
                    <a:pt x="395" y="6919"/>
                  </a:cubicBezTo>
                  <a:cubicBezTo>
                    <a:pt x="2415" y="6886"/>
                    <a:pt x="4435" y="6841"/>
                    <a:pt x="6456" y="6776"/>
                  </a:cubicBezTo>
                  <a:cubicBezTo>
                    <a:pt x="6708" y="6770"/>
                    <a:pt x="6857" y="6550"/>
                    <a:pt x="6812" y="6317"/>
                  </a:cubicBezTo>
                  <a:cubicBezTo>
                    <a:pt x="6598" y="5306"/>
                    <a:pt x="6553" y="4316"/>
                    <a:pt x="6534" y="3292"/>
                  </a:cubicBezTo>
                  <a:cubicBezTo>
                    <a:pt x="6527" y="2930"/>
                    <a:pt x="6424" y="2658"/>
                    <a:pt x="6119" y="2450"/>
                  </a:cubicBezTo>
                  <a:cubicBezTo>
                    <a:pt x="5905" y="2308"/>
                    <a:pt x="5672" y="2166"/>
                    <a:pt x="5439" y="2036"/>
                  </a:cubicBezTo>
                  <a:cubicBezTo>
                    <a:pt x="5549" y="1512"/>
                    <a:pt x="5666" y="987"/>
                    <a:pt x="5789" y="456"/>
                  </a:cubicBezTo>
                  <a:cubicBezTo>
                    <a:pt x="5838" y="258"/>
                    <a:pt x="5699" y="1"/>
                    <a:pt x="54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056225" y="3686450"/>
              <a:ext cx="153675" cy="162150"/>
            </a:xfrm>
            <a:custGeom>
              <a:avLst/>
              <a:gdLst/>
              <a:ahLst/>
              <a:cxnLst/>
              <a:rect l="l" t="t" r="r" b="b"/>
              <a:pathLst>
                <a:path w="6147" h="6486" extrusionOk="0">
                  <a:moveTo>
                    <a:pt x="855" y="2203"/>
                  </a:moveTo>
                  <a:cubicBezTo>
                    <a:pt x="881" y="2481"/>
                    <a:pt x="901" y="2760"/>
                    <a:pt x="914" y="3038"/>
                  </a:cubicBezTo>
                  <a:cubicBezTo>
                    <a:pt x="719" y="2915"/>
                    <a:pt x="525" y="2805"/>
                    <a:pt x="337" y="2701"/>
                  </a:cubicBezTo>
                  <a:cubicBezTo>
                    <a:pt x="545" y="2585"/>
                    <a:pt x="719" y="2404"/>
                    <a:pt x="855" y="2203"/>
                  </a:cubicBezTo>
                  <a:close/>
                  <a:moveTo>
                    <a:pt x="4916" y="2015"/>
                  </a:moveTo>
                  <a:cubicBezTo>
                    <a:pt x="5201" y="2222"/>
                    <a:pt x="5505" y="2410"/>
                    <a:pt x="5809" y="2598"/>
                  </a:cubicBezTo>
                  <a:cubicBezTo>
                    <a:pt x="5816" y="2598"/>
                    <a:pt x="5829" y="2604"/>
                    <a:pt x="5835" y="2604"/>
                  </a:cubicBezTo>
                  <a:lnTo>
                    <a:pt x="5835" y="2682"/>
                  </a:lnTo>
                  <a:cubicBezTo>
                    <a:pt x="5823" y="2674"/>
                    <a:pt x="5808" y="2666"/>
                    <a:pt x="5792" y="2666"/>
                  </a:cubicBezTo>
                  <a:cubicBezTo>
                    <a:pt x="5783" y="2666"/>
                    <a:pt x="5774" y="2668"/>
                    <a:pt x="5764" y="2676"/>
                  </a:cubicBezTo>
                  <a:cubicBezTo>
                    <a:pt x="5421" y="2896"/>
                    <a:pt x="5104" y="3155"/>
                    <a:pt x="4780" y="3401"/>
                  </a:cubicBezTo>
                  <a:cubicBezTo>
                    <a:pt x="4806" y="2935"/>
                    <a:pt x="4851" y="2475"/>
                    <a:pt x="4916" y="2015"/>
                  </a:cubicBezTo>
                  <a:close/>
                  <a:moveTo>
                    <a:pt x="707" y="156"/>
                  </a:moveTo>
                  <a:cubicBezTo>
                    <a:pt x="1290" y="230"/>
                    <a:pt x="1874" y="256"/>
                    <a:pt x="2459" y="256"/>
                  </a:cubicBezTo>
                  <a:cubicBezTo>
                    <a:pt x="3114" y="256"/>
                    <a:pt x="3770" y="223"/>
                    <a:pt x="4424" y="189"/>
                  </a:cubicBezTo>
                  <a:cubicBezTo>
                    <a:pt x="4513" y="186"/>
                    <a:pt x="4586" y="178"/>
                    <a:pt x="4652" y="178"/>
                  </a:cubicBezTo>
                  <a:cubicBezTo>
                    <a:pt x="4755" y="178"/>
                    <a:pt x="4842" y="198"/>
                    <a:pt x="4948" y="292"/>
                  </a:cubicBezTo>
                  <a:cubicBezTo>
                    <a:pt x="5142" y="461"/>
                    <a:pt x="5045" y="552"/>
                    <a:pt x="4993" y="778"/>
                  </a:cubicBezTo>
                  <a:cubicBezTo>
                    <a:pt x="4922" y="1083"/>
                    <a:pt x="4864" y="1380"/>
                    <a:pt x="4812" y="1685"/>
                  </a:cubicBezTo>
                  <a:cubicBezTo>
                    <a:pt x="4715" y="2274"/>
                    <a:pt x="4657" y="2870"/>
                    <a:pt x="4637" y="3466"/>
                  </a:cubicBezTo>
                  <a:cubicBezTo>
                    <a:pt x="4637" y="3479"/>
                    <a:pt x="4637" y="3492"/>
                    <a:pt x="4644" y="3504"/>
                  </a:cubicBezTo>
                  <a:cubicBezTo>
                    <a:pt x="4346" y="3738"/>
                    <a:pt x="4042" y="4016"/>
                    <a:pt x="3679" y="4139"/>
                  </a:cubicBezTo>
                  <a:cubicBezTo>
                    <a:pt x="3608" y="4074"/>
                    <a:pt x="3536" y="4010"/>
                    <a:pt x="3465" y="3945"/>
                  </a:cubicBezTo>
                  <a:cubicBezTo>
                    <a:pt x="3355" y="3841"/>
                    <a:pt x="3226" y="3647"/>
                    <a:pt x="3064" y="3627"/>
                  </a:cubicBezTo>
                  <a:cubicBezTo>
                    <a:pt x="3055" y="3626"/>
                    <a:pt x="3046" y="3626"/>
                    <a:pt x="3037" y="3626"/>
                  </a:cubicBezTo>
                  <a:cubicBezTo>
                    <a:pt x="2888" y="3626"/>
                    <a:pt x="2773" y="3775"/>
                    <a:pt x="2675" y="3867"/>
                  </a:cubicBezTo>
                  <a:cubicBezTo>
                    <a:pt x="2578" y="3958"/>
                    <a:pt x="2481" y="4055"/>
                    <a:pt x="2384" y="4152"/>
                  </a:cubicBezTo>
                  <a:cubicBezTo>
                    <a:pt x="2377" y="4146"/>
                    <a:pt x="2377" y="4139"/>
                    <a:pt x="2364" y="4133"/>
                  </a:cubicBezTo>
                  <a:cubicBezTo>
                    <a:pt x="1969" y="3744"/>
                    <a:pt x="1490" y="3394"/>
                    <a:pt x="998" y="3090"/>
                  </a:cubicBezTo>
                  <a:cubicBezTo>
                    <a:pt x="1056" y="2106"/>
                    <a:pt x="927" y="1115"/>
                    <a:pt x="707" y="156"/>
                  </a:cubicBezTo>
                  <a:close/>
                  <a:moveTo>
                    <a:pt x="273" y="2766"/>
                  </a:moveTo>
                  <a:lnTo>
                    <a:pt x="273" y="2766"/>
                  </a:lnTo>
                  <a:cubicBezTo>
                    <a:pt x="946" y="3245"/>
                    <a:pt x="1607" y="3770"/>
                    <a:pt x="2300" y="4217"/>
                  </a:cubicBezTo>
                  <a:cubicBezTo>
                    <a:pt x="2306" y="4223"/>
                    <a:pt x="2306" y="4223"/>
                    <a:pt x="2313" y="4223"/>
                  </a:cubicBezTo>
                  <a:cubicBezTo>
                    <a:pt x="2170" y="4366"/>
                    <a:pt x="2028" y="4508"/>
                    <a:pt x="1879" y="4651"/>
                  </a:cubicBezTo>
                  <a:cubicBezTo>
                    <a:pt x="1374" y="5156"/>
                    <a:pt x="855" y="5648"/>
                    <a:pt x="363" y="6166"/>
                  </a:cubicBezTo>
                  <a:cubicBezTo>
                    <a:pt x="363" y="6160"/>
                    <a:pt x="357" y="6153"/>
                    <a:pt x="357" y="6147"/>
                  </a:cubicBezTo>
                  <a:cubicBezTo>
                    <a:pt x="208" y="6075"/>
                    <a:pt x="156" y="5965"/>
                    <a:pt x="201" y="5823"/>
                  </a:cubicBezTo>
                  <a:cubicBezTo>
                    <a:pt x="156" y="5583"/>
                    <a:pt x="214" y="5279"/>
                    <a:pt x="227" y="5033"/>
                  </a:cubicBezTo>
                  <a:cubicBezTo>
                    <a:pt x="234" y="4767"/>
                    <a:pt x="240" y="4502"/>
                    <a:pt x="247" y="4243"/>
                  </a:cubicBezTo>
                  <a:cubicBezTo>
                    <a:pt x="266" y="3751"/>
                    <a:pt x="279" y="3258"/>
                    <a:pt x="273" y="2766"/>
                  </a:cubicBezTo>
                  <a:close/>
                  <a:moveTo>
                    <a:pt x="5835" y="2773"/>
                  </a:moveTo>
                  <a:cubicBezTo>
                    <a:pt x="5861" y="3757"/>
                    <a:pt x="5894" y="4735"/>
                    <a:pt x="5920" y="5713"/>
                  </a:cubicBezTo>
                  <a:cubicBezTo>
                    <a:pt x="5926" y="5888"/>
                    <a:pt x="5965" y="6075"/>
                    <a:pt x="5894" y="6198"/>
                  </a:cubicBezTo>
                  <a:cubicBezTo>
                    <a:pt x="5356" y="5693"/>
                    <a:pt x="4812" y="5195"/>
                    <a:pt x="4275" y="4696"/>
                  </a:cubicBezTo>
                  <a:cubicBezTo>
                    <a:pt x="4106" y="4534"/>
                    <a:pt x="3938" y="4379"/>
                    <a:pt x="3763" y="4217"/>
                  </a:cubicBezTo>
                  <a:cubicBezTo>
                    <a:pt x="4139" y="4120"/>
                    <a:pt x="4443" y="3828"/>
                    <a:pt x="4747" y="3602"/>
                  </a:cubicBezTo>
                  <a:cubicBezTo>
                    <a:pt x="5110" y="3330"/>
                    <a:pt x="5486" y="3071"/>
                    <a:pt x="5835" y="2773"/>
                  </a:cubicBezTo>
                  <a:close/>
                  <a:moveTo>
                    <a:pt x="3060" y="3819"/>
                  </a:moveTo>
                  <a:cubicBezTo>
                    <a:pt x="3083" y="3819"/>
                    <a:pt x="3106" y="3822"/>
                    <a:pt x="3128" y="3828"/>
                  </a:cubicBezTo>
                  <a:cubicBezTo>
                    <a:pt x="3239" y="3861"/>
                    <a:pt x="3400" y="4081"/>
                    <a:pt x="3478" y="4152"/>
                  </a:cubicBezTo>
                  <a:cubicBezTo>
                    <a:pt x="3575" y="4243"/>
                    <a:pt x="3672" y="4333"/>
                    <a:pt x="3770" y="4424"/>
                  </a:cubicBezTo>
                  <a:cubicBezTo>
                    <a:pt x="3983" y="4618"/>
                    <a:pt x="4197" y="4819"/>
                    <a:pt x="4404" y="5013"/>
                  </a:cubicBezTo>
                  <a:cubicBezTo>
                    <a:pt x="4864" y="5441"/>
                    <a:pt x="5324" y="5868"/>
                    <a:pt x="5784" y="6289"/>
                  </a:cubicBezTo>
                  <a:cubicBezTo>
                    <a:pt x="5764" y="6296"/>
                    <a:pt x="5745" y="6302"/>
                    <a:pt x="5725" y="6308"/>
                  </a:cubicBezTo>
                  <a:cubicBezTo>
                    <a:pt x="5650" y="6328"/>
                    <a:pt x="5561" y="6334"/>
                    <a:pt x="5468" y="6334"/>
                  </a:cubicBezTo>
                  <a:cubicBezTo>
                    <a:pt x="5282" y="6334"/>
                    <a:pt x="5078" y="6308"/>
                    <a:pt x="4922" y="6308"/>
                  </a:cubicBezTo>
                  <a:lnTo>
                    <a:pt x="998" y="6308"/>
                  </a:lnTo>
                  <a:cubicBezTo>
                    <a:pt x="912" y="6308"/>
                    <a:pt x="814" y="6323"/>
                    <a:pt x="724" y="6323"/>
                  </a:cubicBezTo>
                  <a:cubicBezTo>
                    <a:pt x="678" y="6323"/>
                    <a:pt x="635" y="6319"/>
                    <a:pt x="596" y="6308"/>
                  </a:cubicBezTo>
                  <a:cubicBezTo>
                    <a:pt x="582" y="6311"/>
                    <a:pt x="568" y="6312"/>
                    <a:pt x="554" y="6312"/>
                  </a:cubicBezTo>
                  <a:cubicBezTo>
                    <a:pt x="504" y="6312"/>
                    <a:pt x="464" y="6294"/>
                    <a:pt x="428" y="6263"/>
                  </a:cubicBezTo>
                  <a:cubicBezTo>
                    <a:pt x="862" y="5868"/>
                    <a:pt x="1276" y="5447"/>
                    <a:pt x="1697" y="5033"/>
                  </a:cubicBezTo>
                  <a:cubicBezTo>
                    <a:pt x="1905" y="4826"/>
                    <a:pt x="2118" y="4625"/>
                    <a:pt x="2325" y="4418"/>
                  </a:cubicBezTo>
                  <a:cubicBezTo>
                    <a:pt x="2493" y="4250"/>
                    <a:pt x="2787" y="3819"/>
                    <a:pt x="3060" y="3819"/>
                  </a:cubicBezTo>
                  <a:close/>
                  <a:moveTo>
                    <a:pt x="608" y="1"/>
                  </a:moveTo>
                  <a:cubicBezTo>
                    <a:pt x="561" y="1"/>
                    <a:pt x="538" y="55"/>
                    <a:pt x="545" y="92"/>
                  </a:cubicBezTo>
                  <a:cubicBezTo>
                    <a:pt x="700" y="765"/>
                    <a:pt x="791" y="1445"/>
                    <a:pt x="849" y="2132"/>
                  </a:cubicBezTo>
                  <a:cubicBezTo>
                    <a:pt x="841" y="2123"/>
                    <a:pt x="828" y="2118"/>
                    <a:pt x="815" y="2118"/>
                  </a:cubicBezTo>
                  <a:cubicBezTo>
                    <a:pt x="798" y="2118"/>
                    <a:pt x="779" y="2126"/>
                    <a:pt x="765" y="2145"/>
                  </a:cubicBezTo>
                  <a:cubicBezTo>
                    <a:pt x="629" y="2339"/>
                    <a:pt x="454" y="2507"/>
                    <a:pt x="279" y="2663"/>
                  </a:cubicBezTo>
                  <a:lnTo>
                    <a:pt x="273" y="2663"/>
                  </a:lnTo>
                  <a:cubicBezTo>
                    <a:pt x="273" y="2633"/>
                    <a:pt x="251" y="2618"/>
                    <a:pt x="231" y="2618"/>
                  </a:cubicBezTo>
                  <a:cubicBezTo>
                    <a:pt x="216" y="2618"/>
                    <a:pt x="200" y="2627"/>
                    <a:pt x="195" y="2643"/>
                  </a:cubicBezTo>
                  <a:cubicBezTo>
                    <a:pt x="176" y="2656"/>
                    <a:pt x="176" y="2682"/>
                    <a:pt x="188" y="2701"/>
                  </a:cubicBezTo>
                  <a:cubicBezTo>
                    <a:pt x="130" y="3343"/>
                    <a:pt x="117" y="3990"/>
                    <a:pt x="91" y="4638"/>
                  </a:cubicBezTo>
                  <a:cubicBezTo>
                    <a:pt x="85" y="4981"/>
                    <a:pt x="72" y="5324"/>
                    <a:pt x="59" y="5667"/>
                  </a:cubicBezTo>
                  <a:cubicBezTo>
                    <a:pt x="52" y="5836"/>
                    <a:pt x="1" y="6075"/>
                    <a:pt x="78" y="6237"/>
                  </a:cubicBezTo>
                  <a:cubicBezTo>
                    <a:pt x="174" y="6439"/>
                    <a:pt x="409" y="6483"/>
                    <a:pt x="651" y="6483"/>
                  </a:cubicBezTo>
                  <a:cubicBezTo>
                    <a:pt x="836" y="6483"/>
                    <a:pt x="1025" y="6457"/>
                    <a:pt x="1160" y="6457"/>
                  </a:cubicBezTo>
                  <a:lnTo>
                    <a:pt x="5168" y="6457"/>
                  </a:lnTo>
                  <a:cubicBezTo>
                    <a:pt x="5286" y="6457"/>
                    <a:pt x="5461" y="6485"/>
                    <a:pt x="5627" y="6485"/>
                  </a:cubicBezTo>
                  <a:cubicBezTo>
                    <a:pt x="5819" y="6485"/>
                    <a:pt x="5999" y="6448"/>
                    <a:pt x="6068" y="6289"/>
                  </a:cubicBezTo>
                  <a:cubicBezTo>
                    <a:pt x="6146" y="6101"/>
                    <a:pt x="6062" y="5758"/>
                    <a:pt x="6056" y="5557"/>
                  </a:cubicBezTo>
                  <a:cubicBezTo>
                    <a:pt x="6049" y="5246"/>
                    <a:pt x="6043" y="4936"/>
                    <a:pt x="6030" y="4625"/>
                  </a:cubicBezTo>
                  <a:lnTo>
                    <a:pt x="5978" y="2604"/>
                  </a:lnTo>
                  <a:cubicBezTo>
                    <a:pt x="5978" y="2558"/>
                    <a:pt x="5941" y="2535"/>
                    <a:pt x="5907" y="2535"/>
                  </a:cubicBezTo>
                  <a:cubicBezTo>
                    <a:pt x="5893" y="2535"/>
                    <a:pt x="5879" y="2539"/>
                    <a:pt x="5868" y="2546"/>
                  </a:cubicBezTo>
                  <a:cubicBezTo>
                    <a:pt x="5861" y="2540"/>
                    <a:pt x="5861" y="2533"/>
                    <a:pt x="5848" y="2527"/>
                  </a:cubicBezTo>
                  <a:cubicBezTo>
                    <a:pt x="5550" y="2306"/>
                    <a:pt x="5246" y="2080"/>
                    <a:pt x="4935" y="1879"/>
                  </a:cubicBezTo>
                  <a:cubicBezTo>
                    <a:pt x="4974" y="1601"/>
                    <a:pt x="5019" y="1322"/>
                    <a:pt x="5084" y="1044"/>
                  </a:cubicBezTo>
                  <a:cubicBezTo>
                    <a:pt x="5149" y="746"/>
                    <a:pt x="5460" y="150"/>
                    <a:pt x="4993" y="40"/>
                  </a:cubicBezTo>
                  <a:cubicBezTo>
                    <a:pt x="4908" y="21"/>
                    <a:pt x="4818" y="14"/>
                    <a:pt x="4725" y="14"/>
                  </a:cubicBezTo>
                  <a:cubicBezTo>
                    <a:pt x="4495" y="14"/>
                    <a:pt x="4252" y="57"/>
                    <a:pt x="4035" y="66"/>
                  </a:cubicBezTo>
                  <a:cubicBezTo>
                    <a:pt x="3672" y="85"/>
                    <a:pt x="3310" y="98"/>
                    <a:pt x="2947" y="105"/>
                  </a:cubicBezTo>
                  <a:cubicBezTo>
                    <a:pt x="2774" y="109"/>
                    <a:pt x="2600" y="111"/>
                    <a:pt x="2428" y="111"/>
                  </a:cubicBezTo>
                  <a:cubicBezTo>
                    <a:pt x="1820" y="111"/>
                    <a:pt x="1216" y="82"/>
                    <a:pt x="616" y="1"/>
                  </a:cubicBezTo>
                  <a:cubicBezTo>
                    <a:pt x="613" y="1"/>
                    <a:pt x="611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092975" y="3710775"/>
              <a:ext cx="69475" cy="3550"/>
            </a:xfrm>
            <a:custGeom>
              <a:avLst/>
              <a:gdLst/>
              <a:ahLst/>
              <a:cxnLst/>
              <a:rect l="l" t="t" r="r" b="b"/>
              <a:pathLst>
                <a:path w="2779" h="142" extrusionOk="0">
                  <a:moveTo>
                    <a:pt x="1626" y="0"/>
                  </a:moveTo>
                  <a:cubicBezTo>
                    <a:pt x="1100" y="0"/>
                    <a:pt x="574" y="13"/>
                    <a:pt x="52" y="32"/>
                  </a:cubicBezTo>
                  <a:cubicBezTo>
                    <a:pt x="1" y="32"/>
                    <a:pt x="1" y="110"/>
                    <a:pt x="52" y="110"/>
                  </a:cubicBezTo>
                  <a:cubicBezTo>
                    <a:pt x="933" y="116"/>
                    <a:pt x="1814" y="129"/>
                    <a:pt x="2695" y="142"/>
                  </a:cubicBezTo>
                  <a:cubicBezTo>
                    <a:pt x="2779" y="142"/>
                    <a:pt x="2772" y="19"/>
                    <a:pt x="2695" y="19"/>
                  </a:cubicBezTo>
                  <a:cubicBezTo>
                    <a:pt x="2339" y="6"/>
                    <a:pt x="1982" y="0"/>
                    <a:pt x="1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096225" y="3730500"/>
              <a:ext cx="63000" cy="4075"/>
            </a:xfrm>
            <a:custGeom>
              <a:avLst/>
              <a:gdLst/>
              <a:ahLst/>
              <a:cxnLst/>
              <a:rect l="l" t="t" r="r" b="b"/>
              <a:pathLst>
                <a:path w="2520" h="163" extrusionOk="0">
                  <a:moveTo>
                    <a:pt x="946" y="0"/>
                  </a:moveTo>
                  <a:cubicBezTo>
                    <a:pt x="933" y="0"/>
                    <a:pt x="926" y="7"/>
                    <a:pt x="920" y="13"/>
                  </a:cubicBezTo>
                  <a:cubicBezTo>
                    <a:pt x="641" y="13"/>
                    <a:pt x="356" y="13"/>
                    <a:pt x="78" y="26"/>
                  </a:cubicBezTo>
                  <a:cubicBezTo>
                    <a:pt x="0" y="26"/>
                    <a:pt x="0" y="149"/>
                    <a:pt x="78" y="149"/>
                  </a:cubicBezTo>
                  <a:cubicBezTo>
                    <a:pt x="373" y="159"/>
                    <a:pt x="670" y="163"/>
                    <a:pt x="967" y="163"/>
                  </a:cubicBezTo>
                  <a:cubicBezTo>
                    <a:pt x="1457" y="163"/>
                    <a:pt x="1949" y="153"/>
                    <a:pt x="2442" y="149"/>
                  </a:cubicBezTo>
                  <a:cubicBezTo>
                    <a:pt x="2517" y="149"/>
                    <a:pt x="2519" y="26"/>
                    <a:pt x="2447" y="26"/>
                  </a:cubicBezTo>
                  <a:cubicBezTo>
                    <a:pt x="2445" y="26"/>
                    <a:pt x="2443" y="26"/>
                    <a:pt x="2442" y="26"/>
                  </a:cubicBezTo>
                  <a:cubicBezTo>
                    <a:pt x="2047" y="20"/>
                    <a:pt x="1658" y="13"/>
                    <a:pt x="1263" y="13"/>
                  </a:cubicBezTo>
                  <a:cubicBezTo>
                    <a:pt x="1159" y="7"/>
                    <a:pt x="1049" y="0"/>
                    <a:pt x="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4094425" y="3753925"/>
              <a:ext cx="68200" cy="4275"/>
            </a:xfrm>
            <a:custGeom>
              <a:avLst/>
              <a:gdLst/>
              <a:ahLst/>
              <a:cxnLst/>
              <a:rect l="l" t="t" r="r" b="b"/>
              <a:pathLst>
                <a:path w="2728" h="171" extrusionOk="0">
                  <a:moveTo>
                    <a:pt x="928" y="1"/>
                  </a:moveTo>
                  <a:cubicBezTo>
                    <a:pt x="634" y="1"/>
                    <a:pt x="340" y="6"/>
                    <a:pt x="46" y="22"/>
                  </a:cubicBezTo>
                  <a:cubicBezTo>
                    <a:pt x="1" y="22"/>
                    <a:pt x="7" y="80"/>
                    <a:pt x="46" y="80"/>
                  </a:cubicBezTo>
                  <a:cubicBezTo>
                    <a:pt x="908" y="158"/>
                    <a:pt x="1775" y="151"/>
                    <a:pt x="2637" y="171"/>
                  </a:cubicBezTo>
                  <a:cubicBezTo>
                    <a:pt x="2727" y="171"/>
                    <a:pt x="2727" y="35"/>
                    <a:pt x="2637" y="35"/>
                  </a:cubicBezTo>
                  <a:cubicBezTo>
                    <a:pt x="2069" y="22"/>
                    <a:pt x="1498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081150" y="3694950"/>
              <a:ext cx="27875" cy="2875"/>
            </a:xfrm>
            <a:custGeom>
              <a:avLst/>
              <a:gdLst/>
              <a:ahLst/>
              <a:cxnLst/>
              <a:rect l="l" t="t" r="r" b="b"/>
              <a:pathLst>
                <a:path w="1115" h="115" extrusionOk="0">
                  <a:moveTo>
                    <a:pt x="575" y="0"/>
                  </a:moveTo>
                  <a:cubicBezTo>
                    <a:pt x="395" y="0"/>
                    <a:pt x="214" y="13"/>
                    <a:pt x="40" y="30"/>
                  </a:cubicBezTo>
                  <a:cubicBezTo>
                    <a:pt x="1" y="30"/>
                    <a:pt x="1" y="88"/>
                    <a:pt x="40" y="88"/>
                  </a:cubicBezTo>
                  <a:cubicBezTo>
                    <a:pt x="107" y="85"/>
                    <a:pt x="175" y="83"/>
                    <a:pt x="242" y="83"/>
                  </a:cubicBezTo>
                  <a:cubicBezTo>
                    <a:pt x="516" y="83"/>
                    <a:pt x="787" y="109"/>
                    <a:pt x="1063" y="114"/>
                  </a:cubicBezTo>
                  <a:cubicBezTo>
                    <a:pt x="1102" y="114"/>
                    <a:pt x="1115" y="50"/>
                    <a:pt x="1076" y="43"/>
                  </a:cubicBezTo>
                  <a:cubicBezTo>
                    <a:pt x="913" y="12"/>
                    <a:pt x="744" y="0"/>
                    <a:pt x="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092175" y="3699300"/>
              <a:ext cx="19275" cy="1975"/>
            </a:xfrm>
            <a:custGeom>
              <a:avLst/>
              <a:gdLst/>
              <a:ahLst/>
              <a:cxnLst/>
              <a:rect l="l" t="t" r="r" b="b"/>
              <a:pathLst>
                <a:path w="771" h="79" extrusionOk="0">
                  <a:moveTo>
                    <a:pt x="563" y="1"/>
                  </a:moveTo>
                  <a:cubicBezTo>
                    <a:pt x="384" y="1"/>
                    <a:pt x="203" y="13"/>
                    <a:pt x="26" y="18"/>
                  </a:cubicBezTo>
                  <a:cubicBezTo>
                    <a:pt x="0" y="18"/>
                    <a:pt x="0" y="63"/>
                    <a:pt x="26" y="63"/>
                  </a:cubicBezTo>
                  <a:cubicBezTo>
                    <a:pt x="215" y="69"/>
                    <a:pt x="408" y="78"/>
                    <a:pt x="598" y="78"/>
                  </a:cubicBezTo>
                  <a:cubicBezTo>
                    <a:pt x="643" y="78"/>
                    <a:pt x="688" y="78"/>
                    <a:pt x="732" y="76"/>
                  </a:cubicBezTo>
                  <a:cubicBezTo>
                    <a:pt x="771" y="70"/>
                    <a:pt x="771" y="12"/>
                    <a:pt x="732" y="5"/>
                  </a:cubicBezTo>
                  <a:cubicBezTo>
                    <a:pt x="676" y="2"/>
                    <a:pt x="620" y="1"/>
                    <a:pt x="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167400" y="3774600"/>
              <a:ext cx="19825" cy="10700"/>
            </a:xfrm>
            <a:custGeom>
              <a:avLst/>
              <a:gdLst/>
              <a:ahLst/>
              <a:cxnLst/>
              <a:rect l="l" t="t" r="r" b="b"/>
              <a:pathLst>
                <a:path w="793" h="428" extrusionOk="0">
                  <a:moveTo>
                    <a:pt x="733" y="0"/>
                  </a:moveTo>
                  <a:cubicBezTo>
                    <a:pt x="727" y="0"/>
                    <a:pt x="721" y="2"/>
                    <a:pt x="715" y="4"/>
                  </a:cubicBezTo>
                  <a:cubicBezTo>
                    <a:pt x="482" y="108"/>
                    <a:pt x="255" y="244"/>
                    <a:pt x="35" y="367"/>
                  </a:cubicBezTo>
                  <a:cubicBezTo>
                    <a:pt x="0" y="384"/>
                    <a:pt x="22" y="427"/>
                    <a:pt x="55" y="427"/>
                  </a:cubicBezTo>
                  <a:cubicBezTo>
                    <a:pt x="59" y="427"/>
                    <a:pt x="63" y="427"/>
                    <a:pt x="67" y="425"/>
                  </a:cubicBezTo>
                  <a:cubicBezTo>
                    <a:pt x="294" y="309"/>
                    <a:pt x="540" y="205"/>
                    <a:pt x="754" y="69"/>
                  </a:cubicBezTo>
                  <a:cubicBezTo>
                    <a:pt x="793" y="47"/>
                    <a:pt x="769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176950" y="3777250"/>
              <a:ext cx="15375" cy="8875"/>
            </a:xfrm>
            <a:custGeom>
              <a:avLst/>
              <a:gdLst/>
              <a:ahLst/>
              <a:cxnLst/>
              <a:rect l="l" t="t" r="r" b="b"/>
              <a:pathLst>
                <a:path w="615" h="355" extrusionOk="0">
                  <a:moveTo>
                    <a:pt x="572" y="0"/>
                  </a:moveTo>
                  <a:cubicBezTo>
                    <a:pt x="568" y="0"/>
                    <a:pt x="564" y="1"/>
                    <a:pt x="560" y="2"/>
                  </a:cubicBezTo>
                  <a:cubicBezTo>
                    <a:pt x="469" y="34"/>
                    <a:pt x="385" y="93"/>
                    <a:pt x="307" y="144"/>
                  </a:cubicBezTo>
                  <a:cubicBezTo>
                    <a:pt x="210" y="196"/>
                    <a:pt x="119" y="248"/>
                    <a:pt x="28" y="306"/>
                  </a:cubicBezTo>
                  <a:cubicBezTo>
                    <a:pt x="1" y="323"/>
                    <a:pt x="16" y="354"/>
                    <a:pt x="41" y="354"/>
                  </a:cubicBezTo>
                  <a:cubicBezTo>
                    <a:pt x="46" y="354"/>
                    <a:pt x="50" y="353"/>
                    <a:pt x="54" y="352"/>
                  </a:cubicBezTo>
                  <a:cubicBezTo>
                    <a:pt x="145" y="306"/>
                    <a:pt x="236" y="261"/>
                    <a:pt x="320" y="216"/>
                  </a:cubicBezTo>
                  <a:cubicBezTo>
                    <a:pt x="411" y="170"/>
                    <a:pt x="508" y="131"/>
                    <a:pt x="585" y="73"/>
                  </a:cubicBezTo>
                  <a:cubicBezTo>
                    <a:pt x="615" y="50"/>
                    <a:pt x="607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085200" y="3837675"/>
              <a:ext cx="28000" cy="2900"/>
            </a:xfrm>
            <a:custGeom>
              <a:avLst/>
              <a:gdLst/>
              <a:ahLst/>
              <a:cxnLst/>
              <a:rect l="l" t="t" r="r" b="b"/>
              <a:pathLst>
                <a:path w="1120" h="116" extrusionOk="0">
                  <a:moveTo>
                    <a:pt x="1068" y="0"/>
                  </a:moveTo>
                  <a:cubicBezTo>
                    <a:pt x="1066" y="0"/>
                    <a:pt x="1065" y="0"/>
                    <a:pt x="1063" y="0"/>
                  </a:cubicBezTo>
                  <a:cubicBezTo>
                    <a:pt x="757" y="12"/>
                    <a:pt x="456" y="34"/>
                    <a:pt x="151" y="34"/>
                  </a:cubicBezTo>
                  <a:cubicBezTo>
                    <a:pt x="114" y="34"/>
                    <a:pt x="77" y="34"/>
                    <a:pt x="40" y="33"/>
                  </a:cubicBezTo>
                  <a:cubicBezTo>
                    <a:pt x="1" y="33"/>
                    <a:pt x="7" y="85"/>
                    <a:pt x="40" y="85"/>
                  </a:cubicBezTo>
                  <a:cubicBezTo>
                    <a:pt x="220" y="102"/>
                    <a:pt x="407" y="116"/>
                    <a:pt x="594" y="116"/>
                  </a:cubicBezTo>
                  <a:cubicBezTo>
                    <a:pt x="757" y="116"/>
                    <a:pt x="919" y="105"/>
                    <a:pt x="1076" y="78"/>
                  </a:cubicBezTo>
                  <a:cubicBezTo>
                    <a:pt x="1119" y="72"/>
                    <a:pt x="1109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097200" y="3831200"/>
              <a:ext cx="24300" cy="2600"/>
            </a:xfrm>
            <a:custGeom>
              <a:avLst/>
              <a:gdLst/>
              <a:ahLst/>
              <a:cxnLst/>
              <a:rect l="l" t="t" r="r" b="b"/>
              <a:pathLst>
                <a:path w="972" h="104" extrusionOk="0">
                  <a:moveTo>
                    <a:pt x="907" y="0"/>
                  </a:moveTo>
                  <a:cubicBezTo>
                    <a:pt x="622" y="7"/>
                    <a:pt x="330" y="13"/>
                    <a:pt x="45" y="20"/>
                  </a:cubicBezTo>
                  <a:cubicBezTo>
                    <a:pt x="0" y="20"/>
                    <a:pt x="0" y="85"/>
                    <a:pt x="45" y="85"/>
                  </a:cubicBezTo>
                  <a:cubicBezTo>
                    <a:pt x="330" y="98"/>
                    <a:pt x="615" y="98"/>
                    <a:pt x="907" y="104"/>
                  </a:cubicBezTo>
                  <a:cubicBezTo>
                    <a:pt x="971" y="104"/>
                    <a:pt x="971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839281" y="801123"/>
            <a:ext cx="2903676" cy="619800"/>
            <a:chOff x="849499" y="1584194"/>
            <a:chExt cx="2903676" cy="619800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849499" y="1584194"/>
              <a:ext cx="2519484" cy="619800"/>
              <a:chOff x="508236" y="1540200"/>
              <a:chExt cx="2519484" cy="619800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508236" y="1540200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EXECUTIVE SUMMARY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2517183" y="1540277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01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01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4" name="Google Shape;394;p17"/>
            <p:cNvSpPr/>
            <p:nvPr/>
          </p:nvSpPr>
          <p:spPr>
            <a:xfrm>
              <a:off x="3256100" y="1894600"/>
              <a:ext cx="497075" cy="46600"/>
            </a:xfrm>
            <a:custGeom>
              <a:avLst/>
              <a:gdLst/>
              <a:ahLst/>
              <a:cxnLst/>
              <a:rect l="l" t="t" r="r" b="b"/>
              <a:pathLst>
                <a:path w="19883" h="1864" extrusionOk="0">
                  <a:moveTo>
                    <a:pt x="0" y="0"/>
                  </a:moveTo>
                  <a:cubicBezTo>
                    <a:pt x="6639" y="0"/>
                    <a:pt x="13586" y="3256"/>
                    <a:pt x="19883" y="1152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" name="Google Shape;395;p17"/>
          <p:cNvGrpSpPr/>
          <p:nvPr/>
        </p:nvGrpSpPr>
        <p:grpSpPr>
          <a:xfrm>
            <a:off x="808576" y="1508109"/>
            <a:ext cx="2787587" cy="628146"/>
            <a:chOff x="943963" y="2582102"/>
            <a:chExt cx="2787587" cy="628146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943963" y="2582102"/>
              <a:ext cx="2505492" cy="628146"/>
              <a:chOff x="602700" y="2483902"/>
              <a:chExt cx="2505492" cy="628146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602700" y="2483902"/>
                <a:ext cx="2332941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MARKET ANALYSIS AND     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          STRATEGY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651695" y="2492402"/>
                <a:ext cx="45649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17"/>
            <p:cNvSpPr/>
            <p:nvPr/>
          </p:nvSpPr>
          <p:spPr>
            <a:xfrm>
              <a:off x="3220100" y="2862379"/>
              <a:ext cx="511450" cy="47950"/>
            </a:xfrm>
            <a:custGeom>
              <a:avLst/>
              <a:gdLst/>
              <a:ahLst/>
              <a:cxnLst/>
              <a:rect l="l" t="t" r="r" b="b"/>
              <a:pathLst>
                <a:path w="20458" h="1918" extrusionOk="0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0" name="Google Shape;400;p17"/>
          <p:cNvGrpSpPr/>
          <p:nvPr/>
        </p:nvGrpSpPr>
        <p:grpSpPr>
          <a:xfrm>
            <a:off x="5323530" y="844000"/>
            <a:ext cx="2881223" cy="625901"/>
            <a:chOff x="5460475" y="1608322"/>
            <a:chExt cx="2881223" cy="625901"/>
          </a:xfrm>
        </p:grpSpPr>
        <p:grpSp>
          <p:nvGrpSpPr>
            <p:cNvPr id="401" name="Google Shape;401;p17"/>
            <p:cNvGrpSpPr/>
            <p:nvPr/>
          </p:nvGrpSpPr>
          <p:grpSpPr>
            <a:xfrm>
              <a:off x="5820673" y="1608322"/>
              <a:ext cx="2521025" cy="625901"/>
              <a:chOff x="5936610" y="1561713"/>
              <a:chExt cx="2521025" cy="625901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6141035" y="1561713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1430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 BUSINESS DESCRIPTION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936610" y="1567968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6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  02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5460475" y="1887400"/>
              <a:ext cx="482650" cy="79225"/>
            </a:xfrm>
            <a:custGeom>
              <a:avLst/>
              <a:gdLst/>
              <a:ahLst/>
              <a:cxnLst/>
              <a:rect l="l" t="t" r="r" b="b"/>
              <a:pathLst>
                <a:path w="19306" h="3169" extrusionOk="0">
                  <a:moveTo>
                    <a:pt x="0" y="3169"/>
                  </a:moveTo>
                  <a:cubicBezTo>
                    <a:pt x="4611" y="-1442"/>
                    <a:pt x="14691" y="4607"/>
                    <a:pt x="19306" y="0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5" name="Google Shape;405;p17"/>
          <p:cNvGrpSpPr/>
          <p:nvPr/>
        </p:nvGrpSpPr>
        <p:grpSpPr>
          <a:xfrm>
            <a:off x="5348325" y="1576855"/>
            <a:ext cx="2840733" cy="619800"/>
            <a:chOff x="5453275" y="2590525"/>
            <a:chExt cx="2840733" cy="619800"/>
          </a:xfrm>
        </p:grpSpPr>
        <p:grpSp>
          <p:nvGrpSpPr>
            <p:cNvPr id="406" name="Google Shape;406;p17"/>
            <p:cNvGrpSpPr/>
            <p:nvPr/>
          </p:nvGrpSpPr>
          <p:grpSpPr>
            <a:xfrm>
              <a:off x="5770313" y="2590525"/>
              <a:ext cx="2523695" cy="619800"/>
              <a:chOff x="5885757" y="2491649"/>
              <a:chExt cx="2523695" cy="61980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6092851" y="2491649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 MARKETING AND SALES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5885757" y="2491726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5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17"/>
            <p:cNvSpPr/>
            <p:nvPr/>
          </p:nvSpPr>
          <p:spPr>
            <a:xfrm>
              <a:off x="5453275" y="2917525"/>
              <a:ext cx="432225" cy="37475"/>
            </a:xfrm>
            <a:custGeom>
              <a:avLst/>
              <a:gdLst/>
              <a:ahLst/>
              <a:cxnLst/>
              <a:rect l="l" t="t" r="r" b="b"/>
              <a:pathLst>
                <a:path w="17289" h="1499" extrusionOk="0">
                  <a:moveTo>
                    <a:pt x="0" y="0"/>
                  </a:moveTo>
                  <a:cubicBezTo>
                    <a:pt x="5763" y="0"/>
                    <a:pt x="12495" y="3198"/>
                    <a:pt x="17289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10" name="Google Shape;410;p17"/>
          <p:cNvSpPr txBox="1"/>
          <p:nvPr/>
        </p:nvSpPr>
        <p:spPr>
          <a:xfrm>
            <a:off x="2831880" y="1595723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2816258" y="2443152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2" name="Google Shape;412;p17"/>
          <p:cNvGrpSpPr/>
          <p:nvPr/>
        </p:nvGrpSpPr>
        <p:grpSpPr>
          <a:xfrm>
            <a:off x="763046" y="2272146"/>
            <a:ext cx="2999434" cy="619883"/>
            <a:chOff x="849499" y="3635468"/>
            <a:chExt cx="2889276" cy="619883"/>
          </a:xfrm>
        </p:grpSpPr>
        <p:sp>
          <p:nvSpPr>
            <p:cNvPr id="413" name="Google Shape;413;p17"/>
            <p:cNvSpPr/>
            <p:nvPr/>
          </p:nvSpPr>
          <p:spPr>
            <a:xfrm>
              <a:off x="849499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COMPETITIVE ANALYSIS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858446" y="3635468"/>
              <a:ext cx="510537" cy="619883"/>
            </a:xfrm>
            <a:custGeom>
              <a:avLst/>
              <a:gdLst/>
              <a:ahLst/>
              <a:cxnLst/>
              <a:rect l="l" t="t" r="r" b="b"/>
              <a:pathLst>
                <a:path w="25801" h="31327" extrusionOk="0">
                  <a:moveTo>
                    <a:pt x="0" y="1"/>
                  </a:moveTo>
                  <a:lnTo>
                    <a:pt x="0" y="31326"/>
                  </a:lnTo>
                  <a:lnTo>
                    <a:pt x="10144" y="31326"/>
                  </a:lnTo>
                  <a:cubicBezTo>
                    <a:pt x="18788" y="31326"/>
                    <a:pt x="25801" y="24313"/>
                    <a:pt x="25801" y="15669"/>
                  </a:cubicBezTo>
                  <a:cubicBezTo>
                    <a:pt x="25801" y="11347"/>
                    <a:pt x="24051" y="7430"/>
                    <a:pt x="21217" y="4597"/>
                  </a:cubicBezTo>
                  <a:cubicBezTo>
                    <a:pt x="18383" y="1763"/>
                    <a:pt x="14466" y="1"/>
                    <a:pt x="10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241700" y="3934568"/>
              <a:ext cx="497075" cy="34700"/>
            </a:xfrm>
            <a:custGeom>
              <a:avLst/>
              <a:gdLst/>
              <a:ahLst/>
              <a:cxnLst/>
              <a:rect l="l" t="t" r="r" b="b"/>
              <a:pathLst>
                <a:path w="19883" h="1388" extrusionOk="0">
                  <a:moveTo>
                    <a:pt x="0" y="236"/>
                  </a:moveTo>
                  <a:cubicBezTo>
                    <a:pt x="6639" y="236"/>
                    <a:pt x="13584" y="-709"/>
                    <a:pt x="19883" y="138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Google Shape;416;p17"/>
            <p:cNvSpPr txBox="1"/>
            <p:nvPr/>
          </p:nvSpPr>
          <p:spPr>
            <a:xfrm>
              <a:off x="2867100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7" name="Google Shape;417;p17"/>
          <p:cNvSpPr txBox="1"/>
          <p:nvPr/>
        </p:nvSpPr>
        <p:spPr>
          <a:xfrm>
            <a:off x="5699906" y="1703189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5720137" y="240100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9" name="Google Shape;419;p17"/>
          <p:cNvGrpSpPr/>
          <p:nvPr/>
        </p:nvGrpSpPr>
        <p:grpSpPr>
          <a:xfrm>
            <a:off x="5367058" y="2293174"/>
            <a:ext cx="2834030" cy="619883"/>
            <a:chOff x="5460471" y="3635468"/>
            <a:chExt cx="2834030" cy="619883"/>
          </a:xfrm>
        </p:grpSpPr>
        <p:sp>
          <p:nvSpPr>
            <p:cNvPr id="420" name="Google Shape;420;p17"/>
            <p:cNvSpPr/>
            <p:nvPr/>
          </p:nvSpPr>
          <p:spPr>
            <a:xfrm>
              <a:off x="5977901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MENT AND ORGANIZATION DESCRIPTION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769820" y="3635468"/>
              <a:ext cx="510557" cy="619883"/>
            </a:xfrm>
            <a:custGeom>
              <a:avLst/>
              <a:gdLst/>
              <a:ahLst/>
              <a:cxnLst/>
              <a:rect l="l" t="t" r="r" b="b"/>
              <a:pathLst>
                <a:path w="25802" h="31327" extrusionOk="0">
                  <a:moveTo>
                    <a:pt x="15657" y="1"/>
                  </a:moveTo>
                  <a:cubicBezTo>
                    <a:pt x="11335" y="1"/>
                    <a:pt x="7418" y="1763"/>
                    <a:pt x="4584" y="4597"/>
                  </a:cubicBezTo>
                  <a:cubicBezTo>
                    <a:pt x="1751" y="7430"/>
                    <a:pt x="0" y="11347"/>
                    <a:pt x="0" y="15669"/>
                  </a:cubicBezTo>
                  <a:cubicBezTo>
                    <a:pt x="0" y="24313"/>
                    <a:pt x="7013" y="31326"/>
                    <a:pt x="15657" y="31326"/>
                  </a:cubicBezTo>
                  <a:lnTo>
                    <a:pt x="25801" y="31326"/>
                  </a:lnTo>
                  <a:lnTo>
                    <a:pt x="258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460471" y="3913126"/>
              <a:ext cx="518675" cy="84975"/>
            </a:xfrm>
            <a:custGeom>
              <a:avLst/>
              <a:gdLst/>
              <a:ahLst/>
              <a:cxnLst/>
              <a:rect l="l" t="t" r="r" b="b"/>
              <a:pathLst>
                <a:path w="20747" h="3399" extrusionOk="0">
                  <a:moveTo>
                    <a:pt x="0" y="3399"/>
                  </a:moveTo>
                  <a:cubicBezTo>
                    <a:pt x="6701" y="1484"/>
                    <a:pt x="14137" y="-1403"/>
                    <a:pt x="20747" y="806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3" name="Google Shape;423;p17"/>
            <p:cNvSpPr txBox="1"/>
            <p:nvPr/>
          </p:nvSpPr>
          <p:spPr>
            <a:xfrm>
              <a:off x="5799025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" name="Google Shape;390;p17">
            <a:extLst>
              <a:ext uri="{FF2B5EF4-FFF2-40B4-BE49-F238E27FC236}">
                <a16:creationId xmlns:a16="http://schemas.microsoft.com/office/drawing/2014/main" id="{445B47CB-A6C8-400D-B0A4-36FB134AF9F4}"/>
              </a:ext>
            </a:extLst>
          </p:cNvPr>
          <p:cNvGrpSpPr/>
          <p:nvPr/>
        </p:nvGrpSpPr>
        <p:grpSpPr>
          <a:xfrm>
            <a:off x="822018" y="2996991"/>
            <a:ext cx="2903676" cy="619800"/>
            <a:chOff x="849499" y="1584194"/>
            <a:chExt cx="2903676" cy="619800"/>
          </a:xfrm>
        </p:grpSpPr>
        <p:grpSp>
          <p:nvGrpSpPr>
            <p:cNvPr id="129" name="Google Shape;391;p17">
              <a:extLst>
                <a:ext uri="{FF2B5EF4-FFF2-40B4-BE49-F238E27FC236}">
                  <a16:creationId xmlns:a16="http://schemas.microsoft.com/office/drawing/2014/main" id="{B237F2B6-3129-485B-8564-47C7D07D08C9}"/>
                </a:ext>
              </a:extLst>
            </p:cNvPr>
            <p:cNvGrpSpPr/>
            <p:nvPr/>
          </p:nvGrpSpPr>
          <p:grpSpPr>
            <a:xfrm>
              <a:off x="849499" y="1584194"/>
              <a:ext cx="2519484" cy="619800"/>
              <a:chOff x="508236" y="1540200"/>
              <a:chExt cx="2519484" cy="619800"/>
            </a:xfrm>
          </p:grpSpPr>
          <p:sp>
            <p:nvSpPr>
              <p:cNvPr id="131" name="Google Shape;392;p17">
                <a:extLst>
                  <a:ext uri="{FF2B5EF4-FFF2-40B4-BE49-F238E27FC236}">
                    <a16:creationId xmlns:a16="http://schemas.microsoft.com/office/drawing/2014/main" id="{029C62F3-C511-4C62-9825-0477065391F1}"/>
                  </a:ext>
                </a:extLst>
              </p:cNvPr>
              <p:cNvSpPr/>
              <p:nvPr/>
            </p:nvSpPr>
            <p:spPr>
              <a:xfrm>
                <a:off x="508236" y="1540200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PRODUCTS AND SERVICES DESCRIPTION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" name="Google Shape;393;p17">
                <a:extLst>
                  <a:ext uri="{FF2B5EF4-FFF2-40B4-BE49-F238E27FC236}">
                    <a16:creationId xmlns:a16="http://schemas.microsoft.com/office/drawing/2014/main" id="{154C32E4-3542-4A1E-ADD2-38536C7361EE}"/>
                  </a:ext>
                </a:extLst>
              </p:cNvPr>
              <p:cNvSpPr/>
              <p:nvPr/>
            </p:nvSpPr>
            <p:spPr>
              <a:xfrm>
                <a:off x="2517183" y="1540277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01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07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Google Shape;394;p17">
              <a:extLst>
                <a:ext uri="{FF2B5EF4-FFF2-40B4-BE49-F238E27FC236}">
                  <a16:creationId xmlns:a16="http://schemas.microsoft.com/office/drawing/2014/main" id="{214805A6-D74A-4FD0-8042-D805AA4AD8CF}"/>
                </a:ext>
              </a:extLst>
            </p:cNvPr>
            <p:cNvSpPr/>
            <p:nvPr/>
          </p:nvSpPr>
          <p:spPr>
            <a:xfrm>
              <a:off x="3256100" y="1894600"/>
              <a:ext cx="497075" cy="46600"/>
            </a:xfrm>
            <a:custGeom>
              <a:avLst/>
              <a:gdLst/>
              <a:ahLst/>
              <a:cxnLst/>
              <a:rect l="l" t="t" r="r" b="b"/>
              <a:pathLst>
                <a:path w="19883" h="1864" extrusionOk="0">
                  <a:moveTo>
                    <a:pt x="0" y="0"/>
                  </a:moveTo>
                  <a:cubicBezTo>
                    <a:pt x="6639" y="0"/>
                    <a:pt x="13586" y="3256"/>
                    <a:pt x="19883" y="1152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3" name="Google Shape;330;p17">
            <a:extLst>
              <a:ext uri="{FF2B5EF4-FFF2-40B4-BE49-F238E27FC236}">
                <a16:creationId xmlns:a16="http://schemas.microsoft.com/office/drawing/2014/main" id="{0EBD24B0-479B-40B6-83BE-C0357B5F0FCD}"/>
              </a:ext>
            </a:extLst>
          </p:cNvPr>
          <p:cNvGrpSpPr/>
          <p:nvPr/>
        </p:nvGrpSpPr>
        <p:grpSpPr>
          <a:xfrm>
            <a:off x="4733342" y="2994605"/>
            <a:ext cx="640086" cy="458718"/>
            <a:chOff x="4058650" y="3417675"/>
            <a:chExt cx="166950" cy="119225"/>
          </a:xfrm>
        </p:grpSpPr>
        <p:sp>
          <p:nvSpPr>
            <p:cNvPr id="144" name="Google Shape;331;p17">
              <a:extLst>
                <a:ext uri="{FF2B5EF4-FFF2-40B4-BE49-F238E27FC236}">
                  <a16:creationId xmlns:a16="http://schemas.microsoft.com/office/drawing/2014/main" id="{BEF4855F-630D-4B85-A064-D5AD64021811}"/>
                </a:ext>
              </a:extLst>
            </p:cNvPr>
            <p:cNvSpPr/>
            <p:nvPr/>
          </p:nvSpPr>
          <p:spPr>
            <a:xfrm>
              <a:off x="4058650" y="3417675"/>
              <a:ext cx="166950" cy="119225"/>
            </a:xfrm>
            <a:custGeom>
              <a:avLst/>
              <a:gdLst/>
              <a:ahLst/>
              <a:cxnLst/>
              <a:rect l="l" t="t" r="r" b="b"/>
              <a:pathLst>
                <a:path w="6678" h="4769" extrusionOk="0">
                  <a:moveTo>
                    <a:pt x="977" y="0"/>
                  </a:moveTo>
                  <a:cubicBezTo>
                    <a:pt x="715" y="0"/>
                    <a:pt x="453" y="31"/>
                    <a:pt x="286" y="164"/>
                  </a:cubicBezTo>
                  <a:cubicBezTo>
                    <a:pt x="202" y="177"/>
                    <a:pt x="130" y="229"/>
                    <a:pt x="111" y="339"/>
                  </a:cubicBezTo>
                  <a:cubicBezTo>
                    <a:pt x="14" y="993"/>
                    <a:pt x="130" y="1680"/>
                    <a:pt x="137" y="2340"/>
                  </a:cubicBezTo>
                  <a:cubicBezTo>
                    <a:pt x="137" y="3039"/>
                    <a:pt x="91" y="3739"/>
                    <a:pt x="20" y="4432"/>
                  </a:cubicBezTo>
                  <a:cubicBezTo>
                    <a:pt x="1" y="4613"/>
                    <a:pt x="189" y="4768"/>
                    <a:pt x="357" y="4768"/>
                  </a:cubicBezTo>
                  <a:cubicBezTo>
                    <a:pt x="2319" y="4768"/>
                    <a:pt x="4281" y="4717"/>
                    <a:pt x="6243" y="4600"/>
                  </a:cubicBezTo>
                  <a:cubicBezTo>
                    <a:pt x="6302" y="4600"/>
                    <a:pt x="6354" y="4587"/>
                    <a:pt x="6399" y="4561"/>
                  </a:cubicBezTo>
                  <a:lnTo>
                    <a:pt x="6405" y="4561"/>
                  </a:lnTo>
                  <a:cubicBezTo>
                    <a:pt x="6554" y="4522"/>
                    <a:pt x="6664" y="4373"/>
                    <a:pt x="6664" y="4218"/>
                  </a:cubicBezTo>
                  <a:cubicBezTo>
                    <a:pt x="6664" y="3480"/>
                    <a:pt x="6671" y="2742"/>
                    <a:pt x="6671" y="1997"/>
                  </a:cubicBezTo>
                  <a:cubicBezTo>
                    <a:pt x="6671" y="1686"/>
                    <a:pt x="6677" y="1369"/>
                    <a:pt x="6671" y="1051"/>
                  </a:cubicBezTo>
                  <a:cubicBezTo>
                    <a:pt x="6671" y="825"/>
                    <a:pt x="6671" y="618"/>
                    <a:pt x="6477" y="475"/>
                  </a:cubicBezTo>
                  <a:cubicBezTo>
                    <a:pt x="6338" y="371"/>
                    <a:pt x="6163" y="357"/>
                    <a:pt x="5988" y="357"/>
                  </a:cubicBezTo>
                  <a:cubicBezTo>
                    <a:pt x="5921" y="357"/>
                    <a:pt x="5854" y="359"/>
                    <a:pt x="5789" y="359"/>
                  </a:cubicBezTo>
                  <a:cubicBezTo>
                    <a:pt x="5770" y="359"/>
                    <a:pt x="5751" y="359"/>
                    <a:pt x="5732" y="359"/>
                  </a:cubicBezTo>
                  <a:cubicBezTo>
                    <a:pt x="5389" y="352"/>
                    <a:pt x="5052" y="346"/>
                    <a:pt x="4715" y="339"/>
                  </a:cubicBezTo>
                  <a:cubicBezTo>
                    <a:pt x="4496" y="335"/>
                    <a:pt x="4277" y="334"/>
                    <a:pt x="4058" y="334"/>
                  </a:cubicBezTo>
                  <a:cubicBezTo>
                    <a:pt x="3571" y="334"/>
                    <a:pt x="3083" y="341"/>
                    <a:pt x="2591" y="346"/>
                  </a:cubicBezTo>
                  <a:cubicBezTo>
                    <a:pt x="2513" y="242"/>
                    <a:pt x="2429" y="145"/>
                    <a:pt x="2339" y="93"/>
                  </a:cubicBezTo>
                  <a:cubicBezTo>
                    <a:pt x="2226" y="26"/>
                    <a:pt x="2091" y="11"/>
                    <a:pt x="1954" y="11"/>
                  </a:cubicBezTo>
                  <a:cubicBezTo>
                    <a:pt x="1839" y="11"/>
                    <a:pt x="1723" y="22"/>
                    <a:pt x="1620" y="22"/>
                  </a:cubicBezTo>
                  <a:cubicBezTo>
                    <a:pt x="1610" y="22"/>
                    <a:pt x="1599" y="22"/>
                    <a:pt x="1589" y="22"/>
                  </a:cubicBezTo>
                  <a:cubicBezTo>
                    <a:pt x="1421" y="22"/>
                    <a:pt x="1198" y="0"/>
                    <a:pt x="97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2;p17">
              <a:extLst>
                <a:ext uri="{FF2B5EF4-FFF2-40B4-BE49-F238E27FC236}">
                  <a16:creationId xmlns:a16="http://schemas.microsoft.com/office/drawing/2014/main" id="{F1A40238-FEB9-45F0-A422-01D9D5CE2A21}"/>
                </a:ext>
              </a:extLst>
            </p:cNvPr>
            <p:cNvSpPr/>
            <p:nvPr/>
          </p:nvSpPr>
          <p:spPr>
            <a:xfrm>
              <a:off x="4066100" y="3423975"/>
              <a:ext cx="156250" cy="105275"/>
            </a:xfrm>
            <a:custGeom>
              <a:avLst/>
              <a:gdLst/>
              <a:ahLst/>
              <a:cxnLst/>
              <a:rect l="l" t="t" r="r" b="b"/>
              <a:pathLst>
                <a:path w="6250" h="4211" extrusionOk="0">
                  <a:moveTo>
                    <a:pt x="1140" y="119"/>
                  </a:moveTo>
                  <a:lnTo>
                    <a:pt x="1140" y="119"/>
                  </a:lnTo>
                  <a:cubicBezTo>
                    <a:pt x="1361" y="145"/>
                    <a:pt x="1594" y="152"/>
                    <a:pt x="1820" y="158"/>
                  </a:cubicBezTo>
                  <a:cubicBezTo>
                    <a:pt x="1995" y="165"/>
                    <a:pt x="2034" y="191"/>
                    <a:pt x="2170" y="307"/>
                  </a:cubicBezTo>
                  <a:cubicBezTo>
                    <a:pt x="2209" y="346"/>
                    <a:pt x="2209" y="353"/>
                    <a:pt x="2235" y="378"/>
                  </a:cubicBezTo>
                  <a:cubicBezTo>
                    <a:pt x="1937" y="378"/>
                    <a:pt x="1633" y="391"/>
                    <a:pt x="1335" y="417"/>
                  </a:cubicBezTo>
                  <a:cubicBezTo>
                    <a:pt x="1335" y="404"/>
                    <a:pt x="1335" y="398"/>
                    <a:pt x="1322" y="385"/>
                  </a:cubicBezTo>
                  <a:cubicBezTo>
                    <a:pt x="1263" y="301"/>
                    <a:pt x="1212" y="197"/>
                    <a:pt x="1140" y="119"/>
                  </a:cubicBezTo>
                  <a:close/>
                  <a:moveTo>
                    <a:pt x="868" y="1"/>
                  </a:moveTo>
                  <a:cubicBezTo>
                    <a:pt x="769" y="1"/>
                    <a:pt x="659" y="24"/>
                    <a:pt x="571" y="29"/>
                  </a:cubicBezTo>
                  <a:cubicBezTo>
                    <a:pt x="428" y="35"/>
                    <a:pt x="279" y="35"/>
                    <a:pt x="137" y="42"/>
                  </a:cubicBezTo>
                  <a:cubicBezTo>
                    <a:pt x="125" y="30"/>
                    <a:pt x="109" y="24"/>
                    <a:pt x="92" y="24"/>
                  </a:cubicBezTo>
                  <a:cubicBezTo>
                    <a:pt x="62" y="24"/>
                    <a:pt x="33" y="43"/>
                    <a:pt x="33" y="81"/>
                  </a:cubicBezTo>
                  <a:cubicBezTo>
                    <a:pt x="20" y="761"/>
                    <a:pt x="33" y="1434"/>
                    <a:pt x="33" y="2108"/>
                  </a:cubicBezTo>
                  <a:cubicBezTo>
                    <a:pt x="33" y="2781"/>
                    <a:pt x="1" y="3461"/>
                    <a:pt x="59" y="4128"/>
                  </a:cubicBezTo>
                  <a:cubicBezTo>
                    <a:pt x="59" y="4154"/>
                    <a:pt x="72" y="4167"/>
                    <a:pt x="91" y="4173"/>
                  </a:cubicBezTo>
                  <a:cubicBezTo>
                    <a:pt x="98" y="4186"/>
                    <a:pt x="111" y="4193"/>
                    <a:pt x="124" y="4193"/>
                  </a:cubicBezTo>
                  <a:cubicBezTo>
                    <a:pt x="337" y="4205"/>
                    <a:pt x="551" y="4210"/>
                    <a:pt x="766" y="4210"/>
                  </a:cubicBezTo>
                  <a:cubicBezTo>
                    <a:pt x="1542" y="4210"/>
                    <a:pt x="2326" y="4145"/>
                    <a:pt x="3103" y="4134"/>
                  </a:cubicBezTo>
                  <a:cubicBezTo>
                    <a:pt x="3341" y="4131"/>
                    <a:pt x="3579" y="4130"/>
                    <a:pt x="3818" y="4130"/>
                  </a:cubicBezTo>
                  <a:cubicBezTo>
                    <a:pt x="4573" y="4130"/>
                    <a:pt x="5329" y="4142"/>
                    <a:pt x="6081" y="4147"/>
                  </a:cubicBezTo>
                  <a:cubicBezTo>
                    <a:pt x="6153" y="4147"/>
                    <a:pt x="6166" y="4057"/>
                    <a:pt x="6114" y="4031"/>
                  </a:cubicBezTo>
                  <a:cubicBezTo>
                    <a:pt x="6211" y="3474"/>
                    <a:pt x="6179" y="2878"/>
                    <a:pt x="6198" y="2315"/>
                  </a:cubicBezTo>
                  <a:cubicBezTo>
                    <a:pt x="6217" y="1700"/>
                    <a:pt x="6250" y="1078"/>
                    <a:pt x="6230" y="463"/>
                  </a:cubicBezTo>
                  <a:cubicBezTo>
                    <a:pt x="6230" y="417"/>
                    <a:pt x="6196" y="395"/>
                    <a:pt x="6162" y="395"/>
                  </a:cubicBezTo>
                  <a:cubicBezTo>
                    <a:pt x="6128" y="395"/>
                    <a:pt x="6094" y="417"/>
                    <a:pt x="6094" y="463"/>
                  </a:cubicBezTo>
                  <a:cubicBezTo>
                    <a:pt x="6101" y="1052"/>
                    <a:pt x="6075" y="1648"/>
                    <a:pt x="6056" y="2237"/>
                  </a:cubicBezTo>
                  <a:cubicBezTo>
                    <a:pt x="6043" y="2820"/>
                    <a:pt x="5965" y="3435"/>
                    <a:pt x="6030" y="4018"/>
                  </a:cubicBezTo>
                  <a:cubicBezTo>
                    <a:pt x="5528" y="4005"/>
                    <a:pt x="5026" y="4000"/>
                    <a:pt x="4524" y="4000"/>
                  </a:cubicBezTo>
                  <a:cubicBezTo>
                    <a:pt x="4022" y="4000"/>
                    <a:pt x="3520" y="4005"/>
                    <a:pt x="3018" y="4011"/>
                  </a:cubicBezTo>
                  <a:cubicBezTo>
                    <a:pt x="2073" y="4024"/>
                    <a:pt x="1089" y="3985"/>
                    <a:pt x="143" y="4121"/>
                  </a:cubicBezTo>
                  <a:cubicBezTo>
                    <a:pt x="247" y="2807"/>
                    <a:pt x="176" y="1441"/>
                    <a:pt x="150" y="126"/>
                  </a:cubicBezTo>
                  <a:lnTo>
                    <a:pt x="150" y="126"/>
                  </a:lnTo>
                  <a:cubicBezTo>
                    <a:pt x="263" y="135"/>
                    <a:pt x="377" y="141"/>
                    <a:pt x="491" y="141"/>
                  </a:cubicBezTo>
                  <a:cubicBezTo>
                    <a:pt x="533" y="141"/>
                    <a:pt x="574" y="141"/>
                    <a:pt x="616" y="139"/>
                  </a:cubicBezTo>
                  <a:cubicBezTo>
                    <a:pt x="678" y="134"/>
                    <a:pt x="770" y="116"/>
                    <a:pt x="841" y="116"/>
                  </a:cubicBezTo>
                  <a:cubicBezTo>
                    <a:pt x="858" y="116"/>
                    <a:pt x="874" y="117"/>
                    <a:pt x="888" y="119"/>
                  </a:cubicBezTo>
                  <a:cubicBezTo>
                    <a:pt x="1043" y="152"/>
                    <a:pt x="1134" y="314"/>
                    <a:pt x="1218" y="430"/>
                  </a:cubicBezTo>
                  <a:cubicBezTo>
                    <a:pt x="1186" y="443"/>
                    <a:pt x="1192" y="489"/>
                    <a:pt x="1225" y="489"/>
                  </a:cubicBezTo>
                  <a:cubicBezTo>
                    <a:pt x="1592" y="521"/>
                    <a:pt x="1962" y="531"/>
                    <a:pt x="2332" y="531"/>
                  </a:cubicBezTo>
                  <a:cubicBezTo>
                    <a:pt x="2765" y="531"/>
                    <a:pt x="3198" y="518"/>
                    <a:pt x="3627" y="514"/>
                  </a:cubicBezTo>
                  <a:cubicBezTo>
                    <a:pt x="3676" y="514"/>
                    <a:pt x="3725" y="514"/>
                    <a:pt x="3774" y="514"/>
                  </a:cubicBezTo>
                  <a:cubicBezTo>
                    <a:pt x="4189" y="514"/>
                    <a:pt x="4609" y="527"/>
                    <a:pt x="5027" y="527"/>
                  </a:cubicBezTo>
                  <a:cubicBezTo>
                    <a:pt x="5364" y="527"/>
                    <a:pt x="5699" y="518"/>
                    <a:pt x="6030" y="489"/>
                  </a:cubicBezTo>
                  <a:cubicBezTo>
                    <a:pt x="6107" y="482"/>
                    <a:pt x="6107" y="378"/>
                    <a:pt x="6030" y="372"/>
                  </a:cubicBezTo>
                  <a:cubicBezTo>
                    <a:pt x="5766" y="350"/>
                    <a:pt x="5500" y="343"/>
                    <a:pt x="5233" y="343"/>
                  </a:cubicBezTo>
                  <a:cubicBezTo>
                    <a:pt x="4698" y="343"/>
                    <a:pt x="4158" y="372"/>
                    <a:pt x="3627" y="372"/>
                  </a:cubicBezTo>
                  <a:cubicBezTo>
                    <a:pt x="3482" y="374"/>
                    <a:pt x="3337" y="375"/>
                    <a:pt x="3192" y="375"/>
                  </a:cubicBezTo>
                  <a:cubicBezTo>
                    <a:pt x="2900" y="375"/>
                    <a:pt x="2608" y="372"/>
                    <a:pt x="2319" y="372"/>
                  </a:cubicBezTo>
                  <a:cubicBezTo>
                    <a:pt x="2325" y="359"/>
                    <a:pt x="2325" y="340"/>
                    <a:pt x="2313" y="320"/>
                  </a:cubicBezTo>
                  <a:cubicBezTo>
                    <a:pt x="2202" y="210"/>
                    <a:pt x="2196" y="94"/>
                    <a:pt x="2028" y="61"/>
                  </a:cubicBezTo>
                  <a:cubicBezTo>
                    <a:pt x="1875" y="39"/>
                    <a:pt x="1712" y="30"/>
                    <a:pt x="1548" y="30"/>
                  </a:cubicBezTo>
                  <a:cubicBezTo>
                    <a:pt x="1385" y="30"/>
                    <a:pt x="1221" y="39"/>
                    <a:pt x="1069" y="48"/>
                  </a:cubicBezTo>
                  <a:lnTo>
                    <a:pt x="1056" y="48"/>
                  </a:lnTo>
                  <a:cubicBezTo>
                    <a:pt x="1024" y="29"/>
                    <a:pt x="991" y="16"/>
                    <a:pt x="959" y="9"/>
                  </a:cubicBezTo>
                  <a:cubicBezTo>
                    <a:pt x="931" y="3"/>
                    <a:pt x="900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3;p17">
              <a:extLst>
                <a:ext uri="{FF2B5EF4-FFF2-40B4-BE49-F238E27FC236}">
                  <a16:creationId xmlns:a16="http://schemas.microsoft.com/office/drawing/2014/main" id="{412B64C0-C0A5-45AB-8D1E-4E558A23F7E8}"/>
                </a:ext>
              </a:extLst>
            </p:cNvPr>
            <p:cNvSpPr/>
            <p:nvPr/>
          </p:nvSpPr>
          <p:spPr>
            <a:xfrm>
              <a:off x="4131925" y="3463050"/>
              <a:ext cx="26375" cy="29175"/>
            </a:xfrm>
            <a:custGeom>
              <a:avLst/>
              <a:gdLst/>
              <a:ahLst/>
              <a:cxnLst/>
              <a:rect l="l" t="t" r="r" b="b"/>
              <a:pathLst>
                <a:path w="1055" h="1167" extrusionOk="0">
                  <a:moveTo>
                    <a:pt x="133" y="162"/>
                  </a:moveTo>
                  <a:lnTo>
                    <a:pt x="133" y="162"/>
                  </a:lnTo>
                  <a:cubicBezTo>
                    <a:pt x="372" y="305"/>
                    <a:pt x="606" y="460"/>
                    <a:pt x="845" y="609"/>
                  </a:cubicBezTo>
                  <a:cubicBezTo>
                    <a:pt x="593" y="713"/>
                    <a:pt x="340" y="875"/>
                    <a:pt x="120" y="1037"/>
                  </a:cubicBezTo>
                  <a:cubicBezTo>
                    <a:pt x="146" y="752"/>
                    <a:pt x="139" y="454"/>
                    <a:pt x="133" y="162"/>
                  </a:cubicBezTo>
                  <a:close/>
                  <a:moveTo>
                    <a:pt x="72" y="0"/>
                  </a:moveTo>
                  <a:cubicBezTo>
                    <a:pt x="41" y="0"/>
                    <a:pt x="10" y="24"/>
                    <a:pt x="10" y="59"/>
                  </a:cubicBezTo>
                  <a:cubicBezTo>
                    <a:pt x="23" y="402"/>
                    <a:pt x="16" y="752"/>
                    <a:pt x="42" y="1088"/>
                  </a:cubicBezTo>
                  <a:cubicBezTo>
                    <a:pt x="42" y="1095"/>
                    <a:pt x="36" y="1095"/>
                    <a:pt x="29" y="1101"/>
                  </a:cubicBezTo>
                  <a:cubicBezTo>
                    <a:pt x="1" y="1124"/>
                    <a:pt x="17" y="1162"/>
                    <a:pt x="48" y="1162"/>
                  </a:cubicBezTo>
                  <a:cubicBezTo>
                    <a:pt x="52" y="1162"/>
                    <a:pt x="57" y="1161"/>
                    <a:pt x="62" y="1160"/>
                  </a:cubicBezTo>
                  <a:cubicBezTo>
                    <a:pt x="66" y="1164"/>
                    <a:pt x="72" y="1166"/>
                    <a:pt x="78" y="1166"/>
                  </a:cubicBezTo>
                  <a:cubicBezTo>
                    <a:pt x="90" y="1166"/>
                    <a:pt x="103" y="1158"/>
                    <a:pt x="107" y="1140"/>
                  </a:cubicBezTo>
                  <a:cubicBezTo>
                    <a:pt x="392" y="1017"/>
                    <a:pt x="709" y="862"/>
                    <a:pt x="955" y="674"/>
                  </a:cubicBezTo>
                  <a:cubicBezTo>
                    <a:pt x="959" y="675"/>
                    <a:pt x="963" y="676"/>
                    <a:pt x="968" y="676"/>
                  </a:cubicBezTo>
                  <a:cubicBezTo>
                    <a:pt x="1010" y="676"/>
                    <a:pt x="1055" y="619"/>
                    <a:pt x="1014" y="583"/>
                  </a:cubicBezTo>
                  <a:cubicBezTo>
                    <a:pt x="729" y="363"/>
                    <a:pt x="411" y="182"/>
                    <a:pt x="100" y="7"/>
                  </a:cubicBezTo>
                  <a:cubicBezTo>
                    <a:pt x="92" y="3"/>
                    <a:pt x="82" y="0"/>
                    <a:pt x="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4;p17">
              <a:extLst>
                <a:ext uri="{FF2B5EF4-FFF2-40B4-BE49-F238E27FC236}">
                  <a16:creationId xmlns:a16="http://schemas.microsoft.com/office/drawing/2014/main" id="{E61C3811-ED47-4EFC-8673-0FCB7FF6A6D4}"/>
                </a:ext>
              </a:extLst>
            </p:cNvPr>
            <p:cNvSpPr/>
            <p:nvPr/>
          </p:nvSpPr>
          <p:spPr>
            <a:xfrm>
              <a:off x="4075000" y="3442350"/>
              <a:ext cx="139750" cy="74325"/>
            </a:xfrm>
            <a:custGeom>
              <a:avLst/>
              <a:gdLst/>
              <a:ahLst/>
              <a:cxnLst/>
              <a:rect l="l" t="t" r="r" b="b"/>
              <a:pathLst>
                <a:path w="5590" h="2973" extrusionOk="0">
                  <a:moveTo>
                    <a:pt x="124" y="149"/>
                  </a:moveTo>
                  <a:cubicBezTo>
                    <a:pt x="772" y="177"/>
                    <a:pt x="1422" y="185"/>
                    <a:pt x="2073" y="185"/>
                  </a:cubicBezTo>
                  <a:cubicBezTo>
                    <a:pt x="2784" y="185"/>
                    <a:pt x="3496" y="176"/>
                    <a:pt x="4207" y="176"/>
                  </a:cubicBezTo>
                  <a:cubicBezTo>
                    <a:pt x="4606" y="176"/>
                    <a:pt x="5004" y="179"/>
                    <a:pt x="5402" y="187"/>
                  </a:cubicBezTo>
                  <a:cubicBezTo>
                    <a:pt x="5434" y="654"/>
                    <a:pt x="5453" y="1088"/>
                    <a:pt x="5402" y="1547"/>
                  </a:cubicBezTo>
                  <a:cubicBezTo>
                    <a:pt x="5356" y="1962"/>
                    <a:pt x="5382" y="2409"/>
                    <a:pt x="5415" y="2823"/>
                  </a:cubicBezTo>
                  <a:cubicBezTo>
                    <a:pt x="5402" y="2817"/>
                    <a:pt x="5395" y="2817"/>
                    <a:pt x="5376" y="2817"/>
                  </a:cubicBezTo>
                  <a:cubicBezTo>
                    <a:pt x="4627" y="2836"/>
                    <a:pt x="3879" y="2842"/>
                    <a:pt x="3131" y="2842"/>
                  </a:cubicBezTo>
                  <a:cubicBezTo>
                    <a:pt x="2118" y="2842"/>
                    <a:pt x="1105" y="2831"/>
                    <a:pt x="92" y="2823"/>
                  </a:cubicBezTo>
                  <a:lnTo>
                    <a:pt x="79" y="2823"/>
                  </a:lnTo>
                  <a:cubicBezTo>
                    <a:pt x="85" y="2823"/>
                    <a:pt x="85" y="2817"/>
                    <a:pt x="85" y="2810"/>
                  </a:cubicBezTo>
                  <a:cubicBezTo>
                    <a:pt x="228" y="1955"/>
                    <a:pt x="163" y="1049"/>
                    <a:pt x="137" y="181"/>
                  </a:cubicBezTo>
                  <a:cubicBezTo>
                    <a:pt x="137" y="168"/>
                    <a:pt x="130" y="155"/>
                    <a:pt x="124" y="149"/>
                  </a:cubicBezTo>
                  <a:close/>
                  <a:moveTo>
                    <a:pt x="2336" y="1"/>
                  </a:moveTo>
                  <a:cubicBezTo>
                    <a:pt x="1584" y="1"/>
                    <a:pt x="833" y="21"/>
                    <a:pt x="92" y="84"/>
                  </a:cubicBezTo>
                  <a:cubicBezTo>
                    <a:pt x="59" y="84"/>
                    <a:pt x="53" y="110"/>
                    <a:pt x="66" y="129"/>
                  </a:cubicBezTo>
                  <a:cubicBezTo>
                    <a:pt x="40" y="136"/>
                    <a:pt x="20" y="155"/>
                    <a:pt x="20" y="187"/>
                  </a:cubicBezTo>
                  <a:cubicBezTo>
                    <a:pt x="20" y="1055"/>
                    <a:pt x="46" y="1929"/>
                    <a:pt x="1" y="2804"/>
                  </a:cubicBezTo>
                  <a:cubicBezTo>
                    <a:pt x="1" y="2831"/>
                    <a:pt x="23" y="2844"/>
                    <a:pt x="46" y="2844"/>
                  </a:cubicBezTo>
                  <a:cubicBezTo>
                    <a:pt x="50" y="2844"/>
                    <a:pt x="55" y="2844"/>
                    <a:pt x="59" y="2843"/>
                  </a:cubicBezTo>
                  <a:lnTo>
                    <a:pt x="59" y="2843"/>
                  </a:lnTo>
                  <a:cubicBezTo>
                    <a:pt x="53" y="2862"/>
                    <a:pt x="59" y="2888"/>
                    <a:pt x="92" y="2888"/>
                  </a:cubicBezTo>
                  <a:cubicBezTo>
                    <a:pt x="1083" y="2950"/>
                    <a:pt x="2079" y="2973"/>
                    <a:pt x="3075" y="2973"/>
                  </a:cubicBezTo>
                  <a:cubicBezTo>
                    <a:pt x="3842" y="2973"/>
                    <a:pt x="4609" y="2959"/>
                    <a:pt x="5376" y="2940"/>
                  </a:cubicBezTo>
                  <a:cubicBezTo>
                    <a:pt x="5421" y="2940"/>
                    <a:pt x="5440" y="2901"/>
                    <a:pt x="5434" y="2868"/>
                  </a:cubicBezTo>
                  <a:lnTo>
                    <a:pt x="5434" y="2868"/>
                  </a:lnTo>
                  <a:cubicBezTo>
                    <a:pt x="5444" y="2874"/>
                    <a:pt x="5455" y="2877"/>
                    <a:pt x="5465" y="2877"/>
                  </a:cubicBezTo>
                  <a:cubicBezTo>
                    <a:pt x="5490" y="2877"/>
                    <a:pt x="5512" y="2861"/>
                    <a:pt x="5512" y="2830"/>
                  </a:cubicBezTo>
                  <a:cubicBezTo>
                    <a:pt x="5557" y="1942"/>
                    <a:pt x="5589" y="1075"/>
                    <a:pt x="5538" y="187"/>
                  </a:cubicBezTo>
                  <a:cubicBezTo>
                    <a:pt x="5538" y="155"/>
                    <a:pt x="5518" y="136"/>
                    <a:pt x="5492" y="129"/>
                  </a:cubicBezTo>
                  <a:cubicBezTo>
                    <a:pt x="5492" y="97"/>
                    <a:pt x="5473" y="58"/>
                    <a:pt x="5434" y="58"/>
                  </a:cubicBezTo>
                  <a:cubicBezTo>
                    <a:pt x="4410" y="39"/>
                    <a:pt x="3372" y="1"/>
                    <a:pt x="2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5;p17">
              <a:extLst>
                <a:ext uri="{FF2B5EF4-FFF2-40B4-BE49-F238E27FC236}">
                  <a16:creationId xmlns:a16="http://schemas.microsoft.com/office/drawing/2014/main" id="{65BD43CC-BE62-4511-A392-872727F310E1}"/>
                </a:ext>
              </a:extLst>
            </p:cNvPr>
            <p:cNvSpPr/>
            <p:nvPr/>
          </p:nvSpPr>
          <p:spPr>
            <a:xfrm>
              <a:off x="4080350" y="3448800"/>
              <a:ext cx="14100" cy="2300"/>
            </a:xfrm>
            <a:custGeom>
              <a:avLst/>
              <a:gdLst/>
              <a:ahLst/>
              <a:cxnLst/>
              <a:rect l="l" t="t" r="r" b="b"/>
              <a:pathLst>
                <a:path w="564" h="92" extrusionOk="0">
                  <a:moveTo>
                    <a:pt x="525" y="1"/>
                  </a:moveTo>
                  <a:cubicBezTo>
                    <a:pt x="363" y="7"/>
                    <a:pt x="201" y="27"/>
                    <a:pt x="39" y="40"/>
                  </a:cubicBezTo>
                  <a:cubicBezTo>
                    <a:pt x="3" y="46"/>
                    <a:pt x="1" y="92"/>
                    <a:pt x="33" y="92"/>
                  </a:cubicBezTo>
                  <a:cubicBezTo>
                    <a:pt x="35" y="92"/>
                    <a:pt x="37" y="92"/>
                    <a:pt x="39" y="91"/>
                  </a:cubicBezTo>
                  <a:cubicBezTo>
                    <a:pt x="201" y="85"/>
                    <a:pt x="363" y="85"/>
                    <a:pt x="525" y="72"/>
                  </a:cubicBezTo>
                  <a:cubicBezTo>
                    <a:pt x="564" y="65"/>
                    <a:pt x="564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6;p17">
              <a:extLst>
                <a:ext uri="{FF2B5EF4-FFF2-40B4-BE49-F238E27FC236}">
                  <a16:creationId xmlns:a16="http://schemas.microsoft.com/office/drawing/2014/main" id="{7895ED5B-0DC7-4241-AB5C-C4D31F7DD3B1}"/>
                </a:ext>
              </a:extLst>
            </p:cNvPr>
            <p:cNvSpPr/>
            <p:nvPr/>
          </p:nvSpPr>
          <p:spPr>
            <a:xfrm>
              <a:off x="4083750" y="3452725"/>
              <a:ext cx="11525" cy="2050"/>
            </a:xfrm>
            <a:custGeom>
              <a:avLst/>
              <a:gdLst/>
              <a:ahLst/>
              <a:cxnLst/>
              <a:rect l="l" t="t" r="r" b="b"/>
              <a:pathLst>
                <a:path w="461" h="82" extrusionOk="0">
                  <a:moveTo>
                    <a:pt x="299" y="0"/>
                  </a:moveTo>
                  <a:cubicBezTo>
                    <a:pt x="212" y="0"/>
                    <a:pt x="122" y="8"/>
                    <a:pt x="33" y="12"/>
                  </a:cubicBezTo>
                  <a:cubicBezTo>
                    <a:pt x="1" y="12"/>
                    <a:pt x="1" y="70"/>
                    <a:pt x="33" y="70"/>
                  </a:cubicBezTo>
                  <a:cubicBezTo>
                    <a:pt x="130" y="70"/>
                    <a:pt x="227" y="81"/>
                    <a:pt x="322" y="81"/>
                  </a:cubicBezTo>
                  <a:cubicBezTo>
                    <a:pt x="353" y="81"/>
                    <a:pt x="384" y="80"/>
                    <a:pt x="415" y="77"/>
                  </a:cubicBezTo>
                  <a:cubicBezTo>
                    <a:pt x="460" y="70"/>
                    <a:pt x="460" y="12"/>
                    <a:pt x="415" y="6"/>
                  </a:cubicBezTo>
                  <a:cubicBezTo>
                    <a:pt x="377" y="2"/>
                    <a:pt x="338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7;p17">
              <a:extLst>
                <a:ext uri="{FF2B5EF4-FFF2-40B4-BE49-F238E27FC236}">
                  <a16:creationId xmlns:a16="http://schemas.microsoft.com/office/drawing/2014/main" id="{6EF8CBC0-13A1-47AE-8252-D55091759007}"/>
                </a:ext>
              </a:extLst>
            </p:cNvPr>
            <p:cNvSpPr/>
            <p:nvPr/>
          </p:nvSpPr>
          <p:spPr>
            <a:xfrm>
              <a:off x="4188325" y="3508575"/>
              <a:ext cx="13950" cy="2325"/>
            </a:xfrm>
            <a:custGeom>
              <a:avLst/>
              <a:gdLst/>
              <a:ahLst/>
              <a:cxnLst/>
              <a:rect l="l" t="t" r="r" b="b"/>
              <a:pathLst>
                <a:path w="558" h="93" extrusionOk="0">
                  <a:moveTo>
                    <a:pt x="375" y="1"/>
                  </a:moveTo>
                  <a:cubicBezTo>
                    <a:pt x="259" y="1"/>
                    <a:pt x="139" y="14"/>
                    <a:pt x="33" y="19"/>
                  </a:cubicBezTo>
                  <a:cubicBezTo>
                    <a:pt x="1" y="19"/>
                    <a:pt x="1" y="77"/>
                    <a:pt x="33" y="77"/>
                  </a:cubicBezTo>
                  <a:cubicBezTo>
                    <a:pt x="136" y="81"/>
                    <a:pt x="246" y="93"/>
                    <a:pt x="352" y="93"/>
                  </a:cubicBezTo>
                  <a:cubicBezTo>
                    <a:pt x="414" y="93"/>
                    <a:pt x="475" y="89"/>
                    <a:pt x="532" y="77"/>
                  </a:cubicBezTo>
                  <a:cubicBezTo>
                    <a:pt x="558" y="70"/>
                    <a:pt x="558" y="19"/>
                    <a:pt x="532" y="12"/>
                  </a:cubicBezTo>
                  <a:cubicBezTo>
                    <a:pt x="482" y="4"/>
                    <a:pt x="429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8;p17">
              <a:extLst>
                <a:ext uri="{FF2B5EF4-FFF2-40B4-BE49-F238E27FC236}">
                  <a16:creationId xmlns:a16="http://schemas.microsoft.com/office/drawing/2014/main" id="{9549FD4D-CE8F-428A-BEA6-624BD56754B7}"/>
                </a:ext>
              </a:extLst>
            </p:cNvPr>
            <p:cNvSpPr/>
            <p:nvPr/>
          </p:nvSpPr>
          <p:spPr>
            <a:xfrm>
              <a:off x="4194325" y="3505475"/>
              <a:ext cx="6975" cy="1650"/>
            </a:xfrm>
            <a:custGeom>
              <a:avLst/>
              <a:gdLst/>
              <a:ahLst/>
              <a:cxnLst/>
              <a:rect l="l" t="t" r="r" b="b"/>
              <a:pathLst>
                <a:path w="279" h="66" extrusionOk="0">
                  <a:moveTo>
                    <a:pt x="234" y="0"/>
                  </a:moveTo>
                  <a:cubicBezTo>
                    <a:pt x="169" y="0"/>
                    <a:pt x="104" y="7"/>
                    <a:pt x="39" y="7"/>
                  </a:cubicBezTo>
                  <a:cubicBezTo>
                    <a:pt x="0" y="7"/>
                    <a:pt x="0" y="65"/>
                    <a:pt x="39" y="65"/>
                  </a:cubicBezTo>
                  <a:lnTo>
                    <a:pt x="234" y="65"/>
                  </a:lnTo>
                  <a:cubicBezTo>
                    <a:pt x="236" y="65"/>
                    <a:pt x="237" y="65"/>
                    <a:pt x="239" y="65"/>
                  </a:cubicBezTo>
                  <a:cubicBezTo>
                    <a:pt x="279" y="65"/>
                    <a:pt x="277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9;p17">
              <a:extLst>
                <a:ext uri="{FF2B5EF4-FFF2-40B4-BE49-F238E27FC236}">
                  <a16:creationId xmlns:a16="http://schemas.microsoft.com/office/drawing/2014/main" id="{C1881002-E4DB-4560-86D7-7D75B37D9B55}"/>
                </a:ext>
              </a:extLst>
            </p:cNvPr>
            <p:cNvSpPr/>
            <p:nvPr/>
          </p:nvSpPr>
          <p:spPr>
            <a:xfrm>
              <a:off x="4150450" y="3469300"/>
              <a:ext cx="5350" cy="4000"/>
            </a:xfrm>
            <a:custGeom>
              <a:avLst/>
              <a:gdLst/>
              <a:ahLst/>
              <a:cxnLst/>
              <a:rect l="l" t="t" r="r" b="b"/>
              <a:pathLst>
                <a:path w="214" h="160" extrusionOk="0">
                  <a:moveTo>
                    <a:pt x="39" y="1"/>
                  </a:moveTo>
                  <a:cubicBezTo>
                    <a:pt x="18" y="1"/>
                    <a:pt x="0" y="27"/>
                    <a:pt x="20" y="42"/>
                  </a:cubicBezTo>
                  <a:cubicBezTo>
                    <a:pt x="65" y="81"/>
                    <a:pt x="111" y="113"/>
                    <a:pt x="156" y="152"/>
                  </a:cubicBezTo>
                  <a:cubicBezTo>
                    <a:pt x="163" y="157"/>
                    <a:pt x="170" y="160"/>
                    <a:pt x="176" y="160"/>
                  </a:cubicBezTo>
                  <a:cubicBezTo>
                    <a:pt x="199" y="160"/>
                    <a:pt x="214" y="127"/>
                    <a:pt x="188" y="107"/>
                  </a:cubicBezTo>
                  <a:cubicBezTo>
                    <a:pt x="143" y="74"/>
                    <a:pt x="104" y="42"/>
                    <a:pt x="59" y="10"/>
                  </a:cubicBezTo>
                  <a:cubicBezTo>
                    <a:pt x="53" y="3"/>
                    <a:pt x="46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0;p17">
              <a:extLst>
                <a:ext uri="{FF2B5EF4-FFF2-40B4-BE49-F238E27FC236}">
                  <a16:creationId xmlns:a16="http://schemas.microsoft.com/office/drawing/2014/main" id="{DEADF869-E3D3-43E7-8319-316F4DA76B06}"/>
                </a:ext>
              </a:extLst>
            </p:cNvPr>
            <p:cNvSpPr/>
            <p:nvPr/>
          </p:nvSpPr>
          <p:spPr>
            <a:xfrm>
              <a:off x="4152000" y="3466050"/>
              <a:ext cx="10050" cy="9450"/>
            </a:xfrm>
            <a:custGeom>
              <a:avLst/>
              <a:gdLst/>
              <a:ahLst/>
              <a:cxnLst/>
              <a:rect l="l" t="t" r="r" b="b"/>
              <a:pathLst>
                <a:path w="402" h="378" extrusionOk="0">
                  <a:moveTo>
                    <a:pt x="37" y="0"/>
                  </a:moveTo>
                  <a:cubicBezTo>
                    <a:pt x="19" y="0"/>
                    <a:pt x="0" y="20"/>
                    <a:pt x="16" y="36"/>
                  </a:cubicBezTo>
                  <a:cubicBezTo>
                    <a:pt x="75" y="94"/>
                    <a:pt x="126" y="153"/>
                    <a:pt x="178" y="211"/>
                  </a:cubicBezTo>
                  <a:cubicBezTo>
                    <a:pt x="230" y="269"/>
                    <a:pt x="282" y="327"/>
                    <a:pt x="340" y="373"/>
                  </a:cubicBezTo>
                  <a:cubicBezTo>
                    <a:pt x="345" y="376"/>
                    <a:pt x="350" y="378"/>
                    <a:pt x="356" y="378"/>
                  </a:cubicBezTo>
                  <a:cubicBezTo>
                    <a:pt x="379" y="378"/>
                    <a:pt x="401" y="348"/>
                    <a:pt x="385" y="327"/>
                  </a:cubicBezTo>
                  <a:cubicBezTo>
                    <a:pt x="340" y="269"/>
                    <a:pt x="282" y="217"/>
                    <a:pt x="223" y="172"/>
                  </a:cubicBezTo>
                  <a:cubicBezTo>
                    <a:pt x="165" y="114"/>
                    <a:pt x="107" y="62"/>
                    <a:pt x="49" y="4"/>
                  </a:cubicBezTo>
                  <a:cubicBezTo>
                    <a:pt x="45" y="1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1;p17">
              <a:extLst>
                <a:ext uri="{FF2B5EF4-FFF2-40B4-BE49-F238E27FC236}">
                  <a16:creationId xmlns:a16="http://schemas.microsoft.com/office/drawing/2014/main" id="{B7140284-18C2-48B7-A3AF-52DD5A35E5B3}"/>
                </a:ext>
              </a:extLst>
            </p:cNvPr>
            <p:cNvSpPr/>
            <p:nvPr/>
          </p:nvSpPr>
          <p:spPr>
            <a:xfrm>
              <a:off x="4082000" y="3519375"/>
              <a:ext cx="17150" cy="2075"/>
            </a:xfrm>
            <a:custGeom>
              <a:avLst/>
              <a:gdLst/>
              <a:ahLst/>
              <a:cxnLst/>
              <a:rect l="l" t="t" r="r" b="b"/>
              <a:pathLst>
                <a:path w="686" h="83" extrusionOk="0">
                  <a:moveTo>
                    <a:pt x="21" y="0"/>
                  </a:moveTo>
                  <a:cubicBezTo>
                    <a:pt x="5" y="0"/>
                    <a:pt x="1" y="33"/>
                    <a:pt x="19" y="33"/>
                  </a:cubicBezTo>
                  <a:cubicBezTo>
                    <a:pt x="178" y="64"/>
                    <a:pt x="349" y="83"/>
                    <a:pt x="516" y="83"/>
                  </a:cubicBezTo>
                  <a:cubicBezTo>
                    <a:pt x="560" y="83"/>
                    <a:pt x="604" y="82"/>
                    <a:pt x="647" y="79"/>
                  </a:cubicBezTo>
                  <a:cubicBezTo>
                    <a:pt x="686" y="72"/>
                    <a:pt x="686" y="14"/>
                    <a:pt x="647" y="14"/>
                  </a:cubicBezTo>
                  <a:cubicBezTo>
                    <a:pt x="440" y="14"/>
                    <a:pt x="232" y="14"/>
                    <a:pt x="25" y="1"/>
                  </a:cubicBezTo>
                  <a:cubicBezTo>
                    <a:pt x="24" y="1"/>
                    <a:pt x="22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2;p17">
              <a:extLst>
                <a:ext uri="{FF2B5EF4-FFF2-40B4-BE49-F238E27FC236}">
                  <a16:creationId xmlns:a16="http://schemas.microsoft.com/office/drawing/2014/main" id="{B0EC47C9-AD7A-48B7-8A4D-3C0BAFAB0876}"/>
                </a:ext>
              </a:extLst>
            </p:cNvPr>
            <p:cNvSpPr/>
            <p:nvPr/>
          </p:nvSpPr>
          <p:spPr>
            <a:xfrm>
              <a:off x="4089250" y="3522200"/>
              <a:ext cx="14125" cy="2025"/>
            </a:xfrm>
            <a:custGeom>
              <a:avLst/>
              <a:gdLst/>
              <a:ahLst/>
              <a:cxnLst/>
              <a:rect l="l" t="t" r="r" b="b"/>
              <a:pathLst>
                <a:path w="565" h="81" extrusionOk="0">
                  <a:moveTo>
                    <a:pt x="401" y="0"/>
                  </a:moveTo>
                  <a:cubicBezTo>
                    <a:pt x="277" y="0"/>
                    <a:pt x="151" y="13"/>
                    <a:pt x="33" y="18"/>
                  </a:cubicBezTo>
                  <a:cubicBezTo>
                    <a:pt x="1" y="18"/>
                    <a:pt x="1" y="63"/>
                    <a:pt x="33" y="63"/>
                  </a:cubicBezTo>
                  <a:cubicBezTo>
                    <a:pt x="151" y="68"/>
                    <a:pt x="277" y="80"/>
                    <a:pt x="401" y="80"/>
                  </a:cubicBezTo>
                  <a:cubicBezTo>
                    <a:pt x="441" y="80"/>
                    <a:pt x="480" y="79"/>
                    <a:pt x="519" y="76"/>
                  </a:cubicBezTo>
                  <a:cubicBezTo>
                    <a:pt x="564" y="69"/>
                    <a:pt x="564" y="11"/>
                    <a:pt x="519" y="5"/>
                  </a:cubicBezTo>
                  <a:cubicBezTo>
                    <a:pt x="480" y="2"/>
                    <a:pt x="441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405;p17">
            <a:extLst>
              <a:ext uri="{FF2B5EF4-FFF2-40B4-BE49-F238E27FC236}">
                <a16:creationId xmlns:a16="http://schemas.microsoft.com/office/drawing/2014/main" id="{37E14EB2-FE56-4E9D-AE17-2A011AC06A85}"/>
              </a:ext>
            </a:extLst>
          </p:cNvPr>
          <p:cNvGrpSpPr/>
          <p:nvPr/>
        </p:nvGrpSpPr>
        <p:grpSpPr>
          <a:xfrm>
            <a:off x="5337772" y="3014982"/>
            <a:ext cx="2840732" cy="648554"/>
            <a:chOff x="5453275" y="2561771"/>
            <a:chExt cx="2840732" cy="648554"/>
          </a:xfrm>
        </p:grpSpPr>
        <p:grpSp>
          <p:nvGrpSpPr>
            <p:cNvPr id="157" name="Google Shape;406;p17">
              <a:extLst>
                <a:ext uri="{FF2B5EF4-FFF2-40B4-BE49-F238E27FC236}">
                  <a16:creationId xmlns:a16="http://schemas.microsoft.com/office/drawing/2014/main" id="{A4656C37-491A-408B-A41B-24E2EEEB415E}"/>
                </a:ext>
              </a:extLst>
            </p:cNvPr>
            <p:cNvGrpSpPr/>
            <p:nvPr/>
          </p:nvGrpSpPr>
          <p:grpSpPr>
            <a:xfrm>
              <a:off x="5780865" y="2561771"/>
              <a:ext cx="2513142" cy="648554"/>
              <a:chOff x="5896309" y="2462895"/>
              <a:chExt cx="2513142" cy="648554"/>
            </a:xfrm>
          </p:grpSpPr>
          <p:sp>
            <p:nvSpPr>
              <p:cNvPr id="159" name="Google Shape;407;p17">
                <a:extLst>
                  <a:ext uri="{FF2B5EF4-FFF2-40B4-BE49-F238E27FC236}">
                    <a16:creationId xmlns:a16="http://schemas.microsoft.com/office/drawing/2014/main" id="{EC6C11D1-6409-4A85-8E8F-EBCB6A4AB525}"/>
                  </a:ext>
                </a:extLst>
              </p:cNvPr>
              <p:cNvSpPr/>
              <p:nvPr/>
            </p:nvSpPr>
            <p:spPr>
              <a:xfrm>
                <a:off x="6092851" y="2491649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 OPERATING PLAN 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0" name="Google Shape;408;p17">
                <a:extLst>
                  <a:ext uri="{FF2B5EF4-FFF2-40B4-BE49-F238E27FC236}">
                    <a16:creationId xmlns:a16="http://schemas.microsoft.com/office/drawing/2014/main" id="{917A926B-676E-4806-946B-BFF6C8C57F56}"/>
                  </a:ext>
                </a:extLst>
              </p:cNvPr>
              <p:cNvSpPr/>
              <p:nvPr/>
            </p:nvSpPr>
            <p:spPr>
              <a:xfrm>
                <a:off x="5896309" y="2462895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5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 08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8" name="Google Shape;409;p17">
              <a:extLst>
                <a:ext uri="{FF2B5EF4-FFF2-40B4-BE49-F238E27FC236}">
                  <a16:creationId xmlns:a16="http://schemas.microsoft.com/office/drawing/2014/main" id="{0A1A441B-6B0A-4B4F-B20B-1605E063FF9E}"/>
                </a:ext>
              </a:extLst>
            </p:cNvPr>
            <p:cNvSpPr/>
            <p:nvPr/>
          </p:nvSpPr>
          <p:spPr>
            <a:xfrm>
              <a:off x="5453275" y="2917525"/>
              <a:ext cx="432225" cy="37475"/>
            </a:xfrm>
            <a:custGeom>
              <a:avLst/>
              <a:gdLst/>
              <a:ahLst/>
              <a:cxnLst/>
              <a:rect l="l" t="t" r="r" b="b"/>
              <a:pathLst>
                <a:path w="17289" h="1499" extrusionOk="0">
                  <a:moveTo>
                    <a:pt x="0" y="0"/>
                  </a:moveTo>
                  <a:cubicBezTo>
                    <a:pt x="5763" y="0"/>
                    <a:pt x="12495" y="3198"/>
                    <a:pt x="17289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1" name="Google Shape;418;p17">
            <a:extLst>
              <a:ext uri="{FF2B5EF4-FFF2-40B4-BE49-F238E27FC236}">
                <a16:creationId xmlns:a16="http://schemas.microsoft.com/office/drawing/2014/main" id="{0C75F6F5-8A39-4627-B387-2E13D93A11FE}"/>
              </a:ext>
            </a:extLst>
          </p:cNvPr>
          <p:cNvSpPr txBox="1"/>
          <p:nvPr/>
        </p:nvSpPr>
        <p:spPr>
          <a:xfrm>
            <a:off x="5836940" y="4569555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2" name="Google Shape;299;p17">
            <a:extLst>
              <a:ext uri="{FF2B5EF4-FFF2-40B4-BE49-F238E27FC236}">
                <a16:creationId xmlns:a16="http://schemas.microsoft.com/office/drawing/2014/main" id="{8D3CE92E-6F8F-493A-87D0-28DE9EC96F42}"/>
              </a:ext>
            </a:extLst>
          </p:cNvPr>
          <p:cNvGrpSpPr/>
          <p:nvPr/>
        </p:nvGrpSpPr>
        <p:grpSpPr>
          <a:xfrm>
            <a:off x="3693955" y="3043736"/>
            <a:ext cx="438917" cy="572700"/>
            <a:chOff x="3611025" y="3381850"/>
            <a:chExt cx="161100" cy="198075"/>
          </a:xfrm>
        </p:grpSpPr>
        <p:sp>
          <p:nvSpPr>
            <p:cNvPr id="163" name="Google Shape;300;p17">
              <a:extLst>
                <a:ext uri="{FF2B5EF4-FFF2-40B4-BE49-F238E27FC236}">
                  <a16:creationId xmlns:a16="http://schemas.microsoft.com/office/drawing/2014/main" id="{E707D6FD-7089-4B45-96AA-D6E06449551E}"/>
                </a:ext>
              </a:extLst>
            </p:cNvPr>
            <p:cNvSpPr/>
            <p:nvPr/>
          </p:nvSpPr>
          <p:spPr>
            <a:xfrm>
              <a:off x="3611025" y="3385425"/>
              <a:ext cx="160950" cy="194500"/>
            </a:xfrm>
            <a:custGeom>
              <a:avLst/>
              <a:gdLst/>
              <a:ahLst/>
              <a:cxnLst/>
              <a:rect l="l" t="t" r="r" b="b"/>
              <a:pathLst>
                <a:path w="6438" h="7780" extrusionOk="0">
                  <a:moveTo>
                    <a:pt x="4078" y="0"/>
                  </a:moveTo>
                  <a:cubicBezTo>
                    <a:pt x="3242" y="0"/>
                    <a:pt x="2338" y="241"/>
                    <a:pt x="1839" y="917"/>
                  </a:cubicBezTo>
                  <a:cubicBezTo>
                    <a:pt x="1652" y="1176"/>
                    <a:pt x="1542" y="1474"/>
                    <a:pt x="1535" y="1784"/>
                  </a:cubicBezTo>
                  <a:cubicBezTo>
                    <a:pt x="1307" y="1709"/>
                    <a:pt x="1036" y="1649"/>
                    <a:pt x="786" y="1649"/>
                  </a:cubicBezTo>
                  <a:cubicBezTo>
                    <a:pt x="652" y="1649"/>
                    <a:pt x="525" y="1666"/>
                    <a:pt x="415" y="1707"/>
                  </a:cubicBezTo>
                  <a:cubicBezTo>
                    <a:pt x="0" y="1869"/>
                    <a:pt x="33" y="2341"/>
                    <a:pt x="26" y="2717"/>
                  </a:cubicBezTo>
                  <a:cubicBezTo>
                    <a:pt x="20" y="3863"/>
                    <a:pt x="13" y="5009"/>
                    <a:pt x="13" y="6156"/>
                  </a:cubicBezTo>
                  <a:cubicBezTo>
                    <a:pt x="13" y="6350"/>
                    <a:pt x="182" y="6518"/>
                    <a:pt x="376" y="6518"/>
                  </a:cubicBezTo>
                  <a:lnTo>
                    <a:pt x="2383" y="6518"/>
                  </a:lnTo>
                  <a:cubicBezTo>
                    <a:pt x="2209" y="6706"/>
                    <a:pt x="1995" y="6861"/>
                    <a:pt x="1755" y="6985"/>
                  </a:cubicBezTo>
                  <a:cubicBezTo>
                    <a:pt x="1503" y="7114"/>
                    <a:pt x="1542" y="7587"/>
                    <a:pt x="1846" y="7639"/>
                  </a:cubicBezTo>
                  <a:cubicBezTo>
                    <a:pt x="2459" y="7738"/>
                    <a:pt x="3077" y="7780"/>
                    <a:pt x="3698" y="7780"/>
                  </a:cubicBezTo>
                  <a:cubicBezTo>
                    <a:pt x="3889" y="7780"/>
                    <a:pt x="4082" y="7776"/>
                    <a:pt x="4274" y="7768"/>
                  </a:cubicBezTo>
                  <a:cubicBezTo>
                    <a:pt x="4592" y="7762"/>
                    <a:pt x="4734" y="7392"/>
                    <a:pt x="4527" y="7159"/>
                  </a:cubicBezTo>
                  <a:cubicBezTo>
                    <a:pt x="4358" y="6965"/>
                    <a:pt x="4222" y="6764"/>
                    <a:pt x="4106" y="6544"/>
                  </a:cubicBezTo>
                  <a:lnTo>
                    <a:pt x="4106" y="6544"/>
                  </a:lnTo>
                  <a:cubicBezTo>
                    <a:pt x="4295" y="6549"/>
                    <a:pt x="4482" y="6554"/>
                    <a:pt x="4668" y="6554"/>
                  </a:cubicBezTo>
                  <a:cubicBezTo>
                    <a:pt x="4936" y="6554"/>
                    <a:pt x="5200" y="6545"/>
                    <a:pt x="5459" y="6518"/>
                  </a:cubicBezTo>
                  <a:cubicBezTo>
                    <a:pt x="6198" y="6434"/>
                    <a:pt x="6036" y="5521"/>
                    <a:pt x="6029" y="4990"/>
                  </a:cubicBezTo>
                  <a:cubicBezTo>
                    <a:pt x="6016" y="4342"/>
                    <a:pt x="5964" y="3695"/>
                    <a:pt x="5887" y="3054"/>
                  </a:cubicBezTo>
                  <a:cubicBezTo>
                    <a:pt x="6224" y="2749"/>
                    <a:pt x="6437" y="2316"/>
                    <a:pt x="6431" y="1823"/>
                  </a:cubicBezTo>
                  <a:cubicBezTo>
                    <a:pt x="6424" y="787"/>
                    <a:pt x="5531" y="146"/>
                    <a:pt x="4585" y="30"/>
                  </a:cubicBezTo>
                  <a:cubicBezTo>
                    <a:pt x="4422" y="11"/>
                    <a:pt x="4251" y="0"/>
                    <a:pt x="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301;p17">
              <a:extLst>
                <a:ext uri="{FF2B5EF4-FFF2-40B4-BE49-F238E27FC236}">
                  <a16:creationId xmlns:a16="http://schemas.microsoft.com/office/drawing/2014/main" id="{6A7BA6B5-012F-4124-B79A-B3CFF5767529}"/>
                </a:ext>
              </a:extLst>
            </p:cNvPr>
            <p:cNvSpPr/>
            <p:nvPr/>
          </p:nvSpPr>
          <p:spPr>
            <a:xfrm>
              <a:off x="3684850" y="3527325"/>
              <a:ext cx="11825" cy="10400"/>
            </a:xfrm>
            <a:custGeom>
              <a:avLst/>
              <a:gdLst/>
              <a:ahLst/>
              <a:cxnLst/>
              <a:rect l="l" t="t" r="r" b="b"/>
              <a:pathLst>
                <a:path w="473" h="416" extrusionOk="0">
                  <a:moveTo>
                    <a:pt x="227" y="91"/>
                  </a:moveTo>
                  <a:cubicBezTo>
                    <a:pt x="227" y="104"/>
                    <a:pt x="240" y="117"/>
                    <a:pt x="253" y="123"/>
                  </a:cubicBezTo>
                  <a:cubicBezTo>
                    <a:pt x="279" y="130"/>
                    <a:pt x="298" y="123"/>
                    <a:pt x="318" y="136"/>
                  </a:cubicBezTo>
                  <a:cubicBezTo>
                    <a:pt x="343" y="149"/>
                    <a:pt x="356" y="182"/>
                    <a:pt x="350" y="214"/>
                  </a:cubicBezTo>
                  <a:cubicBezTo>
                    <a:pt x="340" y="266"/>
                    <a:pt x="291" y="306"/>
                    <a:pt x="239" y="306"/>
                  </a:cubicBezTo>
                  <a:cubicBezTo>
                    <a:pt x="227" y="306"/>
                    <a:pt x="214" y="303"/>
                    <a:pt x="201" y="298"/>
                  </a:cubicBezTo>
                  <a:cubicBezTo>
                    <a:pt x="149" y="279"/>
                    <a:pt x="117" y="214"/>
                    <a:pt x="136" y="162"/>
                  </a:cubicBezTo>
                  <a:cubicBezTo>
                    <a:pt x="156" y="123"/>
                    <a:pt x="188" y="98"/>
                    <a:pt x="227" y="91"/>
                  </a:cubicBezTo>
                  <a:close/>
                  <a:moveTo>
                    <a:pt x="218" y="1"/>
                  </a:moveTo>
                  <a:cubicBezTo>
                    <a:pt x="132" y="1"/>
                    <a:pt x="46" y="71"/>
                    <a:pt x="26" y="156"/>
                  </a:cubicBezTo>
                  <a:cubicBezTo>
                    <a:pt x="0" y="279"/>
                    <a:pt x="97" y="408"/>
                    <a:pt x="220" y="415"/>
                  </a:cubicBezTo>
                  <a:cubicBezTo>
                    <a:pt x="227" y="415"/>
                    <a:pt x="233" y="416"/>
                    <a:pt x="239" y="416"/>
                  </a:cubicBezTo>
                  <a:cubicBezTo>
                    <a:pt x="362" y="416"/>
                    <a:pt x="472" y="298"/>
                    <a:pt x="460" y="175"/>
                  </a:cubicBezTo>
                  <a:cubicBezTo>
                    <a:pt x="454" y="117"/>
                    <a:pt x="415" y="65"/>
                    <a:pt x="363" y="39"/>
                  </a:cubicBezTo>
                  <a:cubicBezTo>
                    <a:pt x="343" y="26"/>
                    <a:pt x="318" y="20"/>
                    <a:pt x="292" y="20"/>
                  </a:cubicBezTo>
                  <a:cubicBezTo>
                    <a:pt x="268" y="7"/>
                    <a:pt x="243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2;p17">
              <a:extLst>
                <a:ext uri="{FF2B5EF4-FFF2-40B4-BE49-F238E27FC236}">
                  <a16:creationId xmlns:a16="http://schemas.microsoft.com/office/drawing/2014/main" id="{CFFCC897-6219-4D6D-976E-ED79EE1586F4}"/>
                </a:ext>
              </a:extLst>
            </p:cNvPr>
            <p:cNvSpPr/>
            <p:nvPr/>
          </p:nvSpPr>
          <p:spPr>
            <a:xfrm>
              <a:off x="3612800" y="3381850"/>
              <a:ext cx="159325" cy="193800"/>
            </a:xfrm>
            <a:custGeom>
              <a:avLst/>
              <a:gdLst/>
              <a:ahLst/>
              <a:cxnLst/>
              <a:rect l="l" t="t" r="r" b="b"/>
              <a:pathLst>
                <a:path w="6373" h="7752" extrusionOk="0">
                  <a:moveTo>
                    <a:pt x="4159" y="145"/>
                  </a:moveTo>
                  <a:cubicBezTo>
                    <a:pt x="4488" y="145"/>
                    <a:pt x="4814" y="217"/>
                    <a:pt x="5103" y="373"/>
                  </a:cubicBezTo>
                  <a:cubicBezTo>
                    <a:pt x="5855" y="775"/>
                    <a:pt x="6250" y="1688"/>
                    <a:pt x="5842" y="2478"/>
                  </a:cubicBezTo>
                  <a:cubicBezTo>
                    <a:pt x="5401" y="3320"/>
                    <a:pt x="4449" y="3210"/>
                    <a:pt x="3653" y="3268"/>
                  </a:cubicBezTo>
                  <a:cubicBezTo>
                    <a:pt x="3633" y="3274"/>
                    <a:pt x="3614" y="3281"/>
                    <a:pt x="3608" y="3300"/>
                  </a:cubicBezTo>
                  <a:cubicBezTo>
                    <a:pt x="3582" y="3307"/>
                    <a:pt x="3562" y="3326"/>
                    <a:pt x="3562" y="3359"/>
                  </a:cubicBezTo>
                  <a:cubicBezTo>
                    <a:pt x="3517" y="3780"/>
                    <a:pt x="3102" y="3877"/>
                    <a:pt x="2740" y="3890"/>
                  </a:cubicBezTo>
                  <a:cubicBezTo>
                    <a:pt x="2947" y="3708"/>
                    <a:pt x="3070" y="3443"/>
                    <a:pt x="3012" y="3164"/>
                  </a:cubicBezTo>
                  <a:cubicBezTo>
                    <a:pt x="3012" y="3147"/>
                    <a:pt x="3000" y="3141"/>
                    <a:pt x="2987" y="3141"/>
                  </a:cubicBezTo>
                  <a:cubicBezTo>
                    <a:pt x="2980" y="3141"/>
                    <a:pt x="2973" y="3143"/>
                    <a:pt x="2966" y="3145"/>
                  </a:cubicBezTo>
                  <a:cubicBezTo>
                    <a:pt x="1976" y="2841"/>
                    <a:pt x="1820" y="1468"/>
                    <a:pt x="2520" y="794"/>
                  </a:cubicBezTo>
                  <a:cubicBezTo>
                    <a:pt x="2946" y="385"/>
                    <a:pt x="3559" y="145"/>
                    <a:pt x="4159" y="145"/>
                  </a:cubicBezTo>
                  <a:close/>
                  <a:moveTo>
                    <a:pt x="1694" y="2625"/>
                  </a:moveTo>
                  <a:cubicBezTo>
                    <a:pt x="1835" y="2625"/>
                    <a:pt x="1976" y="2628"/>
                    <a:pt x="2118" y="2633"/>
                  </a:cubicBezTo>
                  <a:lnTo>
                    <a:pt x="2138" y="2633"/>
                  </a:lnTo>
                  <a:cubicBezTo>
                    <a:pt x="2299" y="2957"/>
                    <a:pt x="2565" y="3203"/>
                    <a:pt x="2947" y="3223"/>
                  </a:cubicBezTo>
                  <a:cubicBezTo>
                    <a:pt x="2895" y="3508"/>
                    <a:pt x="2772" y="3754"/>
                    <a:pt x="2500" y="3896"/>
                  </a:cubicBezTo>
                  <a:cubicBezTo>
                    <a:pt x="2442" y="3928"/>
                    <a:pt x="2468" y="4019"/>
                    <a:pt x="2533" y="4026"/>
                  </a:cubicBezTo>
                  <a:cubicBezTo>
                    <a:pt x="2567" y="4027"/>
                    <a:pt x="2602" y="4028"/>
                    <a:pt x="2637" y="4028"/>
                  </a:cubicBezTo>
                  <a:cubicBezTo>
                    <a:pt x="3090" y="4028"/>
                    <a:pt x="3614" y="3902"/>
                    <a:pt x="3692" y="3397"/>
                  </a:cubicBezTo>
                  <a:cubicBezTo>
                    <a:pt x="3825" y="3413"/>
                    <a:pt x="3963" y="3422"/>
                    <a:pt x="4103" y="3422"/>
                  </a:cubicBezTo>
                  <a:cubicBezTo>
                    <a:pt x="4543" y="3422"/>
                    <a:pt x="5001" y="3338"/>
                    <a:pt x="5369" y="3132"/>
                  </a:cubicBezTo>
                  <a:lnTo>
                    <a:pt x="5369" y="3132"/>
                  </a:lnTo>
                  <a:cubicBezTo>
                    <a:pt x="5356" y="3786"/>
                    <a:pt x="5362" y="4447"/>
                    <a:pt x="5375" y="5094"/>
                  </a:cubicBezTo>
                  <a:cubicBezTo>
                    <a:pt x="3841" y="5191"/>
                    <a:pt x="2306" y="5133"/>
                    <a:pt x="771" y="5178"/>
                  </a:cubicBezTo>
                  <a:cubicBezTo>
                    <a:pt x="862" y="4576"/>
                    <a:pt x="816" y="3941"/>
                    <a:pt x="804" y="3333"/>
                  </a:cubicBezTo>
                  <a:cubicBezTo>
                    <a:pt x="804" y="3184"/>
                    <a:pt x="765" y="3002"/>
                    <a:pt x="791" y="2854"/>
                  </a:cubicBezTo>
                  <a:cubicBezTo>
                    <a:pt x="829" y="2653"/>
                    <a:pt x="901" y="2666"/>
                    <a:pt x="1101" y="2646"/>
                  </a:cubicBezTo>
                  <a:cubicBezTo>
                    <a:pt x="1299" y="2631"/>
                    <a:pt x="1496" y="2625"/>
                    <a:pt x="1694" y="2625"/>
                  </a:cubicBezTo>
                  <a:close/>
                  <a:moveTo>
                    <a:pt x="1995" y="2206"/>
                  </a:moveTo>
                  <a:cubicBezTo>
                    <a:pt x="2014" y="2303"/>
                    <a:pt x="2040" y="2400"/>
                    <a:pt x="2079" y="2491"/>
                  </a:cubicBezTo>
                  <a:cubicBezTo>
                    <a:pt x="1973" y="2488"/>
                    <a:pt x="1868" y="2486"/>
                    <a:pt x="1763" y="2486"/>
                  </a:cubicBezTo>
                  <a:cubicBezTo>
                    <a:pt x="1410" y="2486"/>
                    <a:pt x="1060" y="2504"/>
                    <a:pt x="706" y="2549"/>
                  </a:cubicBezTo>
                  <a:cubicBezTo>
                    <a:pt x="674" y="2549"/>
                    <a:pt x="635" y="2575"/>
                    <a:pt x="642" y="2614"/>
                  </a:cubicBezTo>
                  <a:cubicBezTo>
                    <a:pt x="674" y="3462"/>
                    <a:pt x="603" y="4330"/>
                    <a:pt x="680" y="5172"/>
                  </a:cubicBezTo>
                  <a:cubicBezTo>
                    <a:pt x="680" y="5172"/>
                    <a:pt x="680" y="5178"/>
                    <a:pt x="680" y="5178"/>
                  </a:cubicBezTo>
                  <a:cubicBezTo>
                    <a:pt x="642" y="5185"/>
                    <a:pt x="642" y="5250"/>
                    <a:pt x="687" y="5250"/>
                  </a:cubicBezTo>
                  <a:cubicBezTo>
                    <a:pt x="1292" y="5312"/>
                    <a:pt x="1907" y="5336"/>
                    <a:pt x="2523" y="5336"/>
                  </a:cubicBezTo>
                  <a:cubicBezTo>
                    <a:pt x="3498" y="5336"/>
                    <a:pt x="4478" y="5277"/>
                    <a:pt x="5434" y="5217"/>
                  </a:cubicBezTo>
                  <a:cubicBezTo>
                    <a:pt x="5492" y="5211"/>
                    <a:pt x="5505" y="5139"/>
                    <a:pt x="5473" y="5107"/>
                  </a:cubicBezTo>
                  <a:cubicBezTo>
                    <a:pt x="5544" y="4440"/>
                    <a:pt x="5550" y="3734"/>
                    <a:pt x="5498" y="3061"/>
                  </a:cubicBezTo>
                  <a:cubicBezTo>
                    <a:pt x="5498" y="3061"/>
                    <a:pt x="5498" y="3061"/>
                    <a:pt x="5498" y="3054"/>
                  </a:cubicBezTo>
                  <a:cubicBezTo>
                    <a:pt x="5576" y="3002"/>
                    <a:pt x="5654" y="2944"/>
                    <a:pt x="5719" y="2873"/>
                  </a:cubicBezTo>
                  <a:cubicBezTo>
                    <a:pt x="5764" y="3708"/>
                    <a:pt x="5751" y="4537"/>
                    <a:pt x="5745" y="5366"/>
                  </a:cubicBezTo>
                  <a:cubicBezTo>
                    <a:pt x="5732" y="5360"/>
                    <a:pt x="5719" y="5353"/>
                    <a:pt x="5706" y="5353"/>
                  </a:cubicBezTo>
                  <a:cubicBezTo>
                    <a:pt x="3938" y="5483"/>
                    <a:pt x="2183" y="5450"/>
                    <a:pt x="415" y="5463"/>
                  </a:cubicBezTo>
                  <a:cubicBezTo>
                    <a:pt x="350" y="5463"/>
                    <a:pt x="357" y="5560"/>
                    <a:pt x="415" y="5567"/>
                  </a:cubicBezTo>
                  <a:cubicBezTo>
                    <a:pt x="1062" y="5622"/>
                    <a:pt x="1715" y="5644"/>
                    <a:pt x="2370" y="5644"/>
                  </a:cubicBezTo>
                  <a:cubicBezTo>
                    <a:pt x="3485" y="5644"/>
                    <a:pt x="4604" y="5580"/>
                    <a:pt x="5706" y="5502"/>
                  </a:cubicBezTo>
                  <a:cubicBezTo>
                    <a:pt x="5719" y="5502"/>
                    <a:pt x="5732" y="5496"/>
                    <a:pt x="5745" y="5489"/>
                  </a:cubicBezTo>
                  <a:lnTo>
                    <a:pt x="5745" y="5489"/>
                  </a:lnTo>
                  <a:cubicBezTo>
                    <a:pt x="5738" y="5748"/>
                    <a:pt x="5738" y="6001"/>
                    <a:pt x="5738" y="6260"/>
                  </a:cubicBezTo>
                  <a:lnTo>
                    <a:pt x="5712" y="6260"/>
                  </a:lnTo>
                  <a:cubicBezTo>
                    <a:pt x="5503" y="6257"/>
                    <a:pt x="5293" y="6255"/>
                    <a:pt x="5084" y="6255"/>
                  </a:cubicBezTo>
                  <a:cubicBezTo>
                    <a:pt x="4391" y="6255"/>
                    <a:pt x="3695" y="6269"/>
                    <a:pt x="2999" y="6279"/>
                  </a:cubicBezTo>
                  <a:cubicBezTo>
                    <a:pt x="2150" y="6299"/>
                    <a:pt x="1283" y="6273"/>
                    <a:pt x="434" y="6325"/>
                  </a:cubicBezTo>
                  <a:cubicBezTo>
                    <a:pt x="344" y="6130"/>
                    <a:pt x="383" y="5819"/>
                    <a:pt x="370" y="5619"/>
                  </a:cubicBezTo>
                  <a:cubicBezTo>
                    <a:pt x="363" y="5386"/>
                    <a:pt x="350" y="5152"/>
                    <a:pt x="344" y="4919"/>
                  </a:cubicBezTo>
                  <a:cubicBezTo>
                    <a:pt x="324" y="4447"/>
                    <a:pt x="311" y="3980"/>
                    <a:pt x="305" y="3514"/>
                  </a:cubicBezTo>
                  <a:cubicBezTo>
                    <a:pt x="305" y="3307"/>
                    <a:pt x="305" y="3100"/>
                    <a:pt x="305" y="2892"/>
                  </a:cubicBezTo>
                  <a:cubicBezTo>
                    <a:pt x="305" y="2614"/>
                    <a:pt x="240" y="2342"/>
                    <a:pt x="564" y="2258"/>
                  </a:cubicBezTo>
                  <a:cubicBezTo>
                    <a:pt x="650" y="2232"/>
                    <a:pt x="754" y="2225"/>
                    <a:pt x="861" y="2225"/>
                  </a:cubicBezTo>
                  <a:cubicBezTo>
                    <a:pt x="974" y="2225"/>
                    <a:pt x="1091" y="2233"/>
                    <a:pt x="1197" y="2233"/>
                  </a:cubicBezTo>
                  <a:cubicBezTo>
                    <a:pt x="1215" y="2233"/>
                    <a:pt x="1233" y="2232"/>
                    <a:pt x="1250" y="2232"/>
                  </a:cubicBezTo>
                  <a:cubicBezTo>
                    <a:pt x="1496" y="2219"/>
                    <a:pt x="1742" y="2212"/>
                    <a:pt x="1995" y="2206"/>
                  </a:cubicBezTo>
                  <a:close/>
                  <a:moveTo>
                    <a:pt x="3685" y="6415"/>
                  </a:moveTo>
                  <a:cubicBezTo>
                    <a:pt x="3679" y="6732"/>
                    <a:pt x="3880" y="7140"/>
                    <a:pt x="4184" y="7264"/>
                  </a:cubicBezTo>
                  <a:cubicBezTo>
                    <a:pt x="3975" y="7293"/>
                    <a:pt x="3764" y="7302"/>
                    <a:pt x="3551" y="7302"/>
                  </a:cubicBezTo>
                  <a:cubicBezTo>
                    <a:pt x="3150" y="7302"/>
                    <a:pt x="2745" y="7268"/>
                    <a:pt x="2351" y="7264"/>
                  </a:cubicBezTo>
                  <a:cubicBezTo>
                    <a:pt x="2617" y="7095"/>
                    <a:pt x="2779" y="6739"/>
                    <a:pt x="2714" y="6435"/>
                  </a:cubicBezTo>
                  <a:cubicBezTo>
                    <a:pt x="2811" y="6428"/>
                    <a:pt x="2908" y="6428"/>
                    <a:pt x="2999" y="6428"/>
                  </a:cubicBezTo>
                  <a:cubicBezTo>
                    <a:pt x="3225" y="6422"/>
                    <a:pt x="3452" y="6415"/>
                    <a:pt x="3685" y="6415"/>
                  </a:cubicBezTo>
                  <a:close/>
                  <a:moveTo>
                    <a:pt x="4275" y="7289"/>
                  </a:moveTo>
                  <a:cubicBezTo>
                    <a:pt x="4287" y="7393"/>
                    <a:pt x="4287" y="7490"/>
                    <a:pt x="4262" y="7587"/>
                  </a:cubicBezTo>
                  <a:lnTo>
                    <a:pt x="4249" y="7587"/>
                  </a:lnTo>
                  <a:cubicBezTo>
                    <a:pt x="4039" y="7603"/>
                    <a:pt x="3832" y="7609"/>
                    <a:pt x="3625" y="7609"/>
                  </a:cubicBezTo>
                  <a:cubicBezTo>
                    <a:pt x="3150" y="7609"/>
                    <a:pt x="2679" y="7579"/>
                    <a:pt x="2196" y="7574"/>
                  </a:cubicBezTo>
                  <a:cubicBezTo>
                    <a:pt x="2196" y="7568"/>
                    <a:pt x="2196" y="7561"/>
                    <a:pt x="2196" y="7555"/>
                  </a:cubicBezTo>
                  <a:cubicBezTo>
                    <a:pt x="2176" y="7516"/>
                    <a:pt x="2150" y="7484"/>
                    <a:pt x="2144" y="7445"/>
                  </a:cubicBezTo>
                  <a:cubicBezTo>
                    <a:pt x="2138" y="7406"/>
                    <a:pt x="2144" y="7374"/>
                    <a:pt x="2150" y="7335"/>
                  </a:cubicBezTo>
                  <a:cubicBezTo>
                    <a:pt x="2155" y="7339"/>
                    <a:pt x="2166" y="7344"/>
                    <a:pt x="2177" y="7344"/>
                  </a:cubicBezTo>
                  <a:cubicBezTo>
                    <a:pt x="2181" y="7344"/>
                    <a:pt x="2186" y="7343"/>
                    <a:pt x="2189" y="7341"/>
                  </a:cubicBezTo>
                  <a:cubicBezTo>
                    <a:pt x="2196" y="7341"/>
                    <a:pt x="2202" y="7335"/>
                    <a:pt x="2202" y="7335"/>
                  </a:cubicBezTo>
                  <a:cubicBezTo>
                    <a:pt x="2584" y="7367"/>
                    <a:pt x="2966" y="7387"/>
                    <a:pt x="3348" y="7399"/>
                  </a:cubicBezTo>
                  <a:cubicBezTo>
                    <a:pt x="3498" y="7406"/>
                    <a:pt x="3653" y="7421"/>
                    <a:pt x="3807" y="7421"/>
                  </a:cubicBezTo>
                  <a:cubicBezTo>
                    <a:pt x="3953" y="7421"/>
                    <a:pt x="4097" y="7408"/>
                    <a:pt x="4236" y="7361"/>
                  </a:cubicBezTo>
                  <a:cubicBezTo>
                    <a:pt x="4275" y="7348"/>
                    <a:pt x="4281" y="7315"/>
                    <a:pt x="4268" y="7289"/>
                  </a:cubicBezTo>
                  <a:close/>
                  <a:moveTo>
                    <a:pt x="4163" y="1"/>
                  </a:moveTo>
                  <a:cubicBezTo>
                    <a:pt x="3357" y="1"/>
                    <a:pt x="2486" y="392"/>
                    <a:pt x="2112" y="1086"/>
                  </a:cubicBezTo>
                  <a:cubicBezTo>
                    <a:pt x="1976" y="1345"/>
                    <a:pt x="1924" y="1707"/>
                    <a:pt x="1969" y="2063"/>
                  </a:cubicBezTo>
                  <a:cubicBezTo>
                    <a:pt x="1652" y="2076"/>
                    <a:pt x="1335" y="2089"/>
                    <a:pt x="1017" y="2096"/>
                  </a:cubicBezTo>
                  <a:cubicBezTo>
                    <a:pt x="1004" y="2096"/>
                    <a:pt x="990" y="2097"/>
                    <a:pt x="976" y="2097"/>
                  </a:cubicBezTo>
                  <a:cubicBezTo>
                    <a:pt x="884" y="2097"/>
                    <a:pt x="772" y="2089"/>
                    <a:pt x="661" y="2089"/>
                  </a:cubicBezTo>
                  <a:cubicBezTo>
                    <a:pt x="544" y="2089"/>
                    <a:pt x="427" y="2098"/>
                    <a:pt x="337" y="2135"/>
                  </a:cubicBezTo>
                  <a:cubicBezTo>
                    <a:pt x="1" y="2277"/>
                    <a:pt x="162" y="2925"/>
                    <a:pt x="162" y="3203"/>
                  </a:cubicBezTo>
                  <a:cubicBezTo>
                    <a:pt x="162" y="3825"/>
                    <a:pt x="182" y="4447"/>
                    <a:pt x="208" y="5068"/>
                  </a:cubicBezTo>
                  <a:cubicBezTo>
                    <a:pt x="221" y="5379"/>
                    <a:pt x="227" y="5696"/>
                    <a:pt x="253" y="6007"/>
                  </a:cubicBezTo>
                  <a:cubicBezTo>
                    <a:pt x="266" y="6137"/>
                    <a:pt x="266" y="6234"/>
                    <a:pt x="318" y="6331"/>
                  </a:cubicBezTo>
                  <a:cubicBezTo>
                    <a:pt x="266" y="6350"/>
                    <a:pt x="272" y="6428"/>
                    <a:pt x="337" y="6435"/>
                  </a:cubicBezTo>
                  <a:cubicBezTo>
                    <a:pt x="635" y="6457"/>
                    <a:pt x="934" y="6465"/>
                    <a:pt x="1234" y="6465"/>
                  </a:cubicBezTo>
                  <a:cubicBezTo>
                    <a:pt x="1700" y="6465"/>
                    <a:pt x="2168" y="6446"/>
                    <a:pt x="2636" y="6435"/>
                  </a:cubicBezTo>
                  <a:lnTo>
                    <a:pt x="2636" y="6435"/>
                  </a:lnTo>
                  <a:cubicBezTo>
                    <a:pt x="2623" y="6791"/>
                    <a:pt x="2468" y="7056"/>
                    <a:pt x="2144" y="7231"/>
                  </a:cubicBezTo>
                  <a:cubicBezTo>
                    <a:pt x="2125" y="7244"/>
                    <a:pt x="2118" y="7264"/>
                    <a:pt x="2118" y="7283"/>
                  </a:cubicBezTo>
                  <a:cubicBezTo>
                    <a:pt x="2112" y="7283"/>
                    <a:pt x="2105" y="7289"/>
                    <a:pt x="2105" y="7289"/>
                  </a:cubicBezTo>
                  <a:cubicBezTo>
                    <a:pt x="2047" y="7374"/>
                    <a:pt x="2047" y="7523"/>
                    <a:pt x="2112" y="7607"/>
                  </a:cubicBezTo>
                  <a:cubicBezTo>
                    <a:pt x="2112" y="7620"/>
                    <a:pt x="2118" y="7626"/>
                    <a:pt x="2131" y="7633"/>
                  </a:cubicBezTo>
                  <a:cubicBezTo>
                    <a:pt x="2506" y="7721"/>
                    <a:pt x="2896" y="7751"/>
                    <a:pt x="3285" y="7751"/>
                  </a:cubicBezTo>
                  <a:cubicBezTo>
                    <a:pt x="3610" y="7751"/>
                    <a:pt x="3934" y="7730"/>
                    <a:pt x="4249" y="7704"/>
                  </a:cubicBezTo>
                  <a:cubicBezTo>
                    <a:pt x="4262" y="7704"/>
                    <a:pt x="4268" y="7697"/>
                    <a:pt x="4275" y="7697"/>
                  </a:cubicBezTo>
                  <a:cubicBezTo>
                    <a:pt x="4294" y="7697"/>
                    <a:pt x="4313" y="7697"/>
                    <a:pt x="4320" y="7678"/>
                  </a:cubicBezTo>
                  <a:cubicBezTo>
                    <a:pt x="4385" y="7548"/>
                    <a:pt x="4417" y="7399"/>
                    <a:pt x="4372" y="7264"/>
                  </a:cubicBezTo>
                  <a:cubicBezTo>
                    <a:pt x="4365" y="7231"/>
                    <a:pt x="4346" y="7225"/>
                    <a:pt x="4326" y="7225"/>
                  </a:cubicBezTo>
                  <a:cubicBezTo>
                    <a:pt x="4320" y="7218"/>
                    <a:pt x="4320" y="7212"/>
                    <a:pt x="4313" y="7205"/>
                  </a:cubicBezTo>
                  <a:cubicBezTo>
                    <a:pt x="4184" y="7095"/>
                    <a:pt x="4041" y="7017"/>
                    <a:pt x="3944" y="6868"/>
                  </a:cubicBezTo>
                  <a:cubicBezTo>
                    <a:pt x="3847" y="6732"/>
                    <a:pt x="3802" y="6577"/>
                    <a:pt x="3776" y="6415"/>
                  </a:cubicBezTo>
                  <a:cubicBezTo>
                    <a:pt x="4423" y="6409"/>
                    <a:pt x="5071" y="6402"/>
                    <a:pt x="5712" y="6402"/>
                  </a:cubicBezTo>
                  <a:cubicBezTo>
                    <a:pt x="5751" y="6402"/>
                    <a:pt x="5770" y="6383"/>
                    <a:pt x="5777" y="6350"/>
                  </a:cubicBezTo>
                  <a:cubicBezTo>
                    <a:pt x="5781" y="6351"/>
                    <a:pt x="5785" y="6352"/>
                    <a:pt x="5789" y="6352"/>
                  </a:cubicBezTo>
                  <a:cubicBezTo>
                    <a:pt x="5817" y="6352"/>
                    <a:pt x="5842" y="6333"/>
                    <a:pt x="5842" y="6299"/>
                  </a:cubicBezTo>
                  <a:cubicBezTo>
                    <a:pt x="5978" y="5139"/>
                    <a:pt x="5932" y="3935"/>
                    <a:pt x="5855" y="2769"/>
                  </a:cubicBezTo>
                  <a:cubicBezTo>
                    <a:pt x="5855" y="2750"/>
                    <a:pt x="5855" y="2743"/>
                    <a:pt x="5842" y="2730"/>
                  </a:cubicBezTo>
                  <a:cubicBezTo>
                    <a:pt x="5945" y="2601"/>
                    <a:pt x="6023" y="2459"/>
                    <a:pt x="6075" y="2284"/>
                  </a:cubicBezTo>
                  <a:cubicBezTo>
                    <a:pt x="6373" y="1358"/>
                    <a:pt x="5770" y="432"/>
                    <a:pt x="4890" y="121"/>
                  </a:cubicBezTo>
                  <a:cubicBezTo>
                    <a:pt x="4666" y="40"/>
                    <a:pt x="4418" y="1"/>
                    <a:pt x="4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3;p17">
              <a:extLst>
                <a:ext uri="{FF2B5EF4-FFF2-40B4-BE49-F238E27FC236}">
                  <a16:creationId xmlns:a16="http://schemas.microsoft.com/office/drawing/2014/main" id="{D7E8BA99-BC9C-4EE2-9DF1-B34804DA676A}"/>
                </a:ext>
              </a:extLst>
            </p:cNvPr>
            <p:cNvSpPr/>
            <p:nvPr/>
          </p:nvSpPr>
          <p:spPr>
            <a:xfrm>
              <a:off x="3676975" y="3560650"/>
              <a:ext cx="14050" cy="2625"/>
            </a:xfrm>
            <a:custGeom>
              <a:avLst/>
              <a:gdLst/>
              <a:ahLst/>
              <a:cxnLst/>
              <a:rect l="l" t="t" r="r" b="b"/>
              <a:pathLst>
                <a:path w="562" h="105" extrusionOk="0">
                  <a:moveTo>
                    <a:pt x="32" y="1"/>
                  </a:moveTo>
                  <a:cubicBezTo>
                    <a:pt x="9" y="1"/>
                    <a:pt x="0" y="41"/>
                    <a:pt x="30" y="47"/>
                  </a:cubicBezTo>
                  <a:cubicBezTo>
                    <a:pt x="149" y="78"/>
                    <a:pt x="287" y="104"/>
                    <a:pt x="420" y="104"/>
                  </a:cubicBezTo>
                  <a:cubicBezTo>
                    <a:pt x="455" y="104"/>
                    <a:pt x="489" y="103"/>
                    <a:pt x="522" y="99"/>
                  </a:cubicBezTo>
                  <a:cubicBezTo>
                    <a:pt x="561" y="92"/>
                    <a:pt x="561" y="34"/>
                    <a:pt x="522" y="34"/>
                  </a:cubicBezTo>
                  <a:cubicBezTo>
                    <a:pt x="361" y="21"/>
                    <a:pt x="199" y="27"/>
                    <a:pt x="37" y="1"/>
                  </a:cubicBezTo>
                  <a:cubicBezTo>
                    <a:pt x="35" y="1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4;p17">
              <a:extLst>
                <a:ext uri="{FF2B5EF4-FFF2-40B4-BE49-F238E27FC236}">
                  <a16:creationId xmlns:a16="http://schemas.microsoft.com/office/drawing/2014/main" id="{D0F350D1-0AD1-42FF-B468-B2A793074F2D}"/>
                </a:ext>
              </a:extLst>
            </p:cNvPr>
            <p:cNvSpPr/>
            <p:nvPr/>
          </p:nvSpPr>
          <p:spPr>
            <a:xfrm>
              <a:off x="3681275" y="3559050"/>
              <a:ext cx="11850" cy="2000"/>
            </a:xfrm>
            <a:custGeom>
              <a:avLst/>
              <a:gdLst/>
              <a:ahLst/>
              <a:cxnLst/>
              <a:rect l="l" t="t" r="r" b="b"/>
              <a:pathLst>
                <a:path w="474" h="80" extrusionOk="0">
                  <a:moveTo>
                    <a:pt x="27" y="1"/>
                  </a:moveTo>
                  <a:cubicBezTo>
                    <a:pt x="7" y="1"/>
                    <a:pt x="1" y="33"/>
                    <a:pt x="20" y="33"/>
                  </a:cubicBezTo>
                  <a:cubicBezTo>
                    <a:pt x="144" y="51"/>
                    <a:pt x="273" y="79"/>
                    <a:pt x="393" y="79"/>
                  </a:cubicBezTo>
                  <a:cubicBezTo>
                    <a:pt x="405" y="79"/>
                    <a:pt x="417" y="79"/>
                    <a:pt x="428" y="78"/>
                  </a:cubicBezTo>
                  <a:cubicBezTo>
                    <a:pt x="461" y="78"/>
                    <a:pt x="473" y="33"/>
                    <a:pt x="435" y="27"/>
                  </a:cubicBezTo>
                  <a:cubicBezTo>
                    <a:pt x="305" y="1"/>
                    <a:pt x="163" y="7"/>
                    <a:pt x="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5;p17">
              <a:extLst>
                <a:ext uri="{FF2B5EF4-FFF2-40B4-BE49-F238E27FC236}">
                  <a16:creationId xmlns:a16="http://schemas.microsoft.com/office/drawing/2014/main" id="{BD6F7C0C-3D3B-4F27-8169-56C4AB07DD73}"/>
                </a:ext>
              </a:extLst>
            </p:cNvPr>
            <p:cNvSpPr/>
            <p:nvPr/>
          </p:nvSpPr>
          <p:spPr>
            <a:xfrm>
              <a:off x="3734875" y="3521825"/>
              <a:ext cx="13450" cy="2400"/>
            </a:xfrm>
            <a:custGeom>
              <a:avLst/>
              <a:gdLst/>
              <a:ahLst/>
              <a:cxnLst/>
              <a:rect l="l" t="t" r="r" b="b"/>
              <a:pathLst>
                <a:path w="538" h="96" extrusionOk="0">
                  <a:moveTo>
                    <a:pt x="499" y="0"/>
                  </a:moveTo>
                  <a:cubicBezTo>
                    <a:pt x="421" y="0"/>
                    <a:pt x="343" y="20"/>
                    <a:pt x="272" y="26"/>
                  </a:cubicBezTo>
                  <a:cubicBezTo>
                    <a:pt x="195" y="26"/>
                    <a:pt x="117" y="26"/>
                    <a:pt x="39" y="20"/>
                  </a:cubicBezTo>
                  <a:cubicBezTo>
                    <a:pt x="0" y="20"/>
                    <a:pt x="0" y="78"/>
                    <a:pt x="39" y="84"/>
                  </a:cubicBezTo>
                  <a:cubicBezTo>
                    <a:pt x="106" y="90"/>
                    <a:pt x="178" y="96"/>
                    <a:pt x="249" y="96"/>
                  </a:cubicBezTo>
                  <a:cubicBezTo>
                    <a:pt x="338" y="96"/>
                    <a:pt x="427" y="87"/>
                    <a:pt x="505" y="59"/>
                  </a:cubicBezTo>
                  <a:cubicBezTo>
                    <a:pt x="538" y="52"/>
                    <a:pt x="538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6;p17">
              <a:extLst>
                <a:ext uri="{FF2B5EF4-FFF2-40B4-BE49-F238E27FC236}">
                  <a16:creationId xmlns:a16="http://schemas.microsoft.com/office/drawing/2014/main" id="{8BBA300D-51CD-4016-BA8F-2EF2D3F8D260}"/>
                </a:ext>
              </a:extLst>
            </p:cNvPr>
            <p:cNvSpPr/>
            <p:nvPr/>
          </p:nvSpPr>
          <p:spPr>
            <a:xfrm>
              <a:off x="3739725" y="3524275"/>
              <a:ext cx="10075" cy="1925"/>
            </a:xfrm>
            <a:custGeom>
              <a:avLst/>
              <a:gdLst/>
              <a:ahLst/>
              <a:cxnLst/>
              <a:rect l="l" t="t" r="r" b="b"/>
              <a:pathLst>
                <a:path w="403" h="77" extrusionOk="0">
                  <a:moveTo>
                    <a:pt x="259" y="0"/>
                  </a:moveTo>
                  <a:cubicBezTo>
                    <a:pt x="185" y="0"/>
                    <a:pt x="109" y="8"/>
                    <a:pt x="33" y="12"/>
                  </a:cubicBezTo>
                  <a:cubicBezTo>
                    <a:pt x="1" y="12"/>
                    <a:pt x="1" y="64"/>
                    <a:pt x="33" y="64"/>
                  </a:cubicBezTo>
                  <a:cubicBezTo>
                    <a:pt x="109" y="69"/>
                    <a:pt x="185" y="76"/>
                    <a:pt x="259" y="76"/>
                  </a:cubicBezTo>
                  <a:cubicBezTo>
                    <a:pt x="292" y="76"/>
                    <a:pt x="325" y="75"/>
                    <a:pt x="357" y="71"/>
                  </a:cubicBezTo>
                  <a:cubicBezTo>
                    <a:pt x="402" y="64"/>
                    <a:pt x="402" y="12"/>
                    <a:pt x="357" y="6"/>
                  </a:cubicBezTo>
                  <a:cubicBezTo>
                    <a:pt x="325" y="2"/>
                    <a:pt x="292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7;p17">
              <a:extLst>
                <a:ext uri="{FF2B5EF4-FFF2-40B4-BE49-F238E27FC236}">
                  <a16:creationId xmlns:a16="http://schemas.microsoft.com/office/drawing/2014/main" id="{D5EF169B-0DF7-4CD0-8520-4205BD15391E}"/>
                </a:ext>
              </a:extLst>
            </p:cNvPr>
            <p:cNvSpPr/>
            <p:nvPr/>
          </p:nvSpPr>
          <p:spPr>
            <a:xfrm>
              <a:off x="3665375" y="3454250"/>
              <a:ext cx="10200" cy="7700"/>
            </a:xfrm>
            <a:custGeom>
              <a:avLst/>
              <a:gdLst/>
              <a:ahLst/>
              <a:cxnLst/>
              <a:rect l="l" t="t" r="r" b="b"/>
              <a:pathLst>
                <a:path w="408" h="308" extrusionOk="0">
                  <a:moveTo>
                    <a:pt x="44" y="1"/>
                  </a:moveTo>
                  <a:cubicBezTo>
                    <a:pt x="23" y="1"/>
                    <a:pt x="0" y="28"/>
                    <a:pt x="15" y="48"/>
                  </a:cubicBezTo>
                  <a:cubicBezTo>
                    <a:pt x="93" y="152"/>
                    <a:pt x="222" y="281"/>
                    <a:pt x="358" y="307"/>
                  </a:cubicBezTo>
                  <a:cubicBezTo>
                    <a:pt x="360" y="308"/>
                    <a:pt x="363" y="308"/>
                    <a:pt x="365" y="308"/>
                  </a:cubicBezTo>
                  <a:cubicBezTo>
                    <a:pt x="393" y="308"/>
                    <a:pt x="408" y="267"/>
                    <a:pt x="378" y="249"/>
                  </a:cubicBezTo>
                  <a:cubicBezTo>
                    <a:pt x="326" y="210"/>
                    <a:pt x="268" y="191"/>
                    <a:pt x="209" y="152"/>
                  </a:cubicBezTo>
                  <a:cubicBezTo>
                    <a:pt x="158" y="113"/>
                    <a:pt x="106" y="61"/>
                    <a:pt x="60" y="9"/>
                  </a:cubicBezTo>
                  <a:cubicBezTo>
                    <a:pt x="56" y="3"/>
                    <a:pt x="50" y="1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8;p17">
              <a:extLst>
                <a:ext uri="{FF2B5EF4-FFF2-40B4-BE49-F238E27FC236}">
                  <a16:creationId xmlns:a16="http://schemas.microsoft.com/office/drawing/2014/main" id="{88D3FC76-DAB7-4C5E-AAD1-AD447305FE46}"/>
                </a:ext>
              </a:extLst>
            </p:cNvPr>
            <p:cNvSpPr/>
            <p:nvPr/>
          </p:nvSpPr>
          <p:spPr>
            <a:xfrm>
              <a:off x="3665500" y="3459550"/>
              <a:ext cx="10800" cy="6125"/>
            </a:xfrm>
            <a:custGeom>
              <a:avLst/>
              <a:gdLst/>
              <a:ahLst/>
              <a:cxnLst/>
              <a:rect l="l" t="t" r="r" b="b"/>
              <a:pathLst>
                <a:path w="432" h="245" extrusionOk="0">
                  <a:moveTo>
                    <a:pt x="26" y="0"/>
                  </a:moveTo>
                  <a:cubicBezTo>
                    <a:pt x="13" y="0"/>
                    <a:pt x="0" y="15"/>
                    <a:pt x="10" y="30"/>
                  </a:cubicBezTo>
                  <a:cubicBezTo>
                    <a:pt x="94" y="147"/>
                    <a:pt x="243" y="238"/>
                    <a:pt x="386" y="244"/>
                  </a:cubicBezTo>
                  <a:cubicBezTo>
                    <a:pt x="425" y="244"/>
                    <a:pt x="431" y="186"/>
                    <a:pt x="399" y="179"/>
                  </a:cubicBezTo>
                  <a:cubicBezTo>
                    <a:pt x="256" y="153"/>
                    <a:pt x="140" y="108"/>
                    <a:pt x="36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9;p17">
              <a:extLst>
                <a:ext uri="{FF2B5EF4-FFF2-40B4-BE49-F238E27FC236}">
                  <a16:creationId xmlns:a16="http://schemas.microsoft.com/office/drawing/2014/main" id="{F4776D8C-7A28-4888-84C5-E9301DE42FD9}"/>
                </a:ext>
              </a:extLst>
            </p:cNvPr>
            <p:cNvSpPr/>
            <p:nvPr/>
          </p:nvSpPr>
          <p:spPr>
            <a:xfrm>
              <a:off x="3743425" y="3398175"/>
              <a:ext cx="12275" cy="9900"/>
            </a:xfrm>
            <a:custGeom>
              <a:avLst/>
              <a:gdLst/>
              <a:ahLst/>
              <a:cxnLst/>
              <a:rect l="l" t="t" r="r" b="b"/>
              <a:pathLst>
                <a:path w="491" h="396" extrusionOk="0">
                  <a:moveTo>
                    <a:pt x="49" y="1"/>
                  </a:moveTo>
                  <a:cubicBezTo>
                    <a:pt x="19" y="1"/>
                    <a:pt x="1" y="41"/>
                    <a:pt x="34" y="57"/>
                  </a:cubicBezTo>
                  <a:cubicBezTo>
                    <a:pt x="112" y="96"/>
                    <a:pt x="189" y="141"/>
                    <a:pt x="254" y="206"/>
                  </a:cubicBezTo>
                  <a:cubicBezTo>
                    <a:pt x="319" y="258"/>
                    <a:pt x="364" y="329"/>
                    <a:pt x="429" y="387"/>
                  </a:cubicBezTo>
                  <a:cubicBezTo>
                    <a:pt x="434" y="393"/>
                    <a:pt x="442" y="395"/>
                    <a:pt x="449" y="395"/>
                  </a:cubicBezTo>
                  <a:cubicBezTo>
                    <a:pt x="469" y="395"/>
                    <a:pt x="490" y="378"/>
                    <a:pt x="481" y="355"/>
                  </a:cubicBezTo>
                  <a:cubicBezTo>
                    <a:pt x="422" y="193"/>
                    <a:pt x="215" y="70"/>
                    <a:pt x="66" y="5"/>
                  </a:cubicBezTo>
                  <a:cubicBezTo>
                    <a:pt x="60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10;p17">
              <a:extLst>
                <a:ext uri="{FF2B5EF4-FFF2-40B4-BE49-F238E27FC236}">
                  <a16:creationId xmlns:a16="http://schemas.microsoft.com/office/drawing/2014/main" id="{4328D73E-F84A-4B49-987A-078BFE4E0796}"/>
                </a:ext>
              </a:extLst>
            </p:cNvPr>
            <p:cNvSpPr/>
            <p:nvPr/>
          </p:nvSpPr>
          <p:spPr>
            <a:xfrm>
              <a:off x="3745800" y="3403900"/>
              <a:ext cx="7400" cy="6825"/>
            </a:xfrm>
            <a:custGeom>
              <a:avLst/>
              <a:gdLst/>
              <a:ahLst/>
              <a:cxnLst/>
              <a:rect l="l" t="t" r="r" b="b"/>
              <a:pathLst>
                <a:path w="296" h="273" extrusionOk="0">
                  <a:moveTo>
                    <a:pt x="32" y="0"/>
                  </a:moveTo>
                  <a:cubicBezTo>
                    <a:pt x="12" y="0"/>
                    <a:pt x="1" y="31"/>
                    <a:pt x="23" y="48"/>
                  </a:cubicBezTo>
                  <a:cubicBezTo>
                    <a:pt x="107" y="100"/>
                    <a:pt x="165" y="171"/>
                    <a:pt x="224" y="255"/>
                  </a:cubicBezTo>
                  <a:cubicBezTo>
                    <a:pt x="232" y="268"/>
                    <a:pt x="243" y="273"/>
                    <a:pt x="253" y="273"/>
                  </a:cubicBezTo>
                  <a:cubicBezTo>
                    <a:pt x="275" y="273"/>
                    <a:pt x="295" y="250"/>
                    <a:pt x="282" y="223"/>
                  </a:cubicBezTo>
                  <a:cubicBezTo>
                    <a:pt x="230" y="126"/>
                    <a:pt x="140" y="55"/>
                    <a:pt x="42" y="3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11;p17">
              <a:extLst>
                <a:ext uri="{FF2B5EF4-FFF2-40B4-BE49-F238E27FC236}">
                  <a16:creationId xmlns:a16="http://schemas.microsoft.com/office/drawing/2014/main" id="{CDCF51B9-C4D8-44E3-A085-3B34D627BF43}"/>
                </a:ext>
              </a:extLst>
            </p:cNvPr>
            <p:cNvSpPr/>
            <p:nvPr/>
          </p:nvSpPr>
          <p:spPr>
            <a:xfrm>
              <a:off x="3630925" y="3524400"/>
              <a:ext cx="12975" cy="2325"/>
            </a:xfrm>
            <a:custGeom>
              <a:avLst/>
              <a:gdLst/>
              <a:ahLst/>
              <a:cxnLst/>
              <a:rect l="l" t="t" r="r" b="b"/>
              <a:pathLst>
                <a:path w="519" h="93" extrusionOk="0">
                  <a:moveTo>
                    <a:pt x="34" y="0"/>
                  </a:moveTo>
                  <a:cubicBezTo>
                    <a:pt x="1" y="0"/>
                    <a:pt x="3" y="59"/>
                    <a:pt x="40" y="66"/>
                  </a:cubicBezTo>
                  <a:cubicBezTo>
                    <a:pt x="163" y="77"/>
                    <a:pt x="290" y="93"/>
                    <a:pt x="415" y="93"/>
                  </a:cubicBezTo>
                  <a:cubicBezTo>
                    <a:pt x="434" y="93"/>
                    <a:pt x="454" y="92"/>
                    <a:pt x="474" y="92"/>
                  </a:cubicBezTo>
                  <a:cubicBezTo>
                    <a:pt x="506" y="92"/>
                    <a:pt x="519" y="40"/>
                    <a:pt x="480" y="33"/>
                  </a:cubicBezTo>
                  <a:cubicBezTo>
                    <a:pt x="338" y="7"/>
                    <a:pt x="189" y="7"/>
                    <a:pt x="40" y="1"/>
                  </a:cubicBezTo>
                  <a:cubicBezTo>
                    <a:pt x="38" y="1"/>
                    <a:pt x="36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12;p17">
              <a:extLst>
                <a:ext uri="{FF2B5EF4-FFF2-40B4-BE49-F238E27FC236}">
                  <a16:creationId xmlns:a16="http://schemas.microsoft.com/office/drawing/2014/main" id="{701AB7D4-D00D-4268-9212-C730049F3B85}"/>
                </a:ext>
              </a:extLst>
            </p:cNvPr>
            <p:cNvSpPr/>
            <p:nvPr/>
          </p:nvSpPr>
          <p:spPr>
            <a:xfrm>
              <a:off x="3635150" y="3527000"/>
              <a:ext cx="10050" cy="1800"/>
            </a:xfrm>
            <a:custGeom>
              <a:avLst/>
              <a:gdLst/>
              <a:ahLst/>
              <a:cxnLst/>
              <a:rect l="l" t="t" r="r" b="b"/>
              <a:pathLst>
                <a:path w="402" h="72" extrusionOk="0">
                  <a:moveTo>
                    <a:pt x="356" y="0"/>
                  </a:moveTo>
                  <a:cubicBezTo>
                    <a:pt x="253" y="0"/>
                    <a:pt x="143" y="7"/>
                    <a:pt x="33" y="7"/>
                  </a:cubicBezTo>
                  <a:cubicBezTo>
                    <a:pt x="0" y="7"/>
                    <a:pt x="0" y="65"/>
                    <a:pt x="33" y="65"/>
                  </a:cubicBezTo>
                  <a:cubicBezTo>
                    <a:pt x="143" y="65"/>
                    <a:pt x="253" y="72"/>
                    <a:pt x="356" y="72"/>
                  </a:cubicBezTo>
                  <a:cubicBezTo>
                    <a:pt x="402" y="72"/>
                    <a:pt x="402" y="0"/>
                    <a:pt x="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13;p17">
              <a:extLst>
                <a:ext uri="{FF2B5EF4-FFF2-40B4-BE49-F238E27FC236}">
                  <a16:creationId xmlns:a16="http://schemas.microsoft.com/office/drawing/2014/main" id="{01ED7FC3-4DE4-4E7A-9056-BF0E6BDD13A3}"/>
                </a:ext>
              </a:extLst>
            </p:cNvPr>
            <p:cNvSpPr/>
            <p:nvPr/>
          </p:nvSpPr>
          <p:spPr>
            <a:xfrm>
              <a:off x="3678700" y="3440375"/>
              <a:ext cx="59925" cy="4250"/>
            </a:xfrm>
            <a:custGeom>
              <a:avLst/>
              <a:gdLst/>
              <a:ahLst/>
              <a:cxnLst/>
              <a:rect l="l" t="t" r="r" b="b"/>
              <a:pathLst>
                <a:path w="2397" h="170" extrusionOk="0">
                  <a:moveTo>
                    <a:pt x="45" y="1"/>
                  </a:moveTo>
                  <a:cubicBezTo>
                    <a:pt x="0" y="1"/>
                    <a:pt x="7" y="66"/>
                    <a:pt x="45" y="72"/>
                  </a:cubicBezTo>
                  <a:cubicBezTo>
                    <a:pt x="575" y="132"/>
                    <a:pt x="1122" y="169"/>
                    <a:pt x="1661" y="169"/>
                  </a:cubicBezTo>
                  <a:cubicBezTo>
                    <a:pt x="1880" y="169"/>
                    <a:pt x="2097" y="163"/>
                    <a:pt x="2312" y="150"/>
                  </a:cubicBezTo>
                  <a:cubicBezTo>
                    <a:pt x="2396" y="143"/>
                    <a:pt x="2396" y="27"/>
                    <a:pt x="2312" y="20"/>
                  </a:cubicBezTo>
                  <a:cubicBezTo>
                    <a:pt x="1561" y="1"/>
                    <a:pt x="803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14;p17">
              <a:extLst>
                <a:ext uri="{FF2B5EF4-FFF2-40B4-BE49-F238E27FC236}">
                  <a16:creationId xmlns:a16="http://schemas.microsoft.com/office/drawing/2014/main" id="{46EFE9D0-A126-4B89-B9A0-58CB4FA597D3}"/>
                </a:ext>
              </a:extLst>
            </p:cNvPr>
            <p:cNvSpPr/>
            <p:nvPr/>
          </p:nvSpPr>
          <p:spPr>
            <a:xfrm>
              <a:off x="3678050" y="3424675"/>
              <a:ext cx="63475" cy="3975"/>
            </a:xfrm>
            <a:custGeom>
              <a:avLst/>
              <a:gdLst/>
              <a:ahLst/>
              <a:cxnLst/>
              <a:rect l="l" t="t" r="r" b="b"/>
              <a:pathLst>
                <a:path w="2539" h="159" extrusionOk="0">
                  <a:moveTo>
                    <a:pt x="2448" y="7"/>
                  </a:moveTo>
                  <a:cubicBezTo>
                    <a:pt x="1645" y="20"/>
                    <a:pt x="849" y="1"/>
                    <a:pt x="46" y="33"/>
                  </a:cubicBezTo>
                  <a:cubicBezTo>
                    <a:pt x="0" y="33"/>
                    <a:pt x="0" y="98"/>
                    <a:pt x="46" y="104"/>
                  </a:cubicBezTo>
                  <a:cubicBezTo>
                    <a:pt x="557" y="146"/>
                    <a:pt x="1071" y="158"/>
                    <a:pt x="1585" y="158"/>
                  </a:cubicBezTo>
                  <a:cubicBezTo>
                    <a:pt x="1873" y="158"/>
                    <a:pt x="2160" y="154"/>
                    <a:pt x="2448" y="150"/>
                  </a:cubicBezTo>
                  <a:cubicBezTo>
                    <a:pt x="2539" y="150"/>
                    <a:pt x="2539" y="7"/>
                    <a:pt x="2448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343;p17">
            <a:extLst>
              <a:ext uri="{FF2B5EF4-FFF2-40B4-BE49-F238E27FC236}">
                <a16:creationId xmlns:a16="http://schemas.microsoft.com/office/drawing/2014/main" id="{BE77E7E4-A38F-4DB2-9E14-CFCFBDBB7396}"/>
              </a:ext>
            </a:extLst>
          </p:cNvPr>
          <p:cNvGrpSpPr/>
          <p:nvPr/>
        </p:nvGrpSpPr>
        <p:grpSpPr>
          <a:xfrm>
            <a:off x="3684146" y="2318515"/>
            <a:ext cx="390910" cy="548632"/>
            <a:chOff x="3647125" y="2982400"/>
            <a:chExt cx="137475" cy="190550"/>
          </a:xfrm>
        </p:grpSpPr>
        <p:sp>
          <p:nvSpPr>
            <p:cNvPr id="179" name="Google Shape;344;p17">
              <a:extLst>
                <a:ext uri="{FF2B5EF4-FFF2-40B4-BE49-F238E27FC236}">
                  <a16:creationId xmlns:a16="http://schemas.microsoft.com/office/drawing/2014/main" id="{BD260366-4347-41A9-AC9D-D2338FF609A0}"/>
                </a:ext>
              </a:extLst>
            </p:cNvPr>
            <p:cNvSpPr/>
            <p:nvPr/>
          </p:nvSpPr>
          <p:spPr>
            <a:xfrm>
              <a:off x="3647125" y="3001375"/>
              <a:ext cx="137475" cy="171575"/>
            </a:xfrm>
            <a:custGeom>
              <a:avLst/>
              <a:gdLst/>
              <a:ahLst/>
              <a:cxnLst/>
              <a:rect l="l" t="t" r="r" b="b"/>
              <a:pathLst>
                <a:path w="5499" h="6863" extrusionOk="0">
                  <a:moveTo>
                    <a:pt x="3174" y="730"/>
                  </a:moveTo>
                  <a:cubicBezTo>
                    <a:pt x="3161" y="756"/>
                    <a:pt x="3154" y="789"/>
                    <a:pt x="3141" y="815"/>
                  </a:cubicBezTo>
                  <a:cubicBezTo>
                    <a:pt x="3128" y="782"/>
                    <a:pt x="3115" y="756"/>
                    <a:pt x="3096" y="730"/>
                  </a:cubicBezTo>
                  <a:close/>
                  <a:moveTo>
                    <a:pt x="4637" y="5134"/>
                  </a:moveTo>
                  <a:cubicBezTo>
                    <a:pt x="4637" y="5140"/>
                    <a:pt x="4637" y="5147"/>
                    <a:pt x="4637" y="5153"/>
                  </a:cubicBezTo>
                  <a:cubicBezTo>
                    <a:pt x="4631" y="5244"/>
                    <a:pt x="4624" y="5328"/>
                    <a:pt x="4624" y="5412"/>
                  </a:cubicBezTo>
                  <a:cubicBezTo>
                    <a:pt x="4611" y="5335"/>
                    <a:pt x="4598" y="5257"/>
                    <a:pt x="4579" y="5179"/>
                  </a:cubicBezTo>
                  <a:cubicBezTo>
                    <a:pt x="4598" y="5166"/>
                    <a:pt x="4618" y="5153"/>
                    <a:pt x="4637" y="5134"/>
                  </a:cubicBezTo>
                  <a:close/>
                  <a:moveTo>
                    <a:pt x="3508" y="1"/>
                  </a:moveTo>
                  <a:cubicBezTo>
                    <a:pt x="2645" y="1"/>
                    <a:pt x="1784" y="27"/>
                    <a:pt x="920" y="83"/>
                  </a:cubicBezTo>
                  <a:cubicBezTo>
                    <a:pt x="888" y="89"/>
                    <a:pt x="855" y="96"/>
                    <a:pt x="823" y="102"/>
                  </a:cubicBezTo>
                  <a:cubicBezTo>
                    <a:pt x="775" y="73"/>
                    <a:pt x="720" y="57"/>
                    <a:pt x="667" y="57"/>
                  </a:cubicBezTo>
                  <a:cubicBezTo>
                    <a:pt x="568" y="57"/>
                    <a:pt x="477" y="112"/>
                    <a:pt x="460" y="238"/>
                  </a:cubicBezTo>
                  <a:cubicBezTo>
                    <a:pt x="214" y="1792"/>
                    <a:pt x="234" y="3366"/>
                    <a:pt x="221" y="4933"/>
                  </a:cubicBezTo>
                  <a:cubicBezTo>
                    <a:pt x="214" y="5387"/>
                    <a:pt x="0" y="6436"/>
                    <a:pt x="596" y="6617"/>
                  </a:cubicBezTo>
                  <a:cubicBezTo>
                    <a:pt x="894" y="6701"/>
                    <a:pt x="1250" y="6695"/>
                    <a:pt x="1561" y="6721"/>
                  </a:cubicBezTo>
                  <a:cubicBezTo>
                    <a:pt x="1956" y="6759"/>
                    <a:pt x="2358" y="6792"/>
                    <a:pt x="2759" y="6811"/>
                  </a:cubicBezTo>
                  <a:cubicBezTo>
                    <a:pt x="3161" y="6831"/>
                    <a:pt x="3556" y="6844"/>
                    <a:pt x="3957" y="6844"/>
                  </a:cubicBezTo>
                  <a:cubicBezTo>
                    <a:pt x="4109" y="6847"/>
                    <a:pt x="4281" y="6863"/>
                    <a:pt x="4450" y="6863"/>
                  </a:cubicBezTo>
                  <a:cubicBezTo>
                    <a:pt x="4619" y="6863"/>
                    <a:pt x="4786" y="6847"/>
                    <a:pt x="4928" y="6785"/>
                  </a:cubicBezTo>
                  <a:cubicBezTo>
                    <a:pt x="5479" y="6546"/>
                    <a:pt x="5336" y="5633"/>
                    <a:pt x="5362" y="5153"/>
                  </a:cubicBezTo>
                  <a:cubicBezTo>
                    <a:pt x="5434" y="3567"/>
                    <a:pt x="5472" y="1980"/>
                    <a:pt x="5492" y="394"/>
                  </a:cubicBezTo>
                  <a:cubicBezTo>
                    <a:pt x="5498" y="193"/>
                    <a:pt x="5323" y="38"/>
                    <a:pt x="5129" y="31"/>
                  </a:cubicBezTo>
                  <a:cubicBezTo>
                    <a:pt x="4588" y="11"/>
                    <a:pt x="4048" y="1"/>
                    <a:pt x="3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5;p17">
              <a:extLst>
                <a:ext uri="{FF2B5EF4-FFF2-40B4-BE49-F238E27FC236}">
                  <a16:creationId xmlns:a16="http://schemas.microsoft.com/office/drawing/2014/main" id="{24473679-0F17-4DEE-AA61-60F4639DB623}"/>
                </a:ext>
              </a:extLst>
            </p:cNvPr>
            <p:cNvSpPr/>
            <p:nvPr/>
          </p:nvSpPr>
          <p:spPr>
            <a:xfrm>
              <a:off x="3658300" y="3004950"/>
              <a:ext cx="121925" cy="159025"/>
            </a:xfrm>
            <a:custGeom>
              <a:avLst/>
              <a:gdLst/>
              <a:ahLst/>
              <a:cxnLst/>
              <a:rect l="l" t="t" r="r" b="b"/>
              <a:pathLst>
                <a:path w="4877" h="6361" extrusionOk="0">
                  <a:moveTo>
                    <a:pt x="774" y="145"/>
                  </a:moveTo>
                  <a:cubicBezTo>
                    <a:pt x="1005" y="145"/>
                    <a:pt x="1231" y="167"/>
                    <a:pt x="1328" y="167"/>
                  </a:cubicBezTo>
                  <a:cubicBezTo>
                    <a:pt x="1677" y="173"/>
                    <a:pt x="2021" y="173"/>
                    <a:pt x="2364" y="173"/>
                  </a:cubicBezTo>
                  <a:cubicBezTo>
                    <a:pt x="3050" y="179"/>
                    <a:pt x="3737" y="179"/>
                    <a:pt x="4430" y="179"/>
                  </a:cubicBezTo>
                  <a:cubicBezTo>
                    <a:pt x="4456" y="179"/>
                    <a:pt x="4475" y="167"/>
                    <a:pt x="4488" y="147"/>
                  </a:cubicBezTo>
                  <a:cubicBezTo>
                    <a:pt x="4520" y="147"/>
                    <a:pt x="4553" y="160"/>
                    <a:pt x="4579" y="173"/>
                  </a:cubicBezTo>
                  <a:cubicBezTo>
                    <a:pt x="4637" y="192"/>
                    <a:pt x="4669" y="225"/>
                    <a:pt x="4708" y="264"/>
                  </a:cubicBezTo>
                  <a:cubicBezTo>
                    <a:pt x="4702" y="1261"/>
                    <a:pt x="4728" y="2252"/>
                    <a:pt x="4708" y="3249"/>
                  </a:cubicBezTo>
                  <a:cubicBezTo>
                    <a:pt x="4695" y="4220"/>
                    <a:pt x="4624" y="5192"/>
                    <a:pt x="4643" y="6163"/>
                  </a:cubicBezTo>
                  <a:cubicBezTo>
                    <a:pt x="3918" y="6170"/>
                    <a:pt x="3193" y="6176"/>
                    <a:pt x="2474" y="6189"/>
                  </a:cubicBezTo>
                  <a:cubicBezTo>
                    <a:pt x="2422" y="6189"/>
                    <a:pt x="2370" y="6190"/>
                    <a:pt x="2318" y="6190"/>
                  </a:cubicBezTo>
                  <a:cubicBezTo>
                    <a:pt x="2007" y="6190"/>
                    <a:pt x="1693" y="6183"/>
                    <a:pt x="1380" y="6183"/>
                  </a:cubicBezTo>
                  <a:cubicBezTo>
                    <a:pt x="1015" y="6183"/>
                    <a:pt x="651" y="6192"/>
                    <a:pt x="292" y="6234"/>
                  </a:cubicBezTo>
                  <a:cubicBezTo>
                    <a:pt x="71" y="5839"/>
                    <a:pt x="214" y="5244"/>
                    <a:pt x="227" y="4810"/>
                  </a:cubicBezTo>
                  <a:cubicBezTo>
                    <a:pt x="246" y="4311"/>
                    <a:pt x="253" y="3819"/>
                    <a:pt x="253" y="3320"/>
                  </a:cubicBezTo>
                  <a:cubicBezTo>
                    <a:pt x="253" y="2329"/>
                    <a:pt x="233" y="1332"/>
                    <a:pt x="130" y="348"/>
                  </a:cubicBezTo>
                  <a:cubicBezTo>
                    <a:pt x="130" y="341"/>
                    <a:pt x="130" y="341"/>
                    <a:pt x="130" y="335"/>
                  </a:cubicBezTo>
                  <a:cubicBezTo>
                    <a:pt x="184" y="179"/>
                    <a:pt x="483" y="145"/>
                    <a:pt x="774" y="145"/>
                  </a:cubicBezTo>
                  <a:close/>
                  <a:moveTo>
                    <a:pt x="718" y="1"/>
                  </a:moveTo>
                  <a:cubicBezTo>
                    <a:pt x="551" y="1"/>
                    <a:pt x="391" y="15"/>
                    <a:pt x="253" y="63"/>
                  </a:cubicBezTo>
                  <a:cubicBezTo>
                    <a:pt x="123" y="102"/>
                    <a:pt x="58" y="173"/>
                    <a:pt x="58" y="290"/>
                  </a:cubicBezTo>
                  <a:cubicBezTo>
                    <a:pt x="26" y="290"/>
                    <a:pt x="0" y="309"/>
                    <a:pt x="0" y="348"/>
                  </a:cubicBezTo>
                  <a:cubicBezTo>
                    <a:pt x="58" y="1501"/>
                    <a:pt x="123" y="2640"/>
                    <a:pt x="110" y="3793"/>
                  </a:cubicBezTo>
                  <a:cubicBezTo>
                    <a:pt x="110" y="4363"/>
                    <a:pt x="84" y="4939"/>
                    <a:pt x="58" y="5509"/>
                  </a:cubicBezTo>
                  <a:cubicBezTo>
                    <a:pt x="46" y="5794"/>
                    <a:pt x="0" y="6085"/>
                    <a:pt x="207" y="6286"/>
                  </a:cubicBezTo>
                  <a:cubicBezTo>
                    <a:pt x="207" y="6306"/>
                    <a:pt x="220" y="6319"/>
                    <a:pt x="240" y="6319"/>
                  </a:cubicBezTo>
                  <a:cubicBezTo>
                    <a:pt x="246" y="6325"/>
                    <a:pt x="253" y="6331"/>
                    <a:pt x="259" y="6338"/>
                  </a:cubicBezTo>
                  <a:cubicBezTo>
                    <a:pt x="266" y="6343"/>
                    <a:pt x="273" y="6345"/>
                    <a:pt x="280" y="6345"/>
                  </a:cubicBezTo>
                  <a:cubicBezTo>
                    <a:pt x="292" y="6345"/>
                    <a:pt x="303" y="6338"/>
                    <a:pt x="311" y="6325"/>
                  </a:cubicBezTo>
                  <a:cubicBezTo>
                    <a:pt x="576" y="6351"/>
                    <a:pt x="843" y="6360"/>
                    <a:pt x="1112" y="6360"/>
                  </a:cubicBezTo>
                  <a:cubicBezTo>
                    <a:pt x="1566" y="6360"/>
                    <a:pt x="2022" y="6336"/>
                    <a:pt x="2474" y="6331"/>
                  </a:cubicBezTo>
                  <a:cubicBezTo>
                    <a:pt x="3212" y="6325"/>
                    <a:pt x="3957" y="6319"/>
                    <a:pt x="4695" y="6306"/>
                  </a:cubicBezTo>
                  <a:cubicBezTo>
                    <a:pt x="4766" y="6306"/>
                    <a:pt x="4786" y="6221"/>
                    <a:pt x="4740" y="6183"/>
                  </a:cubicBezTo>
                  <a:cubicBezTo>
                    <a:pt x="4851" y="5211"/>
                    <a:pt x="4831" y="4220"/>
                    <a:pt x="4844" y="3249"/>
                  </a:cubicBezTo>
                  <a:cubicBezTo>
                    <a:pt x="4857" y="2258"/>
                    <a:pt x="4876" y="1254"/>
                    <a:pt x="4838" y="264"/>
                  </a:cubicBezTo>
                  <a:cubicBezTo>
                    <a:pt x="4838" y="244"/>
                    <a:pt x="4825" y="225"/>
                    <a:pt x="4812" y="218"/>
                  </a:cubicBezTo>
                  <a:cubicBezTo>
                    <a:pt x="4751" y="108"/>
                    <a:pt x="4614" y="56"/>
                    <a:pt x="4490" y="56"/>
                  </a:cubicBezTo>
                  <a:cubicBezTo>
                    <a:pt x="4483" y="56"/>
                    <a:pt x="4476" y="56"/>
                    <a:pt x="4468" y="56"/>
                  </a:cubicBezTo>
                  <a:cubicBezTo>
                    <a:pt x="4456" y="44"/>
                    <a:pt x="4443" y="37"/>
                    <a:pt x="4430" y="37"/>
                  </a:cubicBezTo>
                  <a:lnTo>
                    <a:pt x="1490" y="37"/>
                  </a:lnTo>
                  <a:cubicBezTo>
                    <a:pt x="1260" y="37"/>
                    <a:pt x="981" y="1"/>
                    <a:pt x="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6;p17">
              <a:extLst>
                <a:ext uri="{FF2B5EF4-FFF2-40B4-BE49-F238E27FC236}">
                  <a16:creationId xmlns:a16="http://schemas.microsoft.com/office/drawing/2014/main" id="{DC2004DC-C97D-4561-ADA8-A6BA74DFA633}"/>
                </a:ext>
              </a:extLst>
            </p:cNvPr>
            <p:cNvSpPr/>
            <p:nvPr/>
          </p:nvSpPr>
          <p:spPr>
            <a:xfrm>
              <a:off x="3679975" y="3043350"/>
              <a:ext cx="83250" cy="90350"/>
            </a:xfrm>
            <a:custGeom>
              <a:avLst/>
              <a:gdLst/>
              <a:ahLst/>
              <a:cxnLst/>
              <a:rect l="l" t="t" r="r" b="b"/>
              <a:pathLst>
                <a:path w="3330" h="3614" extrusionOk="0">
                  <a:moveTo>
                    <a:pt x="1625" y="145"/>
                  </a:moveTo>
                  <a:cubicBezTo>
                    <a:pt x="2203" y="145"/>
                    <a:pt x="2725" y="494"/>
                    <a:pt x="2934" y="1052"/>
                  </a:cubicBezTo>
                  <a:cubicBezTo>
                    <a:pt x="3200" y="1739"/>
                    <a:pt x="2857" y="2315"/>
                    <a:pt x="2319" y="2723"/>
                  </a:cubicBezTo>
                  <a:cubicBezTo>
                    <a:pt x="2313" y="2730"/>
                    <a:pt x="2306" y="2736"/>
                    <a:pt x="2300" y="2749"/>
                  </a:cubicBezTo>
                  <a:cubicBezTo>
                    <a:pt x="2280" y="2749"/>
                    <a:pt x="2267" y="2762"/>
                    <a:pt x="2261" y="2788"/>
                  </a:cubicBezTo>
                  <a:cubicBezTo>
                    <a:pt x="2242" y="2917"/>
                    <a:pt x="2235" y="3047"/>
                    <a:pt x="2183" y="3170"/>
                  </a:cubicBezTo>
                  <a:cubicBezTo>
                    <a:pt x="2151" y="3235"/>
                    <a:pt x="2112" y="3293"/>
                    <a:pt x="2073" y="3345"/>
                  </a:cubicBezTo>
                  <a:cubicBezTo>
                    <a:pt x="2086" y="3164"/>
                    <a:pt x="2034" y="2982"/>
                    <a:pt x="1905" y="2833"/>
                  </a:cubicBezTo>
                  <a:cubicBezTo>
                    <a:pt x="1898" y="2827"/>
                    <a:pt x="1892" y="2824"/>
                    <a:pt x="1885" y="2824"/>
                  </a:cubicBezTo>
                  <a:cubicBezTo>
                    <a:pt x="1879" y="2824"/>
                    <a:pt x="1872" y="2827"/>
                    <a:pt x="1866" y="2833"/>
                  </a:cubicBezTo>
                  <a:lnTo>
                    <a:pt x="1847" y="2833"/>
                  </a:lnTo>
                  <a:cubicBezTo>
                    <a:pt x="1728" y="2870"/>
                    <a:pt x="1613" y="2887"/>
                    <a:pt x="1503" y="2887"/>
                  </a:cubicBezTo>
                  <a:cubicBezTo>
                    <a:pt x="936" y="2887"/>
                    <a:pt x="505" y="2430"/>
                    <a:pt x="364" y="1855"/>
                  </a:cubicBezTo>
                  <a:cubicBezTo>
                    <a:pt x="163" y="1046"/>
                    <a:pt x="571" y="282"/>
                    <a:pt x="1426" y="159"/>
                  </a:cubicBezTo>
                  <a:cubicBezTo>
                    <a:pt x="1493" y="150"/>
                    <a:pt x="1559" y="145"/>
                    <a:pt x="1625" y="145"/>
                  </a:cubicBezTo>
                  <a:close/>
                  <a:moveTo>
                    <a:pt x="1617" y="1"/>
                  </a:moveTo>
                  <a:cubicBezTo>
                    <a:pt x="1465" y="1"/>
                    <a:pt x="1312" y="23"/>
                    <a:pt x="1160" y="68"/>
                  </a:cubicBezTo>
                  <a:cubicBezTo>
                    <a:pt x="292" y="334"/>
                    <a:pt x="1" y="1201"/>
                    <a:pt x="260" y="2017"/>
                  </a:cubicBezTo>
                  <a:cubicBezTo>
                    <a:pt x="423" y="2543"/>
                    <a:pt x="892" y="3032"/>
                    <a:pt x="1432" y="3032"/>
                  </a:cubicBezTo>
                  <a:cubicBezTo>
                    <a:pt x="1578" y="3032"/>
                    <a:pt x="1728" y="2997"/>
                    <a:pt x="1879" y="2917"/>
                  </a:cubicBezTo>
                  <a:cubicBezTo>
                    <a:pt x="1970" y="3118"/>
                    <a:pt x="1983" y="3325"/>
                    <a:pt x="1898" y="3533"/>
                  </a:cubicBezTo>
                  <a:cubicBezTo>
                    <a:pt x="1883" y="3573"/>
                    <a:pt x="1924" y="3614"/>
                    <a:pt x="1964" y="3614"/>
                  </a:cubicBezTo>
                  <a:cubicBezTo>
                    <a:pt x="1975" y="3614"/>
                    <a:pt x="1986" y="3611"/>
                    <a:pt x="1995" y="3604"/>
                  </a:cubicBezTo>
                  <a:cubicBezTo>
                    <a:pt x="2222" y="3429"/>
                    <a:pt x="2416" y="3125"/>
                    <a:pt x="2378" y="2827"/>
                  </a:cubicBezTo>
                  <a:cubicBezTo>
                    <a:pt x="3058" y="2535"/>
                    <a:pt x="3330" y="1642"/>
                    <a:pt x="3070" y="988"/>
                  </a:cubicBezTo>
                  <a:cubicBezTo>
                    <a:pt x="2831" y="373"/>
                    <a:pt x="2243" y="1"/>
                    <a:pt x="1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7;p17">
              <a:extLst>
                <a:ext uri="{FF2B5EF4-FFF2-40B4-BE49-F238E27FC236}">
                  <a16:creationId xmlns:a16="http://schemas.microsoft.com/office/drawing/2014/main" id="{45494F20-C1F9-47FC-BCD9-E271EFD4E864}"/>
                </a:ext>
              </a:extLst>
            </p:cNvPr>
            <p:cNvSpPr/>
            <p:nvPr/>
          </p:nvSpPr>
          <p:spPr>
            <a:xfrm>
              <a:off x="3670750" y="3013100"/>
              <a:ext cx="99425" cy="129650"/>
            </a:xfrm>
            <a:custGeom>
              <a:avLst/>
              <a:gdLst/>
              <a:ahLst/>
              <a:cxnLst/>
              <a:rect l="l" t="t" r="r" b="b"/>
              <a:pathLst>
                <a:path w="3977" h="5186" extrusionOk="0">
                  <a:moveTo>
                    <a:pt x="2885" y="187"/>
                  </a:moveTo>
                  <a:cubicBezTo>
                    <a:pt x="3199" y="187"/>
                    <a:pt x="3513" y="192"/>
                    <a:pt x="3828" y="203"/>
                  </a:cubicBezTo>
                  <a:cubicBezTo>
                    <a:pt x="3835" y="1006"/>
                    <a:pt x="3835" y="1809"/>
                    <a:pt x="3828" y="2612"/>
                  </a:cubicBezTo>
                  <a:cubicBezTo>
                    <a:pt x="3815" y="3396"/>
                    <a:pt x="3763" y="4192"/>
                    <a:pt x="3796" y="4982"/>
                  </a:cubicBezTo>
                  <a:cubicBezTo>
                    <a:pt x="3789" y="4976"/>
                    <a:pt x="3776" y="4976"/>
                    <a:pt x="3770" y="4976"/>
                  </a:cubicBezTo>
                  <a:cubicBezTo>
                    <a:pt x="3365" y="5005"/>
                    <a:pt x="2964" y="5014"/>
                    <a:pt x="2564" y="5014"/>
                  </a:cubicBezTo>
                  <a:cubicBezTo>
                    <a:pt x="1794" y="5014"/>
                    <a:pt x="1029" y="4978"/>
                    <a:pt x="253" y="4969"/>
                  </a:cubicBezTo>
                  <a:cubicBezTo>
                    <a:pt x="247" y="4969"/>
                    <a:pt x="247" y="4963"/>
                    <a:pt x="240" y="4963"/>
                  </a:cubicBezTo>
                  <a:cubicBezTo>
                    <a:pt x="98" y="4872"/>
                    <a:pt x="169" y="4458"/>
                    <a:pt x="169" y="4322"/>
                  </a:cubicBezTo>
                  <a:cubicBezTo>
                    <a:pt x="169" y="4108"/>
                    <a:pt x="169" y="3901"/>
                    <a:pt x="169" y="3694"/>
                  </a:cubicBezTo>
                  <a:lnTo>
                    <a:pt x="169" y="2593"/>
                  </a:lnTo>
                  <a:cubicBezTo>
                    <a:pt x="163" y="1803"/>
                    <a:pt x="176" y="1019"/>
                    <a:pt x="156" y="236"/>
                  </a:cubicBezTo>
                  <a:cubicBezTo>
                    <a:pt x="156" y="236"/>
                    <a:pt x="156" y="229"/>
                    <a:pt x="156" y="229"/>
                  </a:cubicBezTo>
                  <a:cubicBezTo>
                    <a:pt x="1067" y="224"/>
                    <a:pt x="1974" y="187"/>
                    <a:pt x="2885" y="187"/>
                  </a:cubicBezTo>
                  <a:close/>
                  <a:moveTo>
                    <a:pt x="2088" y="0"/>
                  </a:moveTo>
                  <a:cubicBezTo>
                    <a:pt x="1404" y="0"/>
                    <a:pt x="719" y="38"/>
                    <a:pt x="59" y="138"/>
                  </a:cubicBezTo>
                  <a:cubicBezTo>
                    <a:pt x="20" y="145"/>
                    <a:pt x="20" y="184"/>
                    <a:pt x="33" y="210"/>
                  </a:cubicBezTo>
                  <a:cubicBezTo>
                    <a:pt x="27" y="216"/>
                    <a:pt x="27" y="223"/>
                    <a:pt x="27" y="236"/>
                  </a:cubicBezTo>
                  <a:cubicBezTo>
                    <a:pt x="1" y="1226"/>
                    <a:pt x="27" y="2224"/>
                    <a:pt x="27" y="3221"/>
                  </a:cubicBezTo>
                  <a:cubicBezTo>
                    <a:pt x="33" y="3694"/>
                    <a:pt x="27" y="4166"/>
                    <a:pt x="33" y="4633"/>
                  </a:cubicBezTo>
                  <a:cubicBezTo>
                    <a:pt x="40" y="4782"/>
                    <a:pt x="27" y="4956"/>
                    <a:pt x="169" y="5002"/>
                  </a:cubicBezTo>
                  <a:cubicBezTo>
                    <a:pt x="163" y="5021"/>
                    <a:pt x="169" y="5047"/>
                    <a:pt x="195" y="5047"/>
                  </a:cubicBezTo>
                  <a:cubicBezTo>
                    <a:pt x="784" y="5149"/>
                    <a:pt x="1392" y="5185"/>
                    <a:pt x="2000" y="5185"/>
                  </a:cubicBezTo>
                  <a:cubicBezTo>
                    <a:pt x="2595" y="5185"/>
                    <a:pt x="3190" y="5150"/>
                    <a:pt x="3770" y="5105"/>
                  </a:cubicBezTo>
                  <a:cubicBezTo>
                    <a:pt x="3796" y="5105"/>
                    <a:pt x="3809" y="5092"/>
                    <a:pt x="3822" y="5073"/>
                  </a:cubicBezTo>
                  <a:cubicBezTo>
                    <a:pt x="3830" y="5079"/>
                    <a:pt x="3839" y="5082"/>
                    <a:pt x="3848" y="5082"/>
                  </a:cubicBezTo>
                  <a:cubicBezTo>
                    <a:pt x="3868" y="5082"/>
                    <a:pt x="3886" y="5067"/>
                    <a:pt x="3886" y="5041"/>
                  </a:cubicBezTo>
                  <a:cubicBezTo>
                    <a:pt x="3977" y="4238"/>
                    <a:pt x="3958" y="3415"/>
                    <a:pt x="3964" y="2612"/>
                  </a:cubicBezTo>
                  <a:cubicBezTo>
                    <a:pt x="3970" y="1803"/>
                    <a:pt x="3970" y="993"/>
                    <a:pt x="3964" y="184"/>
                  </a:cubicBezTo>
                  <a:cubicBezTo>
                    <a:pt x="3964" y="145"/>
                    <a:pt x="3938" y="125"/>
                    <a:pt x="3912" y="119"/>
                  </a:cubicBezTo>
                  <a:cubicBezTo>
                    <a:pt x="3906" y="93"/>
                    <a:pt x="3886" y="67"/>
                    <a:pt x="3847" y="67"/>
                  </a:cubicBezTo>
                  <a:cubicBezTo>
                    <a:pt x="3271" y="28"/>
                    <a:pt x="2680" y="0"/>
                    <a:pt x="2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8;p17">
              <a:extLst>
                <a:ext uri="{FF2B5EF4-FFF2-40B4-BE49-F238E27FC236}">
                  <a16:creationId xmlns:a16="http://schemas.microsoft.com/office/drawing/2014/main" id="{C9775D13-F30B-4554-B8FB-2AC870A10AA9}"/>
                </a:ext>
              </a:extLst>
            </p:cNvPr>
            <p:cNvSpPr/>
            <p:nvPr/>
          </p:nvSpPr>
          <p:spPr>
            <a:xfrm>
              <a:off x="3697150" y="3086475"/>
              <a:ext cx="40650" cy="3850"/>
            </a:xfrm>
            <a:custGeom>
              <a:avLst/>
              <a:gdLst/>
              <a:ahLst/>
              <a:cxnLst/>
              <a:rect l="l" t="t" r="r" b="b"/>
              <a:pathLst>
                <a:path w="1626" h="154" extrusionOk="0">
                  <a:moveTo>
                    <a:pt x="947" y="0"/>
                  </a:moveTo>
                  <a:cubicBezTo>
                    <a:pt x="633" y="0"/>
                    <a:pt x="314" y="31"/>
                    <a:pt x="33" y="85"/>
                  </a:cubicBezTo>
                  <a:cubicBezTo>
                    <a:pt x="0" y="92"/>
                    <a:pt x="13" y="137"/>
                    <a:pt x="39" y="143"/>
                  </a:cubicBezTo>
                  <a:cubicBezTo>
                    <a:pt x="102" y="147"/>
                    <a:pt x="166" y="148"/>
                    <a:pt x="229" y="148"/>
                  </a:cubicBezTo>
                  <a:cubicBezTo>
                    <a:pt x="418" y="148"/>
                    <a:pt x="607" y="137"/>
                    <a:pt x="797" y="137"/>
                  </a:cubicBezTo>
                  <a:cubicBezTo>
                    <a:pt x="973" y="137"/>
                    <a:pt x="1155" y="153"/>
                    <a:pt x="1335" y="153"/>
                  </a:cubicBezTo>
                  <a:cubicBezTo>
                    <a:pt x="1406" y="153"/>
                    <a:pt x="1478" y="151"/>
                    <a:pt x="1548" y="143"/>
                  </a:cubicBezTo>
                  <a:cubicBezTo>
                    <a:pt x="1606" y="143"/>
                    <a:pt x="1626" y="53"/>
                    <a:pt x="1568" y="46"/>
                  </a:cubicBezTo>
                  <a:cubicBezTo>
                    <a:pt x="1373" y="15"/>
                    <a:pt x="1161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49;p17">
              <a:extLst>
                <a:ext uri="{FF2B5EF4-FFF2-40B4-BE49-F238E27FC236}">
                  <a16:creationId xmlns:a16="http://schemas.microsoft.com/office/drawing/2014/main" id="{5FD688A1-8CA4-4787-899B-34F83432F1C2}"/>
                </a:ext>
              </a:extLst>
            </p:cNvPr>
            <p:cNvSpPr/>
            <p:nvPr/>
          </p:nvSpPr>
          <p:spPr>
            <a:xfrm>
              <a:off x="3695050" y="3071900"/>
              <a:ext cx="46975" cy="4100"/>
            </a:xfrm>
            <a:custGeom>
              <a:avLst/>
              <a:gdLst/>
              <a:ahLst/>
              <a:cxnLst/>
              <a:rect l="l" t="t" r="r" b="b"/>
              <a:pathLst>
                <a:path w="1879" h="164" extrusionOk="0">
                  <a:moveTo>
                    <a:pt x="1113" y="0"/>
                  </a:moveTo>
                  <a:cubicBezTo>
                    <a:pt x="753" y="0"/>
                    <a:pt x="392" y="29"/>
                    <a:pt x="46" y="72"/>
                  </a:cubicBezTo>
                  <a:cubicBezTo>
                    <a:pt x="7" y="79"/>
                    <a:pt x="0" y="137"/>
                    <a:pt x="46" y="137"/>
                  </a:cubicBezTo>
                  <a:cubicBezTo>
                    <a:pt x="174" y="133"/>
                    <a:pt x="303" y="131"/>
                    <a:pt x="432" y="131"/>
                  </a:cubicBezTo>
                  <a:cubicBezTo>
                    <a:pt x="886" y="131"/>
                    <a:pt x="1341" y="153"/>
                    <a:pt x="1800" y="163"/>
                  </a:cubicBezTo>
                  <a:cubicBezTo>
                    <a:pt x="1878" y="163"/>
                    <a:pt x="1872" y="53"/>
                    <a:pt x="1800" y="40"/>
                  </a:cubicBezTo>
                  <a:cubicBezTo>
                    <a:pt x="1575" y="12"/>
                    <a:pt x="1344" y="0"/>
                    <a:pt x="1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50;p17">
              <a:extLst>
                <a:ext uri="{FF2B5EF4-FFF2-40B4-BE49-F238E27FC236}">
                  <a16:creationId xmlns:a16="http://schemas.microsoft.com/office/drawing/2014/main" id="{05DF872E-DE67-4BDF-9E43-67F5CC417C84}"/>
                </a:ext>
              </a:extLst>
            </p:cNvPr>
            <p:cNvSpPr/>
            <p:nvPr/>
          </p:nvSpPr>
          <p:spPr>
            <a:xfrm>
              <a:off x="3716425" y="3147075"/>
              <a:ext cx="10525" cy="9250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75" y="107"/>
                  </a:moveTo>
                  <a:cubicBezTo>
                    <a:pt x="222" y="107"/>
                    <a:pt x="263" y="124"/>
                    <a:pt x="285" y="174"/>
                  </a:cubicBezTo>
                  <a:cubicBezTo>
                    <a:pt x="304" y="232"/>
                    <a:pt x="253" y="264"/>
                    <a:pt x="207" y="264"/>
                  </a:cubicBezTo>
                  <a:cubicBezTo>
                    <a:pt x="202" y="265"/>
                    <a:pt x="197" y="265"/>
                    <a:pt x="193" y="265"/>
                  </a:cubicBezTo>
                  <a:cubicBezTo>
                    <a:pt x="142" y="265"/>
                    <a:pt x="104" y="234"/>
                    <a:pt x="104" y="180"/>
                  </a:cubicBezTo>
                  <a:cubicBezTo>
                    <a:pt x="104" y="154"/>
                    <a:pt x="110" y="128"/>
                    <a:pt x="123" y="109"/>
                  </a:cubicBezTo>
                  <a:cubicBezTo>
                    <a:pt x="126" y="112"/>
                    <a:pt x="131" y="114"/>
                    <a:pt x="136" y="114"/>
                  </a:cubicBezTo>
                  <a:cubicBezTo>
                    <a:pt x="141" y="114"/>
                    <a:pt x="146" y="112"/>
                    <a:pt x="149" y="109"/>
                  </a:cubicBezTo>
                  <a:cubicBezTo>
                    <a:pt x="158" y="108"/>
                    <a:pt x="166" y="107"/>
                    <a:pt x="175" y="107"/>
                  </a:cubicBezTo>
                  <a:close/>
                  <a:moveTo>
                    <a:pt x="203" y="1"/>
                  </a:moveTo>
                  <a:cubicBezTo>
                    <a:pt x="103" y="1"/>
                    <a:pt x="12" y="79"/>
                    <a:pt x="6" y="187"/>
                  </a:cubicBezTo>
                  <a:cubicBezTo>
                    <a:pt x="0" y="295"/>
                    <a:pt x="95" y="369"/>
                    <a:pt x="196" y="369"/>
                  </a:cubicBezTo>
                  <a:cubicBezTo>
                    <a:pt x="204" y="369"/>
                    <a:pt x="212" y="369"/>
                    <a:pt x="220" y="368"/>
                  </a:cubicBezTo>
                  <a:cubicBezTo>
                    <a:pt x="330" y="355"/>
                    <a:pt x="421" y="258"/>
                    <a:pt x="382" y="148"/>
                  </a:cubicBezTo>
                  <a:cubicBezTo>
                    <a:pt x="363" y="96"/>
                    <a:pt x="317" y="44"/>
                    <a:pt x="266" y="18"/>
                  </a:cubicBezTo>
                  <a:cubicBezTo>
                    <a:pt x="266" y="12"/>
                    <a:pt x="259" y="5"/>
                    <a:pt x="246" y="5"/>
                  </a:cubicBezTo>
                  <a:cubicBezTo>
                    <a:pt x="232" y="2"/>
                    <a:pt x="218" y="1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51;p17">
              <a:extLst>
                <a:ext uri="{FF2B5EF4-FFF2-40B4-BE49-F238E27FC236}">
                  <a16:creationId xmlns:a16="http://schemas.microsoft.com/office/drawing/2014/main" id="{E23A87DE-229E-4914-8216-15043D2A145F}"/>
                </a:ext>
              </a:extLst>
            </p:cNvPr>
            <p:cNvSpPr/>
            <p:nvPr/>
          </p:nvSpPr>
          <p:spPr>
            <a:xfrm>
              <a:off x="3726875" y="3149675"/>
              <a:ext cx="4775" cy="7000"/>
            </a:xfrm>
            <a:custGeom>
              <a:avLst/>
              <a:gdLst/>
              <a:ahLst/>
              <a:cxnLst/>
              <a:rect l="l" t="t" r="r" b="b"/>
              <a:pathLst>
                <a:path w="191" h="280" extrusionOk="0">
                  <a:moveTo>
                    <a:pt x="118" y="1"/>
                  </a:moveTo>
                  <a:cubicBezTo>
                    <a:pt x="100" y="1"/>
                    <a:pt x="81" y="17"/>
                    <a:pt x="81" y="37"/>
                  </a:cubicBezTo>
                  <a:cubicBezTo>
                    <a:pt x="81" y="70"/>
                    <a:pt x="100" y="102"/>
                    <a:pt x="100" y="134"/>
                  </a:cubicBezTo>
                  <a:cubicBezTo>
                    <a:pt x="94" y="173"/>
                    <a:pt x="68" y="212"/>
                    <a:pt x="29" y="225"/>
                  </a:cubicBezTo>
                  <a:cubicBezTo>
                    <a:pt x="0" y="237"/>
                    <a:pt x="7" y="279"/>
                    <a:pt x="36" y="279"/>
                  </a:cubicBezTo>
                  <a:cubicBezTo>
                    <a:pt x="40" y="279"/>
                    <a:pt x="44" y="278"/>
                    <a:pt x="48" y="277"/>
                  </a:cubicBezTo>
                  <a:cubicBezTo>
                    <a:pt x="100" y="264"/>
                    <a:pt x="145" y="219"/>
                    <a:pt x="165" y="167"/>
                  </a:cubicBezTo>
                  <a:cubicBezTo>
                    <a:pt x="184" y="122"/>
                    <a:pt x="191" y="31"/>
                    <a:pt x="132" y="5"/>
                  </a:cubicBezTo>
                  <a:cubicBezTo>
                    <a:pt x="128" y="2"/>
                    <a:pt x="123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2;p17">
              <a:extLst>
                <a:ext uri="{FF2B5EF4-FFF2-40B4-BE49-F238E27FC236}">
                  <a16:creationId xmlns:a16="http://schemas.microsoft.com/office/drawing/2014/main" id="{ABC0B128-1549-4F7C-8CA8-F682F5A072CF}"/>
                </a:ext>
              </a:extLst>
            </p:cNvPr>
            <p:cNvSpPr/>
            <p:nvPr/>
          </p:nvSpPr>
          <p:spPr>
            <a:xfrm>
              <a:off x="3730925" y="3148100"/>
              <a:ext cx="5100" cy="8150"/>
            </a:xfrm>
            <a:custGeom>
              <a:avLst/>
              <a:gdLst/>
              <a:ahLst/>
              <a:cxnLst/>
              <a:rect l="l" t="t" r="r" b="b"/>
              <a:pathLst>
                <a:path w="204" h="326" extrusionOk="0">
                  <a:moveTo>
                    <a:pt x="118" y="1"/>
                  </a:moveTo>
                  <a:cubicBezTo>
                    <a:pt x="94" y="1"/>
                    <a:pt x="70" y="25"/>
                    <a:pt x="74" y="55"/>
                  </a:cubicBezTo>
                  <a:cubicBezTo>
                    <a:pt x="87" y="139"/>
                    <a:pt x="87" y="210"/>
                    <a:pt x="22" y="269"/>
                  </a:cubicBezTo>
                  <a:cubicBezTo>
                    <a:pt x="1" y="290"/>
                    <a:pt x="19" y="325"/>
                    <a:pt x="45" y="325"/>
                  </a:cubicBezTo>
                  <a:cubicBezTo>
                    <a:pt x="50" y="325"/>
                    <a:pt x="56" y="324"/>
                    <a:pt x="61" y="321"/>
                  </a:cubicBezTo>
                  <a:cubicBezTo>
                    <a:pt x="145" y="256"/>
                    <a:pt x="204" y="126"/>
                    <a:pt x="152" y="23"/>
                  </a:cubicBezTo>
                  <a:cubicBezTo>
                    <a:pt x="143" y="7"/>
                    <a:pt x="130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53;p17">
              <a:extLst>
                <a:ext uri="{FF2B5EF4-FFF2-40B4-BE49-F238E27FC236}">
                  <a16:creationId xmlns:a16="http://schemas.microsoft.com/office/drawing/2014/main" id="{A058152C-2DAE-4D8C-B826-5D0E524B8052}"/>
                </a:ext>
              </a:extLst>
            </p:cNvPr>
            <p:cNvSpPr/>
            <p:nvPr/>
          </p:nvSpPr>
          <p:spPr>
            <a:xfrm>
              <a:off x="3677075" y="3142725"/>
              <a:ext cx="13450" cy="2050"/>
            </a:xfrm>
            <a:custGeom>
              <a:avLst/>
              <a:gdLst/>
              <a:ahLst/>
              <a:cxnLst/>
              <a:rect l="l" t="t" r="r" b="b"/>
              <a:pathLst>
                <a:path w="538" h="82" extrusionOk="0">
                  <a:moveTo>
                    <a:pt x="383" y="0"/>
                  </a:moveTo>
                  <a:cubicBezTo>
                    <a:pt x="266" y="0"/>
                    <a:pt x="146" y="13"/>
                    <a:pt x="33" y="17"/>
                  </a:cubicBezTo>
                  <a:cubicBezTo>
                    <a:pt x="0" y="17"/>
                    <a:pt x="0" y="63"/>
                    <a:pt x="33" y="69"/>
                  </a:cubicBezTo>
                  <a:cubicBezTo>
                    <a:pt x="136" y="74"/>
                    <a:pt x="244" y="81"/>
                    <a:pt x="351" y="81"/>
                  </a:cubicBezTo>
                  <a:cubicBezTo>
                    <a:pt x="399" y="81"/>
                    <a:pt x="446" y="80"/>
                    <a:pt x="493" y="76"/>
                  </a:cubicBezTo>
                  <a:cubicBezTo>
                    <a:pt x="538" y="76"/>
                    <a:pt x="538" y="11"/>
                    <a:pt x="493" y="5"/>
                  </a:cubicBezTo>
                  <a:cubicBezTo>
                    <a:pt x="457" y="1"/>
                    <a:pt x="420" y="0"/>
                    <a:pt x="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54;p17">
              <a:extLst>
                <a:ext uri="{FF2B5EF4-FFF2-40B4-BE49-F238E27FC236}">
                  <a16:creationId xmlns:a16="http://schemas.microsoft.com/office/drawing/2014/main" id="{D790B329-0D88-40BB-8E9E-92F1B3B95193}"/>
                </a:ext>
              </a:extLst>
            </p:cNvPr>
            <p:cNvSpPr/>
            <p:nvPr/>
          </p:nvSpPr>
          <p:spPr>
            <a:xfrm>
              <a:off x="3678200" y="3146025"/>
              <a:ext cx="14775" cy="3150"/>
            </a:xfrm>
            <a:custGeom>
              <a:avLst/>
              <a:gdLst/>
              <a:ahLst/>
              <a:cxnLst/>
              <a:rect l="l" t="t" r="r" b="b"/>
              <a:pathLst>
                <a:path w="591" h="126" extrusionOk="0">
                  <a:moveTo>
                    <a:pt x="91" y="0"/>
                  </a:moveTo>
                  <a:cubicBezTo>
                    <a:pt x="74" y="0"/>
                    <a:pt x="57" y="1"/>
                    <a:pt x="40" y="2"/>
                  </a:cubicBezTo>
                  <a:cubicBezTo>
                    <a:pt x="14" y="9"/>
                    <a:pt x="1" y="47"/>
                    <a:pt x="33" y="54"/>
                  </a:cubicBezTo>
                  <a:cubicBezTo>
                    <a:pt x="117" y="80"/>
                    <a:pt x="208" y="86"/>
                    <a:pt x="292" y="99"/>
                  </a:cubicBezTo>
                  <a:cubicBezTo>
                    <a:pt x="370" y="106"/>
                    <a:pt x="448" y="125"/>
                    <a:pt x="532" y="125"/>
                  </a:cubicBezTo>
                  <a:cubicBezTo>
                    <a:pt x="577" y="125"/>
                    <a:pt x="590" y="54"/>
                    <a:pt x="538" y="41"/>
                  </a:cubicBezTo>
                  <a:cubicBezTo>
                    <a:pt x="467" y="21"/>
                    <a:pt x="383" y="21"/>
                    <a:pt x="305" y="15"/>
                  </a:cubicBezTo>
                  <a:cubicBezTo>
                    <a:pt x="232" y="10"/>
                    <a:pt x="16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55;p17">
              <a:extLst>
                <a:ext uri="{FF2B5EF4-FFF2-40B4-BE49-F238E27FC236}">
                  <a16:creationId xmlns:a16="http://schemas.microsoft.com/office/drawing/2014/main" id="{952CB97A-B91A-4F09-A48D-027EB518C68D}"/>
                </a:ext>
              </a:extLst>
            </p:cNvPr>
            <p:cNvSpPr/>
            <p:nvPr/>
          </p:nvSpPr>
          <p:spPr>
            <a:xfrm>
              <a:off x="3743550" y="3106550"/>
              <a:ext cx="10975" cy="10950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401" y="0"/>
                  </a:moveTo>
                  <a:cubicBezTo>
                    <a:pt x="390" y="0"/>
                    <a:pt x="379" y="5"/>
                    <a:pt x="372" y="14"/>
                  </a:cubicBezTo>
                  <a:cubicBezTo>
                    <a:pt x="320" y="85"/>
                    <a:pt x="288" y="163"/>
                    <a:pt x="230" y="228"/>
                  </a:cubicBezTo>
                  <a:cubicBezTo>
                    <a:pt x="178" y="292"/>
                    <a:pt x="107" y="344"/>
                    <a:pt x="29" y="383"/>
                  </a:cubicBezTo>
                  <a:cubicBezTo>
                    <a:pt x="0" y="400"/>
                    <a:pt x="22" y="437"/>
                    <a:pt x="50" y="437"/>
                  </a:cubicBezTo>
                  <a:cubicBezTo>
                    <a:pt x="53" y="437"/>
                    <a:pt x="57" y="436"/>
                    <a:pt x="61" y="435"/>
                  </a:cubicBezTo>
                  <a:cubicBezTo>
                    <a:pt x="210" y="364"/>
                    <a:pt x="404" y="215"/>
                    <a:pt x="430" y="40"/>
                  </a:cubicBezTo>
                  <a:cubicBezTo>
                    <a:pt x="439" y="15"/>
                    <a:pt x="420" y="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6;p17">
              <a:extLst>
                <a:ext uri="{FF2B5EF4-FFF2-40B4-BE49-F238E27FC236}">
                  <a16:creationId xmlns:a16="http://schemas.microsoft.com/office/drawing/2014/main" id="{B1438E0E-93A8-4845-933E-02A33DA760EC}"/>
                </a:ext>
              </a:extLst>
            </p:cNvPr>
            <p:cNvSpPr/>
            <p:nvPr/>
          </p:nvSpPr>
          <p:spPr>
            <a:xfrm>
              <a:off x="3751275" y="3107150"/>
              <a:ext cx="7575" cy="9325"/>
            </a:xfrm>
            <a:custGeom>
              <a:avLst/>
              <a:gdLst/>
              <a:ahLst/>
              <a:cxnLst/>
              <a:rect l="l" t="t" r="r" b="b"/>
              <a:pathLst>
                <a:path w="303" h="373" extrusionOk="0">
                  <a:moveTo>
                    <a:pt x="262" y="0"/>
                  </a:moveTo>
                  <a:cubicBezTo>
                    <a:pt x="247" y="0"/>
                    <a:pt x="234" y="9"/>
                    <a:pt x="231" y="29"/>
                  </a:cubicBezTo>
                  <a:cubicBezTo>
                    <a:pt x="206" y="158"/>
                    <a:pt x="154" y="275"/>
                    <a:pt x="24" y="327"/>
                  </a:cubicBezTo>
                  <a:cubicBezTo>
                    <a:pt x="0" y="339"/>
                    <a:pt x="4" y="373"/>
                    <a:pt x="30" y="373"/>
                  </a:cubicBezTo>
                  <a:cubicBezTo>
                    <a:pt x="32" y="373"/>
                    <a:pt x="35" y="372"/>
                    <a:pt x="37" y="372"/>
                  </a:cubicBezTo>
                  <a:cubicBezTo>
                    <a:pt x="173" y="327"/>
                    <a:pt x="303" y="191"/>
                    <a:pt x="303" y="35"/>
                  </a:cubicBezTo>
                  <a:cubicBezTo>
                    <a:pt x="299" y="14"/>
                    <a:pt x="279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7;p17">
              <a:extLst>
                <a:ext uri="{FF2B5EF4-FFF2-40B4-BE49-F238E27FC236}">
                  <a16:creationId xmlns:a16="http://schemas.microsoft.com/office/drawing/2014/main" id="{8C264C8A-E77A-4D3C-8746-EE70556F8C15}"/>
                </a:ext>
              </a:extLst>
            </p:cNvPr>
            <p:cNvSpPr/>
            <p:nvPr/>
          </p:nvSpPr>
          <p:spPr>
            <a:xfrm>
              <a:off x="3694525" y="3040525"/>
              <a:ext cx="15600" cy="6975"/>
            </a:xfrm>
            <a:custGeom>
              <a:avLst/>
              <a:gdLst/>
              <a:ahLst/>
              <a:cxnLst/>
              <a:rect l="l" t="t" r="r" b="b"/>
              <a:pathLst>
                <a:path w="624" h="279" extrusionOk="0">
                  <a:moveTo>
                    <a:pt x="517" y="1"/>
                  </a:moveTo>
                  <a:cubicBezTo>
                    <a:pt x="338" y="1"/>
                    <a:pt x="142" y="106"/>
                    <a:pt x="21" y="226"/>
                  </a:cubicBezTo>
                  <a:cubicBezTo>
                    <a:pt x="0" y="242"/>
                    <a:pt x="17" y="279"/>
                    <a:pt x="38" y="279"/>
                  </a:cubicBezTo>
                  <a:cubicBezTo>
                    <a:pt x="43" y="279"/>
                    <a:pt x="49" y="277"/>
                    <a:pt x="54" y="272"/>
                  </a:cubicBezTo>
                  <a:cubicBezTo>
                    <a:pt x="138" y="214"/>
                    <a:pt x="222" y="162"/>
                    <a:pt x="319" y="129"/>
                  </a:cubicBezTo>
                  <a:cubicBezTo>
                    <a:pt x="403" y="103"/>
                    <a:pt x="494" y="103"/>
                    <a:pt x="585" y="84"/>
                  </a:cubicBezTo>
                  <a:cubicBezTo>
                    <a:pt x="623" y="78"/>
                    <a:pt x="623" y="19"/>
                    <a:pt x="585" y="6"/>
                  </a:cubicBezTo>
                  <a:cubicBezTo>
                    <a:pt x="562" y="3"/>
                    <a:pt x="540" y="1"/>
                    <a:pt x="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8;p17">
              <a:extLst>
                <a:ext uri="{FF2B5EF4-FFF2-40B4-BE49-F238E27FC236}">
                  <a16:creationId xmlns:a16="http://schemas.microsoft.com/office/drawing/2014/main" id="{1474E089-023D-43DF-99D4-355F9CFC0C24}"/>
                </a:ext>
              </a:extLst>
            </p:cNvPr>
            <p:cNvSpPr/>
            <p:nvPr/>
          </p:nvSpPr>
          <p:spPr>
            <a:xfrm>
              <a:off x="3700475" y="3037175"/>
              <a:ext cx="9800" cy="2925"/>
            </a:xfrm>
            <a:custGeom>
              <a:avLst/>
              <a:gdLst/>
              <a:ahLst/>
              <a:cxnLst/>
              <a:rect l="l" t="t" r="r" b="b"/>
              <a:pathLst>
                <a:path w="392" h="117" extrusionOk="0">
                  <a:moveTo>
                    <a:pt x="285" y="1"/>
                  </a:moveTo>
                  <a:cubicBezTo>
                    <a:pt x="197" y="1"/>
                    <a:pt x="104" y="25"/>
                    <a:pt x="29" y="63"/>
                  </a:cubicBezTo>
                  <a:cubicBezTo>
                    <a:pt x="0" y="74"/>
                    <a:pt x="18" y="116"/>
                    <a:pt x="49" y="116"/>
                  </a:cubicBezTo>
                  <a:cubicBezTo>
                    <a:pt x="53" y="116"/>
                    <a:pt x="57" y="116"/>
                    <a:pt x="62" y="114"/>
                  </a:cubicBezTo>
                  <a:cubicBezTo>
                    <a:pt x="121" y="85"/>
                    <a:pt x="180" y="75"/>
                    <a:pt x="241" y="75"/>
                  </a:cubicBezTo>
                  <a:cubicBezTo>
                    <a:pt x="273" y="75"/>
                    <a:pt x="306" y="78"/>
                    <a:pt x="340" y="82"/>
                  </a:cubicBezTo>
                  <a:cubicBezTo>
                    <a:pt x="342" y="82"/>
                    <a:pt x="344" y="82"/>
                    <a:pt x="346" y="82"/>
                  </a:cubicBezTo>
                  <a:cubicBezTo>
                    <a:pt x="391" y="82"/>
                    <a:pt x="384" y="11"/>
                    <a:pt x="340" y="4"/>
                  </a:cubicBezTo>
                  <a:cubicBezTo>
                    <a:pt x="322" y="2"/>
                    <a:pt x="304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9;p17">
              <a:extLst>
                <a:ext uri="{FF2B5EF4-FFF2-40B4-BE49-F238E27FC236}">
                  <a16:creationId xmlns:a16="http://schemas.microsoft.com/office/drawing/2014/main" id="{2A177DB0-085D-4D42-9AA0-BCA0A9811EC3}"/>
                </a:ext>
              </a:extLst>
            </p:cNvPr>
            <p:cNvSpPr/>
            <p:nvPr/>
          </p:nvSpPr>
          <p:spPr>
            <a:xfrm>
              <a:off x="3709125" y="2982400"/>
              <a:ext cx="2125" cy="2275"/>
            </a:xfrm>
            <a:custGeom>
              <a:avLst/>
              <a:gdLst/>
              <a:ahLst/>
              <a:cxnLst/>
              <a:rect l="l" t="t" r="r" b="b"/>
              <a:pathLst>
                <a:path w="85" h="91" extrusionOk="0">
                  <a:moveTo>
                    <a:pt x="20" y="0"/>
                  </a:moveTo>
                  <a:cubicBezTo>
                    <a:pt x="7" y="0"/>
                    <a:pt x="1" y="13"/>
                    <a:pt x="14" y="19"/>
                  </a:cubicBezTo>
                  <a:cubicBezTo>
                    <a:pt x="46" y="32"/>
                    <a:pt x="65" y="52"/>
                    <a:pt x="72" y="91"/>
                  </a:cubicBezTo>
                  <a:cubicBezTo>
                    <a:pt x="72" y="91"/>
                    <a:pt x="78" y="91"/>
                    <a:pt x="78" y="84"/>
                  </a:cubicBezTo>
                  <a:cubicBezTo>
                    <a:pt x="85" y="45"/>
                    <a:pt x="59" y="13"/>
                    <a:pt x="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411;p17">
            <a:extLst>
              <a:ext uri="{FF2B5EF4-FFF2-40B4-BE49-F238E27FC236}">
                <a16:creationId xmlns:a16="http://schemas.microsoft.com/office/drawing/2014/main" id="{273A9B59-4664-4D59-A359-C17B452A0F79}"/>
              </a:ext>
            </a:extLst>
          </p:cNvPr>
          <p:cNvSpPr txBox="1"/>
          <p:nvPr/>
        </p:nvSpPr>
        <p:spPr>
          <a:xfrm>
            <a:off x="2968658" y="2595552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1" name="Google Shape;315;p17">
            <a:extLst>
              <a:ext uri="{FF2B5EF4-FFF2-40B4-BE49-F238E27FC236}">
                <a16:creationId xmlns:a16="http://schemas.microsoft.com/office/drawing/2014/main" id="{558D033E-3769-4DDF-98CF-1131B9A05D18}"/>
              </a:ext>
            </a:extLst>
          </p:cNvPr>
          <p:cNvGrpSpPr/>
          <p:nvPr/>
        </p:nvGrpSpPr>
        <p:grpSpPr>
          <a:xfrm>
            <a:off x="3702878" y="3838698"/>
            <a:ext cx="521205" cy="549630"/>
            <a:chOff x="3234300" y="3017675"/>
            <a:chExt cx="154775" cy="161975"/>
          </a:xfrm>
        </p:grpSpPr>
        <p:sp>
          <p:nvSpPr>
            <p:cNvPr id="202" name="Google Shape;316;p17">
              <a:extLst>
                <a:ext uri="{FF2B5EF4-FFF2-40B4-BE49-F238E27FC236}">
                  <a16:creationId xmlns:a16="http://schemas.microsoft.com/office/drawing/2014/main" id="{28B0D4D5-546F-4B3C-AC7F-D5BA49BB9277}"/>
                </a:ext>
              </a:extLst>
            </p:cNvPr>
            <p:cNvSpPr/>
            <p:nvPr/>
          </p:nvSpPr>
          <p:spPr>
            <a:xfrm>
              <a:off x="3234300" y="3017675"/>
              <a:ext cx="154775" cy="161975"/>
            </a:xfrm>
            <a:custGeom>
              <a:avLst/>
              <a:gdLst/>
              <a:ahLst/>
              <a:cxnLst/>
              <a:rect l="l" t="t" r="r" b="b"/>
              <a:pathLst>
                <a:path w="6191" h="6479" extrusionOk="0">
                  <a:moveTo>
                    <a:pt x="611" y="1"/>
                  </a:moveTo>
                  <a:cubicBezTo>
                    <a:pt x="416" y="1"/>
                    <a:pt x="272" y="173"/>
                    <a:pt x="259" y="363"/>
                  </a:cubicBezTo>
                  <a:cubicBezTo>
                    <a:pt x="162" y="2060"/>
                    <a:pt x="97" y="3763"/>
                    <a:pt x="58" y="5466"/>
                  </a:cubicBezTo>
                  <a:cubicBezTo>
                    <a:pt x="52" y="5751"/>
                    <a:pt x="0" y="6069"/>
                    <a:pt x="253" y="6263"/>
                  </a:cubicBezTo>
                  <a:cubicBezTo>
                    <a:pt x="486" y="6457"/>
                    <a:pt x="848" y="6425"/>
                    <a:pt x="1133" y="6438"/>
                  </a:cubicBezTo>
                  <a:cubicBezTo>
                    <a:pt x="1639" y="6466"/>
                    <a:pt x="2147" y="6479"/>
                    <a:pt x="2655" y="6479"/>
                  </a:cubicBezTo>
                  <a:cubicBezTo>
                    <a:pt x="2973" y="6479"/>
                    <a:pt x="3290" y="6474"/>
                    <a:pt x="3607" y="6464"/>
                  </a:cubicBezTo>
                  <a:cubicBezTo>
                    <a:pt x="3795" y="6457"/>
                    <a:pt x="3976" y="6302"/>
                    <a:pt x="3970" y="6101"/>
                  </a:cubicBezTo>
                  <a:cubicBezTo>
                    <a:pt x="3944" y="5492"/>
                    <a:pt x="3918" y="4883"/>
                    <a:pt x="3899" y="4268"/>
                  </a:cubicBezTo>
                  <a:lnTo>
                    <a:pt x="4009" y="4268"/>
                  </a:lnTo>
                  <a:cubicBezTo>
                    <a:pt x="4023" y="4268"/>
                    <a:pt x="4037" y="4269"/>
                    <a:pt x="4051" y="4269"/>
                  </a:cubicBezTo>
                  <a:cubicBezTo>
                    <a:pt x="4523" y="4269"/>
                    <a:pt x="5004" y="4162"/>
                    <a:pt x="5382" y="3860"/>
                  </a:cubicBezTo>
                  <a:cubicBezTo>
                    <a:pt x="6055" y="3323"/>
                    <a:pt x="6191" y="2287"/>
                    <a:pt x="5764" y="1548"/>
                  </a:cubicBezTo>
                  <a:cubicBezTo>
                    <a:pt x="5402" y="924"/>
                    <a:pt x="4727" y="595"/>
                    <a:pt x="4035" y="595"/>
                  </a:cubicBezTo>
                  <a:cubicBezTo>
                    <a:pt x="4009" y="595"/>
                    <a:pt x="3983" y="596"/>
                    <a:pt x="3957" y="597"/>
                  </a:cubicBezTo>
                  <a:cubicBezTo>
                    <a:pt x="3957" y="545"/>
                    <a:pt x="3963" y="493"/>
                    <a:pt x="3963" y="448"/>
                  </a:cubicBezTo>
                  <a:cubicBezTo>
                    <a:pt x="3976" y="247"/>
                    <a:pt x="3795" y="98"/>
                    <a:pt x="3614" y="91"/>
                  </a:cubicBezTo>
                  <a:cubicBezTo>
                    <a:pt x="2616" y="59"/>
                    <a:pt x="1619" y="27"/>
                    <a:pt x="622" y="1"/>
                  </a:cubicBezTo>
                  <a:cubicBezTo>
                    <a:pt x="618" y="1"/>
                    <a:pt x="615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17;p17">
              <a:extLst>
                <a:ext uri="{FF2B5EF4-FFF2-40B4-BE49-F238E27FC236}">
                  <a16:creationId xmlns:a16="http://schemas.microsoft.com/office/drawing/2014/main" id="{8007F896-7BA3-455E-BADC-CE80D1A1E584}"/>
                </a:ext>
              </a:extLst>
            </p:cNvPr>
            <p:cNvSpPr/>
            <p:nvPr/>
          </p:nvSpPr>
          <p:spPr>
            <a:xfrm>
              <a:off x="3285450" y="3084475"/>
              <a:ext cx="78700" cy="4750"/>
            </a:xfrm>
            <a:custGeom>
              <a:avLst/>
              <a:gdLst/>
              <a:ahLst/>
              <a:cxnLst/>
              <a:rect l="l" t="t" r="r" b="b"/>
              <a:pathLst>
                <a:path w="3148" h="190" extrusionOk="0">
                  <a:moveTo>
                    <a:pt x="2963" y="1"/>
                  </a:moveTo>
                  <a:cubicBezTo>
                    <a:pt x="2886" y="1"/>
                    <a:pt x="2806" y="8"/>
                    <a:pt x="2733" y="23"/>
                  </a:cubicBezTo>
                  <a:cubicBezTo>
                    <a:pt x="2727" y="23"/>
                    <a:pt x="2720" y="29"/>
                    <a:pt x="2720" y="36"/>
                  </a:cubicBezTo>
                  <a:cubicBezTo>
                    <a:pt x="2694" y="36"/>
                    <a:pt x="2662" y="29"/>
                    <a:pt x="2636" y="29"/>
                  </a:cubicBezTo>
                  <a:lnTo>
                    <a:pt x="2319" y="29"/>
                  </a:lnTo>
                  <a:cubicBezTo>
                    <a:pt x="2232" y="27"/>
                    <a:pt x="2145" y="26"/>
                    <a:pt x="2058" y="26"/>
                  </a:cubicBezTo>
                  <a:cubicBezTo>
                    <a:pt x="1884" y="26"/>
                    <a:pt x="1708" y="29"/>
                    <a:pt x="1535" y="29"/>
                  </a:cubicBezTo>
                  <a:cubicBezTo>
                    <a:pt x="1037" y="42"/>
                    <a:pt x="538" y="49"/>
                    <a:pt x="46" y="107"/>
                  </a:cubicBezTo>
                  <a:cubicBezTo>
                    <a:pt x="1" y="113"/>
                    <a:pt x="1" y="178"/>
                    <a:pt x="46" y="178"/>
                  </a:cubicBezTo>
                  <a:cubicBezTo>
                    <a:pt x="158" y="181"/>
                    <a:pt x="271" y="182"/>
                    <a:pt x="383" y="182"/>
                  </a:cubicBezTo>
                  <a:cubicBezTo>
                    <a:pt x="847" y="182"/>
                    <a:pt x="1310" y="164"/>
                    <a:pt x="1768" y="159"/>
                  </a:cubicBezTo>
                  <a:cubicBezTo>
                    <a:pt x="2034" y="159"/>
                    <a:pt x="2293" y="165"/>
                    <a:pt x="2558" y="165"/>
                  </a:cubicBezTo>
                  <a:cubicBezTo>
                    <a:pt x="2660" y="169"/>
                    <a:pt x="2780" y="189"/>
                    <a:pt x="2894" y="189"/>
                  </a:cubicBezTo>
                  <a:cubicBezTo>
                    <a:pt x="2969" y="189"/>
                    <a:pt x="3041" y="181"/>
                    <a:pt x="3102" y="152"/>
                  </a:cubicBezTo>
                  <a:cubicBezTo>
                    <a:pt x="3141" y="133"/>
                    <a:pt x="3148" y="74"/>
                    <a:pt x="3122" y="42"/>
                  </a:cubicBezTo>
                  <a:cubicBezTo>
                    <a:pt x="3115" y="42"/>
                    <a:pt x="3109" y="36"/>
                    <a:pt x="3102" y="29"/>
                  </a:cubicBezTo>
                  <a:cubicBezTo>
                    <a:pt x="3096" y="23"/>
                    <a:pt x="3083" y="16"/>
                    <a:pt x="3070" y="16"/>
                  </a:cubicBezTo>
                  <a:cubicBezTo>
                    <a:pt x="3064" y="10"/>
                    <a:pt x="3051" y="3"/>
                    <a:pt x="3038" y="3"/>
                  </a:cubicBezTo>
                  <a:cubicBezTo>
                    <a:pt x="3013" y="2"/>
                    <a:pt x="2988" y="1"/>
                    <a:pt x="2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18;p17">
              <a:extLst>
                <a:ext uri="{FF2B5EF4-FFF2-40B4-BE49-F238E27FC236}">
                  <a16:creationId xmlns:a16="http://schemas.microsoft.com/office/drawing/2014/main" id="{94527000-763E-4420-9B34-C52F746C40CB}"/>
                </a:ext>
              </a:extLst>
            </p:cNvPr>
            <p:cNvSpPr/>
            <p:nvPr/>
          </p:nvSpPr>
          <p:spPr>
            <a:xfrm>
              <a:off x="3287875" y="3069475"/>
              <a:ext cx="76450" cy="3750"/>
            </a:xfrm>
            <a:custGeom>
              <a:avLst/>
              <a:gdLst/>
              <a:ahLst/>
              <a:cxnLst/>
              <a:rect l="l" t="t" r="r" b="b"/>
              <a:pathLst>
                <a:path w="3058" h="150" extrusionOk="0">
                  <a:moveTo>
                    <a:pt x="52" y="1"/>
                  </a:moveTo>
                  <a:cubicBezTo>
                    <a:pt x="1" y="1"/>
                    <a:pt x="1" y="79"/>
                    <a:pt x="52" y="85"/>
                  </a:cubicBezTo>
                  <a:cubicBezTo>
                    <a:pt x="1024" y="143"/>
                    <a:pt x="1995" y="150"/>
                    <a:pt x="2967" y="150"/>
                  </a:cubicBezTo>
                  <a:cubicBezTo>
                    <a:pt x="3057" y="150"/>
                    <a:pt x="3057" y="20"/>
                    <a:pt x="2967" y="20"/>
                  </a:cubicBezTo>
                  <a:cubicBezTo>
                    <a:pt x="1995" y="20"/>
                    <a:pt x="1024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19;p17">
              <a:extLst>
                <a:ext uri="{FF2B5EF4-FFF2-40B4-BE49-F238E27FC236}">
                  <a16:creationId xmlns:a16="http://schemas.microsoft.com/office/drawing/2014/main" id="{8C779B3F-0004-4B38-A475-A860D02F3118}"/>
                </a:ext>
              </a:extLst>
            </p:cNvPr>
            <p:cNvSpPr/>
            <p:nvPr/>
          </p:nvSpPr>
          <p:spPr>
            <a:xfrm>
              <a:off x="3240600" y="3020800"/>
              <a:ext cx="146550" cy="151325"/>
            </a:xfrm>
            <a:custGeom>
              <a:avLst/>
              <a:gdLst/>
              <a:ahLst/>
              <a:cxnLst/>
              <a:rect l="l" t="t" r="r" b="b"/>
              <a:pathLst>
                <a:path w="5862" h="6053" extrusionOk="0">
                  <a:moveTo>
                    <a:pt x="3704" y="819"/>
                  </a:moveTo>
                  <a:cubicBezTo>
                    <a:pt x="4074" y="819"/>
                    <a:pt x="4440" y="908"/>
                    <a:pt x="4754" y="1106"/>
                  </a:cubicBezTo>
                  <a:cubicBezTo>
                    <a:pt x="5395" y="1521"/>
                    <a:pt x="5706" y="2440"/>
                    <a:pt x="5278" y="3107"/>
                  </a:cubicBezTo>
                  <a:cubicBezTo>
                    <a:pt x="4907" y="3688"/>
                    <a:pt x="4242" y="3842"/>
                    <a:pt x="3587" y="3842"/>
                  </a:cubicBezTo>
                  <a:cubicBezTo>
                    <a:pt x="3329" y="3842"/>
                    <a:pt x="3073" y="3818"/>
                    <a:pt x="2837" y="3787"/>
                  </a:cubicBezTo>
                  <a:cubicBezTo>
                    <a:pt x="2833" y="3786"/>
                    <a:pt x="2829" y="3786"/>
                    <a:pt x="2825" y="3786"/>
                  </a:cubicBezTo>
                  <a:cubicBezTo>
                    <a:pt x="2798" y="3786"/>
                    <a:pt x="2778" y="3803"/>
                    <a:pt x="2772" y="3826"/>
                  </a:cubicBezTo>
                  <a:cubicBezTo>
                    <a:pt x="2759" y="3826"/>
                    <a:pt x="2746" y="3832"/>
                    <a:pt x="2733" y="3845"/>
                  </a:cubicBezTo>
                  <a:cubicBezTo>
                    <a:pt x="2507" y="4033"/>
                    <a:pt x="2248" y="4137"/>
                    <a:pt x="1969" y="4163"/>
                  </a:cubicBezTo>
                  <a:cubicBezTo>
                    <a:pt x="2073" y="4046"/>
                    <a:pt x="2144" y="3910"/>
                    <a:pt x="2170" y="3748"/>
                  </a:cubicBezTo>
                  <a:cubicBezTo>
                    <a:pt x="2177" y="3709"/>
                    <a:pt x="2151" y="3690"/>
                    <a:pt x="2118" y="3690"/>
                  </a:cubicBezTo>
                  <a:cubicBezTo>
                    <a:pt x="2131" y="3664"/>
                    <a:pt x="2125" y="3632"/>
                    <a:pt x="2092" y="3619"/>
                  </a:cubicBezTo>
                  <a:cubicBezTo>
                    <a:pt x="1581" y="3437"/>
                    <a:pt x="1464" y="2777"/>
                    <a:pt x="1555" y="2311"/>
                  </a:cubicBezTo>
                  <a:cubicBezTo>
                    <a:pt x="1652" y="1844"/>
                    <a:pt x="1963" y="1475"/>
                    <a:pt x="2351" y="1223"/>
                  </a:cubicBezTo>
                  <a:cubicBezTo>
                    <a:pt x="2742" y="967"/>
                    <a:pt x="3226" y="819"/>
                    <a:pt x="3704" y="819"/>
                  </a:cubicBezTo>
                  <a:close/>
                  <a:moveTo>
                    <a:pt x="3174" y="491"/>
                  </a:moveTo>
                  <a:cubicBezTo>
                    <a:pt x="3174" y="562"/>
                    <a:pt x="3180" y="640"/>
                    <a:pt x="3193" y="711"/>
                  </a:cubicBezTo>
                  <a:cubicBezTo>
                    <a:pt x="3193" y="718"/>
                    <a:pt x="3193" y="718"/>
                    <a:pt x="3193" y="724"/>
                  </a:cubicBezTo>
                  <a:cubicBezTo>
                    <a:pt x="2630" y="834"/>
                    <a:pt x="2099" y="1132"/>
                    <a:pt x="1749" y="1566"/>
                  </a:cubicBezTo>
                  <a:cubicBezTo>
                    <a:pt x="1289" y="2149"/>
                    <a:pt x="1147" y="3489"/>
                    <a:pt x="2066" y="3716"/>
                  </a:cubicBezTo>
                  <a:lnTo>
                    <a:pt x="2086" y="3716"/>
                  </a:lnTo>
                  <a:cubicBezTo>
                    <a:pt x="2086" y="3722"/>
                    <a:pt x="2086" y="3722"/>
                    <a:pt x="2079" y="3722"/>
                  </a:cubicBezTo>
                  <a:cubicBezTo>
                    <a:pt x="2008" y="3910"/>
                    <a:pt x="1911" y="4059"/>
                    <a:pt x="1756" y="4176"/>
                  </a:cubicBezTo>
                  <a:cubicBezTo>
                    <a:pt x="1697" y="4221"/>
                    <a:pt x="1710" y="4305"/>
                    <a:pt x="1788" y="4312"/>
                  </a:cubicBezTo>
                  <a:cubicBezTo>
                    <a:pt x="1813" y="4313"/>
                    <a:pt x="1839" y="4314"/>
                    <a:pt x="1864" y="4314"/>
                  </a:cubicBezTo>
                  <a:cubicBezTo>
                    <a:pt x="2224" y="4314"/>
                    <a:pt x="2558" y="4185"/>
                    <a:pt x="2831" y="3943"/>
                  </a:cubicBezTo>
                  <a:cubicBezTo>
                    <a:pt x="2837" y="3943"/>
                    <a:pt x="2837" y="3936"/>
                    <a:pt x="2844" y="3936"/>
                  </a:cubicBezTo>
                  <a:cubicBezTo>
                    <a:pt x="2928" y="3943"/>
                    <a:pt x="3012" y="3955"/>
                    <a:pt x="3103" y="3962"/>
                  </a:cubicBezTo>
                  <a:cubicBezTo>
                    <a:pt x="3103" y="3968"/>
                    <a:pt x="3096" y="3968"/>
                    <a:pt x="3096" y="3975"/>
                  </a:cubicBezTo>
                  <a:cubicBezTo>
                    <a:pt x="3103" y="4247"/>
                    <a:pt x="3116" y="4538"/>
                    <a:pt x="3141" y="4810"/>
                  </a:cubicBezTo>
                  <a:cubicBezTo>
                    <a:pt x="3008" y="4812"/>
                    <a:pt x="2873" y="4813"/>
                    <a:pt x="2739" y="4813"/>
                  </a:cubicBezTo>
                  <a:cubicBezTo>
                    <a:pt x="2485" y="4813"/>
                    <a:pt x="2231" y="4811"/>
                    <a:pt x="1976" y="4811"/>
                  </a:cubicBezTo>
                  <a:cubicBezTo>
                    <a:pt x="1461" y="4811"/>
                    <a:pt x="946" y="4820"/>
                    <a:pt x="441" y="4875"/>
                  </a:cubicBezTo>
                  <a:cubicBezTo>
                    <a:pt x="460" y="3450"/>
                    <a:pt x="532" y="2006"/>
                    <a:pt x="473" y="582"/>
                  </a:cubicBezTo>
                  <a:cubicBezTo>
                    <a:pt x="1374" y="575"/>
                    <a:pt x="2280" y="543"/>
                    <a:pt x="3174" y="491"/>
                  </a:cubicBezTo>
                  <a:close/>
                  <a:moveTo>
                    <a:pt x="653" y="152"/>
                  </a:moveTo>
                  <a:cubicBezTo>
                    <a:pt x="736" y="152"/>
                    <a:pt x="820" y="161"/>
                    <a:pt x="894" y="161"/>
                  </a:cubicBezTo>
                  <a:lnTo>
                    <a:pt x="1691" y="161"/>
                  </a:lnTo>
                  <a:cubicBezTo>
                    <a:pt x="1982" y="161"/>
                    <a:pt x="2274" y="167"/>
                    <a:pt x="2565" y="167"/>
                  </a:cubicBezTo>
                  <a:cubicBezTo>
                    <a:pt x="2589" y="167"/>
                    <a:pt x="2618" y="167"/>
                    <a:pt x="2651" y="167"/>
                  </a:cubicBezTo>
                  <a:cubicBezTo>
                    <a:pt x="2976" y="167"/>
                    <a:pt x="3679" y="188"/>
                    <a:pt x="3420" y="653"/>
                  </a:cubicBezTo>
                  <a:cubicBezTo>
                    <a:pt x="3413" y="666"/>
                    <a:pt x="3413" y="679"/>
                    <a:pt x="3413" y="692"/>
                  </a:cubicBezTo>
                  <a:cubicBezTo>
                    <a:pt x="3375" y="692"/>
                    <a:pt x="3336" y="698"/>
                    <a:pt x="3297" y="705"/>
                  </a:cubicBezTo>
                  <a:cubicBezTo>
                    <a:pt x="3290" y="627"/>
                    <a:pt x="3277" y="543"/>
                    <a:pt x="3258" y="465"/>
                  </a:cubicBezTo>
                  <a:cubicBezTo>
                    <a:pt x="3295" y="428"/>
                    <a:pt x="3279" y="355"/>
                    <a:pt x="3220" y="355"/>
                  </a:cubicBezTo>
                  <a:cubicBezTo>
                    <a:pt x="3218" y="355"/>
                    <a:pt x="3215" y="355"/>
                    <a:pt x="3213" y="355"/>
                  </a:cubicBezTo>
                  <a:cubicBezTo>
                    <a:pt x="2287" y="374"/>
                    <a:pt x="1361" y="420"/>
                    <a:pt x="435" y="491"/>
                  </a:cubicBezTo>
                  <a:cubicBezTo>
                    <a:pt x="402" y="491"/>
                    <a:pt x="389" y="523"/>
                    <a:pt x="396" y="549"/>
                  </a:cubicBezTo>
                  <a:cubicBezTo>
                    <a:pt x="389" y="556"/>
                    <a:pt x="389" y="562"/>
                    <a:pt x="389" y="575"/>
                  </a:cubicBezTo>
                  <a:cubicBezTo>
                    <a:pt x="286" y="2006"/>
                    <a:pt x="324" y="3457"/>
                    <a:pt x="312" y="4888"/>
                  </a:cubicBezTo>
                  <a:cubicBezTo>
                    <a:pt x="312" y="4933"/>
                    <a:pt x="350" y="4953"/>
                    <a:pt x="383" y="4953"/>
                  </a:cubicBezTo>
                  <a:cubicBezTo>
                    <a:pt x="383" y="4959"/>
                    <a:pt x="396" y="4959"/>
                    <a:pt x="409" y="4959"/>
                  </a:cubicBezTo>
                  <a:cubicBezTo>
                    <a:pt x="719" y="4986"/>
                    <a:pt x="1033" y="4995"/>
                    <a:pt x="1347" y="4995"/>
                  </a:cubicBezTo>
                  <a:cubicBezTo>
                    <a:pt x="1952" y="4995"/>
                    <a:pt x="2560" y="4961"/>
                    <a:pt x="3161" y="4953"/>
                  </a:cubicBezTo>
                  <a:cubicBezTo>
                    <a:pt x="3206" y="4953"/>
                    <a:pt x="3226" y="4914"/>
                    <a:pt x="3226" y="4875"/>
                  </a:cubicBezTo>
                  <a:cubicBezTo>
                    <a:pt x="3271" y="4590"/>
                    <a:pt x="3265" y="4260"/>
                    <a:pt x="3213" y="3968"/>
                  </a:cubicBezTo>
                  <a:lnTo>
                    <a:pt x="3213" y="3968"/>
                  </a:lnTo>
                  <a:cubicBezTo>
                    <a:pt x="3303" y="3975"/>
                    <a:pt x="3388" y="3981"/>
                    <a:pt x="3478" y="3981"/>
                  </a:cubicBezTo>
                  <a:cubicBezTo>
                    <a:pt x="3452" y="4486"/>
                    <a:pt x="3549" y="5024"/>
                    <a:pt x="3472" y="5516"/>
                  </a:cubicBezTo>
                  <a:cubicBezTo>
                    <a:pt x="3420" y="5837"/>
                    <a:pt x="3255" y="5890"/>
                    <a:pt x="3041" y="5890"/>
                  </a:cubicBezTo>
                  <a:cubicBezTo>
                    <a:pt x="2961" y="5890"/>
                    <a:pt x="2875" y="5882"/>
                    <a:pt x="2785" y="5879"/>
                  </a:cubicBezTo>
                  <a:cubicBezTo>
                    <a:pt x="2500" y="5866"/>
                    <a:pt x="2215" y="5859"/>
                    <a:pt x="1930" y="5846"/>
                  </a:cubicBezTo>
                  <a:cubicBezTo>
                    <a:pt x="1901" y="5845"/>
                    <a:pt x="1869" y="5845"/>
                    <a:pt x="1836" y="5845"/>
                  </a:cubicBezTo>
                  <a:cubicBezTo>
                    <a:pt x="1682" y="5845"/>
                    <a:pt x="1485" y="5855"/>
                    <a:pt x="1282" y="5855"/>
                  </a:cubicBezTo>
                  <a:cubicBezTo>
                    <a:pt x="847" y="5855"/>
                    <a:pt x="381" y="5806"/>
                    <a:pt x="240" y="5497"/>
                  </a:cubicBezTo>
                  <a:cubicBezTo>
                    <a:pt x="163" y="5335"/>
                    <a:pt x="234" y="4953"/>
                    <a:pt x="234" y="4771"/>
                  </a:cubicBezTo>
                  <a:cubicBezTo>
                    <a:pt x="234" y="4480"/>
                    <a:pt x="227" y="4189"/>
                    <a:pt x="227" y="3897"/>
                  </a:cubicBezTo>
                  <a:cubicBezTo>
                    <a:pt x="221" y="3366"/>
                    <a:pt x="221" y="2835"/>
                    <a:pt x="214" y="2304"/>
                  </a:cubicBezTo>
                  <a:cubicBezTo>
                    <a:pt x="214" y="1760"/>
                    <a:pt x="156" y="1184"/>
                    <a:pt x="201" y="640"/>
                  </a:cubicBezTo>
                  <a:cubicBezTo>
                    <a:pt x="221" y="420"/>
                    <a:pt x="240" y="245"/>
                    <a:pt x="473" y="174"/>
                  </a:cubicBezTo>
                  <a:cubicBezTo>
                    <a:pt x="529" y="157"/>
                    <a:pt x="590" y="152"/>
                    <a:pt x="653" y="152"/>
                  </a:cubicBezTo>
                  <a:close/>
                  <a:moveTo>
                    <a:pt x="2389" y="1"/>
                  </a:moveTo>
                  <a:cubicBezTo>
                    <a:pt x="2108" y="1"/>
                    <a:pt x="1864" y="18"/>
                    <a:pt x="1769" y="18"/>
                  </a:cubicBezTo>
                  <a:lnTo>
                    <a:pt x="817" y="18"/>
                  </a:lnTo>
                  <a:cubicBezTo>
                    <a:pt x="747" y="18"/>
                    <a:pt x="666" y="13"/>
                    <a:pt x="583" y="13"/>
                  </a:cubicBezTo>
                  <a:cubicBezTo>
                    <a:pt x="450" y="13"/>
                    <a:pt x="314" y="26"/>
                    <a:pt x="214" y="89"/>
                  </a:cubicBezTo>
                  <a:cubicBezTo>
                    <a:pt x="124" y="154"/>
                    <a:pt x="85" y="238"/>
                    <a:pt x="59" y="348"/>
                  </a:cubicBezTo>
                  <a:cubicBezTo>
                    <a:pt x="1" y="659"/>
                    <a:pt x="59" y="1035"/>
                    <a:pt x="59" y="1352"/>
                  </a:cubicBezTo>
                  <a:cubicBezTo>
                    <a:pt x="72" y="2699"/>
                    <a:pt x="27" y="4059"/>
                    <a:pt x="91" y="5406"/>
                  </a:cubicBezTo>
                  <a:cubicBezTo>
                    <a:pt x="111" y="5691"/>
                    <a:pt x="176" y="5885"/>
                    <a:pt x="480" y="5931"/>
                  </a:cubicBezTo>
                  <a:cubicBezTo>
                    <a:pt x="1102" y="6028"/>
                    <a:pt x="1769" y="5982"/>
                    <a:pt x="2397" y="6008"/>
                  </a:cubicBezTo>
                  <a:cubicBezTo>
                    <a:pt x="2545" y="6014"/>
                    <a:pt x="2774" y="6053"/>
                    <a:pt x="2994" y="6053"/>
                  </a:cubicBezTo>
                  <a:cubicBezTo>
                    <a:pt x="3247" y="6053"/>
                    <a:pt x="3488" y="6002"/>
                    <a:pt x="3582" y="5795"/>
                  </a:cubicBezTo>
                  <a:cubicBezTo>
                    <a:pt x="3672" y="5594"/>
                    <a:pt x="3608" y="5283"/>
                    <a:pt x="3608" y="5069"/>
                  </a:cubicBezTo>
                  <a:cubicBezTo>
                    <a:pt x="3601" y="4707"/>
                    <a:pt x="3614" y="4344"/>
                    <a:pt x="3595" y="3981"/>
                  </a:cubicBezTo>
                  <a:cubicBezTo>
                    <a:pt x="4378" y="3975"/>
                    <a:pt x="5188" y="3748"/>
                    <a:pt x="5518" y="2965"/>
                  </a:cubicBezTo>
                  <a:cubicBezTo>
                    <a:pt x="5861" y="2149"/>
                    <a:pt x="5350" y="1203"/>
                    <a:pt x="4586" y="854"/>
                  </a:cubicBezTo>
                  <a:cubicBezTo>
                    <a:pt x="4314" y="735"/>
                    <a:pt x="4012" y="675"/>
                    <a:pt x="3702" y="675"/>
                  </a:cubicBezTo>
                  <a:cubicBezTo>
                    <a:pt x="3658" y="675"/>
                    <a:pt x="3613" y="676"/>
                    <a:pt x="3569" y="679"/>
                  </a:cubicBezTo>
                  <a:cubicBezTo>
                    <a:pt x="3847" y="91"/>
                    <a:pt x="3024" y="1"/>
                    <a:pt x="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20;p17">
              <a:extLst>
                <a:ext uri="{FF2B5EF4-FFF2-40B4-BE49-F238E27FC236}">
                  <a16:creationId xmlns:a16="http://schemas.microsoft.com/office/drawing/2014/main" id="{7E7A4B9D-6C68-4A21-B161-3E4ACC8D3041}"/>
                </a:ext>
              </a:extLst>
            </p:cNvPr>
            <p:cNvSpPr/>
            <p:nvPr/>
          </p:nvSpPr>
          <p:spPr>
            <a:xfrm>
              <a:off x="3279300" y="3149775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298" y="105"/>
                  </a:moveTo>
                  <a:cubicBezTo>
                    <a:pt x="382" y="124"/>
                    <a:pt x="447" y="208"/>
                    <a:pt x="441" y="299"/>
                  </a:cubicBezTo>
                  <a:cubicBezTo>
                    <a:pt x="441" y="383"/>
                    <a:pt x="357" y="435"/>
                    <a:pt x="279" y="435"/>
                  </a:cubicBezTo>
                  <a:cubicBezTo>
                    <a:pt x="72" y="435"/>
                    <a:pt x="98" y="150"/>
                    <a:pt x="279" y="111"/>
                  </a:cubicBezTo>
                  <a:cubicBezTo>
                    <a:pt x="285" y="111"/>
                    <a:pt x="292" y="105"/>
                    <a:pt x="298" y="105"/>
                  </a:cubicBezTo>
                  <a:close/>
                  <a:moveTo>
                    <a:pt x="259" y="1"/>
                  </a:moveTo>
                  <a:cubicBezTo>
                    <a:pt x="111" y="20"/>
                    <a:pt x="0" y="150"/>
                    <a:pt x="7" y="305"/>
                  </a:cubicBezTo>
                  <a:cubicBezTo>
                    <a:pt x="7" y="452"/>
                    <a:pt x="134" y="552"/>
                    <a:pt x="273" y="552"/>
                  </a:cubicBezTo>
                  <a:cubicBezTo>
                    <a:pt x="282" y="552"/>
                    <a:pt x="290" y="552"/>
                    <a:pt x="298" y="551"/>
                  </a:cubicBezTo>
                  <a:cubicBezTo>
                    <a:pt x="441" y="545"/>
                    <a:pt x="577" y="435"/>
                    <a:pt x="564" y="279"/>
                  </a:cubicBezTo>
                  <a:cubicBezTo>
                    <a:pt x="551" y="137"/>
                    <a:pt x="441" y="27"/>
                    <a:pt x="305" y="20"/>
                  </a:cubicBezTo>
                  <a:cubicBezTo>
                    <a:pt x="292" y="7"/>
                    <a:pt x="27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21;p17">
              <a:extLst>
                <a:ext uri="{FF2B5EF4-FFF2-40B4-BE49-F238E27FC236}">
                  <a16:creationId xmlns:a16="http://schemas.microsoft.com/office/drawing/2014/main" id="{7E79DBFF-1033-4881-BD10-1E4439AC8857}"/>
                </a:ext>
              </a:extLst>
            </p:cNvPr>
            <p:cNvSpPr/>
            <p:nvPr/>
          </p:nvSpPr>
          <p:spPr>
            <a:xfrm>
              <a:off x="3294600" y="3152750"/>
              <a:ext cx="3675" cy="9275"/>
            </a:xfrm>
            <a:custGeom>
              <a:avLst/>
              <a:gdLst/>
              <a:ahLst/>
              <a:cxnLst/>
              <a:rect l="l" t="t" r="r" b="b"/>
              <a:pathLst>
                <a:path w="147" h="371" extrusionOk="0">
                  <a:moveTo>
                    <a:pt x="29" y="1"/>
                  </a:moveTo>
                  <a:cubicBezTo>
                    <a:pt x="13" y="1"/>
                    <a:pt x="0" y="16"/>
                    <a:pt x="10" y="31"/>
                  </a:cubicBezTo>
                  <a:cubicBezTo>
                    <a:pt x="42" y="76"/>
                    <a:pt x="62" y="128"/>
                    <a:pt x="62" y="186"/>
                  </a:cubicBezTo>
                  <a:cubicBezTo>
                    <a:pt x="68" y="245"/>
                    <a:pt x="36" y="283"/>
                    <a:pt x="36" y="335"/>
                  </a:cubicBezTo>
                  <a:cubicBezTo>
                    <a:pt x="32" y="357"/>
                    <a:pt x="51" y="370"/>
                    <a:pt x="70" y="370"/>
                  </a:cubicBezTo>
                  <a:cubicBezTo>
                    <a:pt x="79" y="370"/>
                    <a:pt x="88" y="367"/>
                    <a:pt x="94" y="361"/>
                  </a:cubicBezTo>
                  <a:cubicBezTo>
                    <a:pt x="146" y="322"/>
                    <a:pt x="146" y="238"/>
                    <a:pt x="140" y="180"/>
                  </a:cubicBezTo>
                  <a:cubicBezTo>
                    <a:pt x="127" y="109"/>
                    <a:pt x="94" y="50"/>
                    <a:pt x="42" y="5"/>
                  </a:cubicBezTo>
                  <a:cubicBezTo>
                    <a:pt x="38" y="2"/>
                    <a:pt x="33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22;p17">
              <a:extLst>
                <a:ext uri="{FF2B5EF4-FFF2-40B4-BE49-F238E27FC236}">
                  <a16:creationId xmlns:a16="http://schemas.microsoft.com/office/drawing/2014/main" id="{861B38A5-A4D9-43A6-BB90-CB0DB861C54D}"/>
                </a:ext>
              </a:extLst>
            </p:cNvPr>
            <p:cNvSpPr/>
            <p:nvPr/>
          </p:nvSpPr>
          <p:spPr>
            <a:xfrm>
              <a:off x="3297850" y="3154025"/>
              <a:ext cx="4300" cy="9075"/>
            </a:xfrm>
            <a:custGeom>
              <a:avLst/>
              <a:gdLst/>
              <a:ahLst/>
              <a:cxnLst/>
              <a:rect l="l" t="t" r="r" b="b"/>
              <a:pathLst>
                <a:path w="172" h="363" extrusionOk="0">
                  <a:moveTo>
                    <a:pt x="83" y="0"/>
                  </a:moveTo>
                  <a:cubicBezTo>
                    <a:pt x="66" y="0"/>
                    <a:pt x="51" y="14"/>
                    <a:pt x="55" y="32"/>
                  </a:cubicBezTo>
                  <a:cubicBezTo>
                    <a:pt x="94" y="129"/>
                    <a:pt x="74" y="213"/>
                    <a:pt x="23" y="297"/>
                  </a:cubicBezTo>
                  <a:cubicBezTo>
                    <a:pt x="0" y="333"/>
                    <a:pt x="30" y="363"/>
                    <a:pt x="62" y="363"/>
                  </a:cubicBezTo>
                  <a:cubicBezTo>
                    <a:pt x="76" y="363"/>
                    <a:pt x="90" y="357"/>
                    <a:pt x="100" y="343"/>
                  </a:cubicBezTo>
                  <a:cubicBezTo>
                    <a:pt x="172" y="245"/>
                    <a:pt x="165" y="109"/>
                    <a:pt x="107" y="12"/>
                  </a:cubicBezTo>
                  <a:cubicBezTo>
                    <a:pt x="100" y="4"/>
                    <a:pt x="92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23;p17">
              <a:extLst>
                <a:ext uri="{FF2B5EF4-FFF2-40B4-BE49-F238E27FC236}">
                  <a16:creationId xmlns:a16="http://schemas.microsoft.com/office/drawing/2014/main" id="{DBB4FD92-80D1-433C-AA05-BD985BD2EDE8}"/>
                </a:ext>
              </a:extLst>
            </p:cNvPr>
            <p:cNvSpPr/>
            <p:nvPr/>
          </p:nvSpPr>
          <p:spPr>
            <a:xfrm>
              <a:off x="3257925" y="3138075"/>
              <a:ext cx="13475" cy="1900"/>
            </a:xfrm>
            <a:custGeom>
              <a:avLst/>
              <a:gdLst/>
              <a:ahLst/>
              <a:cxnLst/>
              <a:rect l="l" t="t" r="r" b="b"/>
              <a:pathLst>
                <a:path w="539" h="76" extrusionOk="0">
                  <a:moveTo>
                    <a:pt x="410" y="1"/>
                  </a:moveTo>
                  <a:cubicBezTo>
                    <a:pt x="285" y="1"/>
                    <a:pt x="160" y="10"/>
                    <a:pt x="39" y="16"/>
                  </a:cubicBezTo>
                  <a:cubicBezTo>
                    <a:pt x="1" y="16"/>
                    <a:pt x="1" y="61"/>
                    <a:pt x="39" y="67"/>
                  </a:cubicBezTo>
                  <a:cubicBezTo>
                    <a:pt x="159" y="67"/>
                    <a:pt x="282" y="76"/>
                    <a:pt x="406" y="76"/>
                  </a:cubicBezTo>
                  <a:cubicBezTo>
                    <a:pt x="437" y="76"/>
                    <a:pt x="468" y="75"/>
                    <a:pt x="499" y="74"/>
                  </a:cubicBezTo>
                  <a:cubicBezTo>
                    <a:pt x="538" y="74"/>
                    <a:pt x="538" y="9"/>
                    <a:pt x="499" y="3"/>
                  </a:cubicBezTo>
                  <a:cubicBezTo>
                    <a:pt x="470" y="1"/>
                    <a:pt x="44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24;p17">
              <a:extLst>
                <a:ext uri="{FF2B5EF4-FFF2-40B4-BE49-F238E27FC236}">
                  <a16:creationId xmlns:a16="http://schemas.microsoft.com/office/drawing/2014/main" id="{9DE68A77-3FCA-48D3-A9F1-C5639D288EB2}"/>
                </a:ext>
              </a:extLst>
            </p:cNvPr>
            <p:cNvSpPr/>
            <p:nvPr/>
          </p:nvSpPr>
          <p:spPr>
            <a:xfrm>
              <a:off x="3261200" y="3133975"/>
              <a:ext cx="12300" cy="2400"/>
            </a:xfrm>
            <a:custGeom>
              <a:avLst/>
              <a:gdLst/>
              <a:ahLst/>
              <a:cxnLst/>
              <a:rect l="l" t="t" r="r" b="b"/>
              <a:pathLst>
                <a:path w="492" h="96" extrusionOk="0">
                  <a:moveTo>
                    <a:pt x="356" y="1"/>
                  </a:moveTo>
                  <a:cubicBezTo>
                    <a:pt x="248" y="1"/>
                    <a:pt x="138" y="17"/>
                    <a:pt x="32" y="37"/>
                  </a:cubicBezTo>
                  <a:cubicBezTo>
                    <a:pt x="1" y="43"/>
                    <a:pt x="11" y="96"/>
                    <a:pt x="45" y="96"/>
                  </a:cubicBezTo>
                  <a:cubicBezTo>
                    <a:pt x="47" y="96"/>
                    <a:pt x="49" y="96"/>
                    <a:pt x="51" y="95"/>
                  </a:cubicBezTo>
                  <a:cubicBezTo>
                    <a:pt x="137" y="78"/>
                    <a:pt x="224" y="72"/>
                    <a:pt x="312" y="72"/>
                  </a:cubicBezTo>
                  <a:cubicBezTo>
                    <a:pt x="356" y="72"/>
                    <a:pt x="401" y="74"/>
                    <a:pt x="446" y="76"/>
                  </a:cubicBezTo>
                  <a:cubicBezTo>
                    <a:pt x="448" y="76"/>
                    <a:pt x="450" y="76"/>
                    <a:pt x="452" y="76"/>
                  </a:cubicBezTo>
                  <a:cubicBezTo>
                    <a:pt x="491" y="76"/>
                    <a:pt x="489" y="11"/>
                    <a:pt x="446" y="5"/>
                  </a:cubicBezTo>
                  <a:cubicBezTo>
                    <a:pt x="416" y="2"/>
                    <a:pt x="38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25;p17">
              <a:extLst>
                <a:ext uri="{FF2B5EF4-FFF2-40B4-BE49-F238E27FC236}">
                  <a16:creationId xmlns:a16="http://schemas.microsoft.com/office/drawing/2014/main" id="{B4DA0D09-AC9A-4B42-B96E-9C97A573A6E3}"/>
                </a:ext>
              </a:extLst>
            </p:cNvPr>
            <p:cNvSpPr/>
            <p:nvPr/>
          </p:nvSpPr>
          <p:spPr>
            <a:xfrm>
              <a:off x="3278750" y="3050525"/>
              <a:ext cx="11100" cy="10025"/>
            </a:xfrm>
            <a:custGeom>
              <a:avLst/>
              <a:gdLst/>
              <a:ahLst/>
              <a:cxnLst/>
              <a:rect l="l" t="t" r="r" b="b"/>
              <a:pathLst>
                <a:path w="444" h="401" extrusionOk="0">
                  <a:moveTo>
                    <a:pt x="397" y="1"/>
                  </a:moveTo>
                  <a:cubicBezTo>
                    <a:pt x="391" y="1"/>
                    <a:pt x="385" y="3"/>
                    <a:pt x="379" y="8"/>
                  </a:cubicBezTo>
                  <a:cubicBezTo>
                    <a:pt x="301" y="47"/>
                    <a:pt x="236" y="111"/>
                    <a:pt x="178" y="170"/>
                  </a:cubicBezTo>
                  <a:cubicBezTo>
                    <a:pt x="120" y="228"/>
                    <a:pt x="55" y="293"/>
                    <a:pt x="16" y="364"/>
                  </a:cubicBezTo>
                  <a:cubicBezTo>
                    <a:pt x="1" y="384"/>
                    <a:pt x="17" y="400"/>
                    <a:pt x="34" y="400"/>
                  </a:cubicBezTo>
                  <a:cubicBezTo>
                    <a:pt x="39" y="400"/>
                    <a:pt x="44" y="399"/>
                    <a:pt x="48" y="396"/>
                  </a:cubicBezTo>
                  <a:cubicBezTo>
                    <a:pt x="113" y="345"/>
                    <a:pt x="171" y="280"/>
                    <a:pt x="230" y="222"/>
                  </a:cubicBezTo>
                  <a:cubicBezTo>
                    <a:pt x="294" y="170"/>
                    <a:pt x="359" y="118"/>
                    <a:pt x="417" y="60"/>
                  </a:cubicBezTo>
                  <a:cubicBezTo>
                    <a:pt x="444" y="39"/>
                    <a:pt x="423" y="1"/>
                    <a:pt x="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26;p17">
              <a:extLst>
                <a:ext uri="{FF2B5EF4-FFF2-40B4-BE49-F238E27FC236}">
                  <a16:creationId xmlns:a16="http://schemas.microsoft.com/office/drawing/2014/main" id="{285168BD-84E6-42D0-96DA-EF402140A1EC}"/>
                </a:ext>
              </a:extLst>
            </p:cNvPr>
            <p:cNvSpPr/>
            <p:nvPr/>
          </p:nvSpPr>
          <p:spPr>
            <a:xfrm>
              <a:off x="3307800" y="3062850"/>
              <a:ext cx="1950" cy="1325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39" y="0"/>
                  </a:moveTo>
                  <a:cubicBezTo>
                    <a:pt x="0" y="0"/>
                    <a:pt x="0" y="52"/>
                    <a:pt x="39" y="52"/>
                  </a:cubicBezTo>
                  <a:cubicBezTo>
                    <a:pt x="78" y="52"/>
                    <a:pt x="78" y="0"/>
                    <a:pt x="3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27;p17">
              <a:extLst>
                <a:ext uri="{FF2B5EF4-FFF2-40B4-BE49-F238E27FC236}">
                  <a16:creationId xmlns:a16="http://schemas.microsoft.com/office/drawing/2014/main" id="{29EC4105-7B6F-4BDC-825B-C1B10D3E7C81}"/>
                </a:ext>
              </a:extLst>
            </p:cNvPr>
            <p:cNvSpPr/>
            <p:nvPr/>
          </p:nvSpPr>
          <p:spPr>
            <a:xfrm>
              <a:off x="3279450" y="3045825"/>
              <a:ext cx="10175" cy="6900"/>
            </a:xfrm>
            <a:custGeom>
              <a:avLst/>
              <a:gdLst/>
              <a:ahLst/>
              <a:cxnLst/>
              <a:rect l="l" t="t" r="r" b="b"/>
              <a:pathLst>
                <a:path w="407" h="276" extrusionOk="0">
                  <a:moveTo>
                    <a:pt x="363" y="1"/>
                  </a:moveTo>
                  <a:cubicBezTo>
                    <a:pt x="361" y="1"/>
                    <a:pt x="359" y="1"/>
                    <a:pt x="357" y="2"/>
                  </a:cubicBezTo>
                  <a:cubicBezTo>
                    <a:pt x="228" y="34"/>
                    <a:pt x="105" y="131"/>
                    <a:pt x="20" y="228"/>
                  </a:cubicBezTo>
                  <a:cubicBezTo>
                    <a:pt x="0" y="248"/>
                    <a:pt x="19" y="276"/>
                    <a:pt x="40" y="276"/>
                  </a:cubicBezTo>
                  <a:cubicBezTo>
                    <a:pt x="46" y="276"/>
                    <a:pt x="53" y="273"/>
                    <a:pt x="59" y="267"/>
                  </a:cubicBezTo>
                  <a:cubicBezTo>
                    <a:pt x="156" y="176"/>
                    <a:pt x="266" y="125"/>
                    <a:pt x="376" y="60"/>
                  </a:cubicBezTo>
                  <a:cubicBezTo>
                    <a:pt x="407" y="42"/>
                    <a:pt x="392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28;p17">
              <a:extLst>
                <a:ext uri="{FF2B5EF4-FFF2-40B4-BE49-F238E27FC236}">
                  <a16:creationId xmlns:a16="http://schemas.microsoft.com/office/drawing/2014/main" id="{9BD4C064-B757-4C6A-9588-429B775974BA}"/>
                </a:ext>
              </a:extLst>
            </p:cNvPr>
            <p:cNvSpPr/>
            <p:nvPr/>
          </p:nvSpPr>
          <p:spPr>
            <a:xfrm>
              <a:off x="3356350" y="3098425"/>
              <a:ext cx="12175" cy="8325"/>
            </a:xfrm>
            <a:custGeom>
              <a:avLst/>
              <a:gdLst/>
              <a:ahLst/>
              <a:cxnLst/>
              <a:rect l="l" t="t" r="r" b="b"/>
              <a:pathLst>
                <a:path w="487" h="333" extrusionOk="0">
                  <a:moveTo>
                    <a:pt x="448" y="1"/>
                  </a:moveTo>
                  <a:cubicBezTo>
                    <a:pt x="441" y="1"/>
                    <a:pt x="434" y="3"/>
                    <a:pt x="428" y="9"/>
                  </a:cubicBezTo>
                  <a:cubicBezTo>
                    <a:pt x="376" y="73"/>
                    <a:pt x="351" y="151"/>
                    <a:pt x="286" y="203"/>
                  </a:cubicBezTo>
                  <a:cubicBezTo>
                    <a:pt x="218" y="248"/>
                    <a:pt x="150" y="269"/>
                    <a:pt x="73" y="269"/>
                  </a:cubicBezTo>
                  <a:cubicBezTo>
                    <a:pt x="62" y="269"/>
                    <a:pt x="51" y="268"/>
                    <a:pt x="40" y="268"/>
                  </a:cubicBezTo>
                  <a:cubicBezTo>
                    <a:pt x="7" y="268"/>
                    <a:pt x="1" y="319"/>
                    <a:pt x="33" y="326"/>
                  </a:cubicBezTo>
                  <a:cubicBezTo>
                    <a:pt x="55" y="330"/>
                    <a:pt x="77" y="332"/>
                    <a:pt x="100" y="332"/>
                  </a:cubicBezTo>
                  <a:cubicBezTo>
                    <a:pt x="176" y="332"/>
                    <a:pt x="253" y="308"/>
                    <a:pt x="318" y="268"/>
                  </a:cubicBezTo>
                  <a:cubicBezTo>
                    <a:pt x="396" y="216"/>
                    <a:pt x="487" y="132"/>
                    <a:pt x="487" y="35"/>
                  </a:cubicBezTo>
                  <a:cubicBezTo>
                    <a:pt x="487" y="16"/>
                    <a:pt x="467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29;p17">
              <a:extLst>
                <a:ext uri="{FF2B5EF4-FFF2-40B4-BE49-F238E27FC236}">
                  <a16:creationId xmlns:a16="http://schemas.microsoft.com/office/drawing/2014/main" id="{8020E033-70C6-4CC8-B8F4-9E5CDDD84F7E}"/>
                </a:ext>
              </a:extLst>
            </p:cNvPr>
            <p:cNvSpPr/>
            <p:nvPr/>
          </p:nvSpPr>
          <p:spPr>
            <a:xfrm>
              <a:off x="3357550" y="3096200"/>
              <a:ext cx="10750" cy="6675"/>
            </a:xfrm>
            <a:custGeom>
              <a:avLst/>
              <a:gdLst/>
              <a:ahLst/>
              <a:cxnLst/>
              <a:rect l="l" t="t" r="r" b="b"/>
              <a:pathLst>
                <a:path w="430" h="267" extrusionOk="0">
                  <a:moveTo>
                    <a:pt x="370" y="1"/>
                  </a:moveTo>
                  <a:cubicBezTo>
                    <a:pt x="361" y="1"/>
                    <a:pt x="350" y="4"/>
                    <a:pt x="341" y="13"/>
                  </a:cubicBezTo>
                  <a:cubicBezTo>
                    <a:pt x="244" y="98"/>
                    <a:pt x="147" y="156"/>
                    <a:pt x="31" y="208"/>
                  </a:cubicBezTo>
                  <a:cubicBezTo>
                    <a:pt x="0" y="220"/>
                    <a:pt x="21" y="267"/>
                    <a:pt x="51" y="267"/>
                  </a:cubicBezTo>
                  <a:cubicBezTo>
                    <a:pt x="53" y="267"/>
                    <a:pt x="55" y="266"/>
                    <a:pt x="57" y="266"/>
                  </a:cubicBezTo>
                  <a:cubicBezTo>
                    <a:pt x="180" y="234"/>
                    <a:pt x="309" y="162"/>
                    <a:pt x="400" y="72"/>
                  </a:cubicBezTo>
                  <a:cubicBezTo>
                    <a:pt x="430" y="42"/>
                    <a:pt x="402" y="1"/>
                    <a:pt x="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395;p17">
            <a:extLst>
              <a:ext uri="{FF2B5EF4-FFF2-40B4-BE49-F238E27FC236}">
                <a16:creationId xmlns:a16="http://schemas.microsoft.com/office/drawing/2014/main" id="{6EB4DD18-A5FB-4D86-9ABD-8E60A1FE2A4E}"/>
              </a:ext>
            </a:extLst>
          </p:cNvPr>
          <p:cNvGrpSpPr/>
          <p:nvPr/>
        </p:nvGrpSpPr>
        <p:grpSpPr>
          <a:xfrm>
            <a:off x="830090" y="3739068"/>
            <a:ext cx="2882051" cy="619800"/>
            <a:chOff x="849499" y="2590525"/>
            <a:chExt cx="2882051" cy="619800"/>
          </a:xfrm>
        </p:grpSpPr>
        <p:grpSp>
          <p:nvGrpSpPr>
            <p:cNvPr id="217" name="Google Shape;396;p17">
              <a:extLst>
                <a:ext uri="{FF2B5EF4-FFF2-40B4-BE49-F238E27FC236}">
                  <a16:creationId xmlns:a16="http://schemas.microsoft.com/office/drawing/2014/main" id="{EE107300-F43A-46A8-91C0-7AB44C1B8AEC}"/>
                </a:ext>
              </a:extLst>
            </p:cNvPr>
            <p:cNvGrpSpPr/>
            <p:nvPr/>
          </p:nvGrpSpPr>
          <p:grpSpPr>
            <a:xfrm>
              <a:off x="849499" y="2590525"/>
              <a:ext cx="2519484" cy="619800"/>
              <a:chOff x="508236" y="2492325"/>
              <a:chExt cx="2519484" cy="619800"/>
            </a:xfrm>
          </p:grpSpPr>
          <p:sp>
            <p:nvSpPr>
              <p:cNvPr id="219" name="Google Shape;397;p17">
                <a:extLst>
                  <a:ext uri="{FF2B5EF4-FFF2-40B4-BE49-F238E27FC236}">
                    <a16:creationId xmlns:a16="http://schemas.microsoft.com/office/drawing/2014/main" id="{AF7213DD-199A-4B3E-8ED3-12395291B508}"/>
                  </a:ext>
                </a:extLst>
              </p:cNvPr>
              <p:cNvSpPr/>
              <p:nvPr/>
            </p:nvSpPr>
            <p:spPr>
              <a:xfrm>
                <a:off x="508236" y="2492325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FINANCIAL PROJECTION AND NEEDS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0" name="Google Shape;398;p17">
                <a:extLst>
                  <a:ext uri="{FF2B5EF4-FFF2-40B4-BE49-F238E27FC236}">
                    <a16:creationId xmlns:a16="http://schemas.microsoft.com/office/drawing/2014/main" id="{7F508AA8-44FC-4FC6-BB9B-C01AD2A98506}"/>
                  </a:ext>
                </a:extLst>
              </p:cNvPr>
              <p:cNvSpPr/>
              <p:nvPr/>
            </p:nvSpPr>
            <p:spPr>
              <a:xfrm>
                <a:off x="2517183" y="2492402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09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8" name="Google Shape;399;p17">
              <a:extLst>
                <a:ext uri="{FF2B5EF4-FFF2-40B4-BE49-F238E27FC236}">
                  <a16:creationId xmlns:a16="http://schemas.microsoft.com/office/drawing/2014/main" id="{0D1C22BE-DE17-4E44-80AA-2E44B72C3EED}"/>
                </a:ext>
              </a:extLst>
            </p:cNvPr>
            <p:cNvSpPr/>
            <p:nvPr/>
          </p:nvSpPr>
          <p:spPr>
            <a:xfrm>
              <a:off x="3220100" y="2862379"/>
              <a:ext cx="511450" cy="47950"/>
            </a:xfrm>
            <a:custGeom>
              <a:avLst/>
              <a:gdLst/>
              <a:ahLst/>
              <a:cxnLst/>
              <a:rect l="l" t="t" r="r" b="b"/>
              <a:pathLst>
                <a:path w="20458" h="1918" extrusionOk="0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2" name="Google Shape;378;p17">
            <a:extLst>
              <a:ext uri="{FF2B5EF4-FFF2-40B4-BE49-F238E27FC236}">
                <a16:creationId xmlns:a16="http://schemas.microsoft.com/office/drawing/2014/main" id="{9494884A-4A2B-4EA3-8CA3-8F327B19A571}"/>
              </a:ext>
            </a:extLst>
          </p:cNvPr>
          <p:cNvGrpSpPr/>
          <p:nvPr/>
        </p:nvGrpSpPr>
        <p:grpSpPr>
          <a:xfrm>
            <a:off x="4826432" y="3805215"/>
            <a:ext cx="560298" cy="548642"/>
            <a:chOff x="4050100" y="3682525"/>
            <a:chExt cx="171450" cy="172975"/>
          </a:xfrm>
        </p:grpSpPr>
        <p:sp>
          <p:nvSpPr>
            <p:cNvPr id="223" name="Google Shape;379;p17">
              <a:extLst>
                <a:ext uri="{FF2B5EF4-FFF2-40B4-BE49-F238E27FC236}">
                  <a16:creationId xmlns:a16="http://schemas.microsoft.com/office/drawing/2014/main" id="{BA9DB0CE-51F2-49EB-A804-134F053A3907}"/>
                </a:ext>
              </a:extLst>
            </p:cNvPr>
            <p:cNvSpPr/>
            <p:nvPr/>
          </p:nvSpPr>
          <p:spPr>
            <a:xfrm>
              <a:off x="4050100" y="3682525"/>
              <a:ext cx="171450" cy="172975"/>
            </a:xfrm>
            <a:custGeom>
              <a:avLst/>
              <a:gdLst/>
              <a:ahLst/>
              <a:cxnLst/>
              <a:rect l="l" t="t" r="r" b="b"/>
              <a:pathLst>
                <a:path w="6858" h="6919" extrusionOk="0">
                  <a:moveTo>
                    <a:pt x="3361" y="2204"/>
                  </a:moveTo>
                  <a:cubicBezTo>
                    <a:pt x="3348" y="2256"/>
                    <a:pt x="3328" y="2302"/>
                    <a:pt x="3315" y="2353"/>
                  </a:cubicBezTo>
                  <a:lnTo>
                    <a:pt x="3315" y="2237"/>
                  </a:lnTo>
                  <a:cubicBezTo>
                    <a:pt x="3322" y="2230"/>
                    <a:pt x="3328" y="2217"/>
                    <a:pt x="3341" y="2204"/>
                  </a:cubicBezTo>
                  <a:close/>
                  <a:moveTo>
                    <a:pt x="3529" y="4426"/>
                  </a:moveTo>
                  <a:cubicBezTo>
                    <a:pt x="3522" y="4477"/>
                    <a:pt x="3522" y="4529"/>
                    <a:pt x="3516" y="4587"/>
                  </a:cubicBezTo>
                  <a:lnTo>
                    <a:pt x="3496" y="4587"/>
                  </a:lnTo>
                  <a:cubicBezTo>
                    <a:pt x="3503" y="4536"/>
                    <a:pt x="3516" y="4477"/>
                    <a:pt x="3529" y="4426"/>
                  </a:cubicBezTo>
                  <a:close/>
                  <a:moveTo>
                    <a:pt x="5472" y="1"/>
                  </a:moveTo>
                  <a:cubicBezTo>
                    <a:pt x="5461" y="1"/>
                    <a:pt x="5450" y="2"/>
                    <a:pt x="5439" y="3"/>
                  </a:cubicBezTo>
                  <a:cubicBezTo>
                    <a:pt x="4509" y="88"/>
                    <a:pt x="3582" y="127"/>
                    <a:pt x="2653" y="127"/>
                  </a:cubicBezTo>
                  <a:cubicBezTo>
                    <a:pt x="2100" y="127"/>
                    <a:pt x="1546" y="113"/>
                    <a:pt x="990" y="87"/>
                  </a:cubicBezTo>
                  <a:cubicBezTo>
                    <a:pt x="984" y="87"/>
                    <a:pt x="978" y="86"/>
                    <a:pt x="971" y="86"/>
                  </a:cubicBezTo>
                  <a:cubicBezTo>
                    <a:pt x="726" y="86"/>
                    <a:pt x="616" y="332"/>
                    <a:pt x="647" y="540"/>
                  </a:cubicBezTo>
                  <a:cubicBezTo>
                    <a:pt x="712" y="1039"/>
                    <a:pt x="764" y="1550"/>
                    <a:pt x="841" y="2055"/>
                  </a:cubicBezTo>
                  <a:cubicBezTo>
                    <a:pt x="686" y="2146"/>
                    <a:pt x="550" y="2243"/>
                    <a:pt x="446" y="2366"/>
                  </a:cubicBezTo>
                  <a:cubicBezTo>
                    <a:pt x="181" y="2658"/>
                    <a:pt x="297" y="3117"/>
                    <a:pt x="304" y="3474"/>
                  </a:cubicBezTo>
                  <a:cubicBezTo>
                    <a:pt x="330" y="4477"/>
                    <a:pt x="246" y="5475"/>
                    <a:pt x="45" y="6459"/>
                  </a:cubicBezTo>
                  <a:cubicBezTo>
                    <a:pt x="0" y="6683"/>
                    <a:pt x="145" y="6919"/>
                    <a:pt x="385" y="6919"/>
                  </a:cubicBezTo>
                  <a:cubicBezTo>
                    <a:pt x="388" y="6919"/>
                    <a:pt x="391" y="6919"/>
                    <a:pt x="395" y="6919"/>
                  </a:cubicBezTo>
                  <a:cubicBezTo>
                    <a:pt x="2415" y="6886"/>
                    <a:pt x="4435" y="6841"/>
                    <a:pt x="6456" y="6776"/>
                  </a:cubicBezTo>
                  <a:cubicBezTo>
                    <a:pt x="6708" y="6770"/>
                    <a:pt x="6857" y="6550"/>
                    <a:pt x="6812" y="6317"/>
                  </a:cubicBezTo>
                  <a:cubicBezTo>
                    <a:pt x="6598" y="5306"/>
                    <a:pt x="6553" y="4316"/>
                    <a:pt x="6534" y="3292"/>
                  </a:cubicBezTo>
                  <a:cubicBezTo>
                    <a:pt x="6527" y="2930"/>
                    <a:pt x="6424" y="2658"/>
                    <a:pt x="6119" y="2450"/>
                  </a:cubicBezTo>
                  <a:cubicBezTo>
                    <a:pt x="5905" y="2308"/>
                    <a:pt x="5672" y="2166"/>
                    <a:pt x="5439" y="2036"/>
                  </a:cubicBezTo>
                  <a:cubicBezTo>
                    <a:pt x="5549" y="1512"/>
                    <a:pt x="5666" y="987"/>
                    <a:pt x="5789" y="456"/>
                  </a:cubicBezTo>
                  <a:cubicBezTo>
                    <a:pt x="5838" y="258"/>
                    <a:pt x="5699" y="1"/>
                    <a:pt x="54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80;p17">
              <a:extLst>
                <a:ext uri="{FF2B5EF4-FFF2-40B4-BE49-F238E27FC236}">
                  <a16:creationId xmlns:a16="http://schemas.microsoft.com/office/drawing/2014/main" id="{96A175C4-E707-4ADC-82CB-A2E20B0561E9}"/>
                </a:ext>
              </a:extLst>
            </p:cNvPr>
            <p:cNvSpPr/>
            <p:nvPr/>
          </p:nvSpPr>
          <p:spPr>
            <a:xfrm>
              <a:off x="4056225" y="3686450"/>
              <a:ext cx="153675" cy="162150"/>
            </a:xfrm>
            <a:custGeom>
              <a:avLst/>
              <a:gdLst/>
              <a:ahLst/>
              <a:cxnLst/>
              <a:rect l="l" t="t" r="r" b="b"/>
              <a:pathLst>
                <a:path w="6147" h="6486" extrusionOk="0">
                  <a:moveTo>
                    <a:pt x="855" y="2203"/>
                  </a:moveTo>
                  <a:cubicBezTo>
                    <a:pt x="881" y="2481"/>
                    <a:pt x="901" y="2760"/>
                    <a:pt x="914" y="3038"/>
                  </a:cubicBezTo>
                  <a:cubicBezTo>
                    <a:pt x="719" y="2915"/>
                    <a:pt x="525" y="2805"/>
                    <a:pt x="337" y="2701"/>
                  </a:cubicBezTo>
                  <a:cubicBezTo>
                    <a:pt x="545" y="2585"/>
                    <a:pt x="719" y="2404"/>
                    <a:pt x="855" y="2203"/>
                  </a:cubicBezTo>
                  <a:close/>
                  <a:moveTo>
                    <a:pt x="4916" y="2015"/>
                  </a:moveTo>
                  <a:cubicBezTo>
                    <a:pt x="5201" y="2222"/>
                    <a:pt x="5505" y="2410"/>
                    <a:pt x="5809" y="2598"/>
                  </a:cubicBezTo>
                  <a:cubicBezTo>
                    <a:pt x="5816" y="2598"/>
                    <a:pt x="5829" y="2604"/>
                    <a:pt x="5835" y="2604"/>
                  </a:cubicBezTo>
                  <a:lnTo>
                    <a:pt x="5835" y="2682"/>
                  </a:lnTo>
                  <a:cubicBezTo>
                    <a:pt x="5823" y="2674"/>
                    <a:pt x="5808" y="2666"/>
                    <a:pt x="5792" y="2666"/>
                  </a:cubicBezTo>
                  <a:cubicBezTo>
                    <a:pt x="5783" y="2666"/>
                    <a:pt x="5774" y="2668"/>
                    <a:pt x="5764" y="2676"/>
                  </a:cubicBezTo>
                  <a:cubicBezTo>
                    <a:pt x="5421" y="2896"/>
                    <a:pt x="5104" y="3155"/>
                    <a:pt x="4780" y="3401"/>
                  </a:cubicBezTo>
                  <a:cubicBezTo>
                    <a:pt x="4806" y="2935"/>
                    <a:pt x="4851" y="2475"/>
                    <a:pt x="4916" y="2015"/>
                  </a:cubicBezTo>
                  <a:close/>
                  <a:moveTo>
                    <a:pt x="707" y="156"/>
                  </a:moveTo>
                  <a:cubicBezTo>
                    <a:pt x="1290" y="230"/>
                    <a:pt x="1874" y="256"/>
                    <a:pt x="2459" y="256"/>
                  </a:cubicBezTo>
                  <a:cubicBezTo>
                    <a:pt x="3114" y="256"/>
                    <a:pt x="3770" y="223"/>
                    <a:pt x="4424" y="189"/>
                  </a:cubicBezTo>
                  <a:cubicBezTo>
                    <a:pt x="4513" y="186"/>
                    <a:pt x="4586" y="178"/>
                    <a:pt x="4652" y="178"/>
                  </a:cubicBezTo>
                  <a:cubicBezTo>
                    <a:pt x="4755" y="178"/>
                    <a:pt x="4842" y="198"/>
                    <a:pt x="4948" y="292"/>
                  </a:cubicBezTo>
                  <a:cubicBezTo>
                    <a:pt x="5142" y="461"/>
                    <a:pt x="5045" y="552"/>
                    <a:pt x="4993" y="778"/>
                  </a:cubicBezTo>
                  <a:cubicBezTo>
                    <a:pt x="4922" y="1083"/>
                    <a:pt x="4864" y="1380"/>
                    <a:pt x="4812" y="1685"/>
                  </a:cubicBezTo>
                  <a:cubicBezTo>
                    <a:pt x="4715" y="2274"/>
                    <a:pt x="4657" y="2870"/>
                    <a:pt x="4637" y="3466"/>
                  </a:cubicBezTo>
                  <a:cubicBezTo>
                    <a:pt x="4637" y="3479"/>
                    <a:pt x="4637" y="3492"/>
                    <a:pt x="4644" y="3504"/>
                  </a:cubicBezTo>
                  <a:cubicBezTo>
                    <a:pt x="4346" y="3738"/>
                    <a:pt x="4042" y="4016"/>
                    <a:pt x="3679" y="4139"/>
                  </a:cubicBezTo>
                  <a:cubicBezTo>
                    <a:pt x="3608" y="4074"/>
                    <a:pt x="3536" y="4010"/>
                    <a:pt x="3465" y="3945"/>
                  </a:cubicBezTo>
                  <a:cubicBezTo>
                    <a:pt x="3355" y="3841"/>
                    <a:pt x="3226" y="3647"/>
                    <a:pt x="3064" y="3627"/>
                  </a:cubicBezTo>
                  <a:cubicBezTo>
                    <a:pt x="3055" y="3626"/>
                    <a:pt x="3046" y="3626"/>
                    <a:pt x="3037" y="3626"/>
                  </a:cubicBezTo>
                  <a:cubicBezTo>
                    <a:pt x="2888" y="3626"/>
                    <a:pt x="2773" y="3775"/>
                    <a:pt x="2675" y="3867"/>
                  </a:cubicBezTo>
                  <a:cubicBezTo>
                    <a:pt x="2578" y="3958"/>
                    <a:pt x="2481" y="4055"/>
                    <a:pt x="2384" y="4152"/>
                  </a:cubicBezTo>
                  <a:cubicBezTo>
                    <a:pt x="2377" y="4146"/>
                    <a:pt x="2377" y="4139"/>
                    <a:pt x="2364" y="4133"/>
                  </a:cubicBezTo>
                  <a:cubicBezTo>
                    <a:pt x="1969" y="3744"/>
                    <a:pt x="1490" y="3394"/>
                    <a:pt x="998" y="3090"/>
                  </a:cubicBezTo>
                  <a:cubicBezTo>
                    <a:pt x="1056" y="2106"/>
                    <a:pt x="927" y="1115"/>
                    <a:pt x="707" y="156"/>
                  </a:cubicBezTo>
                  <a:close/>
                  <a:moveTo>
                    <a:pt x="273" y="2766"/>
                  </a:moveTo>
                  <a:lnTo>
                    <a:pt x="273" y="2766"/>
                  </a:lnTo>
                  <a:cubicBezTo>
                    <a:pt x="946" y="3245"/>
                    <a:pt x="1607" y="3770"/>
                    <a:pt x="2300" y="4217"/>
                  </a:cubicBezTo>
                  <a:cubicBezTo>
                    <a:pt x="2306" y="4223"/>
                    <a:pt x="2306" y="4223"/>
                    <a:pt x="2313" y="4223"/>
                  </a:cubicBezTo>
                  <a:cubicBezTo>
                    <a:pt x="2170" y="4366"/>
                    <a:pt x="2028" y="4508"/>
                    <a:pt x="1879" y="4651"/>
                  </a:cubicBezTo>
                  <a:cubicBezTo>
                    <a:pt x="1374" y="5156"/>
                    <a:pt x="855" y="5648"/>
                    <a:pt x="363" y="6166"/>
                  </a:cubicBezTo>
                  <a:cubicBezTo>
                    <a:pt x="363" y="6160"/>
                    <a:pt x="357" y="6153"/>
                    <a:pt x="357" y="6147"/>
                  </a:cubicBezTo>
                  <a:cubicBezTo>
                    <a:pt x="208" y="6075"/>
                    <a:pt x="156" y="5965"/>
                    <a:pt x="201" y="5823"/>
                  </a:cubicBezTo>
                  <a:cubicBezTo>
                    <a:pt x="156" y="5583"/>
                    <a:pt x="214" y="5279"/>
                    <a:pt x="227" y="5033"/>
                  </a:cubicBezTo>
                  <a:cubicBezTo>
                    <a:pt x="234" y="4767"/>
                    <a:pt x="240" y="4502"/>
                    <a:pt x="247" y="4243"/>
                  </a:cubicBezTo>
                  <a:cubicBezTo>
                    <a:pt x="266" y="3751"/>
                    <a:pt x="279" y="3258"/>
                    <a:pt x="273" y="2766"/>
                  </a:cubicBezTo>
                  <a:close/>
                  <a:moveTo>
                    <a:pt x="5835" y="2773"/>
                  </a:moveTo>
                  <a:cubicBezTo>
                    <a:pt x="5861" y="3757"/>
                    <a:pt x="5894" y="4735"/>
                    <a:pt x="5920" y="5713"/>
                  </a:cubicBezTo>
                  <a:cubicBezTo>
                    <a:pt x="5926" y="5888"/>
                    <a:pt x="5965" y="6075"/>
                    <a:pt x="5894" y="6198"/>
                  </a:cubicBezTo>
                  <a:cubicBezTo>
                    <a:pt x="5356" y="5693"/>
                    <a:pt x="4812" y="5195"/>
                    <a:pt x="4275" y="4696"/>
                  </a:cubicBezTo>
                  <a:cubicBezTo>
                    <a:pt x="4106" y="4534"/>
                    <a:pt x="3938" y="4379"/>
                    <a:pt x="3763" y="4217"/>
                  </a:cubicBezTo>
                  <a:cubicBezTo>
                    <a:pt x="4139" y="4120"/>
                    <a:pt x="4443" y="3828"/>
                    <a:pt x="4747" y="3602"/>
                  </a:cubicBezTo>
                  <a:cubicBezTo>
                    <a:pt x="5110" y="3330"/>
                    <a:pt x="5486" y="3071"/>
                    <a:pt x="5835" y="2773"/>
                  </a:cubicBezTo>
                  <a:close/>
                  <a:moveTo>
                    <a:pt x="3060" y="3819"/>
                  </a:moveTo>
                  <a:cubicBezTo>
                    <a:pt x="3083" y="3819"/>
                    <a:pt x="3106" y="3822"/>
                    <a:pt x="3128" y="3828"/>
                  </a:cubicBezTo>
                  <a:cubicBezTo>
                    <a:pt x="3239" y="3861"/>
                    <a:pt x="3400" y="4081"/>
                    <a:pt x="3478" y="4152"/>
                  </a:cubicBezTo>
                  <a:cubicBezTo>
                    <a:pt x="3575" y="4243"/>
                    <a:pt x="3672" y="4333"/>
                    <a:pt x="3770" y="4424"/>
                  </a:cubicBezTo>
                  <a:cubicBezTo>
                    <a:pt x="3983" y="4618"/>
                    <a:pt x="4197" y="4819"/>
                    <a:pt x="4404" y="5013"/>
                  </a:cubicBezTo>
                  <a:cubicBezTo>
                    <a:pt x="4864" y="5441"/>
                    <a:pt x="5324" y="5868"/>
                    <a:pt x="5784" y="6289"/>
                  </a:cubicBezTo>
                  <a:cubicBezTo>
                    <a:pt x="5764" y="6296"/>
                    <a:pt x="5745" y="6302"/>
                    <a:pt x="5725" y="6308"/>
                  </a:cubicBezTo>
                  <a:cubicBezTo>
                    <a:pt x="5650" y="6328"/>
                    <a:pt x="5561" y="6334"/>
                    <a:pt x="5468" y="6334"/>
                  </a:cubicBezTo>
                  <a:cubicBezTo>
                    <a:pt x="5282" y="6334"/>
                    <a:pt x="5078" y="6308"/>
                    <a:pt x="4922" y="6308"/>
                  </a:cubicBezTo>
                  <a:lnTo>
                    <a:pt x="998" y="6308"/>
                  </a:lnTo>
                  <a:cubicBezTo>
                    <a:pt x="912" y="6308"/>
                    <a:pt x="814" y="6323"/>
                    <a:pt x="724" y="6323"/>
                  </a:cubicBezTo>
                  <a:cubicBezTo>
                    <a:pt x="678" y="6323"/>
                    <a:pt x="635" y="6319"/>
                    <a:pt x="596" y="6308"/>
                  </a:cubicBezTo>
                  <a:cubicBezTo>
                    <a:pt x="582" y="6311"/>
                    <a:pt x="568" y="6312"/>
                    <a:pt x="554" y="6312"/>
                  </a:cubicBezTo>
                  <a:cubicBezTo>
                    <a:pt x="504" y="6312"/>
                    <a:pt x="464" y="6294"/>
                    <a:pt x="428" y="6263"/>
                  </a:cubicBezTo>
                  <a:cubicBezTo>
                    <a:pt x="862" y="5868"/>
                    <a:pt x="1276" y="5447"/>
                    <a:pt x="1697" y="5033"/>
                  </a:cubicBezTo>
                  <a:cubicBezTo>
                    <a:pt x="1905" y="4826"/>
                    <a:pt x="2118" y="4625"/>
                    <a:pt x="2325" y="4418"/>
                  </a:cubicBezTo>
                  <a:cubicBezTo>
                    <a:pt x="2493" y="4250"/>
                    <a:pt x="2787" y="3819"/>
                    <a:pt x="3060" y="3819"/>
                  </a:cubicBezTo>
                  <a:close/>
                  <a:moveTo>
                    <a:pt x="608" y="1"/>
                  </a:moveTo>
                  <a:cubicBezTo>
                    <a:pt x="561" y="1"/>
                    <a:pt x="538" y="55"/>
                    <a:pt x="545" y="92"/>
                  </a:cubicBezTo>
                  <a:cubicBezTo>
                    <a:pt x="700" y="765"/>
                    <a:pt x="791" y="1445"/>
                    <a:pt x="849" y="2132"/>
                  </a:cubicBezTo>
                  <a:cubicBezTo>
                    <a:pt x="841" y="2123"/>
                    <a:pt x="828" y="2118"/>
                    <a:pt x="815" y="2118"/>
                  </a:cubicBezTo>
                  <a:cubicBezTo>
                    <a:pt x="798" y="2118"/>
                    <a:pt x="779" y="2126"/>
                    <a:pt x="765" y="2145"/>
                  </a:cubicBezTo>
                  <a:cubicBezTo>
                    <a:pt x="629" y="2339"/>
                    <a:pt x="454" y="2507"/>
                    <a:pt x="279" y="2663"/>
                  </a:cubicBezTo>
                  <a:lnTo>
                    <a:pt x="273" y="2663"/>
                  </a:lnTo>
                  <a:cubicBezTo>
                    <a:pt x="273" y="2633"/>
                    <a:pt x="251" y="2618"/>
                    <a:pt x="231" y="2618"/>
                  </a:cubicBezTo>
                  <a:cubicBezTo>
                    <a:pt x="216" y="2618"/>
                    <a:pt x="200" y="2627"/>
                    <a:pt x="195" y="2643"/>
                  </a:cubicBezTo>
                  <a:cubicBezTo>
                    <a:pt x="176" y="2656"/>
                    <a:pt x="176" y="2682"/>
                    <a:pt x="188" y="2701"/>
                  </a:cubicBezTo>
                  <a:cubicBezTo>
                    <a:pt x="130" y="3343"/>
                    <a:pt x="117" y="3990"/>
                    <a:pt x="91" y="4638"/>
                  </a:cubicBezTo>
                  <a:cubicBezTo>
                    <a:pt x="85" y="4981"/>
                    <a:pt x="72" y="5324"/>
                    <a:pt x="59" y="5667"/>
                  </a:cubicBezTo>
                  <a:cubicBezTo>
                    <a:pt x="52" y="5836"/>
                    <a:pt x="1" y="6075"/>
                    <a:pt x="78" y="6237"/>
                  </a:cubicBezTo>
                  <a:cubicBezTo>
                    <a:pt x="174" y="6439"/>
                    <a:pt x="409" y="6483"/>
                    <a:pt x="651" y="6483"/>
                  </a:cubicBezTo>
                  <a:cubicBezTo>
                    <a:pt x="836" y="6483"/>
                    <a:pt x="1025" y="6457"/>
                    <a:pt x="1160" y="6457"/>
                  </a:cubicBezTo>
                  <a:lnTo>
                    <a:pt x="5168" y="6457"/>
                  </a:lnTo>
                  <a:cubicBezTo>
                    <a:pt x="5286" y="6457"/>
                    <a:pt x="5461" y="6485"/>
                    <a:pt x="5627" y="6485"/>
                  </a:cubicBezTo>
                  <a:cubicBezTo>
                    <a:pt x="5819" y="6485"/>
                    <a:pt x="5999" y="6448"/>
                    <a:pt x="6068" y="6289"/>
                  </a:cubicBezTo>
                  <a:cubicBezTo>
                    <a:pt x="6146" y="6101"/>
                    <a:pt x="6062" y="5758"/>
                    <a:pt x="6056" y="5557"/>
                  </a:cubicBezTo>
                  <a:cubicBezTo>
                    <a:pt x="6049" y="5246"/>
                    <a:pt x="6043" y="4936"/>
                    <a:pt x="6030" y="4625"/>
                  </a:cubicBezTo>
                  <a:lnTo>
                    <a:pt x="5978" y="2604"/>
                  </a:lnTo>
                  <a:cubicBezTo>
                    <a:pt x="5978" y="2558"/>
                    <a:pt x="5941" y="2535"/>
                    <a:pt x="5907" y="2535"/>
                  </a:cubicBezTo>
                  <a:cubicBezTo>
                    <a:pt x="5893" y="2535"/>
                    <a:pt x="5879" y="2539"/>
                    <a:pt x="5868" y="2546"/>
                  </a:cubicBezTo>
                  <a:cubicBezTo>
                    <a:pt x="5861" y="2540"/>
                    <a:pt x="5861" y="2533"/>
                    <a:pt x="5848" y="2527"/>
                  </a:cubicBezTo>
                  <a:cubicBezTo>
                    <a:pt x="5550" y="2306"/>
                    <a:pt x="5246" y="2080"/>
                    <a:pt x="4935" y="1879"/>
                  </a:cubicBezTo>
                  <a:cubicBezTo>
                    <a:pt x="4974" y="1601"/>
                    <a:pt x="5019" y="1322"/>
                    <a:pt x="5084" y="1044"/>
                  </a:cubicBezTo>
                  <a:cubicBezTo>
                    <a:pt x="5149" y="746"/>
                    <a:pt x="5460" y="150"/>
                    <a:pt x="4993" y="40"/>
                  </a:cubicBezTo>
                  <a:cubicBezTo>
                    <a:pt x="4908" y="21"/>
                    <a:pt x="4818" y="14"/>
                    <a:pt x="4725" y="14"/>
                  </a:cubicBezTo>
                  <a:cubicBezTo>
                    <a:pt x="4495" y="14"/>
                    <a:pt x="4252" y="57"/>
                    <a:pt x="4035" y="66"/>
                  </a:cubicBezTo>
                  <a:cubicBezTo>
                    <a:pt x="3672" y="85"/>
                    <a:pt x="3310" y="98"/>
                    <a:pt x="2947" y="105"/>
                  </a:cubicBezTo>
                  <a:cubicBezTo>
                    <a:pt x="2774" y="109"/>
                    <a:pt x="2600" y="111"/>
                    <a:pt x="2428" y="111"/>
                  </a:cubicBezTo>
                  <a:cubicBezTo>
                    <a:pt x="1820" y="111"/>
                    <a:pt x="1216" y="82"/>
                    <a:pt x="616" y="1"/>
                  </a:cubicBezTo>
                  <a:cubicBezTo>
                    <a:pt x="613" y="1"/>
                    <a:pt x="611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81;p17">
              <a:extLst>
                <a:ext uri="{FF2B5EF4-FFF2-40B4-BE49-F238E27FC236}">
                  <a16:creationId xmlns:a16="http://schemas.microsoft.com/office/drawing/2014/main" id="{C353957F-E960-40A9-A691-14425B3B28E2}"/>
                </a:ext>
              </a:extLst>
            </p:cNvPr>
            <p:cNvSpPr/>
            <p:nvPr/>
          </p:nvSpPr>
          <p:spPr>
            <a:xfrm>
              <a:off x="4092975" y="3710775"/>
              <a:ext cx="69475" cy="3550"/>
            </a:xfrm>
            <a:custGeom>
              <a:avLst/>
              <a:gdLst/>
              <a:ahLst/>
              <a:cxnLst/>
              <a:rect l="l" t="t" r="r" b="b"/>
              <a:pathLst>
                <a:path w="2779" h="142" extrusionOk="0">
                  <a:moveTo>
                    <a:pt x="1626" y="0"/>
                  </a:moveTo>
                  <a:cubicBezTo>
                    <a:pt x="1100" y="0"/>
                    <a:pt x="574" y="13"/>
                    <a:pt x="52" y="32"/>
                  </a:cubicBezTo>
                  <a:cubicBezTo>
                    <a:pt x="1" y="32"/>
                    <a:pt x="1" y="110"/>
                    <a:pt x="52" y="110"/>
                  </a:cubicBezTo>
                  <a:cubicBezTo>
                    <a:pt x="933" y="116"/>
                    <a:pt x="1814" y="129"/>
                    <a:pt x="2695" y="142"/>
                  </a:cubicBezTo>
                  <a:cubicBezTo>
                    <a:pt x="2779" y="142"/>
                    <a:pt x="2772" y="19"/>
                    <a:pt x="2695" y="19"/>
                  </a:cubicBezTo>
                  <a:cubicBezTo>
                    <a:pt x="2339" y="6"/>
                    <a:pt x="1982" y="0"/>
                    <a:pt x="1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82;p17">
              <a:extLst>
                <a:ext uri="{FF2B5EF4-FFF2-40B4-BE49-F238E27FC236}">
                  <a16:creationId xmlns:a16="http://schemas.microsoft.com/office/drawing/2014/main" id="{894FD81D-8A80-4959-ABA7-7D9C36AD7B21}"/>
                </a:ext>
              </a:extLst>
            </p:cNvPr>
            <p:cNvSpPr/>
            <p:nvPr/>
          </p:nvSpPr>
          <p:spPr>
            <a:xfrm>
              <a:off x="4096225" y="3730500"/>
              <a:ext cx="63000" cy="4075"/>
            </a:xfrm>
            <a:custGeom>
              <a:avLst/>
              <a:gdLst/>
              <a:ahLst/>
              <a:cxnLst/>
              <a:rect l="l" t="t" r="r" b="b"/>
              <a:pathLst>
                <a:path w="2520" h="163" extrusionOk="0">
                  <a:moveTo>
                    <a:pt x="946" y="0"/>
                  </a:moveTo>
                  <a:cubicBezTo>
                    <a:pt x="933" y="0"/>
                    <a:pt x="926" y="7"/>
                    <a:pt x="920" y="13"/>
                  </a:cubicBezTo>
                  <a:cubicBezTo>
                    <a:pt x="641" y="13"/>
                    <a:pt x="356" y="13"/>
                    <a:pt x="78" y="26"/>
                  </a:cubicBezTo>
                  <a:cubicBezTo>
                    <a:pt x="0" y="26"/>
                    <a:pt x="0" y="149"/>
                    <a:pt x="78" y="149"/>
                  </a:cubicBezTo>
                  <a:cubicBezTo>
                    <a:pt x="373" y="159"/>
                    <a:pt x="670" y="163"/>
                    <a:pt x="967" y="163"/>
                  </a:cubicBezTo>
                  <a:cubicBezTo>
                    <a:pt x="1457" y="163"/>
                    <a:pt x="1949" y="153"/>
                    <a:pt x="2442" y="149"/>
                  </a:cubicBezTo>
                  <a:cubicBezTo>
                    <a:pt x="2517" y="149"/>
                    <a:pt x="2519" y="26"/>
                    <a:pt x="2447" y="26"/>
                  </a:cubicBezTo>
                  <a:cubicBezTo>
                    <a:pt x="2445" y="26"/>
                    <a:pt x="2443" y="26"/>
                    <a:pt x="2442" y="26"/>
                  </a:cubicBezTo>
                  <a:cubicBezTo>
                    <a:pt x="2047" y="20"/>
                    <a:pt x="1658" y="13"/>
                    <a:pt x="1263" y="13"/>
                  </a:cubicBezTo>
                  <a:cubicBezTo>
                    <a:pt x="1159" y="7"/>
                    <a:pt x="1049" y="0"/>
                    <a:pt x="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83;p17">
              <a:extLst>
                <a:ext uri="{FF2B5EF4-FFF2-40B4-BE49-F238E27FC236}">
                  <a16:creationId xmlns:a16="http://schemas.microsoft.com/office/drawing/2014/main" id="{2247E010-6616-491A-8434-20DE43F58B92}"/>
                </a:ext>
              </a:extLst>
            </p:cNvPr>
            <p:cNvSpPr/>
            <p:nvPr/>
          </p:nvSpPr>
          <p:spPr>
            <a:xfrm>
              <a:off x="4094425" y="3753925"/>
              <a:ext cx="68200" cy="4275"/>
            </a:xfrm>
            <a:custGeom>
              <a:avLst/>
              <a:gdLst/>
              <a:ahLst/>
              <a:cxnLst/>
              <a:rect l="l" t="t" r="r" b="b"/>
              <a:pathLst>
                <a:path w="2728" h="171" extrusionOk="0">
                  <a:moveTo>
                    <a:pt x="928" y="1"/>
                  </a:moveTo>
                  <a:cubicBezTo>
                    <a:pt x="634" y="1"/>
                    <a:pt x="340" y="6"/>
                    <a:pt x="46" y="22"/>
                  </a:cubicBezTo>
                  <a:cubicBezTo>
                    <a:pt x="1" y="22"/>
                    <a:pt x="7" y="80"/>
                    <a:pt x="46" y="80"/>
                  </a:cubicBezTo>
                  <a:cubicBezTo>
                    <a:pt x="908" y="158"/>
                    <a:pt x="1775" y="151"/>
                    <a:pt x="2637" y="171"/>
                  </a:cubicBezTo>
                  <a:cubicBezTo>
                    <a:pt x="2727" y="171"/>
                    <a:pt x="2727" y="35"/>
                    <a:pt x="2637" y="35"/>
                  </a:cubicBezTo>
                  <a:cubicBezTo>
                    <a:pt x="2069" y="22"/>
                    <a:pt x="1498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84;p17">
              <a:extLst>
                <a:ext uri="{FF2B5EF4-FFF2-40B4-BE49-F238E27FC236}">
                  <a16:creationId xmlns:a16="http://schemas.microsoft.com/office/drawing/2014/main" id="{A0FE36E2-F1ED-4C75-94D4-2F1A55769ED9}"/>
                </a:ext>
              </a:extLst>
            </p:cNvPr>
            <p:cNvSpPr/>
            <p:nvPr/>
          </p:nvSpPr>
          <p:spPr>
            <a:xfrm>
              <a:off x="4081150" y="3694950"/>
              <a:ext cx="27875" cy="2875"/>
            </a:xfrm>
            <a:custGeom>
              <a:avLst/>
              <a:gdLst/>
              <a:ahLst/>
              <a:cxnLst/>
              <a:rect l="l" t="t" r="r" b="b"/>
              <a:pathLst>
                <a:path w="1115" h="115" extrusionOk="0">
                  <a:moveTo>
                    <a:pt x="575" y="0"/>
                  </a:moveTo>
                  <a:cubicBezTo>
                    <a:pt x="395" y="0"/>
                    <a:pt x="214" y="13"/>
                    <a:pt x="40" y="30"/>
                  </a:cubicBezTo>
                  <a:cubicBezTo>
                    <a:pt x="1" y="30"/>
                    <a:pt x="1" y="88"/>
                    <a:pt x="40" y="88"/>
                  </a:cubicBezTo>
                  <a:cubicBezTo>
                    <a:pt x="107" y="85"/>
                    <a:pt x="175" y="83"/>
                    <a:pt x="242" y="83"/>
                  </a:cubicBezTo>
                  <a:cubicBezTo>
                    <a:pt x="516" y="83"/>
                    <a:pt x="787" y="109"/>
                    <a:pt x="1063" y="114"/>
                  </a:cubicBezTo>
                  <a:cubicBezTo>
                    <a:pt x="1102" y="114"/>
                    <a:pt x="1115" y="50"/>
                    <a:pt x="1076" y="43"/>
                  </a:cubicBezTo>
                  <a:cubicBezTo>
                    <a:pt x="913" y="12"/>
                    <a:pt x="744" y="0"/>
                    <a:pt x="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85;p17">
              <a:extLst>
                <a:ext uri="{FF2B5EF4-FFF2-40B4-BE49-F238E27FC236}">
                  <a16:creationId xmlns:a16="http://schemas.microsoft.com/office/drawing/2014/main" id="{083FF070-FA13-4A8F-AB95-801DDE6211C1}"/>
                </a:ext>
              </a:extLst>
            </p:cNvPr>
            <p:cNvSpPr/>
            <p:nvPr/>
          </p:nvSpPr>
          <p:spPr>
            <a:xfrm>
              <a:off x="4092175" y="3699300"/>
              <a:ext cx="19275" cy="1975"/>
            </a:xfrm>
            <a:custGeom>
              <a:avLst/>
              <a:gdLst/>
              <a:ahLst/>
              <a:cxnLst/>
              <a:rect l="l" t="t" r="r" b="b"/>
              <a:pathLst>
                <a:path w="771" h="79" extrusionOk="0">
                  <a:moveTo>
                    <a:pt x="563" y="1"/>
                  </a:moveTo>
                  <a:cubicBezTo>
                    <a:pt x="384" y="1"/>
                    <a:pt x="203" y="13"/>
                    <a:pt x="26" y="18"/>
                  </a:cubicBezTo>
                  <a:cubicBezTo>
                    <a:pt x="0" y="18"/>
                    <a:pt x="0" y="63"/>
                    <a:pt x="26" y="63"/>
                  </a:cubicBezTo>
                  <a:cubicBezTo>
                    <a:pt x="215" y="69"/>
                    <a:pt x="408" y="78"/>
                    <a:pt x="598" y="78"/>
                  </a:cubicBezTo>
                  <a:cubicBezTo>
                    <a:pt x="643" y="78"/>
                    <a:pt x="688" y="78"/>
                    <a:pt x="732" y="76"/>
                  </a:cubicBezTo>
                  <a:cubicBezTo>
                    <a:pt x="771" y="70"/>
                    <a:pt x="771" y="12"/>
                    <a:pt x="732" y="5"/>
                  </a:cubicBezTo>
                  <a:cubicBezTo>
                    <a:pt x="676" y="2"/>
                    <a:pt x="620" y="1"/>
                    <a:pt x="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86;p17">
              <a:extLst>
                <a:ext uri="{FF2B5EF4-FFF2-40B4-BE49-F238E27FC236}">
                  <a16:creationId xmlns:a16="http://schemas.microsoft.com/office/drawing/2014/main" id="{AFE0290C-6E4D-4F7A-B3F2-9D226FCA5877}"/>
                </a:ext>
              </a:extLst>
            </p:cNvPr>
            <p:cNvSpPr/>
            <p:nvPr/>
          </p:nvSpPr>
          <p:spPr>
            <a:xfrm>
              <a:off x="4167400" y="3774600"/>
              <a:ext cx="19825" cy="10700"/>
            </a:xfrm>
            <a:custGeom>
              <a:avLst/>
              <a:gdLst/>
              <a:ahLst/>
              <a:cxnLst/>
              <a:rect l="l" t="t" r="r" b="b"/>
              <a:pathLst>
                <a:path w="793" h="428" extrusionOk="0">
                  <a:moveTo>
                    <a:pt x="733" y="0"/>
                  </a:moveTo>
                  <a:cubicBezTo>
                    <a:pt x="727" y="0"/>
                    <a:pt x="721" y="2"/>
                    <a:pt x="715" y="4"/>
                  </a:cubicBezTo>
                  <a:cubicBezTo>
                    <a:pt x="482" y="108"/>
                    <a:pt x="255" y="244"/>
                    <a:pt x="35" y="367"/>
                  </a:cubicBezTo>
                  <a:cubicBezTo>
                    <a:pt x="0" y="384"/>
                    <a:pt x="22" y="427"/>
                    <a:pt x="55" y="427"/>
                  </a:cubicBezTo>
                  <a:cubicBezTo>
                    <a:pt x="59" y="427"/>
                    <a:pt x="63" y="427"/>
                    <a:pt x="67" y="425"/>
                  </a:cubicBezTo>
                  <a:cubicBezTo>
                    <a:pt x="294" y="309"/>
                    <a:pt x="540" y="205"/>
                    <a:pt x="754" y="69"/>
                  </a:cubicBezTo>
                  <a:cubicBezTo>
                    <a:pt x="793" y="47"/>
                    <a:pt x="769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87;p17">
              <a:extLst>
                <a:ext uri="{FF2B5EF4-FFF2-40B4-BE49-F238E27FC236}">
                  <a16:creationId xmlns:a16="http://schemas.microsoft.com/office/drawing/2014/main" id="{97596863-83ED-4AA4-A9A8-A99522027E49}"/>
                </a:ext>
              </a:extLst>
            </p:cNvPr>
            <p:cNvSpPr/>
            <p:nvPr/>
          </p:nvSpPr>
          <p:spPr>
            <a:xfrm>
              <a:off x="4176950" y="3777250"/>
              <a:ext cx="15375" cy="8875"/>
            </a:xfrm>
            <a:custGeom>
              <a:avLst/>
              <a:gdLst/>
              <a:ahLst/>
              <a:cxnLst/>
              <a:rect l="l" t="t" r="r" b="b"/>
              <a:pathLst>
                <a:path w="615" h="355" extrusionOk="0">
                  <a:moveTo>
                    <a:pt x="572" y="0"/>
                  </a:moveTo>
                  <a:cubicBezTo>
                    <a:pt x="568" y="0"/>
                    <a:pt x="564" y="1"/>
                    <a:pt x="560" y="2"/>
                  </a:cubicBezTo>
                  <a:cubicBezTo>
                    <a:pt x="469" y="34"/>
                    <a:pt x="385" y="93"/>
                    <a:pt x="307" y="144"/>
                  </a:cubicBezTo>
                  <a:cubicBezTo>
                    <a:pt x="210" y="196"/>
                    <a:pt x="119" y="248"/>
                    <a:pt x="28" y="306"/>
                  </a:cubicBezTo>
                  <a:cubicBezTo>
                    <a:pt x="1" y="323"/>
                    <a:pt x="16" y="354"/>
                    <a:pt x="41" y="354"/>
                  </a:cubicBezTo>
                  <a:cubicBezTo>
                    <a:pt x="46" y="354"/>
                    <a:pt x="50" y="353"/>
                    <a:pt x="54" y="352"/>
                  </a:cubicBezTo>
                  <a:cubicBezTo>
                    <a:pt x="145" y="306"/>
                    <a:pt x="236" y="261"/>
                    <a:pt x="320" y="216"/>
                  </a:cubicBezTo>
                  <a:cubicBezTo>
                    <a:pt x="411" y="170"/>
                    <a:pt x="508" y="131"/>
                    <a:pt x="585" y="73"/>
                  </a:cubicBezTo>
                  <a:cubicBezTo>
                    <a:pt x="615" y="50"/>
                    <a:pt x="607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88;p17">
              <a:extLst>
                <a:ext uri="{FF2B5EF4-FFF2-40B4-BE49-F238E27FC236}">
                  <a16:creationId xmlns:a16="http://schemas.microsoft.com/office/drawing/2014/main" id="{23226C97-0A27-4167-AD8A-E0E64B290F77}"/>
                </a:ext>
              </a:extLst>
            </p:cNvPr>
            <p:cNvSpPr/>
            <p:nvPr/>
          </p:nvSpPr>
          <p:spPr>
            <a:xfrm>
              <a:off x="4085200" y="3837675"/>
              <a:ext cx="28000" cy="2900"/>
            </a:xfrm>
            <a:custGeom>
              <a:avLst/>
              <a:gdLst/>
              <a:ahLst/>
              <a:cxnLst/>
              <a:rect l="l" t="t" r="r" b="b"/>
              <a:pathLst>
                <a:path w="1120" h="116" extrusionOk="0">
                  <a:moveTo>
                    <a:pt x="1068" y="0"/>
                  </a:moveTo>
                  <a:cubicBezTo>
                    <a:pt x="1066" y="0"/>
                    <a:pt x="1065" y="0"/>
                    <a:pt x="1063" y="0"/>
                  </a:cubicBezTo>
                  <a:cubicBezTo>
                    <a:pt x="757" y="12"/>
                    <a:pt x="456" y="34"/>
                    <a:pt x="151" y="34"/>
                  </a:cubicBezTo>
                  <a:cubicBezTo>
                    <a:pt x="114" y="34"/>
                    <a:pt x="77" y="34"/>
                    <a:pt x="40" y="33"/>
                  </a:cubicBezTo>
                  <a:cubicBezTo>
                    <a:pt x="1" y="33"/>
                    <a:pt x="7" y="85"/>
                    <a:pt x="40" y="85"/>
                  </a:cubicBezTo>
                  <a:cubicBezTo>
                    <a:pt x="220" y="102"/>
                    <a:pt x="407" y="116"/>
                    <a:pt x="594" y="116"/>
                  </a:cubicBezTo>
                  <a:cubicBezTo>
                    <a:pt x="757" y="116"/>
                    <a:pt x="919" y="105"/>
                    <a:pt x="1076" y="78"/>
                  </a:cubicBezTo>
                  <a:cubicBezTo>
                    <a:pt x="1119" y="72"/>
                    <a:pt x="1109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89;p17">
              <a:extLst>
                <a:ext uri="{FF2B5EF4-FFF2-40B4-BE49-F238E27FC236}">
                  <a16:creationId xmlns:a16="http://schemas.microsoft.com/office/drawing/2014/main" id="{FB080BDA-52A7-4DA9-A54A-BC9BEF1CADE6}"/>
                </a:ext>
              </a:extLst>
            </p:cNvPr>
            <p:cNvSpPr/>
            <p:nvPr/>
          </p:nvSpPr>
          <p:spPr>
            <a:xfrm>
              <a:off x="4097200" y="3831200"/>
              <a:ext cx="24300" cy="2600"/>
            </a:xfrm>
            <a:custGeom>
              <a:avLst/>
              <a:gdLst/>
              <a:ahLst/>
              <a:cxnLst/>
              <a:rect l="l" t="t" r="r" b="b"/>
              <a:pathLst>
                <a:path w="972" h="104" extrusionOk="0">
                  <a:moveTo>
                    <a:pt x="907" y="0"/>
                  </a:moveTo>
                  <a:cubicBezTo>
                    <a:pt x="622" y="7"/>
                    <a:pt x="330" y="13"/>
                    <a:pt x="45" y="20"/>
                  </a:cubicBezTo>
                  <a:cubicBezTo>
                    <a:pt x="0" y="20"/>
                    <a:pt x="0" y="85"/>
                    <a:pt x="45" y="85"/>
                  </a:cubicBezTo>
                  <a:cubicBezTo>
                    <a:pt x="330" y="98"/>
                    <a:pt x="615" y="98"/>
                    <a:pt x="907" y="104"/>
                  </a:cubicBezTo>
                  <a:cubicBezTo>
                    <a:pt x="971" y="104"/>
                    <a:pt x="971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400;p17">
            <a:extLst>
              <a:ext uri="{FF2B5EF4-FFF2-40B4-BE49-F238E27FC236}">
                <a16:creationId xmlns:a16="http://schemas.microsoft.com/office/drawing/2014/main" id="{B95A517B-D37E-4CC5-AD2C-BF7576869D4D}"/>
              </a:ext>
            </a:extLst>
          </p:cNvPr>
          <p:cNvGrpSpPr/>
          <p:nvPr/>
        </p:nvGrpSpPr>
        <p:grpSpPr>
          <a:xfrm>
            <a:off x="5345980" y="3812715"/>
            <a:ext cx="2967930" cy="623939"/>
            <a:chOff x="5460475" y="1601396"/>
            <a:chExt cx="2848053" cy="623939"/>
          </a:xfrm>
        </p:grpSpPr>
        <p:grpSp>
          <p:nvGrpSpPr>
            <p:cNvPr id="235" name="Google Shape;401;p17">
              <a:extLst>
                <a:ext uri="{FF2B5EF4-FFF2-40B4-BE49-F238E27FC236}">
                  <a16:creationId xmlns:a16="http://schemas.microsoft.com/office/drawing/2014/main" id="{76EB0E29-4320-4BBE-851D-8F83CAB3F85C}"/>
                </a:ext>
              </a:extLst>
            </p:cNvPr>
            <p:cNvGrpSpPr/>
            <p:nvPr/>
          </p:nvGrpSpPr>
          <p:grpSpPr>
            <a:xfrm>
              <a:off x="5746836" y="1601396"/>
              <a:ext cx="2561692" cy="623939"/>
              <a:chOff x="5862773" y="1554787"/>
              <a:chExt cx="2561692" cy="623939"/>
            </a:xfrm>
          </p:grpSpPr>
          <p:sp>
            <p:nvSpPr>
              <p:cNvPr id="237" name="Google Shape;402;p17">
                <a:extLst>
                  <a:ext uri="{FF2B5EF4-FFF2-40B4-BE49-F238E27FC236}">
                    <a16:creationId xmlns:a16="http://schemas.microsoft.com/office/drawing/2014/main" id="{982838BC-85B6-402A-8E6F-17B02CDA1BCE}"/>
                  </a:ext>
                </a:extLst>
              </p:cNvPr>
              <p:cNvSpPr/>
              <p:nvPr/>
            </p:nvSpPr>
            <p:spPr>
              <a:xfrm>
                <a:off x="6107865" y="1554787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1430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EXHIBITS AND APPPENDICES 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8" name="Google Shape;403;p17">
                <a:extLst>
                  <a:ext uri="{FF2B5EF4-FFF2-40B4-BE49-F238E27FC236}">
                    <a16:creationId xmlns:a16="http://schemas.microsoft.com/office/drawing/2014/main" id="{095D7479-3396-4078-A3CA-8199CA146395}"/>
                  </a:ext>
                </a:extLst>
              </p:cNvPr>
              <p:cNvSpPr/>
              <p:nvPr/>
            </p:nvSpPr>
            <p:spPr>
              <a:xfrm>
                <a:off x="5862773" y="1559080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6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 10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6" name="Google Shape;404;p17">
              <a:extLst>
                <a:ext uri="{FF2B5EF4-FFF2-40B4-BE49-F238E27FC236}">
                  <a16:creationId xmlns:a16="http://schemas.microsoft.com/office/drawing/2014/main" id="{CF7DD250-A76D-4D35-8A69-DA981621CD4B}"/>
                </a:ext>
              </a:extLst>
            </p:cNvPr>
            <p:cNvSpPr/>
            <p:nvPr/>
          </p:nvSpPr>
          <p:spPr>
            <a:xfrm>
              <a:off x="5460475" y="1887400"/>
              <a:ext cx="482650" cy="79225"/>
            </a:xfrm>
            <a:custGeom>
              <a:avLst/>
              <a:gdLst/>
              <a:ahLst/>
              <a:cxnLst/>
              <a:rect l="l" t="t" r="r" b="b"/>
              <a:pathLst>
                <a:path w="19306" h="3169" extrusionOk="0">
                  <a:moveTo>
                    <a:pt x="0" y="3169"/>
                  </a:moveTo>
                  <a:cubicBezTo>
                    <a:pt x="4611" y="-1442"/>
                    <a:pt x="14691" y="4607"/>
                    <a:pt x="19306" y="0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p3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grpSp>
        <p:nvGrpSpPr>
          <p:cNvPr id="3350" name="Google Shape;3350;p30"/>
          <p:cNvGrpSpPr/>
          <p:nvPr/>
        </p:nvGrpSpPr>
        <p:grpSpPr>
          <a:xfrm flipH="1">
            <a:off x="175687" y="1435425"/>
            <a:ext cx="3648401" cy="2960601"/>
            <a:chOff x="5307500" y="1435425"/>
            <a:chExt cx="3648401" cy="2960601"/>
          </a:xfrm>
        </p:grpSpPr>
        <p:sp>
          <p:nvSpPr>
            <p:cNvPr id="3351" name="Google Shape;3351;p30"/>
            <p:cNvSpPr/>
            <p:nvPr/>
          </p:nvSpPr>
          <p:spPr>
            <a:xfrm>
              <a:off x="8111182" y="2231617"/>
              <a:ext cx="300122" cy="300649"/>
            </a:xfrm>
            <a:custGeom>
              <a:avLst/>
              <a:gdLst/>
              <a:ahLst/>
              <a:cxnLst/>
              <a:rect l="l" t="t" r="r" b="b"/>
              <a:pathLst>
                <a:path w="1138" h="1140" extrusionOk="0">
                  <a:moveTo>
                    <a:pt x="569" y="381"/>
                  </a:moveTo>
                  <a:cubicBezTo>
                    <a:pt x="631" y="381"/>
                    <a:pt x="691" y="412"/>
                    <a:pt x="727" y="466"/>
                  </a:cubicBezTo>
                  <a:cubicBezTo>
                    <a:pt x="784" y="554"/>
                    <a:pt x="759" y="672"/>
                    <a:pt x="673" y="727"/>
                  </a:cubicBezTo>
                  <a:cubicBezTo>
                    <a:pt x="641" y="749"/>
                    <a:pt x="604" y="759"/>
                    <a:pt x="568" y="759"/>
                  </a:cubicBezTo>
                  <a:cubicBezTo>
                    <a:pt x="507" y="759"/>
                    <a:pt x="447" y="729"/>
                    <a:pt x="412" y="674"/>
                  </a:cubicBezTo>
                  <a:cubicBezTo>
                    <a:pt x="354" y="586"/>
                    <a:pt x="380" y="470"/>
                    <a:pt x="465" y="412"/>
                  </a:cubicBezTo>
                  <a:cubicBezTo>
                    <a:pt x="497" y="391"/>
                    <a:pt x="533" y="381"/>
                    <a:pt x="569" y="381"/>
                  </a:cubicBezTo>
                  <a:close/>
                  <a:moveTo>
                    <a:pt x="594" y="0"/>
                  </a:moveTo>
                  <a:cubicBezTo>
                    <a:pt x="588" y="0"/>
                    <a:pt x="584" y="2"/>
                    <a:pt x="579" y="6"/>
                  </a:cubicBezTo>
                  <a:cubicBezTo>
                    <a:pt x="575" y="8"/>
                    <a:pt x="570" y="14"/>
                    <a:pt x="568" y="21"/>
                  </a:cubicBezTo>
                  <a:lnTo>
                    <a:pt x="525" y="143"/>
                  </a:lnTo>
                  <a:cubicBezTo>
                    <a:pt x="500" y="147"/>
                    <a:pt x="476" y="151"/>
                    <a:pt x="455" y="158"/>
                  </a:cubicBezTo>
                  <a:lnTo>
                    <a:pt x="363" y="55"/>
                  </a:lnTo>
                  <a:cubicBezTo>
                    <a:pt x="357" y="50"/>
                    <a:pt x="350" y="47"/>
                    <a:pt x="342" y="47"/>
                  </a:cubicBezTo>
                  <a:cubicBezTo>
                    <a:pt x="337" y="47"/>
                    <a:pt x="332" y="48"/>
                    <a:pt x="328" y="50"/>
                  </a:cubicBezTo>
                  <a:lnTo>
                    <a:pt x="191" y="140"/>
                  </a:lnTo>
                  <a:cubicBezTo>
                    <a:pt x="180" y="149"/>
                    <a:pt x="176" y="162"/>
                    <a:pt x="180" y="173"/>
                  </a:cubicBezTo>
                  <a:cubicBezTo>
                    <a:pt x="195" y="215"/>
                    <a:pt x="217" y="258"/>
                    <a:pt x="238" y="299"/>
                  </a:cubicBezTo>
                  <a:cubicBezTo>
                    <a:pt x="223" y="318"/>
                    <a:pt x="208" y="337"/>
                    <a:pt x="198" y="359"/>
                  </a:cubicBezTo>
                  <a:lnTo>
                    <a:pt x="69" y="348"/>
                  </a:lnTo>
                  <a:cubicBezTo>
                    <a:pt x="61" y="348"/>
                    <a:pt x="54" y="350"/>
                    <a:pt x="48" y="352"/>
                  </a:cubicBezTo>
                  <a:cubicBezTo>
                    <a:pt x="26" y="367"/>
                    <a:pt x="3" y="511"/>
                    <a:pt x="1" y="541"/>
                  </a:cubicBezTo>
                  <a:cubicBezTo>
                    <a:pt x="1" y="547"/>
                    <a:pt x="1" y="554"/>
                    <a:pt x="5" y="560"/>
                  </a:cubicBezTo>
                  <a:cubicBezTo>
                    <a:pt x="9" y="565"/>
                    <a:pt x="13" y="569"/>
                    <a:pt x="22" y="571"/>
                  </a:cubicBezTo>
                  <a:cubicBezTo>
                    <a:pt x="63" y="584"/>
                    <a:pt x="103" y="597"/>
                    <a:pt x="142" y="612"/>
                  </a:cubicBezTo>
                  <a:cubicBezTo>
                    <a:pt x="144" y="637"/>
                    <a:pt x="148" y="661"/>
                    <a:pt x="157" y="684"/>
                  </a:cubicBezTo>
                  <a:lnTo>
                    <a:pt x="52" y="777"/>
                  </a:lnTo>
                  <a:cubicBezTo>
                    <a:pt x="46" y="785"/>
                    <a:pt x="43" y="802"/>
                    <a:pt x="50" y="811"/>
                  </a:cubicBezTo>
                  <a:lnTo>
                    <a:pt x="140" y="948"/>
                  </a:lnTo>
                  <a:cubicBezTo>
                    <a:pt x="145" y="956"/>
                    <a:pt x="154" y="960"/>
                    <a:pt x="163" y="960"/>
                  </a:cubicBezTo>
                  <a:cubicBezTo>
                    <a:pt x="166" y="960"/>
                    <a:pt x="169" y="960"/>
                    <a:pt x="172" y="959"/>
                  </a:cubicBezTo>
                  <a:lnTo>
                    <a:pt x="296" y="901"/>
                  </a:lnTo>
                  <a:cubicBezTo>
                    <a:pt x="315" y="918"/>
                    <a:pt x="339" y="933"/>
                    <a:pt x="363" y="946"/>
                  </a:cubicBezTo>
                  <a:cubicBezTo>
                    <a:pt x="360" y="989"/>
                    <a:pt x="354" y="1029"/>
                    <a:pt x="352" y="1072"/>
                  </a:cubicBezTo>
                  <a:cubicBezTo>
                    <a:pt x="352" y="1079"/>
                    <a:pt x="352" y="1085"/>
                    <a:pt x="356" y="1089"/>
                  </a:cubicBezTo>
                  <a:cubicBezTo>
                    <a:pt x="360" y="1094"/>
                    <a:pt x="365" y="1098"/>
                    <a:pt x="371" y="1100"/>
                  </a:cubicBezTo>
                  <a:cubicBezTo>
                    <a:pt x="420" y="1119"/>
                    <a:pt x="489" y="1130"/>
                    <a:pt x="540" y="1138"/>
                  </a:cubicBezTo>
                  <a:cubicBezTo>
                    <a:pt x="542" y="1139"/>
                    <a:pt x="544" y="1139"/>
                    <a:pt x="545" y="1139"/>
                  </a:cubicBezTo>
                  <a:cubicBezTo>
                    <a:pt x="550" y="1139"/>
                    <a:pt x="555" y="1137"/>
                    <a:pt x="560" y="1134"/>
                  </a:cubicBezTo>
                  <a:cubicBezTo>
                    <a:pt x="566" y="1132"/>
                    <a:pt x="570" y="1126"/>
                    <a:pt x="572" y="1119"/>
                  </a:cubicBezTo>
                  <a:lnTo>
                    <a:pt x="615" y="997"/>
                  </a:lnTo>
                  <a:cubicBezTo>
                    <a:pt x="639" y="993"/>
                    <a:pt x="662" y="989"/>
                    <a:pt x="686" y="982"/>
                  </a:cubicBezTo>
                  <a:lnTo>
                    <a:pt x="778" y="1085"/>
                  </a:lnTo>
                  <a:cubicBezTo>
                    <a:pt x="782" y="1091"/>
                    <a:pt x="788" y="1094"/>
                    <a:pt x="795" y="1094"/>
                  </a:cubicBezTo>
                  <a:cubicBezTo>
                    <a:pt x="801" y="1094"/>
                    <a:pt x="807" y="1092"/>
                    <a:pt x="812" y="1089"/>
                  </a:cubicBezTo>
                  <a:lnTo>
                    <a:pt x="947" y="999"/>
                  </a:lnTo>
                  <a:cubicBezTo>
                    <a:pt x="960" y="993"/>
                    <a:pt x="962" y="980"/>
                    <a:pt x="960" y="967"/>
                  </a:cubicBezTo>
                  <a:cubicBezTo>
                    <a:pt x="945" y="924"/>
                    <a:pt x="922" y="881"/>
                    <a:pt x="902" y="841"/>
                  </a:cubicBezTo>
                  <a:cubicBezTo>
                    <a:pt x="917" y="822"/>
                    <a:pt x="930" y="802"/>
                    <a:pt x="943" y="781"/>
                  </a:cubicBezTo>
                  <a:lnTo>
                    <a:pt x="1071" y="792"/>
                  </a:lnTo>
                  <a:cubicBezTo>
                    <a:pt x="1078" y="792"/>
                    <a:pt x="1084" y="789"/>
                    <a:pt x="1091" y="787"/>
                  </a:cubicBezTo>
                  <a:cubicBezTo>
                    <a:pt x="1112" y="772"/>
                    <a:pt x="1136" y="629"/>
                    <a:pt x="1138" y="599"/>
                  </a:cubicBezTo>
                  <a:cubicBezTo>
                    <a:pt x="1138" y="592"/>
                    <a:pt x="1138" y="586"/>
                    <a:pt x="1134" y="579"/>
                  </a:cubicBezTo>
                  <a:cubicBezTo>
                    <a:pt x="1129" y="575"/>
                    <a:pt x="1125" y="571"/>
                    <a:pt x="1116" y="569"/>
                  </a:cubicBezTo>
                  <a:cubicBezTo>
                    <a:pt x="1076" y="556"/>
                    <a:pt x="1037" y="543"/>
                    <a:pt x="996" y="528"/>
                  </a:cubicBezTo>
                  <a:cubicBezTo>
                    <a:pt x="994" y="502"/>
                    <a:pt x="990" y="479"/>
                    <a:pt x="984" y="455"/>
                  </a:cubicBezTo>
                  <a:lnTo>
                    <a:pt x="1086" y="363"/>
                  </a:lnTo>
                  <a:cubicBezTo>
                    <a:pt x="1095" y="355"/>
                    <a:pt x="1095" y="340"/>
                    <a:pt x="1089" y="329"/>
                  </a:cubicBezTo>
                  <a:lnTo>
                    <a:pt x="999" y="192"/>
                  </a:lnTo>
                  <a:cubicBezTo>
                    <a:pt x="994" y="184"/>
                    <a:pt x="986" y="179"/>
                    <a:pt x="976" y="179"/>
                  </a:cubicBezTo>
                  <a:cubicBezTo>
                    <a:pt x="973" y="179"/>
                    <a:pt x="970" y="180"/>
                    <a:pt x="967" y="181"/>
                  </a:cubicBezTo>
                  <a:lnTo>
                    <a:pt x="842" y="239"/>
                  </a:lnTo>
                  <a:cubicBezTo>
                    <a:pt x="823" y="222"/>
                    <a:pt x="802" y="207"/>
                    <a:pt x="778" y="194"/>
                  </a:cubicBezTo>
                  <a:cubicBezTo>
                    <a:pt x="780" y="151"/>
                    <a:pt x="784" y="108"/>
                    <a:pt x="787" y="68"/>
                  </a:cubicBezTo>
                  <a:cubicBezTo>
                    <a:pt x="789" y="61"/>
                    <a:pt x="787" y="55"/>
                    <a:pt x="782" y="50"/>
                  </a:cubicBezTo>
                  <a:cubicBezTo>
                    <a:pt x="780" y="44"/>
                    <a:pt x="776" y="42"/>
                    <a:pt x="769" y="40"/>
                  </a:cubicBezTo>
                  <a:cubicBezTo>
                    <a:pt x="720" y="21"/>
                    <a:pt x="652" y="10"/>
                    <a:pt x="600" y="1"/>
                  </a:cubicBezTo>
                  <a:cubicBezTo>
                    <a:pt x="598" y="1"/>
                    <a:pt x="596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0"/>
            <p:cNvSpPr/>
            <p:nvPr/>
          </p:nvSpPr>
          <p:spPr>
            <a:xfrm>
              <a:off x="8422908" y="2406468"/>
              <a:ext cx="190675" cy="190411"/>
            </a:xfrm>
            <a:custGeom>
              <a:avLst/>
              <a:gdLst/>
              <a:ahLst/>
              <a:cxnLst/>
              <a:rect l="l" t="t" r="r" b="b"/>
              <a:pathLst>
                <a:path w="723" h="722" extrusionOk="0">
                  <a:moveTo>
                    <a:pt x="361" y="241"/>
                  </a:moveTo>
                  <a:cubicBezTo>
                    <a:pt x="400" y="241"/>
                    <a:pt x="438" y="260"/>
                    <a:pt x="461" y="296"/>
                  </a:cubicBezTo>
                  <a:cubicBezTo>
                    <a:pt x="498" y="349"/>
                    <a:pt x="483" y="424"/>
                    <a:pt x="427" y="460"/>
                  </a:cubicBezTo>
                  <a:cubicBezTo>
                    <a:pt x="407" y="474"/>
                    <a:pt x="383" y="480"/>
                    <a:pt x="361" y="480"/>
                  </a:cubicBezTo>
                  <a:cubicBezTo>
                    <a:pt x="322" y="480"/>
                    <a:pt x="284" y="461"/>
                    <a:pt x="262" y="426"/>
                  </a:cubicBezTo>
                  <a:cubicBezTo>
                    <a:pt x="226" y="371"/>
                    <a:pt x="241" y="296"/>
                    <a:pt x="296" y="261"/>
                  </a:cubicBezTo>
                  <a:cubicBezTo>
                    <a:pt x="316" y="248"/>
                    <a:pt x="339" y="241"/>
                    <a:pt x="361" y="241"/>
                  </a:cubicBezTo>
                  <a:close/>
                  <a:moveTo>
                    <a:pt x="380" y="0"/>
                  </a:moveTo>
                  <a:cubicBezTo>
                    <a:pt x="376" y="0"/>
                    <a:pt x="371" y="0"/>
                    <a:pt x="367" y="2"/>
                  </a:cubicBezTo>
                  <a:cubicBezTo>
                    <a:pt x="365" y="4"/>
                    <a:pt x="361" y="9"/>
                    <a:pt x="361" y="13"/>
                  </a:cubicBezTo>
                  <a:lnTo>
                    <a:pt x="333" y="90"/>
                  </a:lnTo>
                  <a:cubicBezTo>
                    <a:pt x="318" y="92"/>
                    <a:pt x="303" y="94"/>
                    <a:pt x="288" y="99"/>
                  </a:cubicBezTo>
                  <a:lnTo>
                    <a:pt x="230" y="34"/>
                  </a:lnTo>
                  <a:cubicBezTo>
                    <a:pt x="226" y="31"/>
                    <a:pt x="222" y="29"/>
                    <a:pt x="218" y="29"/>
                  </a:cubicBezTo>
                  <a:cubicBezTo>
                    <a:pt x="215" y="29"/>
                    <a:pt x="211" y="30"/>
                    <a:pt x="209" y="32"/>
                  </a:cubicBezTo>
                  <a:lnTo>
                    <a:pt x="121" y="88"/>
                  </a:lnTo>
                  <a:cubicBezTo>
                    <a:pt x="114" y="94"/>
                    <a:pt x="112" y="101"/>
                    <a:pt x="114" y="109"/>
                  </a:cubicBezTo>
                  <a:cubicBezTo>
                    <a:pt x="123" y="137"/>
                    <a:pt x="138" y="163"/>
                    <a:pt x="151" y="188"/>
                  </a:cubicBezTo>
                  <a:cubicBezTo>
                    <a:pt x="140" y="201"/>
                    <a:pt x="131" y="214"/>
                    <a:pt x="125" y="227"/>
                  </a:cubicBezTo>
                  <a:lnTo>
                    <a:pt x="44" y="221"/>
                  </a:lnTo>
                  <a:cubicBezTo>
                    <a:pt x="37" y="221"/>
                    <a:pt x="33" y="221"/>
                    <a:pt x="31" y="223"/>
                  </a:cubicBezTo>
                  <a:cubicBezTo>
                    <a:pt x="16" y="233"/>
                    <a:pt x="1" y="323"/>
                    <a:pt x="1" y="343"/>
                  </a:cubicBezTo>
                  <a:cubicBezTo>
                    <a:pt x="1" y="347"/>
                    <a:pt x="1" y="351"/>
                    <a:pt x="3" y="356"/>
                  </a:cubicBezTo>
                  <a:cubicBezTo>
                    <a:pt x="5" y="358"/>
                    <a:pt x="9" y="360"/>
                    <a:pt x="14" y="362"/>
                  </a:cubicBezTo>
                  <a:cubicBezTo>
                    <a:pt x="39" y="368"/>
                    <a:pt x="65" y="379"/>
                    <a:pt x="91" y="388"/>
                  </a:cubicBezTo>
                  <a:cubicBezTo>
                    <a:pt x="91" y="403"/>
                    <a:pt x="95" y="420"/>
                    <a:pt x="99" y="435"/>
                  </a:cubicBezTo>
                  <a:lnTo>
                    <a:pt x="33" y="493"/>
                  </a:lnTo>
                  <a:cubicBezTo>
                    <a:pt x="29" y="497"/>
                    <a:pt x="29" y="508"/>
                    <a:pt x="31" y="514"/>
                  </a:cubicBezTo>
                  <a:lnTo>
                    <a:pt x="89" y="602"/>
                  </a:lnTo>
                  <a:cubicBezTo>
                    <a:pt x="92" y="607"/>
                    <a:pt x="97" y="609"/>
                    <a:pt x="104" y="609"/>
                  </a:cubicBezTo>
                  <a:cubicBezTo>
                    <a:pt x="106" y="609"/>
                    <a:pt x="108" y="609"/>
                    <a:pt x="110" y="608"/>
                  </a:cubicBezTo>
                  <a:lnTo>
                    <a:pt x="187" y="572"/>
                  </a:lnTo>
                  <a:cubicBezTo>
                    <a:pt x="200" y="583"/>
                    <a:pt x="215" y="591"/>
                    <a:pt x="230" y="600"/>
                  </a:cubicBezTo>
                  <a:cubicBezTo>
                    <a:pt x="228" y="628"/>
                    <a:pt x="226" y="653"/>
                    <a:pt x="224" y="681"/>
                  </a:cubicBezTo>
                  <a:cubicBezTo>
                    <a:pt x="224" y="683"/>
                    <a:pt x="224" y="688"/>
                    <a:pt x="226" y="692"/>
                  </a:cubicBezTo>
                  <a:cubicBezTo>
                    <a:pt x="228" y="694"/>
                    <a:pt x="230" y="696"/>
                    <a:pt x="234" y="698"/>
                  </a:cubicBezTo>
                  <a:cubicBezTo>
                    <a:pt x="266" y="711"/>
                    <a:pt x="309" y="718"/>
                    <a:pt x="341" y="722"/>
                  </a:cubicBezTo>
                  <a:cubicBezTo>
                    <a:pt x="348" y="722"/>
                    <a:pt x="352" y="722"/>
                    <a:pt x="354" y="720"/>
                  </a:cubicBezTo>
                  <a:cubicBezTo>
                    <a:pt x="358" y="718"/>
                    <a:pt x="361" y="713"/>
                    <a:pt x="363" y="709"/>
                  </a:cubicBezTo>
                  <a:lnTo>
                    <a:pt x="391" y="632"/>
                  </a:lnTo>
                  <a:cubicBezTo>
                    <a:pt x="406" y="630"/>
                    <a:pt x="421" y="628"/>
                    <a:pt x="436" y="623"/>
                  </a:cubicBezTo>
                  <a:lnTo>
                    <a:pt x="493" y="688"/>
                  </a:lnTo>
                  <a:cubicBezTo>
                    <a:pt x="496" y="691"/>
                    <a:pt x="500" y="693"/>
                    <a:pt x="505" y="693"/>
                  </a:cubicBezTo>
                  <a:cubicBezTo>
                    <a:pt x="508" y="693"/>
                    <a:pt x="512" y="692"/>
                    <a:pt x="515" y="690"/>
                  </a:cubicBezTo>
                  <a:lnTo>
                    <a:pt x="603" y="634"/>
                  </a:lnTo>
                  <a:cubicBezTo>
                    <a:pt x="609" y="630"/>
                    <a:pt x="611" y="621"/>
                    <a:pt x="609" y="613"/>
                  </a:cubicBezTo>
                  <a:cubicBezTo>
                    <a:pt x="601" y="585"/>
                    <a:pt x="586" y="559"/>
                    <a:pt x="573" y="533"/>
                  </a:cubicBezTo>
                  <a:cubicBezTo>
                    <a:pt x="581" y="520"/>
                    <a:pt x="592" y="508"/>
                    <a:pt x="598" y="495"/>
                  </a:cubicBezTo>
                  <a:lnTo>
                    <a:pt x="680" y="501"/>
                  </a:lnTo>
                  <a:cubicBezTo>
                    <a:pt x="684" y="501"/>
                    <a:pt x="688" y="501"/>
                    <a:pt x="693" y="499"/>
                  </a:cubicBezTo>
                  <a:cubicBezTo>
                    <a:pt x="705" y="488"/>
                    <a:pt x="720" y="396"/>
                    <a:pt x="723" y="379"/>
                  </a:cubicBezTo>
                  <a:cubicBezTo>
                    <a:pt x="723" y="375"/>
                    <a:pt x="723" y="371"/>
                    <a:pt x="720" y="366"/>
                  </a:cubicBezTo>
                  <a:cubicBezTo>
                    <a:pt x="718" y="364"/>
                    <a:pt x="714" y="362"/>
                    <a:pt x="710" y="360"/>
                  </a:cubicBezTo>
                  <a:cubicBezTo>
                    <a:pt x="684" y="351"/>
                    <a:pt x="658" y="345"/>
                    <a:pt x="633" y="334"/>
                  </a:cubicBezTo>
                  <a:cubicBezTo>
                    <a:pt x="630" y="317"/>
                    <a:pt x="628" y="302"/>
                    <a:pt x="624" y="287"/>
                  </a:cubicBezTo>
                  <a:lnTo>
                    <a:pt x="690" y="229"/>
                  </a:lnTo>
                  <a:cubicBezTo>
                    <a:pt x="695" y="225"/>
                    <a:pt x="695" y="214"/>
                    <a:pt x="690" y="208"/>
                  </a:cubicBezTo>
                  <a:lnTo>
                    <a:pt x="633" y="122"/>
                  </a:lnTo>
                  <a:cubicBezTo>
                    <a:pt x="629" y="116"/>
                    <a:pt x="624" y="113"/>
                    <a:pt x="618" y="113"/>
                  </a:cubicBezTo>
                  <a:cubicBezTo>
                    <a:pt x="617" y="113"/>
                    <a:pt x="615" y="113"/>
                    <a:pt x="613" y="114"/>
                  </a:cubicBezTo>
                  <a:lnTo>
                    <a:pt x="534" y="150"/>
                  </a:lnTo>
                  <a:cubicBezTo>
                    <a:pt x="521" y="139"/>
                    <a:pt x="508" y="131"/>
                    <a:pt x="493" y="122"/>
                  </a:cubicBezTo>
                  <a:cubicBezTo>
                    <a:pt x="493" y="94"/>
                    <a:pt x="498" y="69"/>
                    <a:pt x="500" y="43"/>
                  </a:cubicBezTo>
                  <a:cubicBezTo>
                    <a:pt x="500" y="39"/>
                    <a:pt x="498" y="34"/>
                    <a:pt x="496" y="30"/>
                  </a:cubicBezTo>
                  <a:cubicBezTo>
                    <a:pt x="493" y="28"/>
                    <a:pt x="491" y="26"/>
                    <a:pt x="487" y="24"/>
                  </a:cubicBezTo>
                  <a:cubicBezTo>
                    <a:pt x="457" y="13"/>
                    <a:pt x="412" y="4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0"/>
            <p:cNvSpPr/>
            <p:nvPr/>
          </p:nvSpPr>
          <p:spPr>
            <a:xfrm>
              <a:off x="8199795" y="2314955"/>
              <a:ext cx="198059" cy="17142"/>
            </a:xfrm>
            <a:custGeom>
              <a:avLst/>
              <a:gdLst/>
              <a:ahLst/>
              <a:cxnLst/>
              <a:rect l="l" t="t" r="r" b="b"/>
              <a:pathLst>
                <a:path w="751" h="65" extrusionOk="0">
                  <a:moveTo>
                    <a:pt x="1" y="0"/>
                  </a:moveTo>
                  <a:lnTo>
                    <a:pt x="1" y="64"/>
                  </a:lnTo>
                  <a:lnTo>
                    <a:pt x="750" y="64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0"/>
            <p:cNvSpPr/>
            <p:nvPr/>
          </p:nvSpPr>
          <p:spPr>
            <a:xfrm>
              <a:off x="8133863" y="1917782"/>
              <a:ext cx="570179" cy="397965"/>
            </a:xfrm>
            <a:custGeom>
              <a:avLst/>
              <a:gdLst/>
              <a:ahLst/>
              <a:cxnLst/>
              <a:rect l="l" t="t" r="r" b="b"/>
              <a:pathLst>
                <a:path w="2162" h="1509" extrusionOk="0">
                  <a:moveTo>
                    <a:pt x="0" y="0"/>
                  </a:moveTo>
                  <a:lnTo>
                    <a:pt x="0" y="1335"/>
                  </a:lnTo>
                  <a:cubicBezTo>
                    <a:pt x="0" y="1429"/>
                    <a:pt x="77" y="1508"/>
                    <a:pt x="174" y="1508"/>
                  </a:cubicBezTo>
                  <a:lnTo>
                    <a:pt x="1988" y="1508"/>
                  </a:lnTo>
                  <a:cubicBezTo>
                    <a:pt x="2084" y="1508"/>
                    <a:pt x="2161" y="1429"/>
                    <a:pt x="2161" y="1335"/>
                  </a:cubicBezTo>
                  <a:lnTo>
                    <a:pt x="216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0"/>
            <p:cNvSpPr/>
            <p:nvPr/>
          </p:nvSpPr>
          <p:spPr>
            <a:xfrm>
              <a:off x="8133863" y="1917782"/>
              <a:ext cx="570179" cy="397965"/>
            </a:xfrm>
            <a:custGeom>
              <a:avLst/>
              <a:gdLst/>
              <a:ahLst/>
              <a:cxnLst/>
              <a:rect l="l" t="t" r="r" b="b"/>
              <a:pathLst>
                <a:path w="2162" h="1509" fill="none" extrusionOk="0">
                  <a:moveTo>
                    <a:pt x="2161" y="0"/>
                  </a:moveTo>
                  <a:lnTo>
                    <a:pt x="2161" y="1335"/>
                  </a:lnTo>
                  <a:cubicBezTo>
                    <a:pt x="2161" y="1429"/>
                    <a:pt x="2084" y="1508"/>
                    <a:pt x="1988" y="1508"/>
                  </a:cubicBezTo>
                  <a:lnTo>
                    <a:pt x="174" y="1508"/>
                  </a:lnTo>
                  <a:cubicBezTo>
                    <a:pt x="77" y="1508"/>
                    <a:pt x="0" y="1429"/>
                    <a:pt x="0" y="1335"/>
                  </a:cubicBez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0"/>
            <p:cNvSpPr/>
            <p:nvPr/>
          </p:nvSpPr>
          <p:spPr>
            <a:xfrm>
              <a:off x="8133863" y="1783281"/>
              <a:ext cx="570179" cy="134765"/>
            </a:xfrm>
            <a:custGeom>
              <a:avLst/>
              <a:gdLst/>
              <a:ahLst/>
              <a:cxnLst/>
              <a:rect l="l" t="t" r="r" b="b"/>
              <a:pathLst>
                <a:path w="2162" h="511" extrusionOk="0">
                  <a:moveTo>
                    <a:pt x="174" y="1"/>
                  </a:moveTo>
                  <a:cubicBezTo>
                    <a:pt x="77" y="1"/>
                    <a:pt x="0" y="80"/>
                    <a:pt x="0" y="174"/>
                  </a:cubicBezTo>
                  <a:lnTo>
                    <a:pt x="0" y="510"/>
                  </a:lnTo>
                  <a:lnTo>
                    <a:pt x="2161" y="510"/>
                  </a:lnTo>
                  <a:lnTo>
                    <a:pt x="2161" y="174"/>
                  </a:lnTo>
                  <a:cubicBezTo>
                    <a:pt x="2161" y="80"/>
                    <a:pt x="2084" y="1"/>
                    <a:pt x="1988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0"/>
            <p:cNvSpPr/>
            <p:nvPr/>
          </p:nvSpPr>
          <p:spPr>
            <a:xfrm>
              <a:off x="8209552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0"/>
            <p:cNvSpPr/>
            <p:nvPr/>
          </p:nvSpPr>
          <p:spPr>
            <a:xfrm>
              <a:off x="8209552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fill="none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0"/>
            <p:cNvSpPr/>
            <p:nvPr/>
          </p:nvSpPr>
          <p:spPr>
            <a:xfrm>
              <a:off x="8293154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0"/>
            <p:cNvSpPr/>
            <p:nvPr/>
          </p:nvSpPr>
          <p:spPr>
            <a:xfrm>
              <a:off x="8293154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fill="none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0"/>
            <p:cNvSpPr/>
            <p:nvPr/>
          </p:nvSpPr>
          <p:spPr>
            <a:xfrm>
              <a:off x="8376755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0"/>
            <p:cNvSpPr/>
            <p:nvPr/>
          </p:nvSpPr>
          <p:spPr>
            <a:xfrm>
              <a:off x="8376755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fill="none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0"/>
            <p:cNvSpPr/>
            <p:nvPr/>
          </p:nvSpPr>
          <p:spPr>
            <a:xfrm>
              <a:off x="8460357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0"/>
            <p:cNvSpPr/>
            <p:nvPr/>
          </p:nvSpPr>
          <p:spPr>
            <a:xfrm>
              <a:off x="8460357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fill="none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0"/>
            <p:cNvSpPr/>
            <p:nvPr/>
          </p:nvSpPr>
          <p:spPr>
            <a:xfrm>
              <a:off x="8543958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0"/>
            <p:cNvSpPr/>
            <p:nvPr/>
          </p:nvSpPr>
          <p:spPr>
            <a:xfrm>
              <a:off x="8543958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fill="none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0"/>
            <p:cNvSpPr/>
            <p:nvPr/>
          </p:nvSpPr>
          <p:spPr>
            <a:xfrm>
              <a:off x="8628087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0"/>
            <p:cNvSpPr/>
            <p:nvPr/>
          </p:nvSpPr>
          <p:spPr>
            <a:xfrm>
              <a:off x="8628087" y="1742667"/>
              <a:ext cx="264" cy="81492"/>
            </a:xfrm>
            <a:custGeom>
              <a:avLst/>
              <a:gdLst/>
              <a:ahLst/>
              <a:cxnLst/>
              <a:rect l="l" t="t" r="r" b="b"/>
              <a:pathLst>
                <a:path w="1" h="309" fill="none" extrusionOk="0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0"/>
            <p:cNvSpPr/>
            <p:nvPr/>
          </p:nvSpPr>
          <p:spPr>
            <a:xfrm>
              <a:off x="8337196" y="2238474"/>
              <a:ext cx="163511" cy="30856"/>
            </a:xfrm>
            <a:custGeom>
              <a:avLst/>
              <a:gdLst/>
              <a:ahLst/>
              <a:cxnLst/>
              <a:rect l="l" t="t" r="r" b="b"/>
              <a:pathLst>
                <a:path w="620" h="117" extrusionOk="0">
                  <a:moveTo>
                    <a:pt x="58" y="1"/>
                  </a:moveTo>
                  <a:cubicBezTo>
                    <a:pt x="26" y="1"/>
                    <a:pt x="0" y="29"/>
                    <a:pt x="0" y="59"/>
                  </a:cubicBezTo>
                  <a:cubicBezTo>
                    <a:pt x="0" y="91"/>
                    <a:pt x="26" y="117"/>
                    <a:pt x="58" y="117"/>
                  </a:cubicBezTo>
                  <a:lnTo>
                    <a:pt x="561" y="117"/>
                  </a:lnTo>
                  <a:cubicBezTo>
                    <a:pt x="591" y="117"/>
                    <a:pt x="619" y="91"/>
                    <a:pt x="619" y="59"/>
                  </a:cubicBezTo>
                  <a:cubicBezTo>
                    <a:pt x="619" y="29"/>
                    <a:pt x="591" y="1"/>
                    <a:pt x="561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0"/>
            <p:cNvSpPr/>
            <p:nvPr/>
          </p:nvSpPr>
          <p:spPr>
            <a:xfrm>
              <a:off x="5307500" y="3078445"/>
              <a:ext cx="602881" cy="520071"/>
            </a:xfrm>
            <a:custGeom>
              <a:avLst/>
              <a:gdLst/>
              <a:ahLst/>
              <a:cxnLst/>
              <a:rect l="l" t="t" r="r" b="b"/>
              <a:pathLst>
                <a:path w="2286" h="1972" extrusionOk="0">
                  <a:moveTo>
                    <a:pt x="321" y="1"/>
                  </a:moveTo>
                  <a:cubicBezTo>
                    <a:pt x="144" y="1"/>
                    <a:pt x="0" y="146"/>
                    <a:pt x="0" y="322"/>
                  </a:cubicBezTo>
                  <a:lnTo>
                    <a:pt x="0" y="1650"/>
                  </a:lnTo>
                  <a:cubicBezTo>
                    <a:pt x="0" y="1825"/>
                    <a:pt x="144" y="1971"/>
                    <a:pt x="321" y="1971"/>
                  </a:cubicBezTo>
                  <a:lnTo>
                    <a:pt x="1964" y="1971"/>
                  </a:lnTo>
                  <a:cubicBezTo>
                    <a:pt x="2140" y="1971"/>
                    <a:pt x="2285" y="1825"/>
                    <a:pt x="2285" y="1650"/>
                  </a:cubicBezTo>
                  <a:lnTo>
                    <a:pt x="2285" y="322"/>
                  </a:lnTo>
                  <a:cubicBezTo>
                    <a:pt x="2285" y="146"/>
                    <a:pt x="2140" y="1"/>
                    <a:pt x="1964" y="1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0"/>
            <p:cNvSpPr/>
            <p:nvPr/>
          </p:nvSpPr>
          <p:spPr>
            <a:xfrm>
              <a:off x="5539052" y="3195276"/>
              <a:ext cx="193312" cy="286408"/>
            </a:xfrm>
            <a:custGeom>
              <a:avLst/>
              <a:gdLst/>
              <a:ahLst/>
              <a:cxnLst/>
              <a:rect l="l" t="t" r="r" b="b"/>
              <a:pathLst>
                <a:path w="733" h="1086" extrusionOk="0">
                  <a:moveTo>
                    <a:pt x="71" y="1"/>
                  </a:moveTo>
                  <a:cubicBezTo>
                    <a:pt x="35" y="1"/>
                    <a:pt x="0" y="29"/>
                    <a:pt x="0" y="72"/>
                  </a:cubicBezTo>
                  <a:lnTo>
                    <a:pt x="0" y="1016"/>
                  </a:lnTo>
                  <a:cubicBezTo>
                    <a:pt x="0" y="1057"/>
                    <a:pt x="34" y="1085"/>
                    <a:pt x="70" y="1085"/>
                  </a:cubicBezTo>
                  <a:cubicBezTo>
                    <a:pt x="85" y="1085"/>
                    <a:pt x="100" y="1080"/>
                    <a:pt x="114" y="1070"/>
                  </a:cubicBezTo>
                  <a:lnTo>
                    <a:pt x="698" y="596"/>
                  </a:lnTo>
                  <a:cubicBezTo>
                    <a:pt x="733" y="569"/>
                    <a:pt x="733" y="517"/>
                    <a:pt x="698" y="489"/>
                  </a:cubicBezTo>
                  <a:lnTo>
                    <a:pt x="114" y="16"/>
                  </a:lnTo>
                  <a:cubicBezTo>
                    <a:pt x="101" y="5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0"/>
            <p:cNvSpPr/>
            <p:nvPr/>
          </p:nvSpPr>
          <p:spPr>
            <a:xfrm>
              <a:off x="8341152" y="2867727"/>
              <a:ext cx="56701" cy="780370"/>
            </a:xfrm>
            <a:custGeom>
              <a:avLst/>
              <a:gdLst/>
              <a:ahLst/>
              <a:cxnLst/>
              <a:rect l="l" t="t" r="r" b="b"/>
              <a:pathLst>
                <a:path w="215" h="2959" fill="none" extrusionOk="0">
                  <a:moveTo>
                    <a:pt x="214" y="2959"/>
                  </a:moveTo>
                  <a:lnTo>
                    <a:pt x="214" y="866"/>
                  </a:lnTo>
                  <a:cubicBezTo>
                    <a:pt x="214" y="564"/>
                    <a:pt x="142" y="269"/>
                    <a:pt x="0" y="1"/>
                  </a:cubicBez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0"/>
            <p:cNvSpPr/>
            <p:nvPr/>
          </p:nvSpPr>
          <p:spPr>
            <a:xfrm>
              <a:off x="8153115" y="3586910"/>
              <a:ext cx="489215" cy="106282"/>
            </a:xfrm>
            <a:custGeom>
              <a:avLst/>
              <a:gdLst/>
              <a:ahLst/>
              <a:cxnLst/>
              <a:rect l="l" t="t" r="r" b="b"/>
              <a:pathLst>
                <a:path w="1855" h="403" extrusionOk="0">
                  <a:moveTo>
                    <a:pt x="73" y="0"/>
                  </a:moveTo>
                  <a:cubicBezTo>
                    <a:pt x="32" y="0"/>
                    <a:pt x="0" y="32"/>
                    <a:pt x="0" y="75"/>
                  </a:cubicBezTo>
                  <a:lnTo>
                    <a:pt x="0" y="330"/>
                  </a:lnTo>
                  <a:cubicBezTo>
                    <a:pt x="0" y="371"/>
                    <a:pt x="32" y="403"/>
                    <a:pt x="73" y="403"/>
                  </a:cubicBezTo>
                  <a:lnTo>
                    <a:pt x="1782" y="403"/>
                  </a:lnTo>
                  <a:cubicBezTo>
                    <a:pt x="1823" y="403"/>
                    <a:pt x="1855" y="371"/>
                    <a:pt x="1855" y="330"/>
                  </a:cubicBezTo>
                  <a:lnTo>
                    <a:pt x="1855" y="75"/>
                  </a:lnTo>
                  <a:cubicBezTo>
                    <a:pt x="1855" y="35"/>
                    <a:pt x="1823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0"/>
            <p:cNvSpPr/>
            <p:nvPr/>
          </p:nvSpPr>
          <p:spPr>
            <a:xfrm>
              <a:off x="8202696" y="3692929"/>
              <a:ext cx="390053" cy="265837"/>
            </a:xfrm>
            <a:custGeom>
              <a:avLst/>
              <a:gdLst/>
              <a:ahLst/>
              <a:cxnLst/>
              <a:rect l="l" t="t" r="r" b="b"/>
              <a:pathLst>
                <a:path w="1479" h="1008" extrusionOk="0">
                  <a:moveTo>
                    <a:pt x="1" y="1"/>
                  </a:moveTo>
                  <a:lnTo>
                    <a:pt x="35" y="316"/>
                  </a:lnTo>
                  <a:lnTo>
                    <a:pt x="99" y="888"/>
                  </a:lnTo>
                  <a:cubicBezTo>
                    <a:pt x="105" y="956"/>
                    <a:pt x="163" y="1008"/>
                    <a:pt x="232" y="1008"/>
                  </a:cubicBezTo>
                  <a:lnTo>
                    <a:pt x="1247" y="1008"/>
                  </a:lnTo>
                  <a:cubicBezTo>
                    <a:pt x="1316" y="1008"/>
                    <a:pt x="1373" y="956"/>
                    <a:pt x="1380" y="888"/>
                  </a:cubicBezTo>
                  <a:lnTo>
                    <a:pt x="1478" y="1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0"/>
            <p:cNvSpPr/>
            <p:nvPr/>
          </p:nvSpPr>
          <p:spPr>
            <a:xfrm>
              <a:off x="8382294" y="2854804"/>
              <a:ext cx="457831" cy="158500"/>
            </a:xfrm>
            <a:custGeom>
              <a:avLst/>
              <a:gdLst/>
              <a:ahLst/>
              <a:cxnLst/>
              <a:rect l="l" t="t" r="r" b="b"/>
              <a:pathLst>
                <a:path w="1736" h="601" extrusionOk="0">
                  <a:moveTo>
                    <a:pt x="861" y="1"/>
                  </a:moveTo>
                  <a:cubicBezTo>
                    <a:pt x="540" y="1"/>
                    <a:pt x="209" y="145"/>
                    <a:pt x="1" y="382"/>
                  </a:cubicBezTo>
                  <a:cubicBezTo>
                    <a:pt x="44" y="363"/>
                    <a:pt x="90" y="355"/>
                    <a:pt x="136" y="355"/>
                  </a:cubicBezTo>
                  <a:cubicBezTo>
                    <a:pt x="207" y="355"/>
                    <a:pt x="279" y="374"/>
                    <a:pt x="345" y="401"/>
                  </a:cubicBezTo>
                  <a:cubicBezTo>
                    <a:pt x="457" y="444"/>
                    <a:pt x="557" y="510"/>
                    <a:pt x="669" y="551"/>
                  </a:cubicBezTo>
                  <a:cubicBezTo>
                    <a:pt x="758" y="584"/>
                    <a:pt x="854" y="600"/>
                    <a:pt x="950" y="600"/>
                  </a:cubicBezTo>
                  <a:cubicBezTo>
                    <a:pt x="1067" y="600"/>
                    <a:pt x="1184" y="576"/>
                    <a:pt x="1290" y="527"/>
                  </a:cubicBezTo>
                  <a:cubicBezTo>
                    <a:pt x="1483" y="437"/>
                    <a:pt x="1660" y="262"/>
                    <a:pt x="1735" y="63"/>
                  </a:cubicBezTo>
                  <a:lnTo>
                    <a:pt x="1735" y="63"/>
                  </a:lnTo>
                  <a:cubicBezTo>
                    <a:pt x="1677" y="113"/>
                    <a:pt x="1600" y="133"/>
                    <a:pt x="1522" y="133"/>
                  </a:cubicBezTo>
                  <a:cubicBezTo>
                    <a:pt x="1491" y="133"/>
                    <a:pt x="1461" y="130"/>
                    <a:pt x="1431" y="125"/>
                  </a:cubicBezTo>
                  <a:cubicBezTo>
                    <a:pt x="1324" y="106"/>
                    <a:pt x="1226" y="63"/>
                    <a:pt x="1121" y="35"/>
                  </a:cubicBezTo>
                  <a:cubicBezTo>
                    <a:pt x="1037" y="12"/>
                    <a:pt x="949" y="1"/>
                    <a:pt x="861" y="1"/>
                  </a:cubicBezTo>
                  <a:close/>
                </a:path>
              </a:pathLst>
            </a:custGeom>
            <a:solidFill>
              <a:srgbClr val="FEBA63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0"/>
            <p:cNvSpPr/>
            <p:nvPr/>
          </p:nvSpPr>
          <p:spPr>
            <a:xfrm>
              <a:off x="8397590" y="3181826"/>
              <a:ext cx="558311" cy="189093"/>
            </a:xfrm>
            <a:custGeom>
              <a:avLst/>
              <a:gdLst/>
              <a:ahLst/>
              <a:cxnLst/>
              <a:rect l="l" t="t" r="r" b="b"/>
              <a:pathLst>
                <a:path w="2117" h="717" extrusionOk="0">
                  <a:moveTo>
                    <a:pt x="2086" y="1"/>
                  </a:moveTo>
                  <a:lnTo>
                    <a:pt x="2086" y="1"/>
                  </a:lnTo>
                  <a:cubicBezTo>
                    <a:pt x="2067" y="91"/>
                    <a:pt x="2001" y="172"/>
                    <a:pt x="1919" y="213"/>
                  </a:cubicBezTo>
                  <a:cubicBezTo>
                    <a:pt x="1849" y="248"/>
                    <a:pt x="1769" y="261"/>
                    <a:pt x="1689" y="261"/>
                  </a:cubicBezTo>
                  <a:cubicBezTo>
                    <a:pt x="1676" y="261"/>
                    <a:pt x="1664" y="260"/>
                    <a:pt x="1652" y="260"/>
                  </a:cubicBezTo>
                  <a:cubicBezTo>
                    <a:pt x="1427" y="251"/>
                    <a:pt x="1213" y="161"/>
                    <a:pt x="988" y="148"/>
                  </a:cubicBezTo>
                  <a:cubicBezTo>
                    <a:pt x="969" y="147"/>
                    <a:pt x="950" y="147"/>
                    <a:pt x="930" y="147"/>
                  </a:cubicBezTo>
                  <a:cubicBezTo>
                    <a:pt x="563" y="147"/>
                    <a:pt x="210" y="359"/>
                    <a:pt x="0" y="662"/>
                  </a:cubicBezTo>
                  <a:cubicBezTo>
                    <a:pt x="81" y="577"/>
                    <a:pt x="172" y="533"/>
                    <a:pt x="275" y="533"/>
                  </a:cubicBezTo>
                  <a:cubicBezTo>
                    <a:pt x="290" y="533"/>
                    <a:pt x="306" y="534"/>
                    <a:pt x="322" y="536"/>
                  </a:cubicBezTo>
                  <a:cubicBezTo>
                    <a:pt x="442" y="551"/>
                    <a:pt x="553" y="607"/>
                    <a:pt x="669" y="647"/>
                  </a:cubicBezTo>
                  <a:cubicBezTo>
                    <a:pt x="803" y="694"/>
                    <a:pt x="945" y="716"/>
                    <a:pt x="1087" y="716"/>
                  </a:cubicBezTo>
                  <a:cubicBezTo>
                    <a:pt x="1360" y="716"/>
                    <a:pt x="1634" y="633"/>
                    <a:pt x="1855" y="474"/>
                  </a:cubicBezTo>
                  <a:cubicBezTo>
                    <a:pt x="1932" y="418"/>
                    <a:pt x="2003" y="354"/>
                    <a:pt x="2050" y="273"/>
                  </a:cubicBezTo>
                  <a:cubicBezTo>
                    <a:pt x="2097" y="191"/>
                    <a:pt x="2116" y="91"/>
                    <a:pt x="2086" y="1"/>
                  </a:cubicBezTo>
                  <a:close/>
                </a:path>
              </a:pathLst>
            </a:custGeom>
            <a:solidFill>
              <a:srgbClr val="FEBA63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0"/>
            <p:cNvSpPr/>
            <p:nvPr/>
          </p:nvSpPr>
          <p:spPr>
            <a:xfrm>
              <a:off x="7765436" y="3110092"/>
              <a:ext cx="489478" cy="149270"/>
            </a:xfrm>
            <a:custGeom>
              <a:avLst/>
              <a:gdLst/>
              <a:ahLst/>
              <a:cxnLst/>
              <a:rect l="l" t="t" r="r" b="b"/>
              <a:pathLst>
                <a:path w="1856" h="566" extrusionOk="0">
                  <a:moveTo>
                    <a:pt x="1856" y="178"/>
                  </a:moveTo>
                  <a:cubicBezTo>
                    <a:pt x="1825" y="189"/>
                    <a:pt x="1796" y="204"/>
                    <a:pt x="1767" y="221"/>
                  </a:cubicBezTo>
                  <a:lnTo>
                    <a:pt x="1767" y="221"/>
                  </a:lnTo>
                  <a:cubicBezTo>
                    <a:pt x="1768" y="221"/>
                    <a:pt x="1768" y="221"/>
                    <a:pt x="1768" y="221"/>
                  </a:cubicBezTo>
                  <a:lnTo>
                    <a:pt x="1856" y="178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78" y="151"/>
                    <a:pt x="159" y="307"/>
                    <a:pt x="292" y="408"/>
                  </a:cubicBezTo>
                  <a:cubicBezTo>
                    <a:pt x="388" y="483"/>
                    <a:pt x="506" y="521"/>
                    <a:pt x="626" y="545"/>
                  </a:cubicBezTo>
                  <a:cubicBezTo>
                    <a:pt x="702" y="559"/>
                    <a:pt x="779" y="565"/>
                    <a:pt x="856" y="565"/>
                  </a:cubicBezTo>
                  <a:cubicBezTo>
                    <a:pt x="1111" y="565"/>
                    <a:pt x="1366" y="491"/>
                    <a:pt x="1579" y="350"/>
                  </a:cubicBezTo>
                  <a:cubicBezTo>
                    <a:pt x="1642" y="308"/>
                    <a:pt x="1703" y="259"/>
                    <a:pt x="1767" y="221"/>
                  </a:cubicBezTo>
                  <a:lnTo>
                    <a:pt x="1767" y="221"/>
                  </a:lnTo>
                  <a:cubicBezTo>
                    <a:pt x="1691" y="77"/>
                    <a:pt x="1508" y="8"/>
                    <a:pt x="1336" y="8"/>
                  </a:cubicBezTo>
                  <a:cubicBezTo>
                    <a:pt x="1295" y="8"/>
                    <a:pt x="1255" y="12"/>
                    <a:pt x="1217" y="20"/>
                  </a:cubicBezTo>
                  <a:cubicBezTo>
                    <a:pt x="1022" y="61"/>
                    <a:pt x="843" y="159"/>
                    <a:pt x="643" y="187"/>
                  </a:cubicBezTo>
                  <a:cubicBezTo>
                    <a:pt x="603" y="193"/>
                    <a:pt x="563" y="195"/>
                    <a:pt x="523" y="195"/>
                  </a:cubicBezTo>
                  <a:cubicBezTo>
                    <a:pt x="332" y="195"/>
                    <a:pt x="144" y="132"/>
                    <a:pt x="1" y="1"/>
                  </a:cubicBezTo>
                  <a:close/>
                </a:path>
              </a:pathLst>
            </a:custGeom>
            <a:solidFill>
              <a:srgbClr val="FEBA6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0"/>
            <p:cNvSpPr/>
            <p:nvPr/>
          </p:nvSpPr>
          <p:spPr>
            <a:xfrm>
              <a:off x="7765436" y="3104554"/>
              <a:ext cx="489478" cy="165093"/>
            </a:xfrm>
            <a:custGeom>
              <a:avLst/>
              <a:gdLst/>
              <a:ahLst/>
              <a:cxnLst/>
              <a:rect l="l" t="t" r="r" b="b"/>
              <a:pathLst>
                <a:path w="1856" h="626" fill="none" extrusionOk="0">
                  <a:moveTo>
                    <a:pt x="1856" y="199"/>
                  </a:moveTo>
                  <a:cubicBezTo>
                    <a:pt x="1755" y="236"/>
                    <a:pt x="1669" y="311"/>
                    <a:pt x="1579" y="371"/>
                  </a:cubicBezTo>
                  <a:cubicBezTo>
                    <a:pt x="1301" y="555"/>
                    <a:pt x="952" y="626"/>
                    <a:pt x="626" y="566"/>
                  </a:cubicBezTo>
                  <a:cubicBezTo>
                    <a:pt x="506" y="542"/>
                    <a:pt x="388" y="504"/>
                    <a:pt x="292" y="429"/>
                  </a:cubicBezTo>
                  <a:cubicBezTo>
                    <a:pt x="159" y="328"/>
                    <a:pt x="78" y="172"/>
                    <a:pt x="1" y="22"/>
                  </a:cubicBezTo>
                  <a:cubicBezTo>
                    <a:pt x="174" y="180"/>
                    <a:pt x="412" y="240"/>
                    <a:pt x="643" y="208"/>
                  </a:cubicBezTo>
                  <a:cubicBezTo>
                    <a:pt x="843" y="180"/>
                    <a:pt x="1022" y="82"/>
                    <a:pt x="1217" y="41"/>
                  </a:cubicBezTo>
                  <a:cubicBezTo>
                    <a:pt x="1414" y="0"/>
                    <a:pt x="1674" y="64"/>
                    <a:pt x="1768" y="242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0"/>
            <p:cNvSpPr/>
            <p:nvPr/>
          </p:nvSpPr>
          <p:spPr>
            <a:xfrm>
              <a:off x="8254650" y="3139366"/>
              <a:ext cx="142677" cy="45097"/>
            </a:xfrm>
            <a:custGeom>
              <a:avLst/>
              <a:gdLst/>
              <a:ahLst/>
              <a:cxnLst/>
              <a:rect l="l" t="t" r="r" b="b"/>
              <a:pathLst>
                <a:path w="541" h="171" fill="none" extrusionOk="0">
                  <a:moveTo>
                    <a:pt x="540" y="170"/>
                  </a:moveTo>
                  <a:cubicBezTo>
                    <a:pt x="386" y="57"/>
                    <a:pt x="180" y="1"/>
                    <a:pt x="1" y="67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0"/>
            <p:cNvSpPr/>
            <p:nvPr/>
          </p:nvSpPr>
          <p:spPr>
            <a:xfrm>
              <a:off x="8070041" y="2479257"/>
              <a:ext cx="296166" cy="392163"/>
            </a:xfrm>
            <a:custGeom>
              <a:avLst/>
              <a:gdLst/>
              <a:ahLst/>
              <a:cxnLst/>
              <a:rect l="l" t="t" r="r" b="b"/>
              <a:pathLst>
                <a:path w="1123" h="1487" extrusionOk="0">
                  <a:moveTo>
                    <a:pt x="37" y="0"/>
                  </a:moveTo>
                  <a:lnTo>
                    <a:pt x="37" y="0"/>
                  </a:lnTo>
                  <a:cubicBezTo>
                    <a:pt x="17" y="249"/>
                    <a:pt x="0" y="499"/>
                    <a:pt x="49" y="743"/>
                  </a:cubicBezTo>
                  <a:cubicBezTo>
                    <a:pt x="99" y="988"/>
                    <a:pt x="225" y="1225"/>
                    <a:pt x="439" y="1354"/>
                  </a:cubicBezTo>
                  <a:cubicBezTo>
                    <a:pt x="613" y="1459"/>
                    <a:pt x="825" y="1478"/>
                    <a:pt x="1028" y="1487"/>
                  </a:cubicBezTo>
                  <a:cubicBezTo>
                    <a:pt x="1069" y="1270"/>
                    <a:pt x="1123" y="990"/>
                    <a:pt x="1003" y="806"/>
                  </a:cubicBezTo>
                  <a:cubicBezTo>
                    <a:pt x="934" y="699"/>
                    <a:pt x="823" y="628"/>
                    <a:pt x="718" y="559"/>
                  </a:cubicBezTo>
                  <a:cubicBezTo>
                    <a:pt x="570" y="467"/>
                    <a:pt x="424" y="375"/>
                    <a:pt x="277" y="281"/>
                  </a:cubicBezTo>
                  <a:cubicBezTo>
                    <a:pt x="172" y="214"/>
                    <a:pt x="54" y="125"/>
                    <a:pt x="37" y="0"/>
                  </a:cubicBezTo>
                  <a:close/>
                </a:path>
              </a:pathLst>
            </a:custGeom>
            <a:solidFill>
              <a:srgbClr val="FEBA63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0"/>
            <p:cNvSpPr/>
            <p:nvPr/>
          </p:nvSpPr>
          <p:spPr>
            <a:xfrm>
              <a:off x="8202696" y="3692929"/>
              <a:ext cx="371328" cy="83338"/>
            </a:xfrm>
            <a:custGeom>
              <a:avLst/>
              <a:gdLst/>
              <a:ahLst/>
              <a:cxnLst/>
              <a:rect l="l" t="t" r="r" b="b"/>
              <a:pathLst>
                <a:path w="1408" h="316" extrusionOk="0">
                  <a:moveTo>
                    <a:pt x="1" y="1"/>
                  </a:moveTo>
                  <a:lnTo>
                    <a:pt x="35" y="316"/>
                  </a:lnTo>
                  <a:cubicBezTo>
                    <a:pt x="429" y="151"/>
                    <a:pt x="1408" y="1"/>
                    <a:pt x="1408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0"/>
            <p:cNvSpPr/>
            <p:nvPr/>
          </p:nvSpPr>
          <p:spPr>
            <a:xfrm>
              <a:off x="8109072" y="2581319"/>
              <a:ext cx="229443" cy="290100"/>
            </a:xfrm>
            <a:custGeom>
              <a:avLst/>
              <a:gdLst/>
              <a:ahLst/>
              <a:cxnLst/>
              <a:rect l="l" t="t" r="r" b="b"/>
              <a:pathLst>
                <a:path w="870" h="1100" fill="none" extrusionOk="0">
                  <a:moveTo>
                    <a:pt x="0" y="1"/>
                  </a:moveTo>
                  <a:cubicBezTo>
                    <a:pt x="15" y="119"/>
                    <a:pt x="81" y="224"/>
                    <a:pt x="152" y="320"/>
                  </a:cubicBezTo>
                  <a:cubicBezTo>
                    <a:pt x="261" y="466"/>
                    <a:pt x="386" y="601"/>
                    <a:pt x="523" y="721"/>
                  </a:cubicBezTo>
                  <a:cubicBezTo>
                    <a:pt x="653" y="834"/>
                    <a:pt x="799" y="941"/>
                    <a:pt x="870" y="110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0"/>
            <p:cNvSpPr/>
            <p:nvPr/>
          </p:nvSpPr>
          <p:spPr>
            <a:xfrm>
              <a:off x="7874092" y="3162574"/>
              <a:ext cx="353131" cy="59075"/>
            </a:xfrm>
            <a:custGeom>
              <a:avLst/>
              <a:gdLst/>
              <a:ahLst/>
              <a:cxnLst/>
              <a:rect l="l" t="t" r="r" b="b"/>
              <a:pathLst>
                <a:path w="1339" h="224" fill="none" extrusionOk="0">
                  <a:moveTo>
                    <a:pt x="0" y="106"/>
                  </a:moveTo>
                  <a:cubicBezTo>
                    <a:pt x="122" y="200"/>
                    <a:pt x="287" y="224"/>
                    <a:pt x="439" y="206"/>
                  </a:cubicBezTo>
                  <a:cubicBezTo>
                    <a:pt x="591" y="187"/>
                    <a:pt x="737" y="131"/>
                    <a:pt x="885" y="86"/>
                  </a:cubicBezTo>
                  <a:cubicBezTo>
                    <a:pt x="1032" y="39"/>
                    <a:pt x="1184" y="1"/>
                    <a:pt x="1339" y="18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0"/>
            <p:cNvSpPr/>
            <p:nvPr/>
          </p:nvSpPr>
          <p:spPr>
            <a:xfrm>
              <a:off x="8382294" y="2906758"/>
              <a:ext cx="381086" cy="48790"/>
            </a:xfrm>
            <a:custGeom>
              <a:avLst/>
              <a:gdLst/>
              <a:ahLst/>
              <a:cxnLst/>
              <a:rect l="l" t="t" r="r" b="b"/>
              <a:pathLst>
                <a:path w="1445" h="185" fill="none" extrusionOk="0">
                  <a:moveTo>
                    <a:pt x="1" y="185"/>
                  </a:moveTo>
                  <a:cubicBezTo>
                    <a:pt x="232" y="46"/>
                    <a:pt x="502" y="1"/>
                    <a:pt x="746" y="52"/>
                  </a:cubicBezTo>
                  <a:cubicBezTo>
                    <a:pt x="866" y="78"/>
                    <a:pt x="979" y="127"/>
                    <a:pt x="1099" y="146"/>
                  </a:cubicBezTo>
                  <a:cubicBezTo>
                    <a:pt x="1221" y="168"/>
                    <a:pt x="1356" y="153"/>
                    <a:pt x="1444" y="65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0"/>
            <p:cNvSpPr/>
            <p:nvPr/>
          </p:nvSpPr>
          <p:spPr>
            <a:xfrm>
              <a:off x="8413413" y="3270438"/>
              <a:ext cx="434095" cy="68042"/>
            </a:xfrm>
            <a:custGeom>
              <a:avLst/>
              <a:gdLst/>
              <a:ahLst/>
              <a:cxnLst/>
              <a:rect l="l" t="t" r="r" b="b"/>
              <a:pathLst>
                <a:path w="1646" h="258" fill="none" extrusionOk="0">
                  <a:moveTo>
                    <a:pt x="0" y="258"/>
                  </a:moveTo>
                  <a:cubicBezTo>
                    <a:pt x="287" y="31"/>
                    <a:pt x="741" y="1"/>
                    <a:pt x="1086" y="84"/>
                  </a:cubicBezTo>
                  <a:cubicBezTo>
                    <a:pt x="1155" y="102"/>
                    <a:pt x="1221" y="123"/>
                    <a:pt x="1292" y="132"/>
                  </a:cubicBezTo>
                  <a:cubicBezTo>
                    <a:pt x="1412" y="144"/>
                    <a:pt x="1532" y="119"/>
                    <a:pt x="1645" y="76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0"/>
            <p:cNvSpPr/>
            <p:nvPr/>
          </p:nvSpPr>
          <p:spPr>
            <a:xfrm>
              <a:off x="8282869" y="2684700"/>
              <a:ext cx="25054" cy="127908"/>
            </a:xfrm>
            <a:custGeom>
              <a:avLst/>
              <a:gdLst/>
              <a:ahLst/>
              <a:cxnLst/>
              <a:rect l="l" t="t" r="r" b="b"/>
              <a:pathLst>
                <a:path w="95" h="485" fill="none" extrusionOk="0">
                  <a:moveTo>
                    <a:pt x="1" y="1"/>
                  </a:moveTo>
                  <a:cubicBezTo>
                    <a:pt x="78" y="149"/>
                    <a:pt x="95" y="326"/>
                    <a:pt x="48" y="485"/>
                  </a:cubicBezTo>
                  <a:cubicBezTo>
                    <a:pt x="48" y="476"/>
                    <a:pt x="48" y="468"/>
                    <a:pt x="50" y="459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0"/>
            <p:cNvSpPr/>
            <p:nvPr/>
          </p:nvSpPr>
          <p:spPr>
            <a:xfrm>
              <a:off x="8232760" y="2658327"/>
              <a:ext cx="20571" cy="110238"/>
            </a:xfrm>
            <a:custGeom>
              <a:avLst/>
              <a:gdLst/>
              <a:ahLst/>
              <a:cxnLst/>
              <a:rect l="l" t="t" r="r" b="b"/>
              <a:pathLst>
                <a:path w="78" h="418" fill="none" extrusionOk="0">
                  <a:moveTo>
                    <a:pt x="0" y="0"/>
                  </a:moveTo>
                  <a:cubicBezTo>
                    <a:pt x="62" y="129"/>
                    <a:pt x="77" y="279"/>
                    <a:pt x="43" y="418"/>
                  </a:cubicBezTo>
                  <a:cubicBezTo>
                    <a:pt x="47" y="411"/>
                    <a:pt x="47" y="403"/>
                    <a:pt x="47" y="396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0"/>
            <p:cNvSpPr/>
            <p:nvPr/>
          </p:nvSpPr>
          <p:spPr>
            <a:xfrm>
              <a:off x="8181334" y="2630636"/>
              <a:ext cx="10813" cy="74107"/>
            </a:xfrm>
            <a:custGeom>
              <a:avLst/>
              <a:gdLst/>
              <a:ahLst/>
              <a:cxnLst/>
              <a:rect l="l" t="t" r="r" b="b"/>
              <a:pathLst>
                <a:path w="41" h="281" fill="none" extrusionOk="0">
                  <a:moveTo>
                    <a:pt x="0" y="0"/>
                  </a:moveTo>
                  <a:cubicBezTo>
                    <a:pt x="37" y="88"/>
                    <a:pt x="41" y="189"/>
                    <a:pt x="11" y="28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0"/>
            <p:cNvSpPr/>
            <p:nvPr/>
          </p:nvSpPr>
          <p:spPr>
            <a:xfrm>
              <a:off x="8113028" y="2656481"/>
              <a:ext cx="35603" cy="8703"/>
            </a:xfrm>
            <a:custGeom>
              <a:avLst/>
              <a:gdLst/>
              <a:ahLst/>
              <a:cxnLst/>
              <a:rect l="l" t="t" r="r" b="b"/>
              <a:pathLst>
                <a:path w="135" h="33" fill="none" extrusionOk="0">
                  <a:moveTo>
                    <a:pt x="0" y="1"/>
                  </a:moveTo>
                  <a:cubicBezTo>
                    <a:pt x="41" y="22"/>
                    <a:pt x="88" y="33"/>
                    <a:pt x="135" y="29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0"/>
            <p:cNvSpPr/>
            <p:nvPr/>
          </p:nvSpPr>
          <p:spPr>
            <a:xfrm>
              <a:off x="8134390" y="2719248"/>
              <a:ext cx="69624" cy="16615"/>
            </a:xfrm>
            <a:custGeom>
              <a:avLst/>
              <a:gdLst/>
              <a:ahLst/>
              <a:cxnLst/>
              <a:rect l="l" t="t" r="r" b="b"/>
              <a:pathLst>
                <a:path w="264" h="63" fill="none" extrusionOk="0">
                  <a:moveTo>
                    <a:pt x="0" y="1"/>
                  </a:moveTo>
                  <a:cubicBezTo>
                    <a:pt x="77" y="48"/>
                    <a:pt x="176" y="63"/>
                    <a:pt x="264" y="39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0"/>
            <p:cNvSpPr/>
            <p:nvPr/>
          </p:nvSpPr>
          <p:spPr>
            <a:xfrm>
              <a:off x="8175532" y="2788609"/>
              <a:ext cx="91250" cy="12923"/>
            </a:xfrm>
            <a:custGeom>
              <a:avLst/>
              <a:gdLst/>
              <a:ahLst/>
              <a:cxnLst/>
              <a:rect l="l" t="t" r="r" b="b"/>
              <a:pathLst>
                <a:path w="346" h="49" fill="none" extrusionOk="0">
                  <a:moveTo>
                    <a:pt x="1" y="1"/>
                  </a:moveTo>
                  <a:cubicBezTo>
                    <a:pt x="110" y="44"/>
                    <a:pt x="234" y="48"/>
                    <a:pt x="346" y="1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0"/>
            <p:cNvSpPr/>
            <p:nvPr/>
          </p:nvSpPr>
          <p:spPr>
            <a:xfrm>
              <a:off x="7906266" y="3181298"/>
              <a:ext cx="19252" cy="31911"/>
            </a:xfrm>
            <a:custGeom>
              <a:avLst/>
              <a:gdLst/>
              <a:ahLst/>
              <a:cxnLst/>
              <a:rect l="l" t="t" r="r" b="b"/>
              <a:pathLst>
                <a:path w="73" h="121" fill="none" extrusionOk="0">
                  <a:moveTo>
                    <a:pt x="0" y="0"/>
                  </a:moveTo>
                  <a:cubicBezTo>
                    <a:pt x="32" y="35"/>
                    <a:pt x="58" y="75"/>
                    <a:pt x="73" y="12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0"/>
            <p:cNvSpPr/>
            <p:nvPr/>
          </p:nvSpPr>
          <p:spPr>
            <a:xfrm>
              <a:off x="7943979" y="3177342"/>
              <a:ext cx="31911" cy="38768"/>
            </a:xfrm>
            <a:custGeom>
              <a:avLst/>
              <a:gdLst/>
              <a:ahLst/>
              <a:cxnLst/>
              <a:rect l="l" t="t" r="r" b="b"/>
              <a:pathLst>
                <a:path w="121" h="147" fill="none" extrusionOk="0">
                  <a:moveTo>
                    <a:pt x="1" y="0"/>
                  </a:moveTo>
                  <a:cubicBezTo>
                    <a:pt x="50" y="39"/>
                    <a:pt x="93" y="90"/>
                    <a:pt x="121" y="146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0"/>
            <p:cNvSpPr/>
            <p:nvPr/>
          </p:nvSpPr>
          <p:spPr>
            <a:xfrm>
              <a:off x="7999362" y="3163101"/>
              <a:ext cx="29010" cy="43779"/>
            </a:xfrm>
            <a:custGeom>
              <a:avLst/>
              <a:gdLst/>
              <a:ahLst/>
              <a:cxnLst/>
              <a:rect l="l" t="t" r="r" b="b"/>
              <a:pathLst>
                <a:path w="110" h="166" fill="none" extrusionOk="0">
                  <a:moveTo>
                    <a:pt x="1" y="1"/>
                  </a:moveTo>
                  <a:cubicBezTo>
                    <a:pt x="48" y="48"/>
                    <a:pt x="86" y="104"/>
                    <a:pt x="110" y="166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0"/>
            <p:cNvSpPr/>
            <p:nvPr/>
          </p:nvSpPr>
          <p:spPr>
            <a:xfrm>
              <a:off x="8048943" y="3146222"/>
              <a:ext cx="29274" cy="46680"/>
            </a:xfrm>
            <a:custGeom>
              <a:avLst/>
              <a:gdLst/>
              <a:ahLst/>
              <a:cxnLst/>
              <a:rect l="l" t="t" r="r" b="b"/>
              <a:pathLst>
                <a:path w="111" h="177" fill="none" extrusionOk="0">
                  <a:moveTo>
                    <a:pt x="1" y="1"/>
                  </a:moveTo>
                  <a:cubicBezTo>
                    <a:pt x="55" y="46"/>
                    <a:pt x="93" y="108"/>
                    <a:pt x="110" y="176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0"/>
            <p:cNvSpPr/>
            <p:nvPr/>
          </p:nvSpPr>
          <p:spPr>
            <a:xfrm>
              <a:off x="8111710" y="3133300"/>
              <a:ext cx="22417" cy="39823"/>
            </a:xfrm>
            <a:custGeom>
              <a:avLst/>
              <a:gdLst/>
              <a:ahLst/>
              <a:cxnLst/>
              <a:rect l="l" t="t" r="r" b="b"/>
              <a:pathLst>
                <a:path w="85" h="151" fill="none" extrusionOk="0">
                  <a:moveTo>
                    <a:pt x="1" y="0"/>
                  </a:moveTo>
                  <a:cubicBezTo>
                    <a:pt x="46" y="39"/>
                    <a:pt x="76" y="93"/>
                    <a:pt x="84" y="15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0"/>
            <p:cNvSpPr/>
            <p:nvPr/>
          </p:nvSpPr>
          <p:spPr>
            <a:xfrm>
              <a:off x="8163664" y="3145168"/>
              <a:ext cx="7648" cy="20043"/>
            </a:xfrm>
            <a:custGeom>
              <a:avLst/>
              <a:gdLst/>
              <a:ahLst/>
              <a:cxnLst/>
              <a:rect l="l" t="t" r="r" b="b"/>
              <a:pathLst>
                <a:path w="29" h="76" fill="none" extrusionOk="0">
                  <a:moveTo>
                    <a:pt x="1" y="0"/>
                  </a:moveTo>
                  <a:cubicBezTo>
                    <a:pt x="18" y="22"/>
                    <a:pt x="29" y="48"/>
                    <a:pt x="29" y="75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0"/>
            <p:cNvSpPr/>
            <p:nvPr/>
          </p:nvSpPr>
          <p:spPr>
            <a:xfrm>
              <a:off x="7939496" y="3221385"/>
              <a:ext cx="16615" cy="15032"/>
            </a:xfrm>
            <a:custGeom>
              <a:avLst/>
              <a:gdLst/>
              <a:ahLst/>
              <a:cxnLst/>
              <a:rect l="l" t="t" r="r" b="b"/>
              <a:pathLst>
                <a:path w="63" h="57" fill="none" extrusionOk="0">
                  <a:moveTo>
                    <a:pt x="0" y="56"/>
                  </a:moveTo>
                  <a:cubicBezTo>
                    <a:pt x="24" y="41"/>
                    <a:pt x="45" y="22"/>
                    <a:pt x="63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0"/>
            <p:cNvSpPr/>
            <p:nvPr/>
          </p:nvSpPr>
          <p:spPr>
            <a:xfrm>
              <a:off x="7993033" y="3217429"/>
              <a:ext cx="15560" cy="26373"/>
            </a:xfrm>
            <a:custGeom>
              <a:avLst/>
              <a:gdLst/>
              <a:ahLst/>
              <a:cxnLst/>
              <a:rect l="l" t="t" r="r" b="b"/>
              <a:pathLst>
                <a:path w="59" h="100" fill="none" extrusionOk="0">
                  <a:moveTo>
                    <a:pt x="1" y="99"/>
                  </a:moveTo>
                  <a:cubicBezTo>
                    <a:pt x="27" y="71"/>
                    <a:pt x="48" y="37"/>
                    <a:pt x="59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0"/>
            <p:cNvSpPr/>
            <p:nvPr/>
          </p:nvSpPr>
          <p:spPr>
            <a:xfrm>
              <a:off x="8051316" y="3203451"/>
              <a:ext cx="8703" cy="26109"/>
            </a:xfrm>
            <a:custGeom>
              <a:avLst/>
              <a:gdLst/>
              <a:ahLst/>
              <a:cxnLst/>
              <a:rect l="l" t="t" r="r" b="b"/>
              <a:pathLst>
                <a:path w="33" h="99" fill="none" extrusionOk="0">
                  <a:moveTo>
                    <a:pt x="1" y="99"/>
                  </a:moveTo>
                  <a:cubicBezTo>
                    <a:pt x="16" y="69"/>
                    <a:pt x="26" y="34"/>
                    <a:pt x="33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0"/>
            <p:cNvSpPr/>
            <p:nvPr/>
          </p:nvSpPr>
          <p:spPr>
            <a:xfrm>
              <a:off x="8097732" y="3186309"/>
              <a:ext cx="10813" cy="26373"/>
            </a:xfrm>
            <a:custGeom>
              <a:avLst/>
              <a:gdLst/>
              <a:ahLst/>
              <a:cxnLst/>
              <a:rect l="l" t="t" r="r" b="b"/>
              <a:pathLst>
                <a:path w="41" h="100" fill="none" extrusionOk="0">
                  <a:moveTo>
                    <a:pt x="0" y="99"/>
                  </a:moveTo>
                  <a:cubicBezTo>
                    <a:pt x="13" y="67"/>
                    <a:pt x="26" y="35"/>
                    <a:pt x="4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0"/>
            <p:cNvSpPr/>
            <p:nvPr/>
          </p:nvSpPr>
          <p:spPr>
            <a:xfrm>
              <a:off x="8145731" y="3173914"/>
              <a:ext cx="10285" cy="22417"/>
            </a:xfrm>
            <a:custGeom>
              <a:avLst/>
              <a:gdLst/>
              <a:ahLst/>
              <a:cxnLst/>
              <a:rect l="l" t="t" r="r" b="b"/>
              <a:pathLst>
                <a:path w="39" h="85" fill="none" extrusionOk="0">
                  <a:moveTo>
                    <a:pt x="0" y="84"/>
                  </a:moveTo>
                  <a:cubicBezTo>
                    <a:pt x="13" y="56"/>
                    <a:pt x="26" y="28"/>
                    <a:pt x="39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0"/>
            <p:cNvSpPr/>
            <p:nvPr/>
          </p:nvSpPr>
          <p:spPr>
            <a:xfrm>
              <a:off x="8448489" y="2926010"/>
              <a:ext cx="45361" cy="24527"/>
            </a:xfrm>
            <a:custGeom>
              <a:avLst/>
              <a:gdLst/>
              <a:ahLst/>
              <a:cxnLst/>
              <a:rect l="l" t="t" r="r" b="b"/>
              <a:pathLst>
                <a:path w="172" h="93" fill="none" extrusionOk="0">
                  <a:moveTo>
                    <a:pt x="0" y="0"/>
                  </a:moveTo>
                  <a:cubicBezTo>
                    <a:pt x="64" y="15"/>
                    <a:pt x="127" y="43"/>
                    <a:pt x="172" y="93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0"/>
            <p:cNvSpPr/>
            <p:nvPr/>
          </p:nvSpPr>
          <p:spPr>
            <a:xfrm>
              <a:off x="8509938" y="2915198"/>
              <a:ext cx="32438" cy="38240"/>
            </a:xfrm>
            <a:custGeom>
              <a:avLst/>
              <a:gdLst/>
              <a:ahLst/>
              <a:cxnLst/>
              <a:rect l="l" t="t" r="r" b="b"/>
              <a:pathLst>
                <a:path w="123" h="145" fill="none" extrusionOk="0">
                  <a:moveTo>
                    <a:pt x="1" y="1"/>
                  </a:moveTo>
                  <a:cubicBezTo>
                    <a:pt x="54" y="37"/>
                    <a:pt x="97" y="84"/>
                    <a:pt x="123" y="14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0"/>
            <p:cNvSpPr/>
            <p:nvPr/>
          </p:nvSpPr>
          <p:spPr>
            <a:xfrm>
              <a:off x="8571650" y="2918626"/>
              <a:ext cx="32966" cy="45361"/>
            </a:xfrm>
            <a:custGeom>
              <a:avLst/>
              <a:gdLst/>
              <a:ahLst/>
              <a:cxnLst/>
              <a:rect l="l" t="t" r="r" b="b"/>
              <a:pathLst>
                <a:path w="125" h="172" fill="none" extrusionOk="0">
                  <a:moveTo>
                    <a:pt x="0" y="1"/>
                  </a:moveTo>
                  <a:cubicBezTo>
                    <a:pt x="54" y="48"/>
                    <a:pt x="96" y="106"/>
                    <a:pt x="124" y="172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0"/>
            <p:cNvSpPr/>
            <p:nvPr/>
          </p:nvSpPr>
          <p:spPr>
            <a:xfrm>
              <a:off x="8630725" y="2936032"/>
              <a:ext cx="22944" cy="37186"/>
            </a:xfrm>
            <a:custGeom>
              <a:avLst/>
              <a:gdLst/>
              <a:ahLst/>
              <a:cxnLst/>
              <a:rect l="l" t="t" r="r" b="b"/>
              <a:pathLst>
                <a:path w="87" h="141" fill="none" extrusionOk="0">
                  <a:moveTo>
                    <a:pt x="1" y="1"/>
                  </a:moveTo>
                  <a:cubicBezTo>
                    <a:pt x="35" y="44"/>
                    <a:pt x="65" y="91"/>
                    <a:pt x="87" y="14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0"/>
            <p:cNvSpPr/>
            <p:nvPr/>
          </p:nvSpPr>
          <p:spPr>
            <a:xfrm>
              <a:off x="8686107" y="2949746"/>
              <a:ext cx="18461" cy="18988"/>
            </a:xfrm>
            <a:custGeom>
              <a:avLst/>
              <a:gdLst/>
              <a:ahLst/>
              <a:cxnLst/>
              <a:rect l="l" t="t" r="r" b="b"/>
              <a:pathLst>
                <a:path w="70" h="72" fill="none" extrusionOk="0">
                  <a:moveTo>
                    <a:pt x="1" y="0"/>
                  </a:moveTo>
                  <a:cubicBezTo>
                    <a:pt x="20" y="28"/>
                    <a:pt x="42" y="52"/>
                    <a:pt x="69" y="7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0"/>
            <p:cNvSpPr/>
            <p:nvPr/>
          </p:nvSpPr>
          <p:spPr>
            <a:xfrm>
              <a:off x="8733578" y="2941834"/>
              <a:ext cx="18461" cy="11604"/>
            </a:xfrm>
            <a:custGeom>
              <a:avLst/>
              <a:gdLst/>
              <a:ahLst/>
              <a:cxnLst/>
              <a:rect l="l" t="t" r="r" b="b"/>
              <a:pathLst>
                <a:path w="70" h="44" fill="none" extrusionOk="0">
                  <a:moveTo>
                    <a:pt x="1" y="0"/>
                  </a:moveTo>
                  <a:cubicBezTo>
                    <a:pt x="24" y="15"/>
                    <a:pt x="46" y="28"/>
                    <a:pt x="69" y="43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0"/>
            <p:cNvSpPr/>
            <p:nvPr/>
          </p:nvSpPr>
          <p:spPr>
            <a:xfrm>
              <a:off x="8665800" y="2905176"/>
              <a:ext cx="29010" cy="37449"/>
            </a:xfrm>
            <a:custGeom>
              <a:avLst/>
              <a:gdLst/>
              <a:ahLst/>
              <a:cxnLst/>
              <a:rect l="l" t="t" r="r" b="b"/>
              <a:pathLst>
                <a:path w="110" h="142" fill="none" extrusionOk="0">
                  <a:moveTo>
                    <a:pt x="1" y="142"/>
                  </a:moveTo>
                  <a:cubicBezTo>
                    <a:pt x="24" y="86"/>
                    <a:pt x="63" y="37"/>
                    <a:pt x="110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0"/>
            <p:cNvSpPr/>
            <p:nvPr/>
          </p:nvSpPr>
          <p:spPr>
            <a:xfrm>
              <a:off x="8609363" y="2891990"/>
              <a:ext cx="31384" cy="33757"/>
            </a:xfrm>
            <a:custGeom>
              <a:avLst/>
              <a:gdLst/>
              <a:ahLst/>
              <a:cxnLst/>
              <a:rect l="l" t="t" r="r" b="b"/>
              <a:pathLst>
                <a:path w="119" h="128" fill="none" extrusionOk="0">
                  <a:moveTo>
                    <a:pt x="1" y="127"/>
                  </a:moveTo>
                  <a:cubicBezTo>
                    <a:pt x="26" y="74"/>
                    <a:pt x="67" y="29"/>
                    <a:pt x="118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0"/>
            <p:cNvSpPr/>
            <p:nvPr/>
          </p:nvSpPr>
          <p:spPr>
            <a:xfrm>
              <a:off x="8543958" y="2886979"/>
              <a:ext cx="19252" cy="26373"/>
            </a:xfrm>
            <a:custGeom>
              <a:avLst/>
              <a:gdLst/>
              <a:ahLst/>
              <a:cxnLst/>
              <a:rect l="l" t="t" r="r" b="b"/>
              <a:pathLst>
                <a:path w="73" h="100" fill="none" extrusionOk="0">
                  <a:moveTo>
                    <a:pt x="0" y="99"/>
                  </a:moveTo>
                  <a:cubicBezTo>
                    <a:pt x="13" y="61"/>
                    <a:pt x="39" y="24"/>
                    <a:pt x="73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0"/>
            <p:cNvSpPr/>
            <p:nvPr/>
          </p:nvSpPr>
          <p:spPr>
            <a:xfrm>
              <a:off x="8481191" y="2895945"/>
              <a:ext cx="18988" cy="22417"/>
            </a:xfrm>
            <a:custGeom>
              <a:avLst/>
              <a:gdLst/>
              <a:ahLst/>
              <a:cxnLst/>
              <a:rect l="l" t="t" r="r" b="b"/>
              <a:pathLst>
                <a:path w="72" h="85" fill="none" extrusionOk="0">
                  <a:moveTo>
                    <a:pt x="0" y="84"/>
                  </a:moveTo>
                  <a:cubicBezTo>
                    <a:pt x="15" y="54"/>
                    <a:pt x="41" y="16"/>
                    <a:pt x="7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0"/>
            <p:cNvSpPr/>
            <p:nvPr/>
          </p:nvSpPr>
          <p:spPr>
            <a:xfrm>
              <a:off x="8486202" y="3298657"/>
              <a:ext cx="55647" cy="17406"/>
            </a:xfrm>
            <a:custGeom>
              <a:avLst/>
              <a:gdLst/>
              <a:ahLst/>
              <a:cxnLst/>
              <a:rect l="l" t="t" r="r" b="b"/>
              <a:pathLst>
                <a:path w="211" h="66" fill="none" extrusionOk="0">
                  <a:moveTo>
                    <a:pt x="1" y="5"/>
                  </a:moveTo>
                  <a:cubicBezTo>
                    <a:pt x="76" y="1"/>
                    <a:pt x="146" y="22"/>
                    <a:pt x="211" y="65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0"/>
            <p:cNvSpPr/>
            <p:nvPr/>
          </p:nvSpPr>
          <p:spPr>
            <a:xfrm>
              <a:off x="8553980" y="3284152"/>
              <a:ext cx="44306" cy="39823"/>
            </a:xfrm>
            <a:custGeom>
              <a:avLst/>
              <a:gdLst/>
              <a:ahLst/>
              <a:cxnLst/>
              <a:rect l="l" t="t" r="r" b="b"/>
              <a:pathLst>
                <a:path w="168" h="151" fill="none" extrusionOk="0">
                  <a:moveTo>
                    <a:pt x="1" y="0"/>
                  </a:moveTo>
                  <a:cubicBezTo>
                    <a:pt x="71" y="32"/>
                    <a:pt x="129" y="82"/>
                    <a:pt x="168" y="15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0"/>
            <p:cNvSpPr/>
            <p:nvPr/>
          </p:nvSpPr>
          <p:spPr>
            <a:xfrm>
              <a:off x="8622813" y="3281778"/>
              <a:ext cx="41141" cy="49581"/>
            </a:xfrm>
            <a:custGeom>
              <a:avLst/>
              <a:gdLst/>
              <a:ahLst/>
              <a:cxnLst/>
              <a:rect l="l" t="t" r="r" b="b"/>
              <a:pathLst>
                <a:path w="156" h="188" fill="none" extrusionOk="0">
                  <a:moveTo>
                    <a:pt x="1" y="1"/>
                  </a:moveTo>
                  <a:cubicBezTo>
                    <a:pt x="72" y="50"/>
                    <a:pt x="119" y="110"/>
                    <a:pt x="155" y="187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0"/>
            <p:cNvSpPr/>
            <p:nvPr/>
          </p:nvSpPr>
          <p:spPr>
            <a:xfrm>
              <a:off x="8694019" y="3292064"/>
              <a:ext cx="22417" cy="40878"/>
            </a:xfrm>
            <a:custGeom>
              <a:avLst/>
              <a:gdLst/>
              <a:ahLst/>
              <a:cxnLst/>
              <a:rect l="l" t="t" r="r" b="b"/>
              <a:pathLst>
                <a:path w="85" h="155" fill="none" extrusionOk="0">
                  <a:moveTo>
                    <a:pt x="1" y="0"/>
                  </a:moveTo>
                  <a:cubicBezTo>
                    <a:pt x="37" y="47"/>
                    <a:pt x="65" y="99"/>
                    <a:pt x="84" y="1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0"/>
            <p:cNvSpPr/>
            <p:nvPr/>
          </p:nvSpPr>
          <p:spPr>
            <a:xfrm>
              <a:off x="8758632" y="3307887"/>
              <a:ext cx="26109" cy="24527"/>
            </a:xfrm>
            <a:custGeom>
              <a:avLst/>
              <a:gdLst/>
              <a:ahLst/>
              <a:cxnLst/>
              <a:rect l="l" t="t" r="r" b="b"/>
              <a:pathLst>
                <a:path w="99" h="93" fill="none" extrusionOk="0">
                  <a:moveTo>
                    <a:pt x="0" y="0"/>
                  </a:moveTo>
                  <a:cubicBezTo>
                    <a:pt x="26" y="37"/>
                    <a:pt x="60" y="69"/>
                    <a:pt x="99" y="92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0"/>
            <p:cNvSpPr/>
            <p:nvPr/>
          </p:nvSpPr>
          <p:spPr>
            <a:xfrm>
              <a:off x="8810586" y="3304986"/>
              <a:ext cx="13714" cy="14505"/>
            </a:xfrm>
            <a:custGeom>
              <a:avLst/>
              <a:gdLst/>
              <a:ahLst/>
              <a:cxnLst/>
              <a:rect l="l" t="t" r="r" b="b"/>
              <a:pathLst>
                <a:path w="52" h="55" fill="none" extrusionOk="0">
                  <a:moveTo>
                    <a:pt x="0" y="1"/>
                  </a:moveTo>
                  <a:cubicBezTo>
                    <a:pt x="11" y="22"/>
                    <a:pt x="30" y="41"/>
                    <a:pt x="51" y="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0"/>
            <p:cNvSpPr/>
            <p:nvPr/>
          </p:nvSpPr>
          <p:spPr>
            <a:xfrm>
              <a:off x="8780522" y="3273866"/>
              <a:ext cx="20571" cy="29801"/>
            </a:xfrm>
            <a:custGeom>
              <a:avLst/>
              <a:gdLst/>
              <a:ahLst/>
              <a:cxnLst/>
              <a:rect l="l" t="t" r="r" b="b"/>
              <a:pathLst>
                <a:path w="78" h="113" fill="none" extrusionOk="0">
                  <a:moveTo>
                    <a:pt x="1" y="112"/>
                  </a:moveTo>
                  <a:cubicBezTo>
                    <a:pt x="11" y="67"/>
                    <a:pt x="39" y="26"/>
                    <a:pt x="78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0"/>
            <p:cNvSpPr/>
            <p:nvPr/>
          </p:nvSpPr>
          <p:spPr>
            <a:xfrm>
              <a:off x="8725666" y="3270438"/>
              <a:ext cx="24527" cy="26900"/>
            </a:xfrm>
            <a:custGeom>
              <a:avLst/>
              <a:gdLst/>
              <a:ahLst/>
              <a:cxnLst/>
              <a:rect l="l" t="t" r="r" b="b"/>
              <a:pathLst>
                <a:path w="93" h="102" fill="none" extrusionOk="0">
                  <a:moveTo>
                    <a:pt x="1" y="102"/>
                  </a:moveTo>
                  <a:cubicBezTo>
                    <a:pt x="22" y="61"/>
                    <a:pt x="54" y="24"/>
                    <a:pt x="93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0"/>
            <p:cNvSpPr/>
            <p:nvPr/>
          </p:nvSpPr>
          <p:spPr>
            <a:xfrm>
              <a:off x="8659735" y="3250658"/>
              <a:ext cx="26109" cy="29801"/>
            </a:xfrm>
            <a:custGeom>
              <a:avLst/>
              <a:gdLst/>
              <a:ahLst/>
              <a:cxnLst/>
              <a:rect l="l" t="t" r="r" b="b"/>
              <a:pathLst>
                <a:path w="99" h="113" fill="none" extrusionOk="0">
                  <a:moveTo>
                    <a:pt x="0" y="112"/>
                  </a:moveTo>
                  <a:cubicBezTo>
                    <a:pt x="24" y="67"/>
                    <a:pt x="58" y="29"/>
                    <a:pt x="99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0"/>
            <p:cNvSpPr/>
            <p:nvPr/>
          </p:nvSpPr>
          <p:spPr>
            <a:xfrm>
              <a:off x="8595385" y="3248021"/>
              <a:ext cx="29537" cy="32438"/>
            </a:xfrm>
            <a:custGeom>
              <a:avLst/>
              <a:gdLst/>
              <a:ahLst/>
              <a:cxnLst/>
              <a:rect l="l" t="t" r="r" b="b"/>
              <a:pathLst>
                <a:path w="112" h="123" fill="none" extrusionOk="0">
                  <a:moveTo>
                    <a:pt x="0" y="122"/>
                  </a:moveTo>
                  <a:cubicBezTo>
                    <a:pt x="19" y="71"/>
                    <a:pt x="60" y="26"/>
                    <a:pt x="111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0"/>
            <p:cNvSpPr/>
            <p:nvPr/>
          </p:nvSpPr>
          <p:spPr>
            <a:xfrm>
              <a:off x="8521278" y="3261999"/>
              <a:ext cx="14505" cy="26373"/>
            </a:xfrm>
            <a:custGeom>
              <a:avLst/>
              <a:gdLst/>
              <a:ahLst/>
              <a:cxnLst/>
              <a:rect l="l" t="t" r="r" b="b"/>
              <a:pathLst>
                <a:path w="55" h="100" fill="none" extrusionOk="0">
                  <a:moveTo>
                    <a:pt x="0" y="99"/>
                  </a:moveTo>
                  <a:cubicBezTo>
                    <a:pt x="7" y="61"/>
                    <a:pt x="26" y="24"/>
                    <a:pt x="54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0"/>
            <p:cNvSpPr/>
            <p:nvPr/>
          </p:nvSpPr>
          <p:spPr>
            <a:xfrm>
              <a:off x="8462994" y="3289690"/>
              <a:ext cx="6593" cy="16615"/>
            </a:xfrm>
            <a:custGeom>
              <a:avLst/>
              <a:gdLst/>
              <a:ahLst/>
              <a:cxnLst/>
              <a:rect l="l" t="t" r="r" b="b"/>
              <a:pathLst>
                <a:path w="25" h="63" fill="none" extrusionOk="0">
                  <a:moveTo>
                    <a:pt x="1" y="63"/>
                  </a:moveTo>
                  <a:cubicBezTo>
                    <a:pt x="1" y="41"/>
                    <a:pt x="9" y="18"/>
                    <a:pt x="24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0"/>
            <p:cNvSpPr/>
            <p:nvPr/>
          </p:nvSpPr>
          <p:spPr>
            <a:xfrm>
              <a:off x="8433720" y="3615657"/>
              <a:ext cx="154017" cy="264"/>
            </a:xfrm>
            <a:custGeom>
              <a:avLst/>
              <a:gdLst/>
              <a:ahLst/>
              <a:cxnLst/>
              <a:rect l="l" t="t" r="r" b="b"/>
              <a:pathLst>
                <a:path w="584" h="1" fill="none" extrusionOk="0">
                  <a:moveTo>
                    <a:pt x="1" y="0"/>
                  </a:moveTo>
                  <a:lnTo>
                    <a:pt x="58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0"/>
            <p:cNvSpPr/>
            <p:nvPr/>
          </p:nvSpPr>
          <p:spPr>
            <a:xfrm>
              <a:off x="8359086" y="3936349"/>
              <a:ext cx="77272" cy="264"/>
            </a:xfrm>
            <a:custGeom>
              <a:avLst/>
              <a:gdLst/>
              <a:ahLst/>
              <a:cxnLst/>
              <a:rect l="l" t="t" r="r" b="b"/>
              <a:pathLst>
                <a:path w="293" h="1" fill="none" extrusionOk="0">
                  <a:moveTo>
                    <a:pt x="1" y="1"/>
                  </a:moveTo>
                  <a:lnTo>
                    <a:pt x="292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0"/>
            <p:cNvSpPr/>
            <p:nvPr/>
          </p:nvSpPr>
          <p:spPr>
            <a:xfrm>
              <a:off x="8123050" y="3957974"/>
              <a:ext cx="627144" cy="264"/>
            </a:xfrm>
            <a:custGeom>
              <a:avLst/>
              <a:gdLst/>
              <a:ahLst/>
              <a:cxnLst/>
              <a:rect l="l" t="t" r="r" b="b"/>
              <a:pathLst>
                <a:path w="2378" h="1" extrusionOk="0">
                  <a:moveTo>
                    <a:pt x="1" y="0"/>
                  </a:moveTo>
                  <a:lnTo>
                    <a:pt x="237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0"/>
            <p:cNvSpPr/>
            <p:nvPr/>
          </p:nvSpPr>
          <p:spPr>
            <a:xfrm>
              <a:off x="8123050" y="3957974"/>
              <a:ext cx="627144" cy="264"/>
            </a:xfrm>
            <a:custGeom>
              <a:avLst/>
              <a:gdLst/>
              <a:ahLst/>
              <a:cxnLst/>
              <a:rect l="l" t="t" r="r" b="b"/>
              <a:pathLst>
                <a:path w="2378" h="1" fill="none" extrusionOk="0">
                  <a:moveTo>
                    <a:pt x="1" y="0"/>
                  </a:moveTo>
                  <a:lnTo>
                    <a:pt x="2378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0"/>
            <p:cNvSpPr/>
            <p:nvPr/>
          </p:nvSpPr>
          <p:spPr>
            <a:xfrm>
              <a:off x="6560203" y="3465332"/>
              <a:ext cx="919882" cy="445963"/>
            </a:xfrm>
            <a:custGeom>
              <a:avLst/>
              <a:gdLst/>
              <a:ahLst/>
              <a:cxnLst/>
              <a:rect l="l" t="t" r="r" b="b"/>
              <a:pathLst>
                <a:path w="3488" h="1691" extrusionOk="0">
                  <a:moveTo>
                    <a:pt x="983" y="1"/>
                  </a:moveTo>
                  <a:cubicBezTo>
                    <a:pt x="979" y="140"/>
                    <a:pt x="964" y="268"/>
                    <a:pt x="943" y="386"/>
                  </a:cubicBezTo>
                  <a:cubicBezTo>
                    <a:pt x="889" y="690"/>
                    <a:pt x="786" y="928"/>
                    <a:pt x="669" y="1112"/>
                  </a:cubicBezTo>
                  <a:cubicBezTo>
                    <a:pt x="379" y="1562"/>
                    <a:pt x="0" y="1691"/>
                    <a:pt x="0" y="1691"/>
                  </a:cubicBezTo>
                  <a:lnTo>
                    <a:pt x="3487" y="1691"/>
                  </a:lnTo>
                  <a:cubicBezTo>
                    <a:pt x="3487" y="1691"/>
                    <a:pt x="2733" y="1434"/>
                    <a:pt x="2543" y="386"/>
                  </a:cubicBezTo>
                  <a:cubicBezTo>
                    <a:pt x="2521" y="268"/>
                    <a:pt x="2508" y="140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0"/>
            <p:cNvSpPr/>
            <p:nvPr/>
          </p:nvSpPr>
          <p:spPr>
            <a:xfrm>
              <a:off x="5839437" y="1997955"/>
              <a:ext cx="2360625" cy="1569442"/>
            </a:xfrm>
            <a:custGeom>
              <a:avLst/>
              <a:gdLst/>
              <a:ahLst/>
              <a:cxnLst/>
              <a:rect l="l" t="t" r="r" b="b"/>
              <a:pathLst>
                <a:path w="8951" h="5951" extrusionOk="0">
                  <a:moveTo>
                    <a:pt x="148" y="1"/>
                  </a:moveTo>
                  <a:cubicBezTo>
                    <a:pt x="67" y="1"/>
                    <a:pt x="1" y="67"/>
                    <a:pt x="1" y="148"/>
                  </a:cubicBezTo>
                  <a:lnTo>
                    <a:pt x="1" y="5803"/>
                  </a:lnTo>
                  <a:cubicBezTo>
                    <a:pt x="1" y="5884"/>
                    <a:pt x="67" y="5950"/>
                    <a:pt x="148" y="5950"/>
                  </a:cubicBezTo>
                  <a:lnTo>
                    <a:pt x="8805" y="5950"/>
                  </a:lnTo>
                  <a:cubicBezTo>
                    <a:pt x="8887" y="5950"/>
                    <a:pt x="8951" y="5884"/>
                    <a:pt x="8951" y="5803"/>
                  </a:cubicBezTo>
                  <a:lnTo>
                    <a:pt x="8951" y="148"/>
                  </a:lnTo>
                  <a:cubicBezTo>
                    <a:pt x="8951" y="67"/>
                    <a:pt x="8887" y="1"/>
                    <a:pt x="88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0"/>
            <p:cNvSpPr/>
            <p:nvPr/>
          </p:nvSpPr>
          <p:spPr>
            <a:xfrm>
              <a:off x="5918556" y="2087095"/>
              <a:ext cx="2203180" cy="1280924"/>
            </a:xfrm>
            <a:custGeom>
              <a:avLst/>
              <a:gdLst/>
              <a:ahLst/>
              <a:cxnLst/>
              <a:rect l="l" t="t" r="r" b="b"/>
              <a:pathLst>
                <a:path w="8354" h="4857" extrusionOk="0">
                  <a:moveTo>
                    <a:pt x="197" y="1"/>
                  </a:moveTo>
                  <a:cubicBezTo>
                    <a:pt x="88" y="1"/>
                    <a:pt x="0" y="89"/>
                    <a:pt x="0" y="198"/>
                  </a:cubicBezTo>
                  <a:lnTo>
                    <a:pt x="0" y="4659"/>
                  </a:lnTo>
                  <a:cubicBezTo>
                    <a:pt x="0" y="4768"/>
                    <a:pt x="88" y="4856"/>
                    <a:pt x="197" y="4856"/>
                  </a:cubicBezTo>
                  <a:lnTo>
                    <a:pt x="8156" y="4856"/>
                  </a:lnTo>
                  <a:cubicBezTo>
                    <a:pt x="8265" y="4856"/>
                    <a:pt x="8353" y="4768"/>
                    <a:pt x="8353" y="4659"/>
                  </a:cubicBezTo>
                  <a:lnTo>
                    <a:pt x="8353" y="198"/>
                  </a:lnTo>
                  <a:cubicBezTo>
                    <a:pt x="8353" y="89"/>
                    <a:pt x="8265" y="1"/>
                    <a:pt x="8156" y="1"/>
                  </a:cubicBezTo>
                  <a:close/>
                </a:path>
              </a:pathLst>
            </a:custGeom>
            <a:solidFill>
              <a:srgbClr val="FEBA6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0"/>
            <p:cNvSpPr/>
            <p:nvPr/>
          </p:nvSpPr>
          <p:spPr>
            <a:xfrm>
              <a:off x="5918556" y="2087095"/>
              <a:ext cx="2203180" cy="1280924"/>
            </a:xfrm>
            <a:custGeom>
              <a:avLst/>
              <a:gdLst/>
              <a:ahLst/>
              <a:cxnLst/>
              <a:rect l="l" t="t" r="r" b="b"/>
              <a:pathLst>
                <a:path w="8354" h="4857" extrusionOk="0">
                  <a:moveTo>
                    <a:pt x="197" y="1"/>
                  </a:moveTo>
                  <a:cubicBezTo>
                    <a:pt x="88" y="1"/>
                    <a:pt x="0" y="89"/>
                    <a:pt x="0" y="198"/>
                  </a:cubicBezTo>
                  <a:lnTo>
                    <a:pt x="0" y="4659"/>
                  </a:lnTo>
                  <a:cubicBezTo>
                    <a:pt x="0" y="4768"/>
                    <a:pt x="88" y="4856"/>
                    <a:pt x="197" y="4856"/>
                  </a:cubicBezTo>
                  <a:lnTo>
                    <a:pt x="8156" y="4856"/>
                  </a:lnTo>
                  <a:cubicBezTo>
                    <a:pt x="8265" y="4856"/>
                    <a:pt x="8353" y="4768"/>
                    <a:pt x="8353" y="4659"/>
                  </a:cubicBezTo>
                  <a:lnTo>
                    <a:pt x="8353" y="198"/>
                  </a:lnTo>
                  <a:cubicBezTo>
                    <a:pt x="8353" y="89"/>
                    <a:pt x="8265" y="1"/>
                    <a:pt x="815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0"/>
            <p:cNvSpPr/>
            <p:nvPr/>
          </p:nvSpPr>
          <p:spPr>
            <a:xfrm>
              <a:off x="5400068" y="2008768"/>
              <a:ext cx="12659" cy="31384"/>
            </a:xfrm>
            <a:custGeom>
              <a:avLst/>
              <a:gdLst/>
              <a:ahLst/>
              <a:cxnLst/>
              <a:rect l="l" t="t" r="r" b="b"/>
              <a:pathLst>
                <a:path w="48" h="119" extrusionOk="0">
                  <a:moveTo>
                    <a:pt x="47" y="0"/>
                  </a:moveTo>
                  <a:lnTo>
                    <a:pt x="7" y="37"/>
                  </a:lnTo>
                  <a:cubicBezTo>
                    <a:pt x="1" y="63"/>
                    <a:pt x="12" y="119"/>
                    <a:pt x="34" y="119"/>
                  </a:cubicBezTo>
                  <a:cubicBezTo>
                    <a:pt x="37" y="119"/>
                    <a:pt x="40" y="118"/>
                    <a:pt x="43" y="116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0"/>
            <p:cNvSpPr/>
            <p:nvPr/>
          </p:nvSpPr>
          <p:spPr>
            <a:xfrm>
              <a:off x="5422485" y="1997955"/>
              <a:ext cx="53009" cy="6962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166" y="1"/>
                  </a:moveTo>
                  <a:lnTo>
                    <a:pt x="166" y="1"/>
                  </a:lnTo>
                  <a:cubicBezTo>
                    <a:pt x="144" y="114"/>
                    <a:pt x="132" y="69"/>
                    <a:pt x="110" y="204"/>
                  </a:cubicBezTo>
                  <a:cubicBezTo>
                    <a:pt x="106" y="206"/>
                    <a:pt x="103" y="208"/>
                    <a:pt x="99" y="208"/>
                  </a:cubicBezTo>
                  <a:cubicBezTo>
                    <a:pt x="76" y="208"/>
                    <a:pt x="54" y="168"/>
                    <a:pt x="54" y="131"/>
                  </a:cubicBezTo>
                  <a:cubicBezTo>
                    <a:pt x="52" y="141"/>
                    <a:pt x="47" y="142"/>
                    <a:pt x="40" y="142"/>
                  </a:cubicBezTo>
                  <a:cubicBezTo>
                    <a:pt x="36" y="142"/>
                    <a:pt x="33" y="142"/>
                    <a:pt x="29" y="142"/>
                  </a:cubicBezTo>
                  <a:cubicBezTo>
                    <a:pt x="16" y="142"/>
                    <a:pt x="3" y="146"/>
                    <a:pt x="1" y="185"/>
                  </a:cubicBezTo>
                  <a:cubicBezTo>
                    <a:pt x="26" y="227"/>
                    <a:pt x="50" y="247"/>
                    <a:pt x="73" y="247"/>
                  </a:cubicBezTo>
                  <a:cubicBezTo>
                    <a:pt x="96" y="247"/>
                    <a:pt x="118" y="227"/>
                    <a:pt x="138" y="187"/>
                  </a:cubicBezTo>
                  <a:cubicBezTo>
                    <a:pt x="153" y="210"/>
                    <a:pt x="144" y="243"/>
                    <a:pt x="147" y="264"/>
                  </a:cubicBezTo>
                  <a:cubicBezTo>
                    <a:pt x="172" y="204"/>
                    <a:pt x="200" y="103"/>
                    <a:pt x="166" y="1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0"/>
            <p:cNvSpPr/>
            <p:nvPr/>
          </p:nvSpPr>
          <p:spPr>
            <a:xfrm>
              <a:off x="5550920" y="1983977"/>
              <a:ext cx="6329" cy="7912"/>
            </a:xfrm>
            <a:custGeom>
              <a:avLst/>
              <a:gdLst/>
              <a:ahLst/>
              <a:cxnLst/>
              <a:rect l="l" t="t" r="r" b="b"/>
              <a:pathLst>
                <a:path w="24" h="30" extrusionOk="0">
                  <a:moveTo>
                    <a:pt x="24" y="0"/>
                  </a:moveTo>
                  <a:cubicBezTo>
                    <a:pt x="15" y="6"/>
                    <a:pt x="7" y="17"/>
                    <a:pt x="0" y="30"/>
                  </a:cubicBezTo>
                  <a:cubicBezTo>
                    <a:pt x="9" y="26"/>
                    <a:pt x="15" y="21"/>
                    <a:pt x="24" y="17"/>
                  </a:cubicBezTo>
                  <a:cubicBezTo>
                    <a:pt x="24" y="11"/>
                    <a:pt x="24" y="6"/>
                    <a:pt x="24" y="0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0"/>
            <p:cNvSpPr/>
            <p:nvPr/>
          </p:nvSpPr>
          <p:spPr>
            <a:xfrm>
              <a:off x="5324379" y="2284626"/>
              <a:ext cx="4220" cy="1055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6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7" y="4"/>
                    <a:pt x="11" y="2"/>
                    <a:pt x="15" y="2"/>
                  </a:cubicBezTo>
                  <a:cubicBezTo>
                    <a:pt x="12" y="1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0"/>
            <p:cNvSpPr/>
            <p:nvPr/>
          </p:nvSpPr>
          <p:spPr>
            <a:xfrm>
              <a:off x="5561469" y="1985823"/>
              <a:ext cx="7121" cy="1055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13" y="0"/>
                  </a:moveTo>
                  <a:cubicBezTo>
                    <a:pt x="8" y="0"/>
                    <a:pt x="5" y="1"/>
                    <a:pt x="1" y="4"/>
                  </a:cubicBezTo>
                  <a:cubicBezTo>
                    <a:pt x="9" y="4"/>
                    <a:pt x="18" y="2"/>
                    <a:pt x="26" y="2"/>
                  </a:cubicBezTo>
                  <a:cubicBezTo>
                    <a:pt x="21" y="1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0"/>
            <p:cNvSpPr/>
            <p:nvPr/>
          </p:nvSpPr>
          <p:spPr>
            <a:xfrm>
              <a:off x="5387937" y="2706062"/>
              <a:ext cx="22417" cy="12923"/>
            </a:xfrm>
            <a:custGeom>
              <a:avLst/>
              <a:gdLst/>
              <a:ahLst/>
              <a:cxnLst/>
              <a:rect l="l" t="t" r="r" b="b"/>
              <a:pathLst>
                <a:path w="85" h="49" extrusionOk="0">
                  <a:moveTo>
                    <a:pt x="8" y="1"/>
                  </a:moveTo>
                  <a:cubicBezTo>
                    <a:pt x="1" y="1"/>
                    <a:pt x="0" y="11"/>
                    <a:pt x="8" y="48"/>
                  </a:cubicBezTo>
                  <a:cubicBezTo>
                    <a:pt x="31" y="33"/>
                    <a:pt x="57" y="23"/>
                    <a:pt x="85" y="14"/>
                  </a:cubicBezTo>
                  <a:lnTo>
                    <a:pt x="85" y="14"/>
                  </a:lnTo>
                  <a:cubicBezTo>
                    <a:pt x="78" y="16"/>
                    <a:pt x="72" y="17"/>
                    <a:pt x="66" y="17"/>
                  </a:cubicBezTo>
                  <a:cubicBezTo>
                    <a:pt x="38" y="17"/>
                    <a:pt x="18" y="1"/>
                    <a:pt x="8" y="1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0"/>
            <p:cNvSpPr/>
            <p:nvPr/>
          </p:nvSpPr>
          <p:spPr>
            <a:xfrm>
              <a:off x="5556986" y="1986615"/>
              <a:ext cx="4747" cy="11604"/>
            </a:xfrm>
            <a:custGeom>
              <a:avLst/>
              <a:gdLst/>
              <a:ahLst/>
              <a:cxnLst/>
              <a:rect l="l" t="t" r="r" b="b"/>
              <a:pathLst>
                <a:path w="18" h="44" extrusionOk="0">
                  <a:moveTo>
                    <a:pt x="18" y="1"/>
                  </a:moveTo>
                  <a:lnTo>
                    <a:pt x="18" y="1"/>
                  </a:lnTo>
                  <a:cubicBezTo>
                    <a:pt x="11" y="3"/>
                    <a:pt x="7" y="5"/>
                    <a:pt x="1" y="7"/>
                  </a:cubicBezTo>
                  <a:cubicBezTo>
                    <a:pt x="1" y="22"/>
                    <a:pt x="1" y="35"/>
                    <a:pt x="5" y="44"/>
                  </a:cubicBezTo>
                  <a:cubicBezTo>
                    <a:pt x="7" y="18"/>
                    <a:pt x="9" y="7"/>
                    <a:pt x="18" y="1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0"/>
            <p:cNvSpPr/>
            <p:nvPr/>
          </p:nvSpPr>
          <p:spPr>
            <a:xfrm>
              <a:off x="7122206" y="2928120"/>
              <a:ext cx="6329" cy="23999"/>
            </a:xfrm>
            <a:custGeom>
              <a:avLst/>
              <a:gdLst/>
              <a:ahLst/>
              <a:cxnLst/>
              <a:rect l="l" t="t" r="r" b="b"/>
              <a:pathLst>
                <a:path w="24" h="91" extrusionOk="0">
                  <a:moveTo>
                    <a:pt x="0" y="1"/>
                  </a:moveTo>
                  <a:lnTo>
                    <a:pt x="24" y="91"/>
                  </a:lnTo>
                  <a:cubicBezTo>
                    <a:pt x="22" y="63"/>
                    <a:pt x="13" y="31"/>
                    <a:pt x="0" y="1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0"/>
            <p:cNvSpPr/>
            <p:nvPr/>
          </p:nvSpPr>
          <p:spPr>
            <a:xfrm>
              <a:off x="5767704" y="3638337"/>
              <a:ext cx="4747" cy="4220"/>
            </a:xfrm>
            <a:custGeom>
              <a:avLst/>
              <a:gdLst/>
              <a:ahLst/>
              <a:cxnLst/>
              <a:rect l="l" t="t" r="r" b="b"/>
              <a:pathLst>
                <a:path w="18" h="16" extrusionOk="0">
                  <a:moveTo>
                    <a:pt x="18" y="0"/>
                  </a:moveTo>
                  <a:lnTo>
                    <a:pt x="1" y="15"/>
                  </a:lnTo>
                  <a:cubicBezTo>
                    <a:pt x="9" y="15"/>
                    <a:pt x="16" y="13"/>
                    <a:pt x="18" y="0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0"/>
            <p:cNvSpPr/>
            <p:nvPr/>
          </p:nvSpPr>
          <p:spPr>
            <a:xfrm>
              <a:off x="7147524" y="3017524"/>
              <a:ext cx="10549" cy="20043"/>
            </a:xfrm>
            <a:custGeom>
              <a:avLst/>
              <a:gdLst/>
              <a:ahLst/>
              <a:cxnLst/>
              <a:rect l="l" t="t" r="r" b="b"/>
              <a:pathLst>
                <a:path w="40" h="76" extrusionOk="0">
                  <a:moveTo>
                    <a:pt x="39" y="0"/>
                  </a:moveTo>
                  <a:lnTo>
                    <a:pt x="39" y="0"/>
                  </a:lnTo>
                  <a:cubicBezTo>
                    <a:pt x="16" y="28"/>
                    <a:pt x="5" y="52"/>
                    <a:pt x="1" y="73"/>
                  </a:cubicBezTo>
                  <a:cubicBezTo>
                    <a:pt x="7" y="73"/>
                    <a:pt x="14" y="75"/>
                    <a:pt x="24" y="75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0"/>
            <p:cNvSpPr/>
            <p:nvPr/>
          </p:nvSpPr>
          <p:spPr>
            <a:xfrm>
              <a:off x="5357608" y="2419391"/>
              <a:ext cx="791" cy="1319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0"/>
                  </a:moveTo>
                  <a:cubicBezTo>
                    <a:pt x="1" y="2"/>
                    <a:pt x="1" y="2"/>
                    <a:pt x="1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0"/>
            <p:cNvSpPr/>
            <p:nvPr/>
          </p:nvSpPr>
          <p:spPr>
            <a:xfrm>
              <a:off x="5837064" y="3641502"/>
              <a:ext cx="2637" cy="3692"/>
            </a:xfrm>
            <a:custGeom>
              <a:avLst/>
              <a:gdLst/>
              <a:ahLst/>
              <a:cxnLst/>
              <a:rect l="l" t="t" r="r" b="b"/>
              <a:pathLst>
                <a:path w="10" h="14" extrusionOk="0">
                  <a:moveTo>
                    <a:pt x="1" y="14"/>
                  </a:moveTo>
                  <a:cubicBezTo>
                    <a:pt x="3" y="10"/>
                    <a:pt x="7" y="5"/>
                    <a:pt x="10" y="1"/>
                  </a:cubicBezTo>
                  <a:cubicBezTo>
                    <a:pt x="7" y="5"/>
                    <a:pt x="3" y="10"/>
                    <a:pt x="1" y="14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0"/>
            <p:cNvSpPr/>
            <p:nvPr/>
          </p:nvSpPr>
          <p:spPr>
            <a:xfrm>
              <a:off x="5490263" y="2043052"/>
              <a:ext cx="3165" cy="211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7" y="8"/>
                    <a:pt x="9" y="8"/>
                  </a:cubicBezTo>
                  <a:cubicBezTo>
                    <a:pt x="10" y="8"/>
                    <a:pt x="11" y="8"/>
                    <a:pt x="12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0"/>
            <p:cNvSpPr/>
            <p:nvPr/>
          </p:nvSpPr>
          <p:spPr>
            <a:xfrm>
              <a:off x="5839437" y="3639920"/>
              <a:ext cx="1846" cy="1846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1" y="7"/>
                  </a:moveTo>
                  <a:lnTo>
                    <a:pt x="7" y="1"/>
                  </a:lnTo>
                  <a:cubicBezTo>
                    <a:pt x="5" y="3"/>
                    <a:pt x="3" y="5"/>
                    <a:pt x="1" y="7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0"/>
            <p:cNvSpPr/>
            <p:nvPr/>
          </p:nvSpPr>
          <p:spPr>
            <a:xfrm>
              <a:off x="7192885" y="3123806"/>
              <a:ext cx="2901" cy="2374"/>
            </a:xfrm>
            <a:custGeom>
              <a:avLst/>
              <a:gdLst/>
              <a:ahLst/>
              <a:cxnLst/>
              <a:rect l="l" t="t" r="r" b="b"/>
              <a:pathLst>
                <a:path w="11" h="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9" y="6"/>
                    <a:pt x="11" y="9"/>
                  </a:cubicBezTo>
                  <a:cubicBezTo>
                    <a:pt x="9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0"/>
            <p:cNvSpPr/>
            <p:nvPr/>
          </p:nvSpPr>
          <p:spPr>
            <a:xfrm>
              <a:off x="6778833" y="2454466"/>
              <a:ext cx="1846" cy="1846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5" y="4"/>
                    <a:pt x="7" y="6"/>
                  </a:cubicBezTo>
                  <a:cubicBezTo>
                    <a:pt x="5" y="2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0"/>
            <p:cNvSpPr/>
            <p:nvPr/>
          </p:nvSpPr>
          <p:spPr>
            <a:xfrm>
              <a:off x="5711794" y="3651260"/>
              <a:ext cx="7121" cy="7121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4" y="0"/>
                  </a:moveTo>
                  <a:lnTo>
                    <a:pt x="0" y="26"/>
                  </a:lnTo>
                  <a:lnTo>
                    <a:pt x="26" y="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0"/>
            <p:cNvSpPr/>
            <p:nvPr/>
          </p:nvSpPr>
          <p:spPr>
            <a:xfrm>
              <a:off x="5985279" y="2024591"/>
              <a:ext cx="2374" cy="6857"/>
            </a:xfrm>
            <a:custGeom>
              <a:avLst/>
              <a:gdLst/>
              <a:ahLst/>
              <a:cxnLst/>
              <a:rect l="l" t="t" r="r" b="b"/>
              <a:pathLst>
                <a:path w="9" h="26" extrusionOk="0">
                  <a:moveTo>
                    <a:pt x="0" y="0"/>
                  </a:moveTo>
                  <a:cubicBezTo>
                    <a:pt x="0" y="7"/>
                    <a:pt x="4" y="15"/>
                    <a:pt x="9" y="26"/>
                  </a:cubicBezTo>
                  <a:cubicBezTo>
                    <a:pt x="7" y="17"/>
                    <a:pt x="7" y="7"/>
                    <a:pt x="0" y="0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0"/>
            <p:cNvSpPr/>
            <p:nvPr/>
          </p:nvSpPr>
          <p:spPr>
            <a:xfrm>
              <a:off x="5877942" y="2000328"/>
              <a:ext cx="13186" cy="10813"/>
            </a:xfrm>
            <a:custGeom>
              <a:avLst/>
              <a:gdLst/>
              <a:ahLst/>
              <a:cxnLst/>
              <a:rect l="l" t="t" r="r" b="b"/>
              <a:pathLst>
                <a:path w="50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22" y="24"/>
                    <a:pt x="37" y="32"/>
                    <a:pt x="49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0"/>
            <p:cNvSpPr/>
            <p:nvPr/>
          </p:nvSpPr>
          <p:spPr>
            <a:xfrm>
              <a:off x="5814647" y="1991098"/>
              <a:ext cx="2374" cy="11077"/>
            </a:xfrm>
            <a:custGeom>
              <a:avLst/>
              <a:gdLst/>
              <a:ahLst/>
              <a:cxnLst/>
              <a:rect l="l" t="t" r="r" b="b"/>
              <a:pathLst>
                <a:path w="9" h="42" extrusionOk="0">
                  <a:moveTo>
                    <a:pt x="9" y="1"/>
                  </a:moveTo>
                  <a:cubicBezTo>
                    <a:pt x="5" y="18"/>
                    <a:pt x="2" y="29"/>
                    <a:pt x="0" y="42"/>
                  </a:cubicBezTo>
                  <a:lnTo>
                    <a:pt x="2" y="4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0"/>
            <p:cNvSpPr/>
            <p:nvPr/>
          </p:nvSpPr>
          <p:spPr>
            <a:xfrm>
              <a:off x="6886170" y="2560485"/>
              <a:ext cx="8176" cy="3692"/>
            </a:xfrm>
            <a:custGeom>
              <a:avLst/>
              <a:gdLst/>
              <a:ahLst/>
              <a:cxnLst/>
              <a:rect l="l" t="t" r="r" b="b"/>
              <a:pathLst>
                <a:path w="31" h="14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5"/>
                    <a:pt x="4" y="7"/>
                    <a:pt x="9" y="9"/>
                  </a:cubicBezTo>
                  <a:cubicBezTo>
                    <a:pt x="18" y="12"/>
                    <a:pt x="24" y="14"/>
                    <a:pt x="25" y="14"/>
                  </a:cubicBezTo>
                  <a:cubicBezTo>
                    <a:pt x="30" y="14"/>
                    <a:pt x="17" y="7"/>
                    <a:pt x="0" y="1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0"/>
            <p:cNvSpPr/>
            <p:nvPr/>
          </p:nvSpPr>
          <p:spPr>
            <a:xfrm>
              <a:off x="6591323" y="2318119"/>
              <a:ext cx="16615" cy="7648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37" y="0"/>
                  </a:moveTo>
                  <a:cubicBezTo>
                    <a:pt x="27" y="0"/>
                    <a:pt x="16" y="8"/>
                    <a:pt x="0" y="29"/>
                  </a:cubicBezTo>
                  <a:cubicBezTo>
                    <a:pt x="22" y="24"/>
                    <a:pt x="43" y="20"/>
                    <a:pt x="62" y="20"/>
                  </a:cubicBezTo>
                  <a:cubicBezTo>
                    <a:pt x="55" y="9"/>
                    <a:pt x="47" y="0"/>
                    <a:pt x="37" y="0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0"/>
            <p:cNvSpPr/>
            <p:nvPr/>
          </p:nvSpPr>
          <p:spPr>
            <a:xfrm>
              <a:off x="7121151" y="2925483"/>
              <a:ext cx="1319" cy="2901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0" y="0"/>
                  </a:moveTo>
                  <a:cubicBezTo>
                    <a:pt x="1" y="3"/>
                    <a:pt x="3" y="5"/>
                    <a:pt x="4" y="7"/>
                  </a:cubicBezTo>
                  <a:lnTo>
                    <a:pt x="4" y="7"/>
                  </a:lnTo>
                  <a:lnTo>
                    <a:pt x="2" y="0"/>
                  </a:lnTo>
                  <a:close/>
                  <a:moveTo>
                    <a:pt x="4" y="7"/>
                  </a:moveTo>
                  <a:lnTo>
                    <a:pt x="4" y="11"/>
                  </a:lnTo>
                  <a:cubicBezTo>
                    <a:pt x="4" y="9"/>
                    <a:pt x="4" y="8"/>
                    <a:pt x="4" y="7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0"/>
            <p:cNvSpPr/>
            <p:nvPr/>
          </p:nvSpPr>
          <p:spPr>
            <a:xfrm>
              <a:off x="6607674" y="2323394"/>
              <a:ext cx="13186" cy="12131"/>
            </a:xfrm>
            <a:custGeom>
              <a:avLst/>
              <a:gdLst/>
              <a:ahLst/>
              <a:cxnLst/>
              <a:rect l="l" t="t" r="r" b="b"/>
              <a:pathLst>
                <a:path w="50" h="46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9"/>
                    <a:pt x="24" y="43"/>
                    <a:pt x="50" y="45"/>
                  </a:cubicBezTo>
                  <a:cubicBezTo>
                    <a:pt x="41" y="13"/>
                    <a:pt x="22" y="2"/>
                    <a:pt x="0" y="0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0"/>
            <p:cNvSpPr/>
            <p:nvPr/>
          </p:nvSpPr>
          <p:spPr>
            <a:xfrm>
              <a:off x="5486307" y="1987142"/>
              <a:ext cx="4220" cy="4747"/>
            </a:xfrm>
            <a:custGeom>
              <a:avLst/>
              <a:gdLst/>
              <a:ahLst/>
              <a:cxnLst/>
              <a:rect l="l" t="t" r="r" b="b"/>
              <a:pathLst>
                <a:path w="16" h="18" extrusionOk="0">
                  <a:moveTo>
                    <a:pt x="1" y="1"/>
                  </a:moveTo>
                  <a:cubicBezTo>
                    <a:pt x="3" y="7"/>
                    <a:pt x="1" y="14"/>
                    <a:pt x="1" y="18"/>
                  </a:cubicBezTo>
                  <a:lnTo>
                    <a:pt x="16" y="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0"/>
            <p:cNvSpPr/>
            <p:nvPr/>
          </p:nvSpPr>
          <p:spPr>
            <a:xfrm>
              <a:off x="5483142" y="1991625"/>
              <a:ext cx="3428" cy="369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0" y="14"/>
                  </a:lnTo>
                  <a:cubicBezTo>
                    <a:pt x="7" y="12"/>
                    <a:pt x="13" y="12"/>
                    <a:pt x="13" y="1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0"/>
            <p:cNvSpPr/>
            <p:nvPr/>
          </p:nvSpPr>
          <p:spPr>
            <a:xfrm>
              <a:off x="5475230" y="1995054"/>
              <a:ext cx="8176" cy="7648"/>
            </a:xfrm>
            <a:custGeom>
              <a:avLst/>
              <a:gdLst/>
              <a:ahLst/>
              <a:cxnLst/>
              <a:rect l="l" t="t" r="r" b="b"/>
              <a:pathLst>
                <a:path w="31" h="29" extrusionOk="0">
                  <a:moveTo>
                    <a:pt x="30" y="1"/>
                  </a:moveTo>
                  <a:cubicBezTo>
                    <a:pt x="19" y="1"/>
                    <a:pt x="4" y="1"/>
                    <a:pt x="0" y="29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0"/>
            <p:cNvSpPr/>
            <p:nvPr/>
          </p:nvSpPr>
          <p:spPr>
            <a:xfrm>
              <a:off x="5589688" y="1982131"/>
              <a:ext cx="1582" cy="9230"/>
            </a:xfrm>
            <a:custGeom>
              <a:avLst/>
              <a:gdLst/>
              <a:ahLst/>
              <a:cxnLst/>
              <a:rect l="l" t="t" r="r" b="b"/>
              <a:pathLst>
                <a:path w="6" h="35" extrusionOk="0">
                  <a:moveTo>
                    <a:pt x="5" y="1"/>
                  </a:moveTo>
                  <a:lnTo>
                    <a:pt x="5" y="1"/>
                  </a:lnTo>
                  <a:cubicBezTo>
                    <a:pt x="3" y="7"/>
                    <a:pt x="1" y="20"/>
                    <a:pt x="3" y="35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0"/>
            <p:cNvSpPr/>
            <p:nvPr/>
          </p:nvSpPr>
          <p:spPr>
            <a:xfrm>
              <a:off x="5591007" y="1973164"/>
              <a:ext cx="29537" cy="18461"/>
            </a:xfrm>
            <a:custGeom>
              <a:avLst/>
              <a:gdLst/>
              <a:ahLst/>
              <a:cxnLst/>
              <a:rect l="l" t="t" r="r" b="b"/>
              <a:pathLst>
                <a:path w="112" h="70" extrusionOk="0">
                  <a:moveTo>
                    <a:pt x="19" y="1"/>
                  </a:moveTo>
                  <a:cubicBezTo>
                    <a:pt x="13" y="1"/>
                    <a:pt x="6" y="3"/>
                    <a:pt x="0" y="7"/>
                  </a:cubicBezTo>
                  <a:lnTo>
                    <a:pt x="0" y="35"/>
                  </a:lnTo>
                  <a:cubicBezTo>
                    <a:pt x="3" y="25"/>
                    <a:pt x="7" y="22"/>
                    <a:pt x="13" y="22"/>
                  </a:cubicBezTo>
                  <a:cubicBezTo>
                    <a:pt x="33" y="22"/>
                    <a:pt x="69" y="70"/>
                    <a:pt x="93" y="70"/>
                  </a:cubicBezTo>
                  <a:cubicBezTo>
                    <a:pt x="101" y="70"/>
                    <a:pt x="107" y="65"/>
                    <a:pt x="112" y="54"/>
                  </a:cubicBezTo>
                  <a:cubicBezTo>
                    <a:pt x="88" y="48"/>
                    <a:pt x="53" y="1"/>
                    <a:pt x="19" y="1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0"/>
            <p:cNvSpPr/>
            <p:nvPr/>
          </p:nvSpPr>
          <p:spPr>
            <a:xfrm>
              <a:off x="6458405" y="2192849"/>
              <a:ext cx="16615" cy="18197"/>
            </a:xfrm>
            <a:custGeom>
              <a:avLst/>
              <a:gdLst/>
              <a:ahLst/>
              <a:cxnLst/>
              <a:rect l="l" t="t" r="r" b="b"/>
              <a:pathLst>
                <a:path w="63" h="69" extrusionOk="0">
                  <a:moveTo>
                    <a:pt x="54" y="0"/>
                  </a:moveTo>
                  <a:lnTo>
                    <a:pt x="1" y="58"/>
                  </a:lnTo>
                  <a:lnTo>
                    <a:pt x="63" y="6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0"/>
            <p:cNvSpPr/>
            <p:nvPr/>
          </p:nvSpPr>
          <p:spPr>
            <a:xfrm>
              <a:off x="6977683" y="3423136"/>
              <a:ext cx="84393" cy="84393"/>
            </a:xfrm>
            <a:custGeom>
              <a:avLst/>
              <a:gdLst/>
              <a:ahLst/>
              <a:cxnLst/>
              <a:rect l="l" t="t" r="r" b="b"/>
              <a:pathLst>
                <a:path w="320" h="320" extrusionOk="0">
                  <a:moveTo>
                    <a:pt x="161" y="0"/>
                  </a:moveTo>
                  <a:cubicBezTo>
                    <a:pt x="73" y="0"/>
                    <a:pt x="0" y="73"/>
                    <a:pt x="0" y="161"/>
                  </a:cubicBezTo>
                  <a:cubicBezTo>
                    <a:pt x="0" y="249"/>
                    <a:pt x="73" y="319"/>
                    <a:pt x="161" y="319"/>
                  </a:cubicBezTo>
                  <a:cubicBezTo>
                    <a:pt x="249" y="319"/>
                    <a:pt x="319" y="249"/>
                    <a:pt x="319" y="161"/>
                  </a:cubicBezTo>
                  <a:cubicBezTo>
                    <a:pt x="319" y="73"/>
                    <a:pt x="249" y="0"/>
                    <a:pt x="161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0"/>
            <p:cNvSpPr/>
            <p:nvPr/>
          </p:nvSpPr>
          <p:spPr>
            <a:xfrm>
              <a:off x="6383506" y="3863560"/>
              <a:ext cx="1273276" cy="95733"/>
            </a:xfrm>
            <a:custGeom>
              <a:avLst/>
              <a:gdLst/>
              <a:ahLst/>
              <a:cxnLst/>
              <a:rect l="l" t="t" r="r" b="b"/>
              <a:pathLst>
                <a:path w="4828" h="363" extrusionOk="0">
                  <a:moveTo>
                    <a:pt x="180" y="1"/>
                  </a:moveTo>
                  <a:cubicBezTo>
                    <a:pt x="79" y="1"/>
                    <a:pt x="0" y="82"/>
                    <a:pt x="0" y="181"/>
                  </a:cubicBezTo>
                  <a:cubicBezTo>
                    <a:pt x="0" y="281"/>
                    <a:pt x="79" y="363"/>
                    <a:pt x="180" y="363"/>
                  </a:cubicBezTo>
                  <a:lnTo>
                    <a:pt x="4648" y="363"/>
                  </a:lnTo>
                  <a:cubicBezTo>
                    <a:pt x="4746" y="363"/>
                    <a:pt x="4827" y="281"/>
                    <a:pt x="4827" y="181"/>
                  </a:cubicBezTo>
                  <a:cubicBezTo>
                    <a:pt x="4827" y="82"/>
                    <a:pt x="4746" y="1"/>
                    <a:pt x="46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0"/>
            <p:cNvSpPr/>
            <p:nvPr/>
          </p:nvSpPr>
          <p:spPr>
            <a:xfrm>
              <a:off x="6736373" y="3567131"/>
              <a:ext cx="494489" cy="191730"/>
            </a:xfrm>
            <a:custGeom>
              <a:avLst/>
              <a:gdLst/>
              <a:ahLst/>
              <a:cxnLst/>
              <a:rect l="l" t="t" r="r" b="b"/>
              <a:pathLst>
                <a:path w="1875" h="727" extrusionOk="0">
                  <a:moveTo>
                    <a:pt x="275" y="0"/>
                  </a:moveTo>
                  <a:cubicBezTo>
                    <a:pt x="221" y="304"/>
                    <a:pt x="118" y="542"/>
                    <a:pt x="1" y="726"/>
                  </a:cubicBezTo>
                  <a:cubicBezTo>
                    <a:pt x="22" y="705"/>
                    <a:pt x="697" y="0"/>
                    <a:pt x="1875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0"/>
            <p:cNvSpPr/>
            <p:nvPr/>
          </p:nvSpPr>
          <p:spPr>
            <a:xfrm>
              <a:off x="7005375" y="2029075"/>
              <a:ext cx="29010" cy="2901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0" y="24"/>
                    <a:pt x="0" y="54"/>
                  </a:cubicBezTo>
                  <a:cubicBezTo>
                    <a:pt x="0" y="84"/>
                    <a:pt x="26" y="110"/>
                    <a:pt x="56" y="110"/>
                  </a:cubicBezTo>
                  <a:cubicBezTo>
                    <a:pt x="86" y="110"/>
                    <a:pt x="109" y="84"/>
                    <a:pt x="109" y="54"/>
                  </a:cubicBezTo>
                  <a:cubicBezTo>
                    <a:pt x="109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0"/>
            <p:cNvSpPr/>
            <p:nvPr/>
          </p:nvSpPr>
          <p:spPr>
            <a:xfrm>
              <a:off x="5918556" y="2087095"/>
              <a:ext cx="2203180" cy="1280924"/>
            </a:xfrm>
            <a:custGeom>
              <a:avLst/>
              <a:gdLst/>
              <a:ahLst/>
              <a:cxnLst/>
              <a:rect l="l" t="t" r="r" b="b"/>
              <a:pathLst>
                <a:path w="8354" h="4857" fill="none" extrusionOk="0">
                  <a:moveTo>
                    <a:pt x="8156" y="4856"/>
                  </a:moveTo>
                  <a:lnTo>
                    <a:pt x="197" y="4856"/>
                  </a:lnTo>
                  <a:cubicBezTo>
                    <a:pt x="88" y="4856"/>
                    <a:pt x="0" y="4768"/>
                    <a:pt x="0" y="4659"/>
                  </a:cubicBezTo>
                  <a:lnTo>
                    <a:pt x="0" y="198"/>
                  </a:lnTo>
                  <a:cubicBezTo>
                    <a:pt x="0" y="89"/>
                    <a:pt x="88" y="1"/>
                    <a:pt x="197" y="1"/>
                  </a:cubicBezTo>
                  <a:lnTo>
                    <a:pt x="8156" y="1"/>
                  </a:lnTo>
                  <a:cubicBezTo>
                    <a:pt x="8265" y="1"/>
                    <a:pt x="8353" y="89"/>
                    <a:pt x="8353" y="198"/>
                  </a:cubicBezTo>
                  <a:lnTo>
                    <a:pt x="8353" y="4659"/>
                  </a:lnTo>
                  <a:cubicBezTo>
                    <a:pt x="8353" y="4768"/>
                    <a:pt x="8265" y="4856"/>
                    <a:pt x="8156" y="48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0"/>
            <p:cNvSpPr/>
            <p:nvPr/>
          </p:nvSpPr>
          <p:spPr>
            <a:xfrm>
              <a:off x="6233709" y="3959029"/>
              <a:ext cx="1704998" cy="264"/>
            </a:xfrm>
            <a:custGeom>
              <a:avLst/>
              <a:gdLst/>
              <a:ahLst/>
              <a:cxnLst/>
              <a:rect l="l" t="t" r="r" b="b"/>
              <a:pathLst>
                <a:path w="6465" h="1" extrusionOk="0">
                  <a:moveTo>
                    <a:pt x="0" y="1"/>
                  </a:moveTo>
                  <a:lnTo>
                    <a:pt x="6464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0"/>
            <p:cNvSpPr/>
            <p:nvPr/>
          </p:nvSpPr>
          <p:spPr>
            <a:xfrm>
              <a:off x="6233709" y="3959029"/>
              <a:ext cx="1704998" cy="264"/>
            </a:xfrm>
            <a:custGeom>
              <a:avLst/>
              <a:gdLst/>
              <a:ahLst/>
              <a:cxnLst/>
              <a:rect l="l" t="t" r="r" b="b"/>
              <a:pathLst>
                <a:path w="6465" h="1" fill="none" extrusionOk="0">
                  <a:moveTo>
                    <a:pt x="0" y="1"/>
                  </a:moveTo>
                  <a:lnTo>
                    <a:pt x="646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0"/>
            <p:cNvSpPr/>
            <p:nvPr/>
          </p:nvSpPr>
          <p:spPr>
            <a:xfrm>
              <a:off x="7763326" y="2425193"/>
              <a:ext cx="271903" cy="176697"/>
            </a:xfrm>
            <a:custGeom>
              <a:avLst/>
              <a:gdLst/>
              <a:ahLst/>
              <a:cxnLst/>
              <a:rect l="l" t="t" r="r" b="b"/>
              <a:pathLst>
                <a:path w="1031" h="670" extrusionOk="0">
                  <a:moveTo>
                    <a:pt x="107" y="0"/>
                  </a:moveTo>
                  <a:cubicBezTo>
                    <a:pt x="75" y="0"/>
                    <a:pt x="43" y="17"/>
                    <a:pt x="26" y="47"/>
                  </a:cubicBezTo>
                  <a:cubicBezTo>
                    <a:pt x="0" y="92"/>
                    <a:pt x="13" y="150"/>
                    <a:pt x="58" y="175"/>
                  </a:cubicBezTo>
                  <a:lnTo>
                    <a:pt x="874" y="657"/>
                  </a:lnTo>
                  <a:cubicBezTo>
                    <a:pt x="889" y="666"/>
                    <a:pt x="905" y="670"/>
                    <a:pt x="921" y="670"/>
                  </a:cubicBezTo>
                  <a:cubicBezTo>
                    <a:pt x="954" y="670"/>
                    <a:pt x="985" y="653"/>
                    <a:pt x="1003" y="623"/>
                  </a:cubicBezTo>
                  <a:cubicBezTo>
                    <a:pt x="1030" y="578"/>
                    <a:pt x="1015" y="520"/>
                    <a:pt x="970" y="494"/>
                  </a:cubicBezTo>
                  <a:lnTo>
                    <a:pt x="154" y="13"/>
                  </a:lnTo>
                  <a:cubicBezTo>
                    <a:pt x="140" y="4"/>
                    <a:pt x="123" y="0"/>
                    <a:pt x="107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0"/>
            <p:cNvSpPr/>
            <p:nvPr/>
          </p:nvSpPr>
          <p:spPr>
            <a:xfrm>
              <a:off x="7456084" y="2198651"/>
              <a:ext cx="375284" cy="328604"/>
            </a:xfrm>
            <a:custGeom>
              <a:avLst/>
              <a:gdLst/>
              <a:ahLst/>
              <a:cxnLst/>
              <a:rect l="l" t="t" r="r" b="b"/>
              <a:pathLst>
                <a:path w="1423" h="1246" extrusionOk="0">
                  <a:moveTo>
                    <a:pt x="712" y="1"/>
                  </a:moveTo>
                  <a:cubicBezTo>
                    <a:pt x="500" y="1"/>
                    <a:pt x="292" y="110"/>
                    <a:pt x="176" y="306"/>
                  </a:cubicBezTo>
                  <a:cubicBezTo>
                    <a:pt x="0" y="604"/>
                    <a:pt x="99" y="985"/>
                    <a:pt x="394" y="1159"/>
                  </a:cubicBezTo>
                  <a:cubicBezTo>
                    <a:pt x="494" y="1218"/>
                    <a:pt x="604" y="1246"/>
                    <a:pt x="712" y="1246"/>
                  </a:cubicBezTo>
                  <a:cubicBezTo>
                    <a:pt x="925" y="1246"/>
                    <a:pt x="1132" y="1136"/>
                    <a:pt x="1249" y="940"/>
                  </a:cubicBezTo>
                  <a:cubicBezTo>
                    <a:pt x="1422" y="645"/>
                    <a:pt x="1324" y="261"/>
                    <a:pt x="1028" y="88"/>
                  </a:cubicBezTo>
                  <a:cubicBezTo>
                    <a:pt x="929" y="29"/>
                    <a:pt x="820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0"/>
            <p:cNvSpPr/>
            <p:nvPr/>
          </p:nvSpPr>
          <p:spPr>
            <a:xfrm>
              <a:off x="7490896" y="2229243"/>
              <a:ext cx="305396" cy="267947"/>
            </a:xfrm>
            <a:custGeom>
              <a:avLst/>
              <a:gdLst/>
              <a:ahLst/>
              <a:cxnLst/>
              <a:rect l="l" t="t" r="r" b="b"/>
              <a:pathLst>
                <a:path w="1158" h="1016" extrusionOk="0">
                  <a:moveTo>
                    <a:pt x="578" y="1"/>
                  </a:moveTo>
                  <a:cubicBezTo>
                    <a:pt x="496" y="1"/>
                    <a:pt x="412" y="21"/>
                    <a:pt x="335" y="64"/>
                  </a:cubicBezTo>
                  <a:cubicBezTo>
                    <a:pt x="89" y="199"/>
                    <a:pt x="1" y="507"/>
                    <a:pt x="136" y="753"/>
                  </a:cubicBezTo>
                  <a:cubicBezTo>
                    <a:pt x="228" y="920"/>
                    <a:pt x="402" y="1015"/>
                    <a:pt x="580" y="1015"/>
                  </a:cubicBezTo>
                  <a:cubicBezTo>
                    <a:pt x="663" y="1015"/>
                    <a:pt x="746" y="995"/>
                    <a:pt x="823" y="953"/>
                  </a:cubicBezTo>
                  <a:cubicBezTo>
                    <a:pt x="1070" y="816"/>
                    <a:pt x="1157" y="509"/>
                    <a:pt x="1023" y="263"/>
                  </a:cubicBezTo>
                  <a:cubicBezTo>
                    <a:pt x="930" y="96"/>
                    <a:pt x="757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0"/>
            <p:cNvSpPr/>
            <p:nvPr/>
          </p:nvSpPr>
          <p:spPr>
            <a:xfrm>
              <a:off x="7563421" y="2278560"/>
              <a:ext cx="48790" cy="134765"/>
            </a:xfrm>
            <a:custGeom>
              <a:avLst/>
              <a:gdLst/>
              <a:ahLst/>
              <a:cxnLst/>
              <a:rect l="l" t="t" r="r" b="b"/>
              <a:pathLst>
                <a:path w="185" h="511" extrusionOk="0">
                  <a:moveTo>
                    <a:pt x="0" y="511"/>
                  </a:moveTo>
                  <a:lnTo>
                    <a:pt x="184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0"/>
            <p:cNvSpPr/>
            <p:nvPr/>
          </p:nvSpPr>
          <p:spPr>
            <a:xfrm>
              <a:off x="7563421" y="2278560"/>
              <a:ext cx="48790" cy="134765"/>
            </a:xfrm>
            <a:custGeom>
              <a:avLst/>
              <a:gdLst/>
              <a:ahLst/>
              <a:cxnLst/>
              <a:rect l="l" t="t" r="r" b="b"/>
              <a:pathLst>
                <a:path w="185" h="511" fill="none" extrusionOk="0">
                  <a:moveTo>
                    <a:pt x="0" y="511"/>
                  </a:moveTo>
                  <a:lnTo>
                    <a:pt x="18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0"/>
            <p:cNvSpPr/>
            <p:nvPr/>
          </p:nvSpPr>
          <p:spPr>
            <a:xfrm>
              <a:off x="7618013" y="2296758"/>
              <a:ext cx="49581" cy="134237"/>
            </a:xfrm>
            <a:custGeom>
              <a:avLst/>
              <a:gdLst/>
              <a:ahLst/>
              <a:cxnLst/>
              <a:rect l="l" t="t" r="r" b="b"/>
              <a:pathLst>
                <a:path w="188" h="509" extrusionOk="0">
                  <a:moveTo>
                    <a:pt x="1" y="508"/>
                  </a:moveTo>
                  <a:lnTo>
                    <a:pt x="18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0"/>
            <p:cNvSpPr/>
            <p:nvPr/>
          </p:nvSpPr>
          <p:spPr>
            <a:xfrm>
              <a:off x="7618013" y="2296758"/>
              <a:ext cx="49581" cy="134237"/>
            </a:xfrm>
            <a:custGeom>
              <a:avLst/>
              <a:gdLst/>
              <a:ahLst/>
              <a:cxnLst/>
              <a:rect l="l" t="t" r="r" b="b"/>
              <a:pathLst>
                <a:path w="188" h="509" fill="none" extrusionOk="0">
                  <a:moveTo>
                    <a:pt x="1" y="508"/>
                  </a:moveTo>
                  <a:lnTo>
                    <a:pt x="18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0"/>
            <p:cNvSpPr/>
            <p:nvPr/>
          </p:nvSpPr>
          <p:spPr>
            <a:xfrm>
              <a:off x="7671813" y="2310208"/>
              <a:ext cx="49317" cy="134765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0" y="511"/>
                  </a:moveTo>
                  <a:lnTo>
                    <a:pt x="18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0"/>
            <p:cNvSpPr/>
            <p:nvPr/>
          </p:nvSpPr>
          <p:spPr>
            <a:xfrm>
              <a:off x="7671813" y="2310208"/>
              <a:ext cx="49317" cy="134765"/>
            </a:xfrm>
            <a:custGeom>
              <a:avLst/>
              <a:gdLst/>
              <a:ahLst/>
              <a:cxnLst/>
              <a:rect l="l" t="t" r="r" b="b"/>
              <a:pathLst>
                <a:path w="187" h="511" fill="none" extrusionOk="0">
                  <a:moveTo>
                    <a:pt x="0" y="511"/>
                  </a:moveTo>
                  <a:lnTo>
                    <a:pt x="18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0"/>
            <p:cNvSpPr/>
            <p:nvPr/>
          </p:nvSpPr>
          <p:spPr>
            <a:xfrm>
              <a:off x="6296476" y="1601573"/>
              <a:ext cx="345747" cy="315154"/>
            </a:xfrm>
            <a:custGeom>
              <a:avLst/>
              <a:gdLst/>
              <a:ahLst/>
              <a:cxnLst/>
              <a:rect l="l" t="t" r="r" b="b"/>
              <a:pathLst>
                <a:path w="1311" h="1195" extrusionOk="0">
                  <a:moveTo>
                    <a:pt x="656" y="1"/>
                  </a:moveTo>
                  <a:cubicBezTo>
                    <a:pt x="503" y="1"/>
                    <a:pt x="350" y="59"/>
                    <a:pt x="234" y="176"/>
                  </a:cubicBezTo>
                  <a:cubicBezTo>
                    <a:pt x="0" y="409"/>
                    <a:pt x="0" y="788"/>
                    <a:pt x="234" y="1020"/>
                  </a:cubicBezTo>
                  <a:cubicBezTo>
                    <a:pt x="350" y="1136"/>
                    <a:pt x="503" y="1195"/>
                    <a:pt x="656" y="1195"/>
                  </a:cubicBezTo>
                  <a:cubicBezTo>
                    <a:pt x="808" y="1195"/>
                    <a:pt x="961" y="1136"/>
                    <a:pt x="1077" y="1020"/>
                  </a:cubicBezTo>
                  <a:cubicBezTo>
                    <a:pt x="1311" y="788"/>
                    <a:pt x="1311" y="409"/>
                    <a:pt x="1077" y="176"/>
                  </a:cubicBezTo>
                  <a:cubicBezTo>
                    <a:pt x="961" y="59"/>
                    <a:pt x="808" y="1"/>
                    <a:pt x="656" y="1"/>
                  </a:cubicBezTo>
                  <a:close/>
                </a:path>
              </a:pathLst>
            </a:custGeom>
            <a:solidFill>
              <a:srgbClr val="FEBA6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0"/>
            <p:cNvSpPr/>
            <p:nvPr/>
          </p:nvSpPr>
          <p:spPr>
            <a:xfrm>
              <a:off x="7312617" y="1995054"/>
              <a:ext cx="333879" cy="92305"/>
            </a:xfrm>
            <a:custGeom>
              <a:avLst/>
              <a:gdLst/>
              <a:ahLst/>
              <a:cxnLst/>
              <a:rect l="l" t="t" r="r" b="b"/>
              <a:pathLst>
                <a:path w="1266" h="350" extrusionOk="0">
                  <a:moveTo>
                    <a:pt x="0" y="1"/>
                  </a:moveTo>
                  <a:lnTo>
                    <a:pt x="0" y="350"/>
                  </a:lnTo>
                  <a:lnTo>
                    <a:pt x="165" y="350"/>
                  </a:lnTo>
                  <a:cubicBezTo>
                    <a:pt x="172" y="350"/>
                    <a:pt x="270" y="230"/>
                    <a:pt x="324" y="110"/>
                  </a:cubicBezTo>
                  <a:cubicBezTo>
                    <a:pt x="324" y="110"/>
                    <a:pt x="327" y="110"/>
                    <a:pt x="334" y="110"/>
                  </a:cubicBezTo>
                  <a:cubicBezTo>
                    <a:pt x="420" y="110"/>
                    <a:pt x="987" y="106"/>
                    <a:pt x="1266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0"/>
            <p:cNvSpPr/>
            <p:nvPr/>
          </p:nvSpPr>
          <p:spPr>
            <a:xfrm>
              <a:off x="6751142" y="1435425"/>
              <a:ext cx="1265892" cy="816500"/>
            </a:xfrm>
            <a:custGeom>
              <a:avLst/>
              <a:gdLst/>
              <a:ahLst/>
              <a:cxnLst/>
              <a:rect l="l" t="t" r="r" b="b"/>
              <a:pathLst>
                <a:path w="4800" h="3096" extrusionOk="0">
                  <a:moveTo>
                    <a:pt x="2401" y="0"/>
                  </a:moveTo>
                  <a:cubicBezTo>
                    <a:pt x="1075" y="0"/>
                    <a:pt x="0" y="491"/>
                    <a:pt x="0" y="1095"/>
                  </a:cubicBezTo>
                  <a:cubicBezTo>
                    <a:pt x="0" y="1598"/>
                    <a:pt x="746" y="2020"/>
                    <a:pt x="1759" y="2149"/>
                  </a:cubicBezTo>
                  <a:cubicBezTo>
                    <a:pt x="1754" y="2384"/>
                    <a:pt x="1686" y="2810"/>
                    <a:pt x="1294" y="3095"/>
                  </a:cubicBezTo>
                  <a:cubicBezTo>
                    <a:pt x="1294" y="3095"/>
                    <a:pt x="1988" y="2879"/>
                    <a:pt x="2352" y="2189"/>
                  </a:cubicBezTo>
                  <a:lnTo>
                    <a:pt x="2401" y="2189"/>
                  </a:lnTo>
                  <a:cubicBezTo>
                    <a:pt x="3725" y="2189"/>
                    <a:pt x="4800" y="1699"/>
                    <a:pt x="4800" y="1095"/>
                  </a:cubicBezTo>
                  <a:cubicBezTo>
                    <a:pt x="4800" y="491"/>
                    <a:pt x="3725" y="0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0"/>
            <p:cNvSpPr/>
            <p:nvPr/>
          </p:nvSpPr>
          <p:spPr>
            <a:xfrm>
              <a:off x="6488997" y="2279615"/>
              <a:ext cx="1131127" cy="1028537"/>
            </a:xfrm>
            <a:custGeom>
              <a:avLst/>
              <a:gdLst/>
              <a:ahLst/>
              <a:cxnLst/>
              <a:rect l="l" t="t" r="r" b="b"/>
              <a:pathLst>
                <a:path w="4289" h="3900" extrusionOk="0">
                  <a:moveTo>
                    <a:pt x="2098" y="1"/>
                  </a:moveTo>
                  <a:cubicBezTo>
                    <a:pt x="2088" y="1"/>
                    <a:pt x="2078" y="1"/>
                    <a:pt x="2067" y="1"/>
                  </a:cubicBezTo>
                  <a:cubicBezTo>
                    <a:pt x="1742" y="8"/>
                    <a:pt x="1403" y="166"/>
                    <a:pt x="1258" y="455"/>
                  </a:cubicBezTo>
                  <a:cubicBezTo>
                    <a:pt x="1218" y="440"/>
                    <a:pt x="1175" y="433"/>
                    <a:pt x="1131" y="433"/>
                  </a:cubicBezTo>
                  <a:cubicBezTo>
                    <a:pt x="1033" y="433"/>
                    <a:pt x="932" y="468"/>
                    <a:pt x="849" y="522"/>
                  </a:cubicBezTo>
                  <a:cubicBezTo>
                    <a:pt x="795" y="556"/>
                    <a:pt x="686" y="678"/>
                    <a:pt x="660" y="738"/>
                  </a:cubicBezTo>
                  <a:cubicBezTo>
                    <a:pt x="592" y="907"/>
                    <a:pt x="512" y="1239"/>
                    <a:pt x="714" y="1441"/>
                  </a:cubicBezTo>
                  <a:cubicBezTo>
                    <a:pt x="502" y="1554"/>
                    <a:pt x="431" y="1749"/>
                    <a:pt x="373" y="1982"/>
                  </a:cubicBezTo>
                  <a:cubicBezTo>
                    <a:pt x="315" y="2216"/>
                    <a:pt x="358" y="2488"/>
                    <a:pt x="570" y="2603"/>
                  </a:cubicBezTo>
                  <a:cubicBezTo>
                    <a:pt x="418" y="2672"/>
                    <a:pt x="309" y="2747"/>
                    <a:pt x="198" y="2871"/>
                  </a:cubicBezTo>
                  <a:cubicBezTo>
                    <a:pt x="88" y="2993"/>
                    <a:pt x="1" y="3154"/>
                    <a:pt x="5" y="3317"/>
                  </a:cubicBezTo>
                  <a:cubicBezTo>
                    <a:pt x="5" y="3381"/>
                    <a:pt x="20" y="3454"/>
                    <a:pt x="48" y="3512"/>
                  </a:cubicBezTo>
                  <a:cubicBezTo>
                    <a:pt x="65" y="3548"/>
                    <a:pt x="82" y="3574"/>
                    <a:pt x="110" y="3602"/>
                  </a:cubicBezTo>
                  <a:cubicBezTo>
                    <a:pt x="260" y="3749"/>
                    <a:pt x="452" y="3854"/>
                    <a:pt x="658" y="3899"/>
                  </a:cubicBezTo>
                  <a:lnTo>
                    <a:pt x="686" y="3889"/>
                  </a:lnTo>
                  <a:cubicBezTo>
                    <a:pt x="1249" y="3864"/>
                    <a:pt x="1812" y="3839"/>
                    <a:pt x="2375" y="3839"/>
                  </a:cubicBezTo>
                  <a:cubicBezTo>
                    <a:pt x="2653" y="3839"/>
                    <a:pt x="2932" y="3845"/>
                    <a:pt x="3211" y="3861"/>
                  </a:cubicBezTo>
                  <a:cubicBezTo>
                    <a:pt x="3293" y="3866"/>
                    <a:pt x="3377" y="3870"/>
                    <a:pt x="3461" y="3870"/>
                  </a:cubicBezTo>
                  <a:cubicBezTo>
                    <a:pt x="3674" y="3870"/>
                    <a:pt x="3884" y="3840"/>
                    <a:pt x="4042" y="3706"/>
                  </a:cubicBezTo>
                  <a:cubicBezTo>
                    <a:pt x="4256" y="3522"/>
                    <a:pt x="4288" y="3184"/>
                    <a:pt x="4155" y="2938"/>
                  </a:cubicBezTo>
                  <a:cubicBezTo>
                    <a:pt x="4023" y="2689"/>
                    <a:pt x="3721" y="2582"/>
                    <a:pt x="3442" y="2533"/>
                  </a:cubicBezTo>
                  <a:cubicBezTo>
                    <a:pt x="3547" y="2400"/>
                    <a:pt x="3659" y="2248"/>
                    <a:pt x="3674" y="2081"/>
                  </a:cubicBezTo>
                  <a:cubicBezTo>
                    <a:pt x="3684" y="1961"/>
                    <a:pt x="3671" y="1820"/>
                    <a:pt x="3629" y="1708"/>
                  </a:cubicBezTo>
                  <a:cubicBezTo>
                    <a:pt x="3601" y="1640"/>
                    <a:pt x="3607" y="1640"/>
                    <a:pt x="3560" y="1556"/>
                  </a:cubicBezTo>
                  <a:cubicBezTo>
                    <a:pt x="3477" y="1408"/>
                    <a:pt x="3395" y="1338"/>
                    <a:pt x="3207" y="1284"/>
                  </a:cubicBezTo>
                  <a:cubicBezTo>
                    <a:pt x="3260" y="854"/>
                    <a:pt x="3121" y="595"/>
                    <a:pt x="2913" y="355"/>
                  </a:cubicBezTo>
                  <a:cubicBezTo>
                    <a:pt x="2714" y="125"/>
                    <a:pt x="2405" y="1"/>
                    <a:pt x="2098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0"/>
            <p:cNvSpPr/>
            <p:nvPr/>
          </p:nvSpPr>
          <p:spPr>
            <a:xfrm>
              <a:off x="6895664" y="2729534"/>
              <a:ext cx="248695" cy="310935"/>
            </a:xfrm>
            <a:custGeom>
              <a:avLst/>
              <a:gdLst/>
              <a:ahLst/>
              <a:cxnLst/>
              <a:rect l="l" t="t" r="r" b="b"/>
              <a:pathLst>
                <a:path w="943" h="1179" extrusionOk="0">
                  <a:moveTo>
                    <a:pt x="1" y="0"/>
                  </a:moveTo>
                  <a:lnTo>
                    <a:pt x="1" y="1178"/>
                  </a:lnTo>
                  <a:lnTo>
                    <a:pt x="943" y="11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0"/>
            <p:cNvSpPr/>
            <p:nvPr/>
          </p:nvSpPr>
          <p:spPr>
            <a:xfrm>
              <a:off x="6487415" y="3040204"/>
              <a:ext cx="1065459" cy="327813"/>
            </a:xfrm>
            <a:custGeom>
              <a:avLst/>
              <a:gdLst/>
              <a:ahLst/>
              <a:cxnLst/>
              <a:rect l="l" t="t" r="r" b="b"/>
              <a:pathLst>
                <a:path w="4040" h="1243" extrusionOk="0">
                  <a:moveTo>
                    <a:pt x="1240" y="0"/>
                  </a:moveTo>
                  <a:cubicBezTo>
                    <a:pt x="555" y="0"/>
                    <a:pt x="0" y="557"/>
                    <a:pt x="0" y="1242"/>
                  </a:cubicBezTo>
                  <a:lnTo>
                    <a:pt x="4037" y="1242"/>
                  </a:lnTo>
                  <a:cubicBezTo>
                    <a:pt x="4039" y="557"/>
                    <a:pt x="3483" y="0"/>
                    <a:pt x="27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0"/>
            <p:cNvSpPr/>
            <p:nvPr/>
          </p:nvSpPr>
          <p:spPr>
            <a:xfrm>
              <a:off x="6814964" y="2963196"/>
              <a:ext cx="205180" cy="213883"/>
            </a:xfrm>
            <a:custGeom>
              <a:avLst/>
              <a:gdLst/>
              <a:ahLst/>
              <a:cxnLst/>
              <a:rect l="l" t="t" r="r" b="b"/>
              <a:pathLst>
                <a:path w="778" h="811" extrusionOk="0">
                  <a:moveTo>
                    <a:pt x="292" y="1"/>
                  </a:moveTo>
                  <a:lnTo>
                    <a:pt x="0" y="292"/>
                  </a:lnTo>
                  <a:lnTo>
                    <a:pt x="516" y="810"/>
                  </a:lnTo>
                  <a:lnTo>
                    <a:pt x="778" y="2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0"/>
            <p:cNvSpPr/>
            <p:nvPr/>
          </p:nvSpPr>
          <p:spPr>
            <a:xfrm>
              <a:off x="7019880" y="2963196"/>
              <a:ext cx="205444" cy="213883"/>
            </a:xfrm>
            <a:custGeom>
              <a:avLst/>
              <a:gdLst/>
              <a:ahLst/>
              <a:cxnLst/>
              <a:rect l="l" t="t" r="r" b="b"/>
              <a:pathLst>
                <a:path w="779" h="811" extrusionOk="0">
                  <a:moveTo>
                    <a:pt x="487" y="1"/>
                  </a:moveTo>
                  <a:lnTo>
                    <a:pt x="1" y="292"/>
                  </a:lnTo>
                  <a:lnTo>
                    <a:pt x="260" y="810"/>
                  </a:lnTo>
                  <a:lnTo>
                    <a:pt x="778" y="292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0"/>
            <p:cNvSpPr/>
            <p:nvPr/>
          </p:nvSpPr>
          <p:spPr>
            <a:xfrm>
              <a:off x="7019880" y="3040204"/>
              <a:ext cx="264" cy="327813"/>
            </a:xfrm>
            <a:custGeom>
              <a:avLst/>
              <a:gdLst/>
              <a:ahLst/>
              <a:cxnLst/>
              <a:rect l="l" t="t" r="r" b="b"/>
              <a:pathLst>
                <a:path w="1" h="1243" extrusionOk="0">
                  <a:moveTo>
                    <a:pt x="1" y="0"/>
                  </a:moveTo>
                  <a:lnTo>
                    <a:pt x="1" y="1242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0"/>
            <p:cNvSpPr/>
            <p:nvPr/>
          </p:nvSpPr>
          <p:spPr>
            <a:xfrm>
              <a:off x="7019880" y="3040204"/>
              <a:ext cx="264" cy="327813"/>
            </a:xfrm>
            <a:custGeom>
              <a:avLst/>
              <a:gdLst/>
              <a:ahLst/>
              <a:cxnLst/>
              <a:rect l="l" t="t" r="r" b="b"/>
              <a:pathLst>
                <a:path w="1" h="1243" fill="none" extrusionOk="0">
                  <a:moveTo>
                    <a:pt x="1" y="0"/>
                  </a:moveTo>
                  <a:lnTo>
                    <a:pt x="1" y="124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0"/>
            <p:cNvSpPr/>
            <p:nvPr/>
          </p:nvSpPr>
          <p:spPr>
            <a:xfrm>
              <a:off x="6986123" y="3163101"/>
              <a:ext cx="11604" cy="11604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22" y="1"/>
                  </a:moveTo>
                  <a:cubicBezTo>
                    <a:pt x="11" y="1"/>
                    <a:pt x="0" y="10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cubicBezTo>
                    <a:pt x="35" y="44"/>
                    <a:pt x="43" y="33"/>
                    <a:pt x="43" y="22"/>
                  </a:cubicBezTo>
                  <a:cubicBezTo>
                    <a:pt x="43" y="10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0"/>
            <p:cNvSpPr/>
            <p:nvPr/>
          </p:nvSpPr>
          <p:spPr>
            <a:xfrm>
              <a:off x="6986123" y="3274394"/>
              <a:ext cx="11604" cy="11604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22" y="1"/>
                  </a:moveTo>
                  <a:cubicBezTo>
                    <a:pt x="11" y="1"/>
                    <a:pt x="0" y="12"/>
                    <a:pt x="0" y="22"/>
                  </a:cubicBezTo>
                  <a:cubicBezTo>
                    <a:pt x="0" y="35"/>
                    <a:pt x="11" y="44"/>
                    <a:pt x="22" y="44"/>
                  </a:cubicBezTo>
                  <a:cubicBezTo>
                    <a:pt x="35" y="44"/>
                    <a:pt x="43" y="35"/>
                    <a:pt x="43" y="22"/>
                  </a:cubicBezTo>
                  <a:cubicBezTo>
                    <a:pt x="43" y="12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0"/>
            <p:cNvSpPr/>
            <p:nvPr/>
          </p:nvSpPr>
          <p:spPr>
            <a:xfrm>
              <a:off x="6986123" y="3330304"/>
              <a:ext cx="11604" cy="11604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22" y="1"/>
                  </a:moveTo>
                  <a:cubicBezTo>
                    <a:pt x="11" y="1"/>
                    <a:pt x="0" y="9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cubicBezTo>
                    <a:pt x="35" y="44"/>
                    <a:pt x="43" y="33"/>
                    <a:pt x="43" y="22"/>
                  </a:cubicBezTo>
                  <a:cubicBezTo>
                    <a:pt x="43" y="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0"/>
            <p:cNvSpPr/>
            <p:nvPr/>
          </p:nvSpPr>
          <p:spPr>
            <a:xfrm>
              <a:off x="6986123" y="3218484"/>
              <a:ext cx="11604" cy="11604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22" y="1"/>
                  </a:moveTo>
                  <a:cubicBezTo>
                    <a:pt x="11" y="1"/>
                    <a:pt x="0" y="12"/>
                    <a:pt x="0" y="22"/>
                  </a:cubicBezTo>
                  <a:cubicBezTo>
                    <a:pt x="0" y="35"/>
                    <a:pt x="11" y="44"/>
                    <a:pt x="22" y="44"/>
                  </a:cubicBezTo>
                  <a:cubicBezTo>
                    <a:pt x="35" y="44"/>
                    <a:pt x="43" y="35"/>
                    <a:pt x="43" y="22"/>
                  </a:cubicBezTo>
                  <a:cubicBezTo>
                    <a:pt x="43" y="12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0"/>
            <p:cNvSpPr/>
            <p:nvPr/>
          </p:nvSpPr>
          <p:spPr>
            <a:xfrm>
              <a:off x="6663057" y="3258043"/>
              <a:ext cx="38504" cy="109974"/>
            </a:xfrm>
            <a:custGeom>
              <a:avLst/>
              <a:gdLst/>
              <a:ahLst/>
              <a:cxnLst/>
              <a:rect l="l" t="t" r="r" b="b"/>
              <a:pathLst>
                <a:path w="146" h="417" extrusionOk="0">
                  <a:moveTo>
                    <a:pt x="41" y="1"/>
                  </a:moveTo>
                  <a:lnTo>
                    <a:pt x="0" y="416"/>
                  </a:lnTo>
                  <a:cubicBezTo>
                    <a:pt x="67" y="286"/>
                    <a:pt x="146" y="230"/>
                    <a:pt x="146" y="230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0"/>
            <p:cNvSpPr/>
            <p:nvPr/>
          </p:nvSpPr>
          <p:spPr>
            <a:xfrm>
              <a:off x="6663057" y="3258043"/>
              <a:ext cx="38504" cy="109974"/>
            </a:xfrm>
            <a:custGeom>
              <a:avLst/>
              <a:gdLst/>
              <a:ahLst/>
              <a:cxnLst/>
              <a:rect l="l" t="t" r="r" b="b"/>
              <a:pathLst>
                <a:path w="146" h="417" fill="none" extrusionOk="0">
                  <a:moveTo>
                    <a:pt x="41" y="1"/>
                  </a:moveTo>
                  <a:lnTo>
                    <a:pt x="146" y="230"/>
                  </a:lnTo>
                  <a:cubicBezTo>
                    <a:pt x="146" y="230"/>
                    <a:pt x="67" y="286"/>
                    <a:pt x="0" y="416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0"/>
            <p:cNvSpPr/>
            <p:nvPr/>
          </p:nvSpPr>
          <p:spPr>
            <a:xfrm>
              <a:off x="7338462" y="3258043"/>
              <a:ext cx="38768" cy="109974"/>
            </a:xfrm>
            <a:custGeom>
              <a:avLst/>
              <a:gdLst/>
              <a:ahLst/>
              <a:cxnLst/>
              <a:rect l="l" t="t" r="r" b="b"/>
              <a:pathLst>
                <a:path w="147" h="417" extrusionOk="0">
                  <a:moveTo>
                    <a:pt x="103" y="1"/>
                  </a:moveTo>
                  <a:lnTo>
                    <a:pt x="1" y="230"/>
                  </a:lnTo>
                  <a:cubicBezTo>
                    <a:pt x="1" y="230"/>
                    <a:pt x="78" y="286"/>
                    <a:pt x="146" y="416"/>
                  </a:cubicBezTo>
                  <a:lnTo>
                    <a:pt x="10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0"/>
            <p:cNvSpPr/>
            <p:nvPr/>
          </p:nvSpPr>
          <p:spPr>
            <a:xfrm>
              <a:off x="7338462" y="3258043"/>
              <a:ext cx="38768" cy="109974"/>
            </a:xfrm>
            <a:custGeom>
              <a:avLst/>
              <a:gdLst/>
              <a:ahLst/>
              <a:cxnLst/>
              <a:rect l="l" t="t" r="r" b="b"/>
              <a:pathLst>
                <a:path w="147" h="417" fill="none" extrusionOk="0">
                  <a:moveTo>
                    <a:pt x="103" y="1"/>
                  </a:moveTo>
                  <a:lnTo>
                    <a:pt x="1" y="230"/>
                  </a:lnTo>
                  <a:cubicBezTo>
                    <a:pt x="1" y="230"/>
                    <a:pt x="78" y="286"/>
                    <a:pt x="146" y="416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0"/>
            <p:cNvSpPr/>
            <p:nvPr/>
          </p:nvSpPr>
          <p:spPr>
            <a:xfrm>
              <a:off x="6743758" y="2360580"/>
              <a:ext cx="552773" cy="602881"/>
            </a:xfrm>
            <a:custGeom>
              <a:avLst/>
              <a:gdLst/>
              <a:ahLst/>
              <a:cxnLst/>
              <a:rect l="l" t="t" r="r" b="b"/>
              <a:pathLst>
                <a:path w="2096" h="2286" extrusionOk="0">
                  <a:moveTo>
                    <a:pt x="1048" y="1"/>
                  </a:moveTo>
                  <a:cubicBezTo>
                    <a:pt x="570" y="1"/>
                    <a:pt x="185" y="491"/>
                    <a:pt x="170" y="1106"/>
                  </a:cubicBezTo>
                  <a:cubicBezTo>
                    <a:pt x="147" y="1095"/>
                    <a:pt x="125" y="1089"/>
                    <a:pt x="105" y="1089"/>
                  </a:cubicBezTo>
                  <a:cubicBezTo>
                    <a:pt x="90" y="1089"/>
                    <a:pt x="76" y="1093"/>
                    <a:pt x="63" y="1099"/>
                  </a:cubicBezTo>
                  <a:cubicBezTo>
                    <a:pt x="0" y="1138"/>
                    <a:pt x="3" y="1262"/>
                    <a:pt x="71" y="1376"/>
                  </a:cubicBezTo>
                  <a:cubicBezTo>
                    <a:pt x="110" y="1444"/>
                    <a:pt x="165" y="1495"/>
                    <a:pt x="217" y="1515"/>
                  </a:cubicBezTo>
                  <a:cubicBezTo>
                    <a:pt x="335" y="1965"/>
                    <a:pt x="662" y="2286"/>
                    <a:pt x="1048" y="2286"/>
                  </a:cubicBezTo>
                  <a:cubicBezTo>
                    <a:pt x="1431" y="2286"/>
                    <a:pt x="1759" y="1962"/>
                    <a:pt x="1879" y="1515"/>
                  </a:cubicBezTo>
                  <a:cubicBezTo>
                    <a:pt x="1928" y="1495"/>
                    <a:pt x="1984" y="1444"/>
                    <a:pt x="2024" y="1376"/>
                  </a:cubicBezTo>
                  <a:cubicBezTo>
                    <a:pt x="2093" y="1262"/>
                    <a:pt x="2095" y="1138"/>
                    <a:pt x="2031" y="1099"/>
                  </a:cubicBezTo>
                  <a:cubicBezTo>
                    <a:pt x="2019" y="1092"/>
                    <a:pt x="2005" y="1089"/>
                    <a:pt x="1990" y="1089"/>
                  </a:cubicBezTo>
                  <a:cubicBezTo>
                    <a:pt x="1970" y="1089"/>
                    <a:pt x="1948" y="1095"/>
                    <a:pt x="1926" y="1106"/>
                  </a:cubicBezTo>
                  <a:cubicBezTo>
                    <a:pt x="1911" y="491"/>
                    <a:pt x="1523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0"/>
            <p:cNvSpPr/>
            <p:nvPr/>
          </p:nvSpPr>
          <p:spPr>
            <a:xfrm>
              <a:off x="6833425" y="2627735"/>
              <a:ext cx="171423" cy="88876"/>
            </a:xfrm>
            <a:custGeom>
              <a:avLst/>
              <a:gdLst/>
              <a:ahLst/>
              <a:cxnLst/>
              <a:rect l="l" t="t" r="r" b="b"/>
              <a:pathLst>
                <a:path w="650" h="337" extrusionOk="0">
                  <a:moveTo>
                    <a:pt x="324" y="1"/>
                  </a:moveTo>
                  <a:cubicBezTo>
                    <a:pt x="147" y="1"/>
                    <a:pt x="1" y="76"/>
                    <a:pt x="1" y="170"/>
                  </a:cubicBezTo>
                  <a:cubicBezTo>
                    <a:pt x="1" y="262"/>
                    <a:pt x="147" y="337"/>
                    <a:pt x="324" y="337"/>
                  </a:cubicBezTo>
                  <a:cubicBezTo>
                    <a:pt x="504" y="337"/>
                    <a:pt x="650" y="262"/>
                    <a:pt x="650" y="170"/>
                  </a:cubicBezTo>
                  <a:cubicBezTo>
                    <a:pt x="650" y="76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0"/>
            <p:cNvSpPr/>
            <p:nvPr/>
          </p:nvSpPr>
          <p:spPr>
            <a:xfrm>
              <a:off x="7035176" y="2627735"/>
              <a:ext cx="171423" cy="88876"/>
            </a:xfrm>
            <a:custGeom>
              <a:avLst/>
              <a:gdLst/>
              <a:ahLst/>
              <a:cxnLst/>
              <a:rect l="l" t="t" r="r" b="b"/>
              <a:pathLst>
                <a:path w="650" h="337" extrusionOk="0">
                  <a:moveTo>
                    <a:pt x="324" y="1"/>
                  </a:moveTo>
                  <a:cubicBezTo>
                    <a:pt x="146" y="1"/>
                    <a:pt x="1" y="76"/>
                    <a:pt x="1" y="170"/>
                  </a:cubicBezTo>
                  <a:cubicBezTo>
                    <a:pt x="1" y="262"/>
                    <a:pt x="146" y="337"/>
                    <a:pt x="324" y="337"/>
                  </a:cubicBezTo>
                  <a:cubicBezTo>
                    <a:pt x="504" y="337"/>
                    <a:pt x="650" y="262"/>
                    <a:pt x="650" y="170"/>
                  </a:cubicBezTo>
                  <a:cubicBezTo>
                    <a:pt x="650" y="76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0"/>
            <p:cNvSpPr/>
            <p:nvPr/>
          </p:nvSpPr>
          <p:spPr>
            <a:xfrm>
              <a:off x="7004584" y="2672305"/>
              <a:ext cx="30329" cy="264"/>
            </a:xfrm>
            <a:custGeom>
              <a:avLst/>
              <a:gdLst/>
              <a:ahLst/>
              <a:cxnLst/>
              <a:rect l="l" t="t" r="r" b="b"/>
              <a:pathLst>
                <a:path w="115" h="1" extrusionOk="0">
                  <a:moveTo>
                    <a:pt x="1" y="1"/>
                  </a:moveTo>
                  <a:lnTo>
                    <a:pt x="114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0"/>
            <p:cNvSpPr/>
            <p:nvPr/>
          </p:nvSpPr>
          <p:spPr>
            <a:xfrm>
              <a:off x="7004584" y="2672305"/>
              <a:ext cx="30329" cy="264"/>
            </a:xfrm>
            <a:custGeom>
              <a:avLst/>
              <a:gdLst/>
              <a:ahLst/>
              <a:cxnLst/>
              <a:rect l="l" t="t" r="r" b="b"/>
              <a:pathLst>
                <a:path w="115" h="1" fill="none" extrusionOk="0">
                  <a:moveTo>
                    <a:pt x="1" y="1"/>
                  </a:moveTo>
                  <a:lnTo>
                    <a:pt x="11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0"/>
            <p:cNvSpPr/>
            <p:nvPr/>
          </p:nvSpPr>
          <p:spPr>
            <a:xfrm>
              <a:off x="6896192" y="2661756"/>
              <a:ext cx="46152" cy="13714"/>
            </a:xfrm>
            <a:custGeom>
              <a:avLst/>
              <a:gdLst/>
              <a:ahLst/>
              <a:cxnLst/>
              <a:rect l="l" t="t" r="r" b="b"/>
              <a:pathLst>
                <a:path w="175" h="52" extrusionOk="0">
                  <a:moveTo>
                    <a:pt x="86" y="0"/>
                  </a:moveTo>
                  <a:lnTo>
                    <a:pt x="1" y="51"/>
                  </a:lnTo>
                  <a:lnTo>
                    <a:pt x="174" y="5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0"/>
            <p:cNvSpPr/>
            <p:nvPr/>
          </p:nvSpPr>
          <p:spPr>
            <a:xfrm>
              <a:off x="6896192" y="2661756"/>
              <a:ext cx="46152" cy="13714"/>
            </a:xfrm>
            <a:custGeom>
              <a:avLst/>
              <a:gdLst/>
              <a:ahLst/>
              <a:cxnLst/>
              <a:rect l="l" t="t" r="r" b="b"/>
              <a:pathLst>
                <a:path w="175" h="52" fill="none" extrusionOk="0">
                  <a:moveTo>
                    <a:pt x="174" y="51"/>
                  </a:moveTo>
                  <a:lnTo>
                    <a:pt x="86" y="0"/>
                  </a:lnTo>
                  <a:lnTo>
                    <a:pt x="1" y="5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0"/>
            <p:cNvSpPr/>
            <p:nvPr/>
          </p:nvSpPr>
          <p:spPr>
            <a:xfrm>
              <a:off x="7097415" y="2661756"/>
              <a:ext cx="46416" cy="13714"/>
            </a:xfrm>
            <a:custGeom>
              <a:avLst/>
              <a:gdLst/>
              <a:ahLst/>
              <a:cxnLst/>
              <a:rect l="l" t="t" r="r" b="b"/>
              <a:pathLst>
                <a:path w="176" h="52" extrusionOk="0">
                  <a:moveTo>
                    <a:pt x="88" y="0"/>
                  </a:moveTo>
                  <a:lnTo>
                    <a:pt x="0" y="51"/>
                  </a:lnTo>
                  <a:lnTo>
                    <a:pt x="176" y="5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0"/>
            <p:cNvSpPr/>
            <p:nvPr/>
          </p:nvSpPr>
          <p:spPr>
            <a:xfrm>
              <a:off x="7097415" y="2661756"/>
              <a:ext cx="46416" cy="13714"/>
            </a:xfrm>
            <a:custGeom>
              <a:avLst/>
              <a:gdLst/>
              <a:ahLst/>
              <a:cxnLst/>
              <a:rect l="l" t="t" r="r" b="b"/>
              <a:pathLst>
                <a:path w="176" h="52" fill="none" extrusionOk="0">
                  <a:moveTo>
                    <a:pt x="176" y="51"/>
                  </a:moveTo>
                  <a:lnTo>
                    <a:pt x="88" y="0"/>
                  </a:lnTo>
                  <a:lnTo>
                    <a:pt x="0" y="5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0"/>
            <p:cNvSpPr/>
            <p:nvPr/>
          </p:nvSpPr>
          <p:spPr>
            <a:xfrm>
              <a:off x="6984804" y="2771730"/>
              <a:ext cx="70415" cy="10549"/>
            </a:xfrm>
            <a:custGeom>
              <a:avLst/>
              <a:gdLst/>
              <a:ahLst/>
              <a:cxnLst/>
              <a:rect l="l" t="t" r="r" b="b"/>
              <a:pathLst>
                <a:path w="267" h="40" extrusionOk="0">
                  <a:moveTo>
                    <a:pt x="1" y="1"/>
                  </a:moveTo>
                  <a:cubicBezTo>
                    <a:pt x="25" y="24"/>
                    <a:pt x="76" y="39"/>
                    <a:pt x="134" y="39"/>
                  </a:cubicBezTo>
                  <a:cubicBezTo>
                    <a:pt x="192" y="39"/>
                    <a:pt x="241" y="24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0"/>
            <p:cNvSpPr/>
            <p:nvPr/>
          </p:nvSpPr>
          <p:spPr>
            <a:xfrm>
              <a:off x="6984804" y="2771730"/>
              <a:ext cx="70415" cy="10549"/>
            </a:xfrm>
            <a:custGeom>
              <a:avLst/>
              <a:gdLst/>
              <a:ahLst/>
              <a:cxnLst/>
              <a:rect l="l" t="t" r="r" b="b"/>
              <a:pathLst>
                <a:path w="267" h="40" fill="none" extrusionOk="0">
                  <a:moveTo>
                    <a:pt x="267" y="1"/>
                  </a:moveTo>
                  <a:cubicBezTo>
                    <a:pt x="241" y="24"/>
                    <a:pt x="192" y="39"/>
                    <a:pt x="134" y="39"/>
                  </a:cubicBezTo>
                  <a:cubicBezTo>
                    <a:pt x="76" y="39"/>
                    <a:pt x="25" y="24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0"/>
            <p:cNvSpPr/>
            <p:nvPr/>
          </p:nvSpPr>
          <p:spPr>
            <a:xfrm>
              <a:off x="6962915" y="2834497"/>
              <a:ext cx="114458" cy="57229"/>
            </a:xfrm>
            <a:custGeom>
              <a:avLst/>
              <a:gdLst/>
              <a:ahLst/>
              <a:cxnLst/>
              <a:rect l="l" t="t" r="r" b="b"/>
              <a:pathLst>
                <a:path w="434" h="217" extrusionOk="0">
                  <a:moveTo>
                    <a:pt x="0" y="0"/>
                  </a:moveTo>
                  <a:cubicBezTo>
                    <a:pt x="0" y="120"/>
                    <a:pt x="97" y="217"/>
                    <a:pt x="217" y="217"/>
                  </a:cubicBezTo>
                  <a:cubicBezTo>
                    <a:pt x="337" y="217"/>
                    <a:pt x="433" y="120"/>
                    <a:pt x="433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0"/>
            <p:cNvSpPr/>
            <p:nvPr/>
          </p:nvSpPr>
          <p:spPr>
            <a:xfrm>
              <a:off x="6838699" y="2336317"/>
              <a:ext cx="448600" cy="287199"/>
            </a:xfrm>
            <a:custGeom>
              <a:avLst/>
              <a:gdLst/>
              <a:ahLst/>
              <a:cxnLst/>
              <a:rect l="l" t="t" r="r" b="b"/>
              <a:pathLst>
                <a:path w="1701" h="1089" extrusionOk="0">
                  <a:moveTo>
                    <a:pt x="709" y="1"/>
                  </a:moveTo>
                  <a:cubicBezTo>
                    <a:pt x="676" y="1"/>
                    <a:pt x="643" y="3"/>
                    <a:pt x="611" y="7"/>
                  </a:cubicBezTo>
                  <a:cubicBezTo>
                    <a:pt x="364" y="37"/>
                    <a:pt x="133" y="180"/>
                    <a:pt x="0" y="392"/>
                  </a:cubicBezTo>
                  <a:lnTo>
                    <a:pt x="9" y="425"/>
                  </a:lnTo>
                  <a:cubicBezTo>
                    <a:pt x="50" y="568"/>
                    <a:pt x="163" y="690"/>
                    <a:pt x="304" y="741"/>
                  </a:cubicBezTo>
                  <a:cubicBezTo>
                    <a:pt x="354" y="760"/>
                    <a:pt x="408" y="769"/>
                    <a:pt x="462" y="769"/>
                  </a:cubicBezTo>
                  <a:cubicBezTo>
                    <a:pt x="558" y="769"/>
                    <a:pt x="654" y="740"/>
                    <a:pt x="733" y="684"/>
                  </a:cubicBezTo>
                  <a:cubicBezTo>
                    <a:pt x="814" y="857"/>
                    <a:pt x="968" y="990"/>
                    <a:pt x="1148" y="1052"/>
                  </a:cubicBezTo>
                  <a:cubicBezTo>
                    <a:pt x="1221" y="1076"/>
                    <a:pt x="1297" y="1088"/>
                    <a:pt x="1374" y="1088"/>
                  </a:cubicBezTo>
                  <a:cubicBezTo>
                    <a:pt x="1487" y="1088"/>
                    <a:pt x="1601" y="1062"/>
                    <a:pt x="1701" y="1009"/>
                  </a:cubicBezTo>
                  <a:cubicBezTo>
                    <a:pt x="1619" y="729"/>
                    <a:pt x="1506" y="440"/>
                    <a:pt x="1296" y="236"/>
                  </a:cubicBezTo>
                  <a:cubicBezTo>
                    <a:pt x="1142" y="85"/>
                    <a:pt x="926" y="1"/>
                    <a:pt x="709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0"/>
            <p:cNvSpPr/>
            <p:nvPr/>
          </p:nvSpPr>
          <p:spPr>
            <a:xfrm>
              <a:off x="6757208" y="2433896"/>
              <a:ext cx="103645" cy="225751"/>
            </a:xfrm>
            <a:custGeom>
              <a:avLst/>
              <a:gdLst/>
              <a:ahLst/>
              <a:cxnLst/>
              <a:rect l="l" t="t" r="r" b="b"/>
              <a:pathLst>
                <a:path w="393" h="856" extrusionOk="0">
                  <a:moveTo>
                    <a:pt x="288" y="1"/>
                  </a:moveTo>
                  <a:cubicBezTo>
                    <a:pt x="93" y="200"/>
                    <a:pt x="1" y="511"/>
                    <a:pt x="87" y="776"/>
                  </a:cubicBezTo>
                  <a:lnTo>
                    <a:pt x="104" y="766"/>
                  </a:lnTo>
                  <a:lnTo>
                    <a:pt x="104" y="766"/>
                  </a:lnTo>
                  <a:cubicBezTo>
                    <a:pt x="84" y="796"/>
                    <a:pt x="112" y="823"/>
                    <a:pt x="134" y="856"/>
                  </a:cubicBezTo>
                  <a:cubicBezTo>
                    <a:pt x="134" y="856"/>
                    <a:pt x="187" y="843"/>
                    <a:pt x="247" y="781"/>
                  </a:cubicBezTo>
                  <a:cubicBezTo>
                    <a:pt x="374" y="652"/>
                    <a:pt x="393" y="451"/>
                    <a:pt x="382" y="271"/>
                  </a:cubicBezTo>
                  <a:cubicBezTo>
                    <a:pt x="376" y="174"/>
                    <a:pt x="354" y="72"/>
                    <a:pt x="288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0"/>
            <p:cNvSpPr/>
            <p:nvPr/>
          </p:nvSpPr>
          <p:spPr>
            <a:xfrm>
              <a:off x="6888280" y="2734545"/>
              <a:ext cx="17933" cy="9758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35" y="0"/>
                  </a:moveTo>
                  <a:cubicBezTo>
                    <a:pt x="16" y="0"/>
                    <a:pt x="1" y="7"/>
                    <a:pt x="1" y="18"/>
                  </a:cubicBezTo>
                  <a:cubicBezTo>
                    <a:pt x="1" y="28"/>
                    <a:pt x="16" y="37"/>
                    <a:pt x="35" y="37"/>
                  </a:cubicBezTo>
                  <a:cubicBezTo>
                    <a:pt x="52" y="37"/>
                    <a:pt x="67" y="28"/>
                    <a:pt x="67" y="18"/>
                  </a:cubicBezTo>
                  <a:cubicBezTo>
                    <a:pt x="67" y="7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0"/>
            <p:cNvSpPr/>
            <p:nvPr/>
          </p:nvSpPr>
          <p:spPr>
            <a:xfrm>
              <a:off x="6917026" y="2743511"/>
              <a:ext cx="17933" cy="10549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33" y="1"/>
                  </a:moveTo>
                  <a:cubicBezTo>
                    <a:pt x="16" y="1"/>
                    <a:pt x="1" y="9"/>
                    <a:pt x="1" y="20"/>
                  </a:cubicBezTo>
                  <a:cubicBezTo>
                    <a:pt x="1" y="31"/>
                    <a:pt x="16" y="39"/>
                    <a:pt x="33" y="39"/>
                  </a:cubicBezTo>
                  <a:cubicBezTo>
                    <a:pt x="52" y="39"/>
                    <a:pt x="67" y="31"/>
                    <a:pt x="67" y="20"/>
                  </a:cubicBezTo>
                  <a:cubicBezTo>
                    <a:pt x="67" y="9"/>
                    <a:pt x="52" y="1"/>
                    <a:pt x="33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0"/>
            <p:cNvSpPr/>
            <p:nvPr/>
          </p:nvSpPr>
          <p:spPr>
            <a:xfrm>
              <a:off x="6864545" y="2743511"/>
              <a:ext cx="17933" cy="10549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33" y="1"/>
                  </a:moveTo>
                  <a:cubicBezTo>
                    <a:pt x="16" y="1"/>
                    <a:pt x="1" y="9"/>
                    <a:pt x="1" y="20"/>
                  </a:cubicBezTo>
                  <a:cubicBezTo>
                    <a:pt x="1" y="31"/>
                    <a:pt x="16" y="39"/>
                    <a:pt x="33" y="39"/>
                  </a:cubicBezTo>
                  <a:cubicBezTo>
                    <a:pt x="52" y="39"/>
                    <a:pt x="67" y="31"/>
                    <a:pt x="67" y="20"/>
                  </a:cubicBezTo>
                  <a:cubicBezTo>
                    <a:pt x="67" y="9"/>
                    <a:pt x="52" y="3"/>
                    <a:pt x="33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0"/>
            <p:cNvSpPr/>
            <p:nvPr/>
          </p:nvSpPr>
          <p:spPr>
            <a:xfrm>
              <a:off x="6892763" y="2761181"/>
              <a:ext cx="17406" cy="9758"/>
            </a:xfrm>
            <a:custGeom>
              <a:avLst/>
              <a:gdLst/>
              <a:ahLst/>
              <a:cxnLst/>
              <a:rect l="l" t="t" r="r" b="b"/>
              <a:pathLst>
                <a:path w="66" h="37" extrusionOk="0">
                  <a:moveTo>
                    <a:pt x="33" y="0"/>
                  </a:moveTo>
                  <a:cubicBezTo>
                    <a:pt x="16" y="0"/>
                    <a:pt x="1" y="9"/>
                    <a:pt x="1" y="19"/>
                  </a:cubicBezTo>
                  <a:cubicBezTo>
                    <a:pt x="1" y="28"/>
                    <a:pt x="16" y="36"/>
                    <a:pt x="33" y="36"/>
                  </a:cubicBezTo>
                  <a:cubicBezTo>
                    <a:pt x="52" y="36"/>
                    <a:pt x="65" y="28"/>
                    <a:pt x="65" y="19"/>
                  </a:cubicBezTo>
                  <a:cubicBezTo>
                    <a:pt x="65" y="9"/>
                    <a:pt x="52" y="0"/>
                    <a:pt x="33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0"/>
            <p:cNvSpPr/>
            <p:nvPr/>
          </p:nvSpPr>
          <p:spPr>
            <a:xfrm>
              <a:off x="7134074" y="2734545"/>
              <a:ext cx="17670" cy="9758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33" y="0"/>
                  </a:moveTo>
                  <a:cubicBezTo>
                    <a:pt x="15" y="0"/>
                    <a:pt x="0" y="7"/>
                    <a:pt x="0" y="18"/>
                  </a:cubicBezTo>
                  <a:cubicBezTo>
                    <a:pt x="0" y="28"/>
                    <a:pt x="15" y="37"/>
                    <a:pt x="33" y="37"/>
                  </a:cubicBezTo>
                  <a:cubicBezTo>
                    <a:pt x="52" y="37"/>
                    <a:pt x="67" y="28"/>
                    <a:pt x="67" y="18"/>
                  </a:cubicBezTo>
                  <a:cubicBezTo>
                    <a:pt x="67" y="7"/>
                    <a:pt x="52" y="0"/>
                    <a:pt x="33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0"/>
            <p:cNvSpPr/>
            <p:nvPr/>
          </p:nvSpPr>
          <p:spPr>
            <a:xfrm>
              <a:off x="7105327" y="2743511"/>
              <a:ext cx="17670" cy="10549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34" y="1"/>
                  </a:moveTo>
                  <a:cubicBezTo>
                    <a:pt x="15" y="3"/>
                    <a:pt x="0" y="9"/>
                    <a:pt x="0" y="20"/>
                  </a:cubicBezTo>
                  <a:cubicBezTo>
                    <a:pt x="0" y="31"/>
                    <a:pt x="15" y="39"/>
                    <a:pt x="34" y="39"/>
                  </a:cubicBezTo>
                  <a:cubicBezTo>
                    <a:pt x="52" y="39"/>
                    <a:pt x="67" y="31"/>
                    <a:pt x="67" y="20"/>
                  </a:cubicBezTo>
                  <a:cubicBezTo>
                    <a:pt x="67" y="9"/>
                    <a:pt x="52" y="1"/>
                    <a:pt x="34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0"/>
            <p:cNvSpPr/>
            <p:nvPr/>
          </p:nvSpPr>
          <p:spPr>
            <a:xfrm>
              <a:off x="7157809" y="2743511"/>
              <a:ext cx="17670" cy="10549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32" y="1"/>
                  </a:moveTo>
                  <a:cubicBezTo>
                    <a:pt x="15" y="1"/>
                    <a:pt x="0" y="9"/>
                    <a:pt x="0" y="20"/>
                  </a:cubicBezTo>
                  <a:cubicBezTo>
                    <a:pt x="0" y="31"/>
                    <a:pt x="15" y="39"/>
                    <a:pt x="32" y="39"/>
                  </a:cubicBezTo>
                  <a:cubicBezTo>
                    <a:pt x="52" y="39"/>
                    <a:pt x="67" y="31"/>
                    <a:pt x="67" y="20"/>
                  </a:cubicBezTo>
                  <a:cubicBezTo>
                    <a:pt x="67" y="9"/>
                    <a:pt x="52" y="1"/>
                    <a:pt x="32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0"/>
            <p:cNvSpPr/>
            <p:nvPr/>
          </p:nvSpPr>
          <p:spPr>
            <a:xfrm>
              <a:off x="7129590" y="2761181"/>
              <a:ext cx="17670" cy="9758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35" y="0"/>
                  </a:moveTo>
                  <a:cubicBezTo>
                    <a:pt x="15" y="0"/>
                    <a:pt x="0" y="9"/>
                    <a:pt x="0" y="19"/>
                  </a:cubicBezTo>
                  <a:cubicBezTo>
                    <a:pt x="0" y="28"/>
                    <a:pt x="15" y="36"/>
                    <a:pt x="35" y="36"/>
                  </a:cubicBezTo>
                  <a:cubicBezTo>
                    <a:pt x="52" y="36"/>
                    <a:pt x="67" y="28"/>
                    <a:pt x="67" y="19"/>
                  </a:cubicBezTo>
                  <a:cubicBezTo>
                    <a:pt x="67" y="9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0"/>
            <p:cNvSpPr/>
            <p:nvPr/>
          </p:nvSpPr>
          <p:spPr>
            <a:xfrm>
              <a:off x="6878786" y="2580264"/>
              <a:ext cx="63031" cy="30856"/>
            </a:xfrm>
            <a:custGeom>
              <a:avLst/>
              <a:gdLst/>
              <a:ahLst/>
              <a:cxnLst/>
              <a:rect l="l" t="t" r="r" b="b"/>
              <a:pathLst>
                <a:path w="239" h="117" fill="none" extrusionOk="0">
                  <a:moveTo>
                    <a:pt x="0" y="116"/>
                  </a:moveTo>
                  <a:cubicBezTo>
                    <a:pt x="54" y="44"/>
                    <a:pt x="148" y="1"/>
                    <a:pt x="238" y="7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0"/>
            <p:cNvSpPr/>
            <p:nvPr/>
          </p:nvSpPr>
          <p:spPr>
            <a:xfrm>
              <a:off x="6775405" y="2687074"/>
              <a:ext cx="20571" cy="42724"/>
            </a:xfrm>
            <a:custGeom>
              <a:avLst/>
              <a:gdLst/>
              <a:ahLst/>
              <a:cxnLst/>
              <a:rect l="l" t="t" r="r" b="b"/>
              <a:pathLst>
                <a:path w="78" h="162" fill="none" extrusionOk="0">
                  <a:moveTo>
                    <a:pt x="0" y="0"/>
                  </a:moveTo>
                  <a:cubicBezTo>
                    <a:pt x="9" y="37"/>
                    <a:pt x="37" y="69"/>
                    <a:pt x="69" y="82"/>
                  </a:cubicBezTo>
                  <a:cubicBezTo>
                    <a:pt x="65" y="108"/>
                    <a:pt x="67" y="138"/>
                    <a:pt x="77" y="16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0"/>
            <p:cNvSpPr/>
            <p:nvPr/>
          </p:nvSpPr>
          <p:spPr>
            <a:xfrm>
              <a:off x="7243520" y="2687074"/>
              <a:ext cx="20571" cy="42724"/>
            </a:xfrm>
            <a:custGeom>
              <a:avLst/>
              <a:gdLst/>
              <a:ahLst/>
              <a:cxnLst/>
              <a:rect l="l" t="t" r="r" b="b"/>
              <a:pathLst>
                <a:path w="78" h="162" fill="none" extrusionOk="0">
                  <a:moveTo>
                    <a:pt x="78" y="0"/>
                  </a:moveTo>
                  <a:cubicBezTo>
                    <a:pt x="72" y="37"/>
                    <a:pt x="44" y="69"/>
                    <a:pt x="9" y="82"/>
                  </a:cubicBezTo>
                  <a:cubicBezTo>
                    <a:pt x="14" y="108"/>
                    <a:pt x="14" y="138"/>
                    <a:pt x="1" y="16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0"/>
            <p:cNvSpPr/>
            <p:nvPr/>
          </p:nvSpPr>
          <p:spPr>
            <a:xfrm>
              <a:off x="6675452" y="2869573"/>
              <a:ext cx="35867" cy="84920"/>
            </a:xfrm>
            <a:custGeom>
              <a:avLst/>
              <a:gdLst/>
              <a:ahLst/>
              <a:cxnLst/>
              <a:rect l="l" t="t" r="r" b="b"/>
              <a:pathLst>
                <a:path w="136" h="322" fill="none" extrusionOk="0">
                  <a:moveTo>
                    <a:pt x="9" y="0"/>
                  </a:moveTo>
                  <a:cubicBezTo>
                    <a:pt x="0" y="118"/>
                    <a:pt x="47" y="240"/>
                    <a:pt x="135" y="322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0"/>
            <p:cNvSpPr/>
            <p:nvPr/>
          </p:nvSpPr>
          <p:spPr>
            <a:xfrm>
              <a:off x="6904631" y="2469499"/>
              <a:ext cx="51691" cy="18988"/>
            </a:xfrm>
            <a:custGeom>
              <a:avLst/>
              <a:gdLst/>
              <a:ahLst/>
              <a:cxnLst/>
              <a:rect l="l" t="t" r="r" b="b"/>
              <a:pathLst>
                <a:path w="196" h="72" fill="none" extrusionOk="0">
                  <a:moveTo>
                    <a:pt x="1" y="1"/>
                  </a:moveTo>
                  <a:cubicBezTo>
                    <a:pt x="54" y="46"/>
                    <a:pt x="127" y="72"/>
                    <a:pt x="196" y="69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0"/>
            <p:cNvSpPr/>
            <p:nvPr/>
          </p:nvSpPr>
          <p:spPr>
            <a:xfrm>
              <a:off x="7255915" y="2860342"/>
              <a:ext cx="39823" cy="60921"/>
            </a:xfrm>
            <a:custGeom>
              <a:avLst/>
              <a:gdLst/>
              <a:ahLst/>
              <a:cxnLst/>
              <a:rect l="l" t="t" r="r" b="b"/>
              <a:pathLst>
                <a:path w="151" h="231" fill="none" extrusionOk="0">
                  <a:moveTo>
                    <a:pt x="1" y="1"/>
                  </a:moveTo>
                  <a:cubicBezTo>
                    <a:pt x="87" y="44"/>
                    <a:pt x="147" y="134"/>
                    <a:pt x="151" y="23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0"/>
            <p:cNvSpPr/>
            <p:nvPr/>
          </p:nvSpPr>
          <p:spPr>
            <a:xfrm>
              <a:off x="6577609" y="2969525"/>
              <a:ext cx="266892" cy="200169"/>
            </a:xfrm>
            <a:custGeom>
              <a:avLst/>
              <a:gdLst/>
              <a:ahLst/>
              <a:cxnLst/>
              <a:rect l="l" t="t" r="r" b="b"/>
              <a:pathLst>
                <a:path w="1012" h="759" extrusionOk="0">
                  <a:moveTo>
                    <a:pt x="1012" y="0"/>
                  </a:moveTo>
                  <a:lnTo>
                    <a:pt x="1012" y="0"/>
                  </a:lnTo>
                  <a:cubicBezTo>
                    <a:pt x="759" y="56"/>
                    <a:pt x="511" y="133"/>
                    <a:pt x="271" y="227"/>
                  </a:cubicBezTo>
                  <a:cubicBezTo>
                    <a:pt x="209" y="253"/>
                    <a:pt x="144" y="281"/>
                    <a:pt x="97" y="330"/>
                  </a:cubicBezTo>
                  <a:cubicBezTo>
                    <a:pt x="50" y="377"/>
                    <a:pt x="24" y="452"/>
                    <a:pt x="52" y="514"/>
                  </a:cubicBezTo>
                  <a:cubicBezTo>
                    <a:pt x="35" y="504"/>
                    <a:pt x="18" y="495"/>
                    <a:pt x="1" y="484"/>
                  </a:cubicBezTo>
                  <a:lnTo>
                    <a:pt x="1" y="484"/>
                  </a:lnTo>
                  <a:lnTo>
                    <a:pt x="41" y="534"/>
                  </a:lnTo>
                  <a:cubicBezTo>
                    <a:pt x="56" y="511"/>
                    <a:pt x="83" y="501"/>
                    <a:pt x="111" y="501"/>
                  </a:cubicBezTo>
                  <a:cubicBezTo>
                    <a:pt x="131" y="501"/>
                    <a:pt x="152" y="507"/>
                    <a:pt x="170" y="516"/>
                  </a:cubicBezTo>
                  <a:cubicBezTo>
                    <a:pt x="211" y="540"/>
                    <a:pt x="239" y="581"/>
                    <a:pt x="271" y="615"/>
                  </a:cubicBezTo>
                  <a:cubicBezTo>
                    <a:pt x="340" y="695"/>
                    <a:pt x="438" y="758"/>
                    <a:pt x="541" y="758"/>
                  </a:cubicBezTo>
                  <a:cubicBezTo>
                    <a:pt x="560" y="758"/>
                    <a:pt x="578" y="756"/>
                    <a:pt x="596" y="752"/>
                  </a:cubicBezTo>
                  <a:cubicBezTo>
                    <a:pt x="742" y="720"/>
                    <a:pt x="823" y="564"/>
                    <a:pt x="860" y="418"/>
                  </a:cubicBezTo>
                  <a:cubicBezTo>
                    <a:pt x="898" y="272"/>
                    <a:pt x="915" y="114"/>
                    <a:pt x="1012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0"/>
            <p:cNvSpPr/>
            <p:nvPr/>
          </p:nvSpPr>
          <p:spPr>
            <a:xfrm>
              <a:off x="6619542" y="2763291"/>
              <a:ext cx="34021" cy="88876"/>
            </a:xfrm>
            <a:custGeom>
              <a:avLst/>
              <a:gdLst/>
              <a:ahLst/>
              <a:cxnLst/>
              <a:rect l="l" t="t" r="r" b="b"/>
              <a:pathLst>
                <a:path w="129" h="337" fill="none" extrusionOk="0">
                  <a:moveTo>
                    <a:pt x="9" y="337"/>
                  </a:moveTo>
                  <a:cubicBezTo>
                    <a:pt x="0" y="215"/>
                    <a:pt x="45" y="91"/>
                    <a:pt x="129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0"/>
            <p:cNvSpPr/>
            <p:nvPr/>
          </p:nvSpPr>
          <p:spPr>
            <a:xfrm>
              <a:off x="7360088" y="2710809"/>
              <a:ext cx="44834" cy="79909"/>
            </a:xfrm>
            <a:custGeom>
              <a:avLst/>
              <a:gdLst/>
              <a:ahLst/>
              <a:cxnLst/>
              <a:rect l="l" t="t" r="r" b="b"/>
              <a:pathLst>
                <a:path w="170" h="303" fill="none" extrusionOk="0">
                  <a:moveTo>
                    <a:pt x="0" y="0"/>
                  </a:moveTo>
                  <a:cubicBezTo>
                    <a:pt x="105" y="60"/>
                    <a:pt x="169" y="182"/>
                    <a:pt x="161" y="302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0"/>
            <p:cNvSpPr/>
            <p:nvPr/>
          </p:nvSpPr>
          <p:spPr>
            <a:xfrm>
              <a:off x="6780416" y="2759862"/>
              <a:ext cx="36394" cy="36394"/>
            </a:xfrm>
            <a:custGeom>
              <a:avLst/>
              <a:gdLst/>
              <a:ahLst/>
              <a:cxnLst/>
              <a:rect l="l" t="t" r="r" b="b"/>
              <a:pathLst>
                <a:path w="138" h="138" extrusionOk="0">
                  <a:moveTo>
                    <a:pt x="69" y="1"/>
                  </a:moveTo>
                  <a:cubicBezTo>
                    <a:pt x="31" y="1"/>
                    <a:pt x="1" y="33"/>
                    <a:pt x="1" y="69"/>
                  </a:cubicBezTo>
                  <a:cubicBezTo>
                    <a:pt x="1" y="108"/>
                    <a:pt x="31" y="138"/>
                    <a:pt x="69" y="138"/>
                  </a:cubicBezTo>
                  <a:cubicBezTo>
                    <a:pt x="106" y="138"/>
                    <a:pt x="138" y="108"/>
                    <a:pt x="138" y="69"/>
                  </a:cubicBezTo>
                  <a:cubicBezTo>
                    <a:pt x="138" y="33"/>
                    <a:pt x="106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0"/>
            <p:cNvSpPr/>
            <p:nvPr/>
          </p:nvSpPr>
          <p:spPr>
            <a:xfrm>
              <a:off x="7223213" y="2759862"/>
              <a:ext cx="35867" cy="36394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69" y="1"/>
                  </a:moveTo>
                  <a:cubicBezTo>
                    <a:pt x="31" y="1"/>
                    <a:pt x="1" y="33"/>
                    <a:pt x="1" y="69"/>
                  </a:cubicBezTo>
                  <a:cubicBezTo>
                    <a:pt x="1" y="108"/>
                    <a:pt x="31" y="138"/>
                    <a:pt x="69" y="138"/>
                  </a:cubicBezTo>
                  <a:cubicBezTo>
                    <a:pt x="106" y="138"/>
                    <a:pt x="136" y="108"/>
                    <a:pt x="136" y="69"/>
                  </a:cubicBezTo>
                  <a:cubicBezTo>
                    <a:pt x="136" y="33"/>
                    <a:pt x="106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0"/>
            <p:cNvSpPr/>
            <p:nvPr/>
          </p:nvSpPr>
          <p:spPr>
            <a:xfrm>
              <a:off x="7006957" y="2906758"/>
              <a:ext cx="26373" cy="264"/>
            </a:xfrm>
            <a:custGeom>
              <a:avLst/>
              <a:gdLst/>
              <a:ahLst/>
              <a:cxnLst/>
              <a:rect l="l" t="t" r="r" b="b"/>
              <a:pathLst>
                <a:path w="100" h="1" fill="none" extrusionOk="0">
                  <a:moveTo>
                    <a:pt x="0" y="1"/>
                  </a:moveTo>
                  <a:lnTo>
                    <a:pt x="99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0"/>
            <p:cNvSpPr/>
            <p:nvPr/>
          </p:nvSpPr>
          <p:spPr>
            <a:xfrm>
              <a:off x="7142513" y="3218484"/>
              <a:ext cx="88349" cy="31384"/>
            </a:xfrm>
            <a:custGeom>
              <a:avLst/>
              <a:gdLst/>
              <a:ahLst/>
              <a:cxnLst/>
              <a:rect l="l" t="t" r="r" b="b"/>
              <a:pathLst>
                <a:path w="335" h="119" fill="none" extrusionOk="0">
                  <a:moveTo>
                    <a:pt x="277" y="119"/>
                  </a:moveTo>
                  <a:lnTo>
                    <a:pt x="58" y="119"/>
                  </a:lnTo>
                  <a:cubicBezTo>
                    <a:pt x="26" y="119"/>
                    <a:pt x="1" y="93"/>
                    <a:pt x="1" y="59"/>
                  </a:cubicBezTo>
                  <a:lnTo>
                    <a:pt x="1" y="59"/>
                  </a:lnTo>
                  <a:cubicBezTo>
                    <a:pt x="1" y="27"/>
                    <a:pt x="26" y="1"/>
                    <a:pt x="58" y="1"/>
                  </a:cubicBezTo>
                  <a:lnTo>
                    <a:pt x="277" y="1"/>
                  </a:lnTo>
                  <a:cubicBezTo>
                    <a:pt x="309" y="1"/>
                    <a:pt x="335" y="27"/>
                    <a:pt x="335" y="59"/>
                  </a:cubicBezTo>
                  <a:lnTo>
                    <a:pt x="335" y="59"/>
                  </a:lnTo>
                  <a:cubicBezTo>
                    <a:pt x="335" y="93"/>
                    <a:pt x="309" y="119"/>
                    <a:pt x="277" y="1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0"/>
            <p:cNvSpPr/>
            <p:nvPr/>
          </p:nvSpPr>
          <p:spPr>
            <a:xfrm>
              <a:off x="7458194" y="3054709"/>
              <a:ext cx="388471" cy="311990"/>
            </a:xfrm>
            <a:custGeom>
              <a:avLst/>
              <a:gdLst/>
              <a:ahLst/>
              <a:cxnLst/>
              <a:rect l="l" t="t" r="r" b="b"/>
              <a:pathLst>
                <a:path w="1473" h="1183" extrusionOk="0">
                  <a:moveTo>
                    <a:pt x="1030" y="0"/>
                  </a:moveTo>
                  <a:cubicBezTo>
                    <a:pt x="612" y="0"/>
                    <a:pt x="177" y="869"/>
                    <a:pt x="1" y="1183"/>
                  </a:cubicBezTo>
                  <a:lnTo>
                    <a:pt x="960" y="1183"/>
                  </a:lnTo>
                  <a:cubicBezTo>
                    <a:pt x="960" y="1183"/>
                    <a:pt x="1472" y="232"/>
                    <a:pt x="1202" y="54"/>
                  </a:cubicBezTo>
                  <a:cubicBezTo>
                    <a:pt x="1146" y="17"/>
                    <a:pt x="1088" y="0"/>
                    <a:pt x="103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0"/>
            <p:cNvSpPr/>
            <p:nvPr/>
          </p:nvSpPr>
          <p:spPr>
            <a:xfrm>
              <a:off x="7687637" y="2845046"/>
              <a:ext cx="225487" cy="265574"/>
            </a:xfrm>
            <a:custGeom>
              <a:avLst/>
              <a:gdLst/>
              <a:ahLst/>
              <a:cxnLst/>
              <a:rect l="l" t="t" r="r" b="b"/>
              <a:pathLst>
                <a:path w="855" h="1007" extrusionOk="0">
                  <a:moveTo>
                    <a:pt x="610" y="1"/>
                  </a:moveTo>
                  <a:cubicBezTo>
                    <a:pt x="609" y="1"/>
                    <a:pt x="608" y="1"/>
                    <a:pt x="606" y="1"/>
                  </a:cubicBezTo>
                  <a:cubicBezTo>
                    <a:pt x="531" y="12"/>
                    <a:pt x="476" y="243"/>
                    <a:pt x="476" y="243"/>
                  </a:cubicBezTo>
                  <a:cubicBezTo>
                    <a:pt x="476" y="243"/>
                    <a:pt x="511" y="12"/>
                    <a:pt x="440" y="12"/>
                  </a:cubicBezTo>
                  <a:cubicBezTo>
                    <a:pt x="439" y="12"/>
                    <a:pt x="438" y="12"/>
                    <a:pt x="437" y="12"/>
                  </a:cubicBezTo>
                  <a:cubicBezTo>
                    <a:pt x="382" y="16"/>
                    <a:pt x="358" y="187"/>
                    <a:pt x="296" y="316"/>
                  </a:cubicBezTo>
                  <a:cubicBezTo>
                    <a:pt x="236" y="444"/>
                    <a:pt x="116" y="522"/>
                    <a:pt x="41" y="663"/>
                  </a:cubicBezTo>
                  <a:cubicBezTo>
                    <a:pt x="0" y="736"/>
                    <a:pt x="20" y="828"/>
                    <a:pt x="45" y="896"/>
                  </a:cubicBezTo>
                  <a:cubicBezTo>
                    <a:pt x="69" y="963"/>
                    <a:pt x="135" y="995"/>
                    <a:pt x="206" y="1003"/>
                  </a:cubicBezTo>
                  <a:cubicBezTo>
                    <a:pt x="223" y="1005"/>
                    <a:pt x="239" y="1006"/>
                    <a:pt x="255" y="1006"/>
                  </a:cubicBezTo>
                  <a:cubicBezTo>
                    <a:pt x="709" y="1006"/>
                    <a:pt x="855" y="319"/>
                    <a:pt x="793" y="292"/>
                  </a:cubicBezTo>
                  <a:cubicBezTo>
                    <a:pt x="788" y="291"/>
                    <a:pt x="784" y="290"/>
                    <a:pt x="780" y="290"/>
                  </a:cubicBezTo>
                  <a:cubicBezTo>
                    <a:pt x="737" y="290"/>
                    <a:pt x="686" y="365"/>
                    <a:pt x="686" y="365"/>
                  </a:cubicBezTo>
                  <a:cubicBezTo>
                    <a:pt x="686" y="365"/>
                    <a:pt x="799" y="155"/>
                    <a:pt x="731" y="121"/>
                  </a:cubicBezTo>
                  <a:cubicBezTo>
                    <a:pt x="727" y="119"/>
                    <a:pt x="724" y="119"/>
                    <a:pt x="721" y="119"/>
                  </a:cubicBezTo>
                  <a:cubicBezTo>
                    <a:pt x="672" y="119"/>
                    <a:pt x="598" y="273"/>
                    <a:pt x="598" y="273"/>
                  </a:cubicBezTo>
                  <a:cubicBezTo>
                    <a:pt x="598" y="273"/>
                    <a:pt x="676" y="1"/>
                    <a:pt x="610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0"/>
            <p:cNvSpPr/>
            <p:nvPr/>
          </p:nvSpPr>
          <p:spPr>
            <a:xfrm>
              <a:off x="7677351" y="2895418"/>
              <a:ext cx="79909" cy="193049"/>
            </a:xfrm>
            <a:custGeom>
              <a:avLst/>
              <a:gdLst/>
              <a:ahLst/>
              <a:cxnLst/>
              <a:rect l="l" t="t" r="r" b="b"/>
              <a:pathLst>
                <a:path w="303" h="732" extrusionOk="0">
                  <a:moveTo>
                    <a:pt x="176" y="0"/>
                  </a:moveTo>
                  <a:cubicBezTo>
                    <a:pt x="115" y="0"/>
                    <a:pt x="45" y="224"/>
                    <a:pt x="16" y="348"/>
                  </a:cubicBezTo>
                  <a:cubicBezTo>
                    <a:pt x="1" y="481"/>
                    <a:pt x="31" y="618"/>
                    <a:pt x="97" y="731"/>
                  </a:cubicBezTo>
                  <a:lnTo>
                    <a:pt x="296" y="540"/>
                  </a:lnTo>
                  <a:cubicBezTo>
                    <a:pt x="303" y="425"/>
                    <a:pt x="275" y="350"/>
                    <a:pt x="198" y="264"/>
                  </a:cubicBezTo>
                  <a:cubicBezTo>
                    <a:pt x="223" y="213"/>
                    <a:pt x="243" y="11"/>
                    <a:pt x="181" y="1"/>
                  </a:cubicBezTo>
                  <a:cubicBezTo>
                    <a:pt x="179" y="1"/>
                    <a:pt x="17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0"/>
            <p:cNvSpPr/>
            <p:nvPr/>
          </p:nvSpPr>
          <p:spPr>
            <a:xfrm>
              <a:off x="7677351" y="2892781"/>
              <a:ext cx="79909" cy="195686"/>
            </a:xfrm>
            <a:custGeom>
              <a:avLst/>
              <a:gdLst/>
              <a:ahLst/>
              <a:cxnLst/>
              <a:rect l="l" t="t" r="r" b="b"/>
              <a:pathLst>
                <a:path w="303" h="742" fill="none" extrusionOk="0">
                  <a:moveTo>
                    <a:pt x="296" y="550"/>
                  </a:moveTo>
                  <a:cubicBezTo>
                    <a:pt x="303" y="435"/>
                    <a:pt x="275" y="360"/>
                    <a:pt x="198" y="274"/>
                  </a:cubicBezTo>
                  <a:cubicBezTo>
                    <a:pt x="223" y="223"/>
                    <a:pt x="243" y="21"/>
                    <a:pt x="181" y="11"/>
                  </a:cubicBezTo>
                  <a:cubicBezTo>
                    <a:pt x="119" y="0"/>
                    <a:pt x="46" y="231"/>
                    <a:pt x="16" y="358"/>
                  </a:cubicBezTo>
                  <a:cubicBezTo>
                    <a:pt x="1" y="491"/>
                    <a:pt x="31" y="628"/>
                    <a:pt x="97" y="74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0"/>
            <p:cNvSpPr/>
            <p:nvPr/>
          </p:nvSpPr>
          <p:spPr>
            <a:xfrm>
              <a:off x="7772293" y="3026490"/>
              <a:ext cx="32966" cy="38240"/>
            </a:xfrm>
            <a:custGeom>
              <a:avLst/>
              <a:gdLst/>
              <a:ahLst/>
              <a:cxnLst/>
              <a:rect l="l" t="t" r="r" b="b"/>
              <a:pathLst>
                <a:path w="125" h="145" fill="none" extrusionOk="0">
                  <a:moveTo>
                    <a:pt x="1" y="144"/>
                  </a:moveTo>
                  <a:cubicBezTo>
                    <a:pt x="31" y="86"/>
                    <a:pt x="73" y="37"/>
                    <a:pt x="125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0"/>
            <p:cNvSpPr/>
            <p:nvPr/>
          </p:nvSpPr>
          <p:spPr>
            <a:xfrm>
              <a:off x="7740646" y="3131717"/>
              <a:ext cx="30856" cy="30065"/>
            </a:xfrm>
            <a:custGeom>
              <a:avLst/>
              <a:gdLst/>
              <a:ahLst/>
              <a:cxnLst/>
              <a:rect l="l" t="t" r="r" b="b"/>
              <a:pathLst>
                <a:path w="117" h="114" fill="none" extrusionOk="0">
                  <a:moveTo>
                    <a:pt x="116" y="58"/>
                  </a:moveTo>
                  <a:cubicBezTo>
                    <a:pt x="116" y="88"/>
                    <a:pt x="91" y="114"/>
                    <a:pt x="58" y="114"/>
                  </a:cubicBezTo>
                  <a:cubicBezTo>
                    <a:pt x="26" y="114"/>
                    <a:pt x="1" y="88"/>
                    <a:pt x="1" y="58"/>
                  </a:cubicBezTo>
                  <a:cubicBezTo>
                    <a:pt x="1" y="26"/>
                    <a:pt x="26" y="0"/>
                    <a:pt x="58" y="0"/>
                  </a:cubicBezTo>
                  <a:cubicBezTo>
                    <a:pt x="91" y="0"/>
                    <a:pt x="116" y="26"/>
                    <a:pt x="116" y="5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0"/>
            <p:cNvSpPr/>
            <p:nvPr/>
          </p:nvSpPr>
          <p:spPr>
            <a:xfrm>
              <a:off x="6193095" y="3054709"/>
              <a:ext cx="387679" cy="311990"/>
            </a:xfrm>
            <a:custGeom>
              <a:avLst/>
              <a:gdLst/>
              <a:ahLst/>
              <a:cxnLst/>
              <a:rect l="l" t="t" r="r" b="b"/>
              <a:pathLst>
                <a:path w="1470" h="1183" extrusionOk="0">
                  <a:moveTo>
                    <a:pt x="443" y="0"/>
                  </a:moveTo>
                  <a:cubicBezTo>
                    <a:pt x="385" y="0"/>
                    <a:pt x="327" y="17"/>
                    <a:pt x="270" y="54"/>
                  </a:cubicBezTo>
                  <a:cubicBezTo>
                    <a:pt x="0" y="232"/>
                    <a:pt x="510" y="1183"/>
                    <a:pt x="510" y="1183"/>
                  </a:cubicBezTo>
                  <a:lnTo>
                    <a:pt x="1469" y="1183"/>
                  </a:lnTo>
                  <a:cubicBezTo>
                    <a:pt x="1293" y="869"/>
                    <a:pt x="860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0"/>
            <p:cNvSpPr/>
            <p:nvPr/>
          </p:nvSpPr>
          <p:spPr>
            <a:xfrm>
              <a:off x="6126372" y="2845046"/>
              <a:ext cx="224960" cy="265574"/>
            </a:xfrm>
            <a:custGeom>
              <a:avLst/>
              <a:gdLst/>
              <a:ahLst/>
              <a:cxnLst/>
              <a:rect l="l" t="t" r="r" b="b"/>
              <a:pathLst>
                <a:path w="853" h="1007" extrusionOk="0">
                  <a:moveTo>
                    <a:pt x="245" y="1"/>
                  </a:moveTo>
                  <a:cubicBezTo>
                    <a:pt x="177" y="1"/>
                    <a:pt x="258" y="273"/>
                    <a:pt x="258" y="273"/>
                  </a:cubicBezTo>
                  <a:cubicBezTo>
                    <a:pt x="258" y="273"/>
                    <a:pt x="183" y="119"/>
                    <a:pt x="135" y="119"/>
                  </a:cubicBezTo>
                  <a:cubicBezTo>
                    <a:pt x="131" y="119"/>
                    <a:pt x="128" y="119"/>
                    <a:pt x="125" y="121"/>
                  </a:cubicBezTo>
                  <a:cubicBezTo>
                    <a:pt x="54" y="155"/>
                    <a:pt x="168" y="365"/>
                    <a:pt x="168" y="365"/>
                  </a:cubicBezTo>
                  <a:cubicBezTo>
                    <a:pt x="168" y="365"/>
                    <a:pt x="118" y="290"/>
                    <a:pt x="74" y="290"/>
                  </a:cubicBezTo>
                  <a:cubicBezTo>
                    <a:pt x="70" y="290"/>
                    <a:pt x="65" y="291"/>
                    <a:pt x="60" y="292"/>
                  </a:cubicBezTo>
                  <a:cubicBezTo>
                    <a:pt x="0" y="319"/>
                    <a:pt x="144" y="1006"/>
                    <a:pt x="599" y="1006"/>
                  </a:cubicBezTo>
                  <a:cubicBezTo>
                    <a:pt x="614" y="1006"/>
                    <a:pt x="631" y="1005"/>
                    <a:pt x="647" y="1003"/>
                  </a:cubicBezTo>
                  <a:cubicBezTo>
                    <a:pt x="718" y="995"/>
                    <a:pt x="784" y="963"/>
                    <a:pt x="810" y="896"/>
                  </a:cubicBezTo>
                  <a:cubicBezTo>
                    <a:pt x="836" y="828"/>
                    <a:pt x="853" y="736"/>
                    <a:pt x="812" y="663"/>
                  </a:cubicBezTo>
                  <a:cubicBezTo>
                    <a:pt x="737" y="522"/>
                    <a:pt x="617" y="444"/>
                    <a:pt x="557" y="316"/>
                  </a:cubicBezTo>
                  <a:cubicBezTo>
                    <a:pt x="495" y="187"/>
                    <a:pt x="472" y="16"/>
                    <a:pt x="416" y="12"/>
                  </a:cubicBezTo>
                  <a:cubicBezTo>
                    <a:pt x="415" y="12"/>
                    <a:pt x="414" y="12"/>
                    <a:pt x="413" y="12"/>
                  </a:cubicBezTo>
                  <a:cubicBezTo>
                    <a:pt x="344" y="12"/>
                    <a:pt x="377" y="243"/>
                    <a:pt x="377" y="243"/>
                  </a:cubicBezTo>
                  <a:cubicBezTo>
                    <a:pt x="377" y="243"/>
                    <a:pt x="322" y="12"/>
                    <a:pt x="249" y="1"/>
                  </a:cubicBezTo>
                  <a:cubicBezTo>
                    <a:pt x="248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0"/>
            <p:cNvSpPr/>
            <p:nvPr/>
          </p:nvSpPr>
          <p:spPr>
            <a:xfrm>
              <a:off x="6282235" y="2895418"/>
              <a:ext cx="79382" cy="193049"/>
            </a:xfrm>
            <a:custGeom>
              <a:avLst/>
              <a:gdLst/>
              <a:ahLst/>
              <a:cxnLst/>
              <a:rect l="l" t="t" r="r" b="b"/>
              <a:pathLst>
                <a:path w="301" h="732" extrusionOk="0">
                  <a:moveTo>
                    <a:pt x="125" y="0"/>
                  </a:moveTo>
                  <a:cubicBezTo>
                    <a:pt x="123" y="0"/>
                    <a:pt x="122" y="1"/>
                    <a:pt x="121" y="1"/>
                  </a:cubicBezTo>
                  <a:cubicBezTo>
                    <a:pt x="61" y="11"/>
                    <a:pt x="78" y="213"/>
                    <a:pt x="103" y="264"/>
                  </a:cubicBezTo>
                  <a:cubicBezTo>
                    <a:pt x="26" y="350"/>
                    <a:pt x="1" y="425"/>
                    <a:pt x="7" y="540"/>
                  </a:cubicBezTo>
                  <a:lnTo>
                    <a:pt x="204" y="731"/>
                  </a:lnTo>
                  <a:cubicBezTo>
                    <a:pt x="271" y="618"/>
                    <a:pt x="300" y="481"/>
                    <a:pt x="285" y="348"/>
                  </a:cubicBezTo>
                  <a:cubicBezTo>
                    <a:pt x="258" y="224"/>
                    <a:pt x="186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0"/>
            <p:cNvSpPr/>
            <p:nvPr/>
          </p:nvSpPr>
          <p:spPr>
            <a:xfrm>
              <a:off x="6282235" y="2892781"/>
              <a:ext cx="79382" cy="195686"/>
            </a:xfrm>
            <a:custGeom>
              <a:avLst/>
              <a:gdLst/>
              <a:ahLst/>
              <a:cxnLst/>
              <a:rect l="l" t="t" r="r" b="b"/>
              <a:pathLst>
                <a:path w="301" h="742" fill="none" extrusionOk="0">
                  <a:moveTo>
                    <a:pt x="7" y="550"/>
                  </a:moveTo>
                  <a:cubicBezTo>
                    <a:pt x="1" y="435"/>
                    <a:pt x="26" y="360"/>
                    <a:pt x="103" y="274"/>
                  </a:cubicBezTo>
                  <a:cubicBezTo>
                    <a:pt x="78" y="223"/>
                    <a:pt x="61" y="21"/>
                    <a:pt x="121" y="11"/>
                  </a:cubicBezTo>
                  <a:cubicBezTo>
                    <a:pt x="183" y="0"/>
                    <a:pt x="258" y="231"/>
                    <a:pt x="285" y="358"/>
                  </a:cubicBezTo>
                  <a:cubicBezTo>
                    <a:pt x="300" y="491"/>
                    <a:pt x="271" y="628"/>
                    <a:pt x="204" y="74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0"/>
            <p:cNvSpPr/>
            <p:nvPr/>
          </p:nvSpPr>
          <p:spPr>
            <a:xfrm>
              <a:off x="6233709" y="3026490"/>
              <a:ext cx="32966" cy="38240"/>
            </a:xfrm>
            <a:custGeom>
              <a:avLst/>
              <a:gdLst/>
              <a:ahLst/>
              <a:cxnLst/>
              <a:rect l="l" t="t" r="r" b="b"/>
              <a:pathLst>
                <a:path w="125" h="145" fill="none" extrusionOk="0">
                  <a:moveTo>
                    <a:pt x="125" y="144"/>
                  </a:moveTo>
                  <a:cubicBezTo>
                    <a:pt x="97" y="86"/>
                    <a:pt x="54" y="37"/>
                    <a:pt x="0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0"/>
            <p:cNvSpPr/>
            <p:nvPr/>
          </p:nvSpPr>
          <p:spPr>
            <a:xfrm>
              <a:off x="6267466" y="3131717"/>
              <a:ext cx="30856" cy="30065"/>
            </a:xfrm>
            <a:custGeom>
              <a:avLst/>
              <a:gdLst/>
              <a:ahLst/>
              <a:cxnLst/>
              <a:rect l="l" t="t" r="r" b="b"/>
              <a:pathLst>
                <a:path w="117" h="114" fill="none" extrusionOk="0">
                  <a:moveTo>
                    <a:pt x="1" y="58"/>
                  </a:moveTo>
                  <a:cubicBezTo>
                    <a:pt x="1" y="88"/>
                    <a:pt x="27" y="114"/>
                    <a:pt x="59" y="114"/>
                  </a:cubicBezTo>
                  <a:cubicBezTo>
                    <a:pt x="91" y="114"/>
                    <a:pt x="117" y="88"/>
                    <a:pt x="117" y="58"/>
                  </a:cubicBezTo>
                  <a:cubicBezTo>
                    <a:pt x="117" y="26"/>
                    <a:pt x="91" y="0"/>
                    <a:pt x="59" y="0"/>
                  </a:cubicBezTo>
                  <a:cubicBezTo>
                    <a:pt x="27" y="0"/>
                    <a:pt x="1" y="26"/>
                    <a:pt x="1" y="5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0"/>
            <p:cNvSpPr/>
            <p:nvPr/>
          </p:nvSpPr>
          <p:spPr>
            <a:xfrm>
              <a:off x="7938441" y="3006183"/>
              <a:ext cx="603409" cy="387679"/>
            </a:xfrm>
            <a:custGeom>
              <a:avLst/>
              <a:gdLst/>
              <a:ahLst/>
              <a:cxnLst/>
              <a:rect l="l" t="t" r="r" b="b"/>
              <a:pathLst>
                <a:path w="2288" h="1470" extrusionOk="0">
                  <a:moveTo>
                    <a:pt x="13" y="1"/>
                  </a:moveTo>
                  <a:cubicBezTo>
                    <a:pt x="7" y="1"/>
                    <a:pt x="0" y="7"/>
                    <a:pt x="0" y="16"/>
                  </a:cubicBezTo>
                  <a:lnTo>
                    <a:pt x="0" y="1455"/>
                  </a:lnTo>
                  <a:cubicBezTo>
                    <a:pt x="0" y="1463"/>
                    <a:pt x="7" y="1470"/>
                    <a:pt x="13" y="1470"/>
                  </a:cubicBezTo>
                  <a:lnTo>
                    <a:pt x="2273" y="1470"/>
                  </a:lnTo>
                  <a:cubicBezTo>
                    <a:pt x="2281" y="1470"/>
                    <a:pt x="2288" y="1463"/>
                    <a:pt x="2288" y="1455"/>
                  </a:cubicBezTo>
                  <a:lnTo>
                    <a:pt x="2288" y="16"/>
                  </a:lnTo>
                  <a:cubicBezTo>
                    <a:pt x="2288" y="7"/>
                    <a:pt x="2281" y="1"/>
                    <a:pt x="2273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0"/>
            <p:cNvSpPr/>
            <p:nvPr/>
          </p:nvSpPr>
          <p:spPr>
            <a:xfrm>
              <a:off x="7946353" y="3143849"/>
              <a:ext cx="587585" cy="250014"/>
            </a:xfrm>
            <a:custGeom>
              <a:avLst/>
              <a:gdLst/>
              <a:ahLst/>
              <a:cxnLst/>
              <a:rect l="l" t="t" r="r" b="b"/>
              <a:pathLst>
                <a:path w="2228" h="948" extrusionOk="0">
                  <a:moveTo>
                    <a:pt x="1113" y="1"/>
                  </a:moveTo>
                  <a:cubicBezTo>
                    <a:pt x="1109" y="1"/>
                    <a:pt x="1104" y="2"/>
                    <a:pt x="1101" y="5"/>
                  </a:cubicBezTo>
                  <a:lnTo>
                    <a:pt x="15" y="909"/>
                  </a:lnTo>
                  <a:cubicBezTo>
                    <a:pt x="0" y="922"/>
                    <a:pt x="9" y="948"/>
                    <a:pt x="28" y="948"/>
                  </a:cubicBezTo>
                  <a:lnTo>
                    <a:pt x="2200" y="948"/>
                  </a:lnTo>
                  <a:cubicBezTo>
                    <a:pt x="2219" y="948"/>
                    <a:pt x="2228" y="922"/>
                    <a:pt x="2213" y="909"/>
                  </a:cubicBezTo>
                  <a:lnTo>
                    <a:pt x="1127" y="5"/>
                  </a:lnTo>
                  <a:cubicBezTo>
                    <a:pt x="1122" y="2"/>
                    <a:pt x="1118" y="1"/>
                    <a:pt x="1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0"/>
            <p:cNvSpPr/>
            <p:nvPr/>
          </p:nvSpPr>
          <p:spPr>
            <a:xfrm>
              <a:off x="7946880" y="3006183"/>
              <a:ext cx="586530" cy="242102"/>
            </a:xfrm>
            <a:custGeom>
              <a:avLst/>
              <a:gdLst/>
              <a:ahLst/>
              <a:cxnLst/>
              <a:rect l="l" t="t" r="r" b="b"/>
              <a:pathLst>
                <a:path w="2224" h="918" extrusionOk="0">
                  <a:moveTo>
                    <a:pt x="32" y="1"/>
                  </a:moveTo>
                  <a:cubicBezTo>
                    <a:pt x="11" y="1"/>
                    <a:pt x="0" y="28"/>
                    <a:pt x="17" y="41"/>
                  </a:cubicBezTo>
                  <a:lnTo>
                    <a:pt x="1097" y="913"/>
                  </a:lnTo>
                  <a:cubicBezTo>
                    <a:pt x="1101" y="916"/>
                    <a:pt x="1107" y="918"/>
                    <a:pt x="1112" y="918"/>
                  </a:cubicBezTo>
                  <a:cubicBezTo>
                    <a:pt x="1117" y="918"/>
                    <a:pt x="1122" y="916"/>
                    <a:pt x="1125" y="913"/>
                  </a:cubicBezTo>
                  <a:lnTo>
                    <a:pt x="2206" y="41"/>
                  </a:lnTo>
                  <a:cubicBezTo>
                    <a:pt x="2223" y="28"/>
                    <a:pt x="2213" y="1"/>
                    <a:pt x="2191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0"/>
            <p:cNvSpPr/>
            <p:nvPr/>
          </p:nvSpPr>
          <p:spPr>
            <a:xfrm>
              <a:off x="7962176" y="3393598"/>
              <a:ext cx="237882" cy="29801"/>
            </a:xfrm>
            <a:custGeom>
              <a:avLst/>
              <a:gdLst/>
              <a:ahLst/>
              <a:cxnLst/>
              <a:rect l="l" t="t" r="r" b="b"/>
              <a:pathLst>
                <a:path w="902" h="113" extrusionOk="0">
                  <a:moveTo>
                    <a:pt x="0" y="1"/>
                  </a:moveTo>
                  <a:lnTo>
                    <a:pt x="0" y="112"/>
                  </a:lnTo>
                  <a:lnTo>
                    <a:pt x="902" y="112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0"/>
            <p:cNvSpPr/>
            <p:nvPr/>
          </p:nvSpPr>
          <p:spPr>
            <a:xfrm>
              <a:off x="5349169" y="2504575"/>
              <a:ext cx="673033" cy="322802"/>
            </a:xfrm>
            <a:custGeom>
              <a:avLst/>
              <a:gdLst/>
              <a:ahLst/>
              <a:cxnLst/>
              <a:rect l="l" t="t" r="r" b="b"/>
              <a:pathLst>
                <a:path w="2552" h="1224" extrusionOk="0">
                  <a:moveTo>
                    <a:pt x="1" y="1"/>
                  </a:moveTo>
                  <a:lnTo>
                    <a:pt x="1" y="1224"/>
                  </a:lnTo>
                  <a:lnTo>
                    <a:pt x="2551" y="1224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0"/>
            <p:cNvSpPr/>
            <p:nvPr/>
          </p:nvSpPr>
          <p:spPr>
            <a:xfrm>
              <a:off x="5379234" y="2531738"/>
              <a:ext cx="612903" cy="268475"/>
            </a:xfrm>
            <a:custGeom>
              <a:avLst/>
              <a:gdLst/>
              <a:ahLst/>
              <a:cxnLst/>
              <a:rect l="l" t="t" r="r" b="b"/>
              <a:pathLst>
                <a:path w="2324" h="1018" extrusionOk="0">
                  <a:moveTo>
                    <a:pt x="0" y="0"/>
                  </a:moveTo>
                  <a:lnTo>
                    <a:pt x="0" y="1018"/>
                  </a:lnTo>
                  <a:lnTo>
                    <a:pt x="2324" y="101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0"/>
            <p:cNvSpPr/>
            <p:nvPr/>
          </p:nvSpPr>
          <p:spPr>
            <a:xfrm>
              <a:off x="5379234" y="2531738"/>
              <a:ext cx="97315" cy="9731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0" y="0"/>
                  </a:moveTo>
                  <a:lnTo>
                    <a:pt x="0" y="369"/>
                  </a:lnTo>
                  <a:cubicBezTo>
                    <a:pt x="203" y="369"/>
                    <a:pt x="368" y="204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0"/>
            <p:cNvSpPr/>
            <p:nvPr/>
          </p:nvSpPr>
          <p:spPr>
            <a:xfrm>
              <a:off x="5379234" y="2702897"/>
              <a:ext cx="97315" cy="9731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0" y="0"/>
                  </a:moveTo>
                  <a:lnTo>
                    <a:pt x="0" y="369"/>
                  </a:lnTo>
                  <a:lnTo>
                    <a:pt x="368" y="369"/>
                  </a:lnTo>
                  <a:cubicBezTo>
                    <a:pt x="368" y="165"/>
                    <a:pt x="203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0"/>
            <p:cNvSpPr/>
            <p:nvPr/>
          </p:nvSpPr>
          <p:spPr>
            <a:xfrm>
              <a:off x="5895348" y="2531738"/>
              <a:ext cx="96788" cy="97315"/>
            </a:xfrm>
            <a:custGeom>
              <a:avLst/>
              <a:gdLst/>
              <a:ahLst/>
              <a:cxnLst/>
              <a:rect l="l" t="t" r="r" b="b"/>
              <a:pathLst>
                <a:path w="367" h="369" extrusionOk="0">
                  <a:moveTo>
                    <a:pt x="1" y="0"/>
                  </a:moveTo>
                  <a:cubicBezTo>
                    <a:pt x="1" y="204"/>
                    <a:pt x="163" y="369"/>
                    <a:pt x="367" y="369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0"/>
            <p:cNvSpPr/>
            <p:nvPr/>
          </p:nvSpPr>
          <p:spPr>
            <a:xfrm>
              <a:off x="5895348" y="2702897"/>
              <a:ext cx="96788" cy="97315"/>
            </a:xfrm>
            <a:custGeom>
              <a:avLst/>
              <a:gdLst/>
              <a:ahLst/>
              <a:cxnLst/>
              <a:rect l="l" t="t" r="r" b="b"/>
              <a:pathLst>
                <a:path w="367" h="369" extrusionOk="0">
                  <a:moveTo>
                    <a:pt x="367" y="0"/>
                  </a:moveTo>
                  <a:cubicBezTo>
                    <a:pt x="165" y="0"/>
                    <a:pt x="1" y="165"/>
                    <a:pt x="1" y="369"/>
                  </a:cubicBezTo>
                  <a:lnTo>
                    <a:pt x="367" y="369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0"/>
            <p:cNvSpPr/>
            <p:nvPr/>
          </p:nvSpPr>
          <p:spPr>
            <a:xfrm>
              <a:off x="5580721" y="2570243"/>
              <a:ext cx="210982" cy="191994"/>
            </a:xfrm>
            <a:custGeom>
              <a:avLst/>
              <a:gdLst/>
              <a:ahLst/>
              <a:cxnLst/>
              <a:rect l="l" t="t" r="r" b="b"/>
              <a:pathLst>
                <a:path w="800" h="728" extrusionOk="0">
                  <a:moveTo>
                    <a:pt x="397" y="1"/>
                  </a:moveTo>
                  <a:cubicBezTo>
                    <a:pt x="232" y="1"/>
                    <a:pt x="84" y="114"/>
                    <a:pt x="46" y="281"/>
                  </a:cubicBezTo>
                  <a:cubicBezTo>
                    <a:pt x="1" y="478"/>
                    <a:pt x="121" y="673"/>
                    <a:pt x="318" y="718"/>
                  </a:cubicBezTo>
                  <a:cubicBezTo>
                    <a:pt x="345" y="724"/>
                    <a:pt x="373" y="727"/>
                    <a:pt x="400" y="727"/>
                  </a:cubicBezTo>
                  <a:cubicBezTo>
                    <a:pt x="565" y="727"/>
                    <a:pt x="714" y="615"/>
                    <a:pt x="752" y="446"/>
                  </a:cubicBezTo>
                  <a:cubicBezTo>
                    <a:pt x="799" y="251"/>
                    <a:pt x="677" y="56"/>
                    <a:pt x="483" y="11"/>
                  </a:cubicBezTo>
                  <a:cubicBezTo>
                    <a:pt x="454" y="4"/>
                    <a:pt x="425" y="1"/>
                    <a:pt x="39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0"/>
            <p:cNvSpPr/>
            <p:nvPr/>
          </p:nvSpPr>
          <p:spPr>
            <a:xfrm>
              <a:off x="5645598" y="2586066"/>
              <a:ext cx="90195" cy="173005"/>
            </a:xfrm>
            <a:custGeom>
              <a:avLst/>
              <a:gdLst/>
              <a:ahLst/>
              <a:cxnLst/>
              <a:rect l="l" t="t" r="r" b="b"/>
              <a:pathLst>
                <a:path w="342" h="656" extrusionOk="0">
                  <a:moveTo>
                    <a:pt x="149" y="133"/>
                  </a:moveTo>
                  <a:lnTo>
                    <a:pt x="149" y="276"/>
                  </a:lnTo>
                  <a:cubicBezTo>
                    <a:pt x="121" y="272"/>
                    <a:pt x="99" y="264"/>
                    <a:pt x="84" y="253"/>
                  </a:cubicBezTo>
                  <a:cubicBezTo>
                    <a:pt x="72" y="242"/>
                    <a:pt x="65" y="225"/>
                    <a:pt x="65" y="206"/>
                  </a:cubicBezTo>
                  <a:cubicBezTo>
                    <a:pt x="65" y="184"/>
                    <a:pt x="74" y="167"/>
                    <a:pt x="87" y="156"/>
                  </a:cubicBezTo>
                  <a:cubicBezTo>
                    <a:pt x="102" y="144"/>
                    <a:pt x="123" y="135"/>
                    <a:pt x="149" y="133"/>
                  </a:cubicBezTo>
                  <a:close/>
                  <a:moveTo>
                    <a:pt x="185" y="345"/>
                  </a:moveTo>
                  <a:cubicBezTo>
                    <a:pt x="217" y="351"/>
                    <a:pt x="239" y="360"/>
                    <a:pt x="254" y="371"/>
                  </a:cubicBezTo>
                  <a:cubicBezTo>
                    <a:pt x="269" y="383"/>
                    <a:pt x="275" y="401"/>
                    <a:pt x="275" y="422"/>
                  </a:cubicBezTo>
                  <a:cubicBezTo>
                    <a:pt x="275" y="441"/>
                    <a:pt x="269" y="458"/>
                    <a:pt x="251" y="471"/>
                  </a:cubicBezTo>
                  <a:cubicBezTo>
                    <a:pt x="237" y="486"/>
                    <a:pt x="215" y="493"/>
                    <a:pt x="185" y="497"/>
                  </a:cubicBezTo>
                  <a:lnTo>
                    <a:pt x="185" y="345"/>
                  </a:lnTo>
                  <a:close/>
                  <a:moveTo>
                    <a:pt x="149" y="0"/>
                  </a:moveTo>
                  <a:lnTo>
                    <a:pt x="149" y="81"/>
                  </a:lnTo>
                  <a:cubicBezTo>
                    <a:pt x="102" y="86"/>
                    <a:pt x="65" y="99"/>
                    <a:pt x="39" y="120"/>
                  </a:cubicBezTo>
                  <a:cubicBezTo>
                    <a:pt x="14" y="144"/>
                    <a:pt x="1" y="174"/>
                    <a:pt x="1" y="212"/>
                  </a:cubicBezTo>
                  <a:cubicBezTo>
                    <a:pt x="1" y="246"/>
                    <a:pt x="12" y="274"/>
                    <a:pt x="35" y="296"/>
                  </a:cubicBezTo>
                  <a:cubicBezTo>
                    <a:pt x="59" y="315"/>
                    <a:pt x="97" y="330"/>
                    <a:pt x="149" y="338"/>
                  </a:cubicBezTo>
                  <a:lnTo>
                    <a:pt x="149" y="499"/>
                  </a:lnTo>
                  <a:cubicBezTo>
                    <a:pt x="123" y="499"/>
                    <a:pt x="97" y="495"/>
                    <a:pt x="74" y="486"/>
                  </a:cubicBezTo>
                  <a:cubicBezTo>
                    <a:pt x="48" y="480"/>
                    <a:pt x="24" y="467"/>
                    <a:pt x="1" y="452"/>
                  </a:cubicBezTo>
                  <a:lnTo>
                    <a:pt x="1" y="516"/>
                  </a:lnTo>
                  <a:cubicBezTo>
                    <a:pt x="24" y="527"/>
                    <a:pt x="50" y="536"/>
                    <a:pt x="76" y="540"/>
                  </a:cubicBezTo>
                  <a:cubicBezTo>
                    <a:pt x="99" y="546"/>
                    <a:pt x="125" y="548"/>
                    <a:pt x="149" y="548"/>
                  </a:cubicBezTo>
                  <a:lnTo>
                    <a:pt x="149" y="655"/>
                  </a:lnTo>
                  <a:lnTo>
                    <a:pt x="185" y="655"/>
                  </a:lnTo>
                  <a:lnTo>
                    <a:pt x="185" y="548"/>
                  </a:lnTo>
                  <a:cubicBezTo>
                    <a:pt x="234" y="544"/>
                    <a:pt x="273" y="531"/>
                    <a:pt x="301" y="508"/>
                  </a:cubicBezTo>
                  <a:cubicBezTo>
                    <a:pt x="326" y="486"/>
                    <a:pt x="341" y="454"/>
                    <a:pt x="341" y="413"/>
                  </a:cubicBezTo>
                  <a:cubicBezTo>
                    <a:pt x="341" y="377"/>
                    <a:pt x="329" y="349"/>
                    <a:pt x="303" y="328"/>
                  </a:cubicBezTo>
                  <a:cubicBezTo>
                    <a:pt x="277" y="306"/>
                    <a:pt x="239" y="291"/>
                    <a:pt x="185" y="283"/>
                  </a:cubicBezTo>
                  <a:lnTo>
                    <a:pt x="185" y="133"/>
                  </a:lnTo>
                  <a:cubicBezTo>
                    <a:pt x="207" y="133"/>
                    <a:pt x="228" y="137"/>
                    <a:pt x="247" y="141"/>
                  </a:cubicBezTo>
                  <a:cubicBezTo>
                    <a:pt x="269" y="148"/>
                    <a:pt x="288" y="154"/>
                    <a:pt x="309" y="165"/>
                  </a:cubicBezTo>
                  <a:lnTo>
                    <a:pt x="309" y="103"/>
                  </a:lnTo>
                  <a:cubicBezTo>
                    <a:pt x="288" y="96"/>
                    <a:pt x="269" y="92"/>
                    <a:pt x="249" y="88"/>
                  </a:cubicBezTo>
                  <a:cubicBezTo>
                    <a:pt x="228" y="84"/>
                    <a:pt x="207" y="81"/>
                    <a:pt x="185" y="81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0"/>
            <p:cNvSpPr/>
            <p:nvPr/>
          </p:nvSpPr>
          <p:spPr>
            <a:xfrm>
              <a:off x="5839437" y="2827113"/>
              <a:ext cx="79382" cy="30329"/>
            </a:xfrm>
            <a:custGeom>
              <a:avLst/>
              <a:gdLst/>
              <a:ahLst/>
              <a:cxnLst/>
              <a:rect l="l" t="t" r="r" b="b"/>
              <a:pathLst>
                <a:path w="301" h="115" extrusionOk="0">
                  <a:moveTo>
                    <a:pt x="1" y="1"/>
                  </a:moveTo>
                  <a:lnTo>
                    <a:pt x="1" y="114"/>
                  </a:lnTo>
                  <a:lnTo>
                    <a:pt x="300" y="114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0"/>
            <p:cNvSpPr/>
            <p:nvPr/>
          </p:nvSpPr>
          <p:spPr>
            <a:xfrm>
              <a:off x="5839437" y="1997955"/>
              <a:ext cx="79382" cy="314891"/>
            </a:xfrm>
            <a:custGeom>
              <a:avLst/>
              <a:gdLst/>
              <a:ahLst/>
              <a:cxnLst/>
              <a:rect l="l" t="t" r="r" b="b"/>
              <a:pathLst>
                <a:path w="301" h="1194" extrusionOk="0">
                  <a:moveTo>
                    <a:pt x="1" y="1"/>
                  </a:moveTo>
                  <a:lnTo>
                    <a:pt x="1" y="1193"/>
                  </a:lnTo>
                  <a:lnTo>
                    <a:pt x="300" y="1193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0"/>
            <p:cNvSpPr/>
            <p:nvPr/>
          </p:nvSpPr>
          <p:spPr>
            <a:xfrm>
              <a:off x="5669334" y="1913298"/>
              <a:ext cx="215465" cy="380295"/>
            </a:xfrm>
            <a:custGeom>
              <a:avLst/>
              <a:gdLst/>
              <a:ahLst/>
              <a:cxnLst/>
              <a:rect l="l" t="t" r="r" b="b"/>
              <a:pathLst>
                <a:path w="817" h="1442" extrusionOk="0">
                  <a:moveTo>
                    <a:pt x="22" y="0"/>
                  </a:moveTo>
                  <a:cubicBezTo>
                    <a:pt x="9" y="0"/>
                    <a:pt x="1" y="9"/>
                    <a:pt x="1" y="22"/>
                  </a:cubicBezTo>
                  <a:lnTo>
                    <a:pt x="1" y="1420"/>
                  </a:lnTo>
                  <a:cubicBezTo>
                    <a:pt x="1" y="1433"/>
                    <a:pt x="9" y="1442"/>
                    <a:pt x="22" y="1442"/>
                  </a:cubicBezTo>
                  <a:lnTo>
                    <a:pt x="795" y="1442"/>
                  </a:lnTo>
                  <a:cubicBezTo>
                    <a:pt x="806" y="1442"/>
                    <a:pt x="817" y="1433"/>
                    <a:pt x="817" y="1420"/>
                  </a:cubicBezTo>
                  <a:lnTo>
                    <a:pt x="817" y="22"/>
                  </a:lnTo>
                  <a:cubicBezTo>
                    <a:pt x="817" y="9"/>
                    <a:pt x="806" y="0"/>
                    <a:pt x="795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0"/>
            <p:cNvSpPr/>
            <p:nvPr/>
          </p:nvSpPr>
          <p:spPr>
            <a:xfrm>
              <a:off x="5423804" y="2035932"/>
              <a:ext cx="215465" cy="257662"/>
            </a:xfrm>
            <a:custGeom>
              <a:avLst/>
              <a:gdLst/>
              <a:ahLst/>
              <a:cxnLst/>
              <a:rect l="l" t="t" r="r" b="b"/>
              <a:pathLst>
                <a:path w="817" h="977" extrusionOk="0">
                  <a:moveTo>
                    <a:pt x="22" y="0"/>
                  </a:moveTo>
                  <a:cubicBezTo>
                    <a:pt x="9" y="0"/>
                    <a:pt x="0" y="9"/>
                    <a:pt x="0" y="21"/>
                  </a:cubicBezTo>
                  <a:lnTo>
                    <a:pt x="0" y="955"/>
                  </a:lnTo>
                  <a:cubicBezTo>
                    <a:pt x="0" y="968"/>
                    <a:pt x="9" y="977"/>
                    <a:pt x="22" y="977"/>
                  </a:cubicBezTo>
                  <a:lnTo>
                    <a:pt x="795" y="977"/>
                  </a:lnTo>
                  <a:cubicBezTo>
                    <a:pt x="806" y="977"/>
                    <a:pt x="816" y="968"/>
                    <a:pt x="816" y="955"/>
                  </a:cubicBezTo>
                  <a:lnTo>
                    <a:pt x="816" y="21"/>
                  </a:lnTo>
                  <a:cubicBezTo>
                    <a:pt x="816" y="9"/>
                    <a:pt x="806" y="0"/>
                    <a:pt x="795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0"/>
            <p:cNvSpPr/>
            <p:nvPr/>
          </p:nvSpPr>
          <p:spPr>
            <a:xfrm>
              <a:off x="5915127" y="1778270"/>
              <a:ext cx="215465" cy="515324"/>
            </a:xfrm>
            <a:custGeom>
              <a:avLst/>
              <a:gdLst/>
              <a:ahLst/>
              <a:cxnLst/>
              <a:rect l="l" t="t" r="r" b="b"/>
              <a:pathLst>
                <a:path w="817" h="1954" extrusionOk="0">
                  <a:moveTo>
                    <a:pt x="20" y="0"/>
                  </a:moveTo>
                  <a:cubicBezTo>
                    <a:pt x="9" y="0"/>
                    <a:pt x="1" y="9"/>
                    <a:pt x="1" y="22"/>
                  </a:cubicBezTo>
                  <a:lnTo>
                    <a:pt x="1" y="1932"/>
                  </a:lnTo>
                  <a:cubicBezTo>
                    <a:pt x="1" y="1945"/>
                    <a:pt x="9" y="1954"/>
                    <a:pt x="20" y="1954"/>
                  </a:cubicBezTo>
                  <a:lnTo>
                    <a:pt x="795" y="1954"/>
                  </a:lnTo>
                  <a:cubicBezTo>
                    <a:pt x="806" y="1954"/>
                    <a:pt x="817" y="1945"/>
                    <a:pt x="817" y="1932"/>
                  </a:cubicBezTo>
                  <a:lnTo>
                    <a:pt x="817" y="22"/>
                  </a:lnTo>
                  <a:cubicBezTo>
                    <a:pt x="817" y="9"/>
                    <a:pt x="806" y="0"/>
                    <a:pt x="795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0"/>
            <p:cNvSpPr/>
            <p:nvPr/>
          </p:nvSpPr>
          <p:spPr>
            <a:xfrm>
              <a:off x="5320950" y="2333943"/>
              <a:ext cx="911970" cy="43251"/>
            </a:xfrm>
            <a:custGeom>
              <a:avLst/>
              <a:gdLst/>
              <a:ahLst/>
              <a:cxnLst/>
              <a:rect l="l" t="t" r="r" b="b"/>
              <a:pathLst>
                <a:path w="3458" h="164" extrusionOk="0">
                  <a:moveTo>
                    <a:pt x="82" y="1"/>
                  </a:moveTo>
                  <a:cubicBezTo>
                    <a:pt x="37" y="1"/>
                    <a:pt x="0" y="37"/>
                    <a:pt x="0" y="82"/>
                  </a:cubicBezTo>
                  <a:cubicBezTo>
                    <a:pt x="0" y="127"/>
                    <a:pt x="37" y="164"/>
                    <a:pt x="82" y="164"/>
                  </a:cubicBezTo>
                  <a:lnTo>
                    <a:pt x="3376" y="164"/>
                  </a:lnTo>
                  <a:cubicBezTo>
                    <a:pt x="3421" y="164"/>
                    <a:pt x="3457" y="127"/>
                    <a:pt x="3457" y="82"/>
                  </a:cubicBezTo>
                  <a:cubicBezTo>
                    <a:pt x="3457" y="37"/>
                    <a:pt x="3421" y="1"/>
                    <a:pt x="3376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0"/>
            <p:cNvSpPr/>
            <p:nvPr/>
          </p:nvSpPr>
          <p:spPr>
            <a:xfrm>
              <a:off x="5329917" y="1592870"/>
              <a:ext cx="791182" cy="390580"/>
            </a:xfrm>
            <a:custGeom>
              <a:avLst/>
              <a:gdLst/>
              <a:ahLst/>
              <a:cxnLst/>
              <a:rect l="l" t="t" r="r" b="b"/>
              <a:pathLst>
                <a:path w="3000" h="1481" fill="none" extrusionOk="0">
                  <a:moveTo>
                    <a:pt x="1" y="1481"/>
                  </a:moveTo>
                  <a:lnTo>
                    <a:pt x="881" y="1369"/>
                  </a:lnTo>
                  <a:lnTo>
                    <a:pt x="954" y="1027"/>
                  </a:lnTo>
                  <a:lnTo>
                    <a:pt x="1898" y="838"/>
                  </a:lnTo>
                  <a:lnTo>
                    <a:pt x="1967" y="382"/>
                  </a:lnTo>
                  <a:lnTo>
                    <a:pt x="299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0"/>
            <p:cNvSpPr/>
            <p:nvPr/>
          </p:nvSpPr>
          <p:spPr>
            <a:xfrm>
              <a:off x="6081011" y="1561223"/>
              <a:ext cx="79646" cy="71998"/>
            </a:xfrm>
            <a:custGeom>
              <a:avLst/>
              <a:gdLst/>
              <a:ahLst/>
              <a:cxnLst/>
              <a:rect l="l" t="t" r="r" b="b"/>
              <a:pathLst>
                <a:path w="302" h="273" extrusionOk="0">
                  <a:moveTo>
                    <a:pt x="37" y="1"/>
                  </a:moveTo>
                  <a:cubicBezTo>
                    <a:pt x="14" y="1"/>
                    <a:pt x="0" y="26"/>
                    <a:pt x="16" y="44"/>
                  </a:cubicBezTo>
                  <a:lnTo>
                    <a:pt x="83" y="121"/>
                  </a:lnTo>
                  <a:cubicBezTo>
                    <a:pt x="87" y="127"/>
                    <a:pt x="89" y="134"/>
                    <a:pt x="89" y="142"/>
                  </a:cubicBezTo>
                  <a:lnTo>
                    <a:pt x="80" y="243"/>
                  </a:lnTo>
                  <a:cubicBezTo>
                    <a:pt x="79" y="261"/>
                    <a:pt x="93" y="272"/>
                    <a:pt x="107" y="272"/>
                  </a:cubicBezTo>
                  <a:cubicBezTo>
                    <a:pt x="113" y="272"/>
                    <a:pt x="120" y="270"/>
                    <a:pt x="125" y="264"/>
                  </a:cubicBezTo>
                  <a:lnTo>
                    <a:pt x="286" y="91"/>
                  </a:lnTo>
                  <a:cubicBezTo>
                    <a:pt x="301" y="76"/>
                    <a:pt x="292" y="50"/>
                    <a:pt x="271" y="48"/>
                  </a:cubicBezTo>
                  <a:lnTo>
                    <a:pt x="42" y="1"/>
                  </a:lnTo>
                  <a:cubicBezTo>
                    <a:pt x="40" y="1"/>
                    <a:pt x="38" y="1"/>
                    <a:pt x="37" y="1"/>
                  </a:cubicBezTo>
                  <a:close/>
                </a:path>
              </a:pathLst>
            </a:custGeom>
            <a:solidFill>
              <a:srgbClr val="FF69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0"/>
            <p:cNvSpPr/>
            <p:nvPr/>
          </p:nvSpPr>
          <p:spPr>
            <a:xfrm>
              <a:off x="5839437" y="2376931"/>
              <a:ext cx="79382" cy="19516"/>
            </a:xfrm>
            <a:custGeom>
              <a:avLst/>
              <a:gdLst/>
              <a:ahLst/>
              <a:cxnLst/>
              <a:rect l="l" t="t" r="r" b="b"/>
              <a:pathLst>
                <a:path w="301" h="74" extrusionOk="0">
                  <a:moveTo>
                    <a:pt x="1" y="1"/>
                  </a:moveTo>
                  <a:lnTo>
                    <a:pt x="1" y="73"/>
                  </a:lnTo>
                  <a:lnTo>
                    <a:pt x="300" y="73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0"/>
            <p:cNvSpPr/>
            <p:nvPr/>
          </p:nvSpPr>
          <p:spPr>
            <a:xfrm>
              <a:off x="6130328" y="1998482"/>
              <a:ext cx="27428" cy="89667"/>
            </a:xfrm>
            <a:custGeom>
              <a:avLst/>
              <a:gdLst/>
              <a:ahLst/>
              <a:cxnLst/>
              <a:rect l="l" t="t" r="r" b="b"/>
              <a:pathLst>
                <a:path w="104" h="340" extrusionOk="0">
                  <a:moveTo>
                    <a:pt x="1" y="1"/>
                  </a:moveTo>
                  <a:lnTo>
                    <a:pt x="1" y="339"/>
                  </a:lnTo>
                  <a:lnTo>
                    <a:pt x="103" y="339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0"/>
            <p:cNvSpPr/>
            <p:nvPr/>
          </p:nvSpPr>
          <p:spPr>
            <a:xfrm>
              <a:off x="6144570" y="4037620"/>
              <a:ext cx="1751151" cy="358406"/>
            </a:xfrm>
            <a:custGeom>
              <a:avLst/>
              <a:gdLst/>
              <a:ahLst/>
              <a:cxnLst/>
              <a:rect l="l" t="t" r="r" b="b"/>
              <a:pathLst>
                <a:path w="6640" h="1359" extrusionOk="0">
                  <a:moveTo>
                    <a:pt x="561" y="0"/>
                  </a:moveTo>
                  <a:cubicBezTo>
                    <a:pt x="506" y="0"/>
                    <a:pt x="458" y="35"/>
                    <a:pt x="439" y="86"/>
                  </a:cubicBezTo>
                  <a:lnTo>
                    <a:pt x="32" y="1180"/>
                  </a:lnTo>
                  <a:cubicBezTo>
                    <a:pt x="0" y="1266"/>
                    <a:pt x="64" y="1358"/>
                    <a:pt x="154" y="1358"/>
                  </a:cubicBezTo>
                  <a:lnTo>
                    <a:pt x="6483" y="1358"/>
                  </a:lnTo>
                  <a:cubicBezTo>
                    <a:pt x="6575" y="1358"/>
                    <a:pt x="6639" y="1266"/>
                    <a:pt x="6607" y="1180"/>
                  </a:cubicBezTo>
                  <a:lnTo>
                    <a:pt x="6200" y="86"/>
                  </a:lnTo>
                  <a:cubicBezTo>
                    <a:pt x="6181" y="35"/>
                    <a:pt x="6134" y="0"/>
                    <a:pt x="607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0"/>
            <p:cNvSpPr/>
            <p:nvPr/>
          </p:nvSpPr>
          <p:spPr>
            <a:xfrm>
              <a:off x="7153326" y="4355147"/>
              <a:ext cx="510313" cy="0"/>
            </a:xfrm>
            <a:custGeom>
              <a:avLst/>
              <a:gdLst/>
              <a:ahLst/>
              <a:cxnLst/>
              <a:rect l="l" t="t" r="r" b="b"/>
              <a:pathLst>
                <a:path w="1935" extrusionOk="0">
                  <a:moveTo>
                    <a:pt x="0" y="0"/>
                  </a:moveTo>
                  <a:lnTo>
                    <a:pt x="1934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0"/>
            <p:cNvSpPr/>
            <p:nvPr/>
          </p:nvSpPr>
          <p:spPr>
            <a:xfrm>
              <a:off x="7153326" y="4355147"/>
              <a:ext cx="510313" cy="0"/>
            </a:xfrm>
            <a:custGeom>
              <a:avLst/>
              <a:gdLst/>
              <a:ahLst/>
              <a:cxnLst/>
              <a:rect l="l" t="t" r="r" b="b"/>
              <a:pathLst>
                <a:path w="1935" fill="none" extrusionOk="0">
                  <a:moveTo>
                    <a:pt x="0" y="0"/>
                  </a:moveTo>
                  <a:lnTo>
                    <a:pt x="1934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0"/>
            <p:cNvSpPr/>
            <p:nvPr/>
          </p:nvSpPr>
          <p:spPr>
            <a:xfrm>
              <a:off x="6350013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0"/>
            <p:cNvSpPr/>
            <p:nvPr/>
          </p:nvSpPr>
          <p:spPr>
            <a:xfrm>
              <a:off x="6350013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0"/>
            <p:cNvSpPr/>
            <p:nvPr/>
          </p:nvSpPr>
          <p:spPr>
            <a:xfrm>
              <a:off x="6420692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0"/>
            <p:cNvSpPr/>
            <p:nvPr/>
          </p:nvSpPr>
          <p:spPr>
            <a:xfrm>
              <a:off x="6420692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0"/>
            <p:cNvSpPr/>
            <p:nvPr/>
          </p:nvSpPr>
          <p:spPr>
            <a:xfrm>
              <a:off x="6491371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0"/>
            <p:cNvSpPr/>
            <p:nvPr/>
          </p:nvSpPr>
          <p:spPr>
            <a:xfrm>
              <a:off x="6491371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0"/>
            <p:cNvSpPr/>
            <p:nvPr/>
          </p:nvSpPr>
          <p:spPr>
            <a:xfrm>
              <a:off x="6561786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0"/>
            <p:cNvSpPr/>
            <p:nvPr/>
          </p:nvSpPr>
          <p:spPr>
            <a:xfrm>
              <a:off x="6561786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0"/>
            <p:cNvSpPr/>
            <p:nvPr/>
          </p:nvSpPr>
          <p:spPr>
            <a:xfrm>
              <a:off x="6635893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0"/>
            <p:cNvSpPr/>
            <p:nvPr/>
          </p:nvSpPr>
          <p:spPr>
            <a:xfrm>
              <a:off x="6635893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0"/>
            <p:cNvSpPr/>
            <p:nvPr/>
          </p:nvSpPr>
          <p:spPr>
            <a:xfrm>
              <a:off x="6706572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0"/>
            <p:cNvSpPr/>
            <p:nvPr/>
          </p:nvSpPr>
          <p:spPr>
            <a:xfrm>
              <a:off x="6706572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0"/>
            <p:cNvSpPr/>
            <p:nvPr/>
          </p:nvSpPr>
          <p:spPr>
            <a:xfrm>
              <a:off x="6776987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0"/>
            <p:cNvSpPr/>
            <p:nvPr/>
          </p:nvSpPr>
          <p:spPr>
            <a:xfrm>
              <a:off x="6776987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0"/>
            <p:cNvSpPr/>
            <p:nvPr/>
          </p:nvSpPr>
          <p:spPr>
            <a:xfrm>
              <a:off x="6847666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0"/>
            <p:cNvSpPr/>
            <p:nvPr/>
          </p:nvSpPr>
          <p:spPr>
            <a:xfrm>
              <a:off x="6847666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0"/>
            <p:cNvSpPr/>
            <p:nvPr/>
          </p:nvSpPr>
          <p:spPr>
            <a:xfrm>
              <a:off x="6921773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0"/>
            <p:cNvSpPr/>
            <p:nvPr/>
          </p:nvSpPr>
          <p:spPr>
            <a:xfrm>
              <a:off x="6921773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0"/>
            <p:cNvSpPr/>
            <p:nvPr/>
          </p:nvSpPr>
          <p:spPr>
            <a:xfrm>
              <a:off x="6992188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0"/>
            <p:cNvSpPr/>
            <p:nvPr/>
          </p:nvSpPr>
          <p:spPr>
            <a:xfrm>
              <a:off x="6992188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0"/>
            <p:cNvSpPr/>
            <p:nvPr/>
          </p:nvSpPr>
          <p:spPr>
            <a:xfrm>
              <a:off x="7062867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0"/>
            <p:cNvSpPr/>
            <p:nvPr/>
          </p:nvSpPr>
          <p:spPr>
            <a:xfrm>
              <a:off x="7062867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0"/>
            <p:cNvSpPr/>
            <p:nvPr/>
          </p:nvSpPr>
          <p:spPr>
            <a:xfrm>
              <a:off x="7133546" y="4134671"/>
              <a:ext cx="36922" cy="264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0" y="1"/>
                  </a:moveTo>
                  <a:lnTo>
                    <a:pt x="139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0"/>
            <p:cNvSpPr/>
            <p:nvPr/>
          </p:nvSpPr>
          <p:spPr>
            <a:xfrm>
              <a:off x="7133546" y="4134671"/>
              <a:ext cx="36922" cy="264"/>
            </a:xfrm>
            <a:custGeom>
              <a:avLst/>
              <a:gdLst/>
              <a:ahLst/>
              <a:cxnLst/>
              <a:rect l="l" t="t" r="r" b="b"/>
              <a:pathLst>
                <a:path w="140" h="1" fill="none" extrusionOk="0">
                  <a:moveTo>
                    <a:pt x="0" y="1"/>
                  </a:moveTo>
                  <a:lnTo>
                    <a:pt x="139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0"/>
            <p:cNvSpPr/>
            <p:nvPr/>
          </p:nvSpPr>
          <p:spPr>
            <a:xfrm>
              <a:off x="7207390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0"/>
            <p:cNvSpPr/>
            <p:nvPr/>
          </p:nvSpPr>
          <p:spPr>
            <a:xfrm>
              <a:off x="7207390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0"/>
            <p:cNvSpPr/>
            <p:nvPr/>
          </p:nvSpPr>
          <p:spPr>
            <a:xfrm>
              <a:off x="7278596" y="4134671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1" y="1"/>
                  </a:moveTo>
                  <a:lnTo>
                    <a:pt x="136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0"/>
            <p:cNvSpPr/>
            <p:nvPr/>
          </p:nvSpPr>
          <p:spPr>
            <a:xfrm>
              <a:off x="7278596" y="4134671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1" y="1"/>
                  </a:moveTo>
                  <a:lnTo>
                    <a:pt x="136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0"/>
            <p:cNvSpPr/>
            <p:nvPr/>
          </p:nvSpPr>
          <p:spPr>
            <a:xfrm>
              <a:off x="7348747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0"/>
            <p:cNvSpPr/>
            <p:nvPr/>
          </p:nvSpPr>
          <p:spPr>
            <a:xfrm>
              <a:off x="7348747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0"/>
            <p:cNvSpPr/>
            <p:nvPr/>
          </p:nvSpPr>
          <p:spPr>
            <a:xfrm>
              <a:off x="7419954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0"/>
            <p:cNvSpPr/>
            <p:nvPr/>
          </p:nvSpPr>
          <p:spPr>
            <a:xfrm>
              <a:off x="7419954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0"/>
            <p:cNvSpPr/>
            <p:nvPr/>
          </p:nvSpPr>
          <p:spPr>
            <a:xfrm>
              <a:off x="7492215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0"/>
            <p:cNvSpPr/>
            <p:nvPr/>
          </p:nvSpPr>
          <p:spPr>
            <a:xfrm>
              <a:off x="7492215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0"/>
            <p:cNvSpPr/>
            <p:nvPr/>
          </p:nvSpPr>
          <p:spPr>
            <a:xfrm>
              <a:off x="7566058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0"/>
            <p:cNvSpPr/>
            <p:nvPr/>
          </p:nvSpPr>
          <p:spPr>
            <a:xfrm>
              <a:off x="7566058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0"/>
            <p:cNvSpPr/>
            <p:nvPr/>
          </p:nvSpPr>
          <p:spPr>
            <a:xfrm>
              <a:off x="7636737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0"/>
            <p:cNvSpPr/>
            <p:nvPr/>
          </p:nvSpPr>
          <p:spPr>
            <a:xfrm>
              <a:off x="7636737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0"/>
            <p:cNvSpPr/>
            <p:nvPr/>
          </p:nvSpPr>
          <p:spPr>
            <a:xfrm>
              <a:off x="7707416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0"/>
            <p:cNvSpPr/>
            <p:nvPr/>
          </p:nvSpPr>
          <p:spPr>
            <a:xfrm>
              <a:off x="7707416" y="4134671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0"/>
            <p:cNvSpPr/>
            <p:nvPr/>
          </p:nvSpPr>
          <p:spPr>
            <a:xfrm>
              <a:off x="6308344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0"/>
            <p:cNvSpPr/>
            <p:nvPr/>
          </p:nvSpPr>
          <p:spPr>
            <a:xfrm>
              <a:off x="6308344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0"/>
            <p:cNvSpPr/>
            <p:nvPr/>
          </p:nvSpPr>
          <p:spPr>
            <a:xfrm>
              <a:off x="6379550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0"/>
            <p:cNvSpPr/>
            <p:nvPr/>
          </p:nvSpPr>
          <p:spPr>
            <a:xfrm>
              <a:off x="6379550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0"/>
            <p:cNvSpPr/>
            <p:nvPr/>
          </p:nvSpPr>
          <p:spPr>
            <a:xfrm>
              <a:off x="6449438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0"/>
            <p:cNvSpPr/>
            <p:nvPr/>
          </p:nvSpPr>
          <p:spPr>
            <a:xfrm>
              <a:off x="6449438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0"/>
            <p:cNvSpPr/>
            <p:nvPr/>
          </p:nvSpPr>
          <p:spPr>
            <a:xfrm>
              <a:off x="6520644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0"/>
            <p:cNvSpPr/>
            <p:nvPr/>
          </p:nvSpPr>
          <p:spPr>
            <a:xfrm>
              <a:off x="6520644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0"/>
            <p:cNvSpPr/>
            <p:nvPr/>
          </p:nvSpPr>
          <p:spPr>
            <a:xfrm>
              <a:off x="6594752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0"/>
            <p:cNvSpPr/>
            <p:nvPr/>
          </p:nvSpPr>
          <p:spPr>
            <a:xfrm>
              <a:off x="6594752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0"/>
            <p:cNvSpPr/>
            <p:nvPr/>
          </p:nvSpPr>
          <p:spPr>
            <a:xfrm>
              <a:off x="6665167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0"/>
            <p:cNvSpPr/>
            <p:nvPr/>
          </p:nvSpPr>
          <p:spPr>
            <a:xfrm>
              <a:off x="6665167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0"/>
            <p:cNvSpPr/>
            <p:nvPr/>
          </p:nvSpPr>
          <p:spPr>
            <a:xfrm>
              <a:off x="6735846" y="4081662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0" y="0"/>
                  </a:moveTo>
                  <a:lnTo>
                    <a:pt x="135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0"/>
            <p:cNvSpPr/>
            <p:nvPr/>
          </p:nvSpPr>
          <p:spPr>
            <a:xfrm>
              <a:off x="6735846" y="4081662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0" y="0"/>
                  </a:moveTo>
                  <a:lnTo>
                    <a:pt x="13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0"/>
            <p:cNvSpPr/>
            <p:nvPr/>
          </p:nvSpPr>
          <p:spPr>
            <a:xfrm>
              <a:off x="6806525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0"/>
            <p:cNvSpPr/>
            <p:nvPr/>
          </p:nvSpPr>
          <p:spPr>
            <a:xfrm>
              <a:off x="6806525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0"/>
            <p:cNvSpPr/>
            <p:nvPr/>
          </p:nvSpPr>
          <p:spPr>
            <a:xfrm>
              <a:off x="6880368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0"/>
            <p:cNvSpPr/>
            <p:nvPr/>
          </p:nvSpPr>
          <p:spPr>
            <a:xfrm>
              <a:off x="6880368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0"/>
            <p:cNvSpPr/>
            <p:nvPr/>
          </p:nvSpPr>
          <p:spPr>
            <a:xfrm>
              <a:off x="6951047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0"/>
            <p:cNvSpPr/>
            <p:nvPr/>
          </p:nvSpPr>
          <p:spPr>
            <a:xfrm>
              <a:off x="6951047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0"/>
            <p:cNvSpPr/>
            <p:nvPr/>
          </p:nvSpPr>
          <p:spPr>
            <a:xfrm>
              <a:off x="7021726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0"/>
            <p:cNvSpPr/>
            <p:nvPr/>
          </p:nvSpPr>
          <p:spPr>
            <a:xfrm>
              <a:off x="7021726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0"/>
            <p:cNvSpPr/>
            <p:nvPr/>
          </p:nvSpPr>
          <p:spPr>
            <a:xfrm>
              <a:off x="7092141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0"/>
            <p:cNvSpPr/>
            <p:nvPr/>
          </p:nvSpPr>
          <p:spPr>
            <a:xfrm>
              <a:off x="7092141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0"/>
            <p:cNvSpPr/>
            <p:nvPr/>
          </p:nvSpPr>
          <p:spPr>
            <a:xfrm>
              <a:off x="7166248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0"/>
            <p:cNvSpPr/>
            <p:nvPr/>
          </p:nvSpPr>
          <p:spPr>
            <a:xfrm>
              <a:off x="7166248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0"/>
            <p:cNvSpPr/>
            <p:nvPr/>
          </p:nvSpPr>
          <p:spPr>
            <a:xfrm>
              <a:off x="7236927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0"/>
            <p:cNvSpPr/>
            <p:nvPr/>
          </p:nvSpPr>
          <p:spPr>
            <a:xfrm>
              <a:off x="7236927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0"/>
            <p:cNvSpPr/>
            <p:nvPr/>
          </p:nvSpPr>
          <p:spPr>
            <a:xfrm>
              <a:off x="7307342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0"/>
            <p:cNvSpPr/>
            <p:nvPr/>
          </p:nvSpPr>
          <p:spPr>
            <a:xfrm>
              <a:off x="7307342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0"/>
            <p:cNvSpPr/>
            <p:nvPr/>
          </p:nvSpPr>
          <p:spPr>
            <a:xfrm>
              <a:off x="7378021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0"/>
            <p:cNvSpPr/>
            <p:nvPr/>
          </p:nvSpPr>
          <p:spPr>
            <a:xfrm>
              <a:off x="7378021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0"/>
            <p:cNvSpPr/>
            <p:nvPr/>
          </p:nvSpPr>
          <p:spPr>
            <a:xfrm>
              <a:off x="7450810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0"/>
            <p:cNvSpPr/>
            <p:nvPr/>
          </p:nvSpPr>
          <p:spPr>
            <a:xfrm>
              <a:off x="7450810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0"/>
            <p:cNvSpPr/>
            <p:nvPr/>
          </p:nvSpPr>
          <p:spPr>
            <a:xfrm>
              <a:off x="7524917" y="4081662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0" y="0"/>
                  </a:moveTo>
                  <a:lnTo>
                    <a:pt x="135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0"/>
            <p:cNvSpPr/>
            <p:nvPr/>
          </p:nvSpPr>
          <p:spPr>
            <a:xfrm>
              <a:off x="7524917" y="4081662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0" y="0"/>
                  </a:moveTo>
                  <a:lnTo>
                    <a:pt x="13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0"/>
            <p:cNvSpPr/>
            <p:nvPr/>
          </p:nvSpPr>
          <p:spPr>
            <a:xfrm>
              <a:off x="7595596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0"/>
            <p:cNvSpPr/>
            <p:nvPr/>
          </p:nvSpPr>
          <p:spPr>
            <a:xfrm>
              <a:off x="7595596" y="4081662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0"/>
            <p:cNvSpPr/>
            <p:nvPr/>
          </p:nvSpPr>
          <p:spPr>
            <a:xfrm>
              <a:off x="7666011" y="4081662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1" y="0"/>
                  </a:moveTo>
                  <a:lnTo>
                    <a:pt x="136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0"/>
            <p:cNvSpPr/>
            <p:nvPr/>
          </p:nvSpPr>
          <p:spPr>
            <a:xfrm>
              <a:off x="7666011" y="4081662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1" y="0"/>
                  </a:moveTo>
                  <a:lnTo>
                    <a:pt x="136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0"/>
            <p:cNvSpPr/>
            <p:nvPr/>
          </p:nvSpPr>
          <p:spPr>
            <a:xfrm>
              <a:off x="6350013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0"/>
            <p:cNvSpPr/>
            <p:nvPr/>
          </p:nvSpPr>
          <p:spPr>
            <a:xfrm>
              <a:off x="6350013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0"/>
            <p:cNvSpPr/>
            <p:nvPr/>
          </p:nvSpPr>
          <p:spPr>
            <a:xfrm>
              <a:off x="6420692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0"/>
            <p:cNvSpPr/>
            <p:nvPr/>
          </p:nvSpPr>
          <p:spPr>
            <a:xfrm>
              <a:off x="6420692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0"/>
            <p:cNvSpPr/>
            <p:nvPr/>
          </p:nvSpPr>
          <p:spPr>
            <a:xfrm>
              <a:off x="6491371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0"/>
            <p:cNvSpPr/>
            <p:nvPr/>
          </p:nvSpPr>
          <p:spPr>
            <a:xfrm>
              <a:off x="6491371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0"/>
            <p:cNvSpPr/>
            <p:nvPr/>
          </p:nvSpPr>
          <p:spPr>
            <a:xfrm>
              <a:off x="6561786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0"/>
            <p:cNvSpPr/>
            <p:nvPr/>
          </p:nvSpPr>
          <p:spPr>
            <a:xfrm>
              <a:off x="6561786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0"/>
            <p:cNvSpPr/>
            <p:nvPr/>
          </p:nvSpPr>
          <p:spPr>
            <a:xfrm>
              <a:off x="6635893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0"/>
            <p:cNvSpPr/>
            <p:nvPr/>
          </p:nvSpPr>
          <p:spPr>
            <a:xfrm>
              <a:off x="6635893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0"/>
            <p:cNvSpPr/>
            <p:nvPr/>
          </p:nvSpPr>
          <p:spPr>
            <a:xfrm>
              <a:off x="6706572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0"/>
            <p:cNvSpPr/>
            <p:nvPr/>
          </p:nvSpPr>
          <p:spPr>
            <a:xfrm>
              <a:off x="6706572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0"/>
            <p:cNvSpPr/>
            <p:nvPr/>
          </p:nvSpPr>
          <p:spPr>
            <a:xfrm>
              <a:off x="6776987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0"/>
            <p:cNvSpPr/>
            <p:nvPr/>
          </p:nvSpPr>
          <p:spPr>
            <a:xfrm>
              <a:off x="6776987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0"/>
            <p:cNvSpPr/>
            <p:nvPr/>
          </p:nvSpPr>
          <p:spPr>
            <a:xfrm>
              <a:off x="6847666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0"/>
            <p:cNvSpPr/>
            <p:nvPr/>
          </p:nvSpPr>
          <p:spPr>
            <a:xfrm>
              <a:off x="6847666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0"/>
            <p:cNvSpPr/>
            <p:nvPr/>
          </p:nvSpPr>
          <p:spPr>
            <a:xfrm>
              <a:off x="6921773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0"/>
            <p:cNvSpPr/>
            <p:nvPr/>
          </p:nvSpPr>
          <p:spPr>
            <a:xfrm>
              <a:off x="6921773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0"/>
            <p:cNvSpPr/>
            <p:nvPr/>
          </p:nvSpPr>
          <p:spPr>
            <a:xfrm>
              <a:off x="6992188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0"/>
            <p:cNvSpPr/>
            <p:nvPr/>
          </p:nvSpPr>
          <p:spPr>
            <a:xfrm>
              <a:off x="6992188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0"/>
            <p:cNvSpPr/>
            <p:nvPr/>
          </p:nvSpPr>
          <p:spPr>
            <a:xfrm>
              <a:off x="7062867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0"/>
            <p:cNvSpPr/>
            <p:nvPr/>
          </p:nvSpPr>
          <p:spPr>
            <a:xfrm>
              <a:off x="7062867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0"/>
            <p:cNvSpPr/>
            <p:nvPr/>
          </p:nvSpPr>
          <p:spPr>
            <a:xfrm>
              <a:off x="7133546" y="4240426"/>
              <a:ext cx="36922" cy="264"/>
            </a:xfrm>
            <a:custGeom>
              <a:avLst/>
              <a:gdLst/>
              <a:ahLst/>
              <a:cxnLst/>
              <a:rect l="l" t="t" r="r" b="b"/>
              <a:pathLst>
                <a:path w="140" h="1" extrusionOk="0">
                  <a:moveTo>
                    <a:pt x="0" y="0"/>
                  </a:moveTo>
                  <a:lnTo>
                    <a:pt x="139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0"/>
            <p:cNvSpPr/>
            <p:nvPr/>
          </p:nvSpPr>
          <p:spPr>
            <a:xfrm>
              <a:off x="7133546" y="4240426"/>
              <a:ext cx="36922" cy="264"/>
            </a:xfrm>
            <a:custGeom>
              <a:avLst/>
              <a:gdLst/>
              <a:ahLst/>
              <a:cxnLst/>
              <a:rect l="l" t="t" r="r" b="b"/>
              <a:pathLst>
                <a:path w="140" h="1" fill="none" extrusionOk="0">
                  <a:moveTo>
                    <a:pt x="0" y="0"/>
                  </a:moveTo>
                  <a:lnTo>
                    <a:pt x="139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0"/>
            <p:cNvSpPr/>
            <p:nvPr/>
          </p:nvSpPr>
          <p:spPr>
            <a:xfrm>
              <a:off x="7207390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0"/>
            <p:cNvSpPr/>
            <p:nvPr/>
          </p:nvSpPr>
          <p:spPr>
            <a:xfrm>
              <a:off x="7207390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0"/>
            <p:cNvSpPr/>
            <p:nvPr/>
          </p:nvSpPr>
          <p:spPr>
            <a:xfrm>
              <a:off x="7278596" y="4240426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1" y="0"/>
                  </a:moveTo>
                  <a:lnTo>
                    <a:pt x="136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0"/>
            <p:cNvSpPr/>
            <p:nvPr/>
          </p:nvSpPr>
          <p:spPr>
            <a:xfrm>
              <a:off x="7278596" y="4240426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1" y="0"/>
                  </a:moveTo>
                  <a:lnTo>
                    <a:pt x="136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0"/>
            <p:cNvSpPr/>
            <p:nvPr/>
          </p:nvSpPr>
          <p:spPr>
            <a:xfrm>
              <a:off x="7348747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0"/>
            <p:cNvSpPr/>
            <p:nvPr/>
          </p:nvSpPr>
          <p:spPr>
            <a:xfrm>
              <a:off x="7348747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0"/>
            <p:cNvSpPr/>
            <p:nvPr/>
          </p:nvSpPr>
          <p:spPr>
            <a:xfrm>
              <a:off x="7419954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0"/>
            <p:cNvSpPr/>
            <p:nvPr/>
          </p:nvSpPr>
          <p:spPr>
            <a:xfrm>
              <a:off x="7419954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0"/>
            <p:cNvSpPr/>
            <p:nvPr/>
          </p:nvSpPr>
          <p:spPr>
            <a:xfrm>
              <a:off x="7492215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0"/>
            <p:cNvSpPr/>
            <p:nvPr/>
          </p:nvSpPr>
          <p:spPr>
            <a:xfrm>
              <a:off x="7492215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0"/>
            <p:cNvSpPr/>
            <p:nvPr/>
          </p:nvSpPr>
          <p:spPr>
            <a:xfrm>
              <a:off x="7566058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0"/>
            <p:cNvSpPr/>
            <p:nvPr/>
          </p:nvSpPr>
          <p:spPr>
            <a:xfrm>
              <a:off x="7566058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0"/>
            <p:cNvSpPr/>
            <p:nvPr/>
          </p:nvSpPr>
          <p:spPr>
            <a:xfrm>
              <a:off x="7636737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0"/>
            <p:cNvSpPr/>
            <p:nvPr/>
          </p:nvSpPr>
          <p:spPr>
            <a:xfrm>
              <a:off x="7636737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0"/>
                  </a:moveTo>
                  <a:lnTo>
                    <a:pt x="13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0"/>
            <p:cNvSpPr/>
            <p:nvPr/>
          </p:nvSpPr>
          <p:spPr>
            <a:xfrm>
              <a:off x="7707416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0"/>
            <p:cNvSpPr/>
            <p:nvPr/>
          </p:nvSpPr>
          <p:spPr>
            <a:xfrm>
              <a:off x="7707416" y="4240426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0"/>
                  </a:moveTo>
                  <a:lnTo>
                    <a:pt x="13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0"/>
            <p:cNvSpPr/>
            <p:nvPr/>
          </p:nvSpPr>
          <p:spPr>
            <a:xfrm>
              <a:off x="6308344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0"/>
            <p:cNvSpPr/>
            <p:nvPr/>
          </p:nvSpPr>
          <p:spPr>
            <a:xfrm>
              <a:off x="6308344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0"/>
            <p:cNvSpPr/>
            <p:nvPr/>
          </p:nvSpPr>
          <p:spPr>
            <a:xfrm>
              <a:off x="6379550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0"/>
            <p:cNvSpPr/>
            <p:nvPr/>
          </p:nvSpPr>
          <p:spPr>
            <a:xfrm>
              <a:off x="6379550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0"/>
            <p:cNvSpPr/>
            <p:nvPr/>
          </p:nvSpPr>
          <p:spPr>
            <a:xfrm>
              <a:off x="6449438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0"/>
            <p:cNvSpPr/>
            <p:nvPr/>
          </p:nvSpPr>
          <p:spPr>
            <a:xfrm>
              <a:off x="6449438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0"/>
            <p:cNvSpPr/>
            <p:nvPr/>
          </p:nvSpPr>
          <p:spPr>
            <a:xfrm>
              <a:off x="6520644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0"/>
            <p:cNvSpPr/>
            <p:nvPr/>
          </p:nvSpPr>
          <p:spPr>
            <a:xfrm>
              <a:off x="6520644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0"/>
            <p:cNvSpPr/>
            <p:nvPr/>
          </p:nvSpPr>
          <p:spPr>
            <a:xfrm>
              <a:off x="6594752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0"/>
            <p:cNvSpPr/>
            <p:nvPr/>
          </p:nvSpPr>
          <p:spPr>
            <a:xfrm>
              <a:off x="6594752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0"/>
            <p:cNvSpPr/>
            <p:nvPr/>
          </p:nvSpPr>
          <p:spPr>
            <a:xfrm>
              <a:off x="6665167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0"/>
            <p:cNvSpPr/>
            <p:nvPr/>
          </p:nvSpPr>
          <p:spPr>
            <a:xfrm>
              <a:off x="6665167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0"/>
            <p:cNvSpPr/>
            <p:nvPr/>
          </p:nvSpPr>
          <p:spPr>
            <a:xfrm>
              <a:off x="6735846" y="4187153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0" y="1"/>
                  </a:moveTo>
                  <a:lnTo>
                    <a:pt x="135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0"/>
            <p:cNvSpPr/>
            <p:nvPr/>
          </p:nvSpPr>
          <p:spPr>
            <a:xfrm>
              <a:off x="6735846" y="4187153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0" y="1"/>
                  </a:moveTo>
                  <a:lnTo>
                    <a:pt x="13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0"/>
            <p:cNvSpPr/>
            <p:nvPr/>
          </p:nvSpPr>
          <p:spPr>
            <a:xfrm>
              <a:off x="6806525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0"/>
            <p:cNvSpPr/>
            <p:nvPr/>
          </p:nvSpPr>
          <p:spPr>
            <a:xfrm>
              <a:off x="6806525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0"/>
            <p:cNvSpPr/>
            <p:nvPr/>
          </p:nvSpPr>
          <p:spPr>
            <a:xfrm>
              <a:off x="6880368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0"/>
            <p:cNvSpPr/>
            <p:nvPr/>
          </p:nvSpPr>
          <p:spPr>
            <a:xfrm>
              <a:off x="6880368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0"/>
            <p:cNvSpPr/>
            <p:nvPr/>
          </p:nvSpPr>
          <p:spPr>
            <a:xfrm>
              <a:off x="6951047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0"/>
            <p:cNvSpPr/>
            <p:nvPr/>
          </p:nvSpPr>
          <p:spPr>
            <a:xfrm>
              <a:off x="6951047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0"/>
            <p:cNvSpPr/>
            <p:nvPr/>
          </p:nvSpPr>
          <p:spPr>
            <a:xfrm>
              <a:off x="7021726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0"/>
            <p:cNvSpPr/>
            <p:nvPr/>
          </p:nvSpPr>
          <p:spPr>
            <a:xfrm>
              <a:off x="7021726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0"/>
            <p:cNvSpPr/>
            <p:nvPr/>
          </p:nvSpPr>
          <p:spPr>
            <a:xfrm>
              <a:off x="7092141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0"/>
            <p:cNvSpPr/>
            <p:nvPr/>
          </p:nvSpPr>
          <p:spPr>
            <a:xfrm>
              <a:off x="7092141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0"/>
            <p:cNvSpPr/>
            <p:nvPr/>
          </p:nvSpPr>
          <p:spPr>
            <a:xfrm>
              <a:off x="7166248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0"/>
            <p:cNvSpPr/>
            <p:nvPr/>
          </p:nvSpPr>
          <p:spPr>
            <a:xfrm>
              <a:off x="7166248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0"/>
            <p:cNvSpPr/>
            <p:nvPr/>
          </p:nvSpPr>
          <p:spPr>
            <a:xfrm>
              <a:off x="7236927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0"/>
            <p:cNvSpPr/>
            <p:nvPr/>
          </p:nvSpPr>
          <p:spPr>
            <a:xfrm>
              <a:off x="7236927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0"/>
            <p:cNvSpPr/>
            <p:nvPr/>
          </p:nvSpPr>
          <p:spPr>
            <a:xfrm>
              <a:off x="7307342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0"/>
            <p:cNvSpPr/>
            <p:nvPr/>
          </p:nvSpPr>
          <p:spPr>
            <a:xfrm>
              <a:off x="7307342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0"/>
            <p:cNvSpPr/>
            <p:nvPr/>
          </p:nvSpPr>
          <p:spPr>
            <a:xfrm>
              <a:off x="7378021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0"/>
            <p:cNvSpPr/>
            <p:nvPr/>
          </p:nvSpPr>
          <p:spPr>
            <a:xfrm>
              <a:off x="7378021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0"/>
            <p:cNvSpPr/>
            <p:nvPr/>
          </p:nvSpPr>
          <p:spPr>
            <a:xfrm>
              <a:off x="7450810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0"/>
            <p:cNvSpPr/>
            <p:nvPr/>
          </p:nvSpPr>
          <p:spPr>
            <a:xfrm>
              <a:off x="7450810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0"/>
            <p:cNvSpPr/>
            <p:nvPr/>
          </p:nvSpPr>
          <p:spPr>
            <a:xfrm>
              <a:off x="7524917" y="4187153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0" y="1"/>
                  </a:moveTo>
                  <a:lnTo>
                    <a:pt x="135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0"/>
            <p:cNvSpPr/>
            <p:nvPr/>
          </p:nvSpPr>
          <p:spPr>
            <a:xfrm>
              <a:off x="7524917" y="4187153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0" y="1"/>
                  </a:moveTo>
                  <a:lnTo>
                    <a:pt x="13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0"/>
            <p:cNvSpPr/>
            <p:nvPr/>
          </p:nvSpPr>
          <p:spPr>
            <a:xfrm>
              <a:off x="7595596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0"/>
            <p:cNvSpPr/>
            <p:nvPr/>
          </p:nvSpPr>
          <p:spPr>
            <a:xfrm>
              <a:off x="7595596" y="4187153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0"/>
            <p:cNvSpPr/>
            <p:nvPr/>
          </p:nvSpPr>
          <p:spPr>
            <a:xfrm>
              <a:off x="7666011" y="4187153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1" y="1"/>
                  </a:moveTo>
                  <a:lnTo>
                    <a:pt x="136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0"/>
            <p:cNvSpPr/>
            <p:nvPr/>
          </p:nvSpPr>
          <p:spPr>
            <a:xfrm>
              <a:off x="7666011" y="4187153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1" y="1"/>
                  </a:moveTo>
                  <a:lnTo>
                    <a:pt x="136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0"/>
            <p:cNvSpPr/>
            <p:nvPr/>
          </p:nvSpPr>
          <p:spPr>
            <a:xfrm>
              <a:off x="6308344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0"/>
            <p:cNvSpPr/>
            <p:nvPr/>
          </p:nvSpPr>
          <p:spPr>
            <a:xfrm>
              <a:off x="6308344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0"/>
            <p:cNvSpPr/>
            <p:nvPr/>
          </p:nvSpPr>
          <p:spPr>
            <a:xfrm>
              <a:off x="6379550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0"/>
            <p:cNvSpPr/>
            <p:nvPr/>
          </p:nvSpPr>
          <p:spPr>
            <a:xfrm>
              <a:off x="6379550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0"/>
            <p:cNvSpPr/>
            <p:nvPr/>
          </p:nvSpPr>
          <p:spPr>
            <a:xfrm>
              <a:off x="6449438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0"/>
            <p:cNvSpPr/>
            <p:nvPr/>
          </p:nvSpPr>
          <p:spPr>
            <a:xfrm>
              <a:off x="6449438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0"/>
            <p:cNvSpPr/>
            <p:nvPr/>
          </p:nvSpPr>
          <p:spPr>
            <a:xfrm>
              <a:off x="6520644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0"/>
            <p:cNvSpPr/>
            <p:nvPr/>
          </p:nvSpPr>
          <p:spPr>
            <a:xfrm>
              <a:off x="6520644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0"/>
            <p:cNvSpPr/>
            <p:nvPr/>
          </p:nvSpPr>
          <p:spPr>
            <a:xfrm>
              <a:off x="6594752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0"/>
            <p:cNvSpPr/>
            <p:nvPr/>
          </p:nvSpPr>
          <p:spPr>
            <a:xfrm>
              <a:off x="6594752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0"/>
            <p:cNvSpPr/>
            <p:nvPr/>
          </p:nvSpPr>
          <p:spPr>
            <a:xfrm>
              <a:off x="6665167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0"/>
            <p:cNvSpPr/>
            <p:nvPr/>
          </p:nvSpPr>
          <p:spPr>
            <a:xfrm>
              <a:off x="6665167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0"/>
            <p:cNvSpPr/>
            <p:nvPr/>
          </p:nvSpPr>
          <p:spPr>
            <a:xfrm>
              <a:off x="6735846" y="4293435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0" y="1"/>
                  </a:moveTo>
                  <a:lnTo>
                    <a:pt x="135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0"/>
            <p:cNvSpPr/>
            <p:nvPr/>
          </p:nvSpPr>
          <p:spPr>
            <a:xfrm>
              <a:off x="6735846" y="4293435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0" y="1"/>
                  </a:moveTo>
                  <a:lnTo>
                    <a:pt x="13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0"/>
            <p:cNvSpPr/>
            <p:nvPr/>
          </p:nvSpPr>
          <p:spPr>
            <a:xfrm>
              <a:off x="6806525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0"/>
            <p:cNvSpPr/>
            <p:nvPr/>
          </p:nvSpPr>
          <p:spPr>
            <a:xfrm>
              <a:off x="6806525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0"/>
            <p:cNvSpPr/>
            <p:nvPr/>
          </p:nvSpPr>
          <p:spPr>
            <a:xfrm>
              <a:off x="6880368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0"/>
            <p:cNvSpPr/>
            <p:nvPr/>
          </p:nvSpPr>
          <p:spPr>
            <a:xfrm>
              <a:off x="6880368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0"/>
            <p:cNvSpPr/>
            <p:nvPr/>
          </p:nvSpPr>
          <p:spPr>
            <a:xfrm>
              <a:off x="6951047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0"/>
            <p:cNvSpPr/>
            <p:nvPr/>
          </p:nvSpPr>
          <p:spPr>
            <a:xfrm>
              <a:off x="6951047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0"/>
            <p:cNvSpPr/>
            <p:nvPr/>
          </p:nvSpPr>
          <p:spPr>
            <a:xfrm>
              <a:off x="7021726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0"/>
            <p:cNvSpPr/>
            <p:nvPr/>
          </p:nvSpPr>
          <p:spPr>
            <a:xfrm>
              <a:off x="7021726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0"/>
            <p:cNvSpPr/>
            <p:nvPr/>
          </p:nvSpPr>
          <p:spPr>
            <a:xfrm>
              <a:off x="7092141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0"/>
            <p:cNvSpPr/>
            <p:nvPr/>
          </p:nvSpPr>
          <p:spPr>
            <a:xfrm>
              <a:off x="7092141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0"/>
            <p:cNvSpPr/>
            <p:nvPr/>
          </p:nvSpPr>
          <p:spPr>
            <a:xfrm>
              <a:off x="7166248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0"/>
            <p:cNvSpPr/>
            <p:nvPr/>
          </p:nvSpPr>
          <p:spPr>
            <a:xfrm>
              <a:off x="7166248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0"/>
            <p:cNvSpPr/>
            <p:nvPr/>
          </p:nvSpPr>
          <p:spPr>
            <a:xfrm>
              <a:off x="7236927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0"/>
            <p:cNvSpPr/>
            <p:nvPr/>
          </p:nvSpPr>
          <p:spPr>
            <a:xfrm>
              <a:off x="7236927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0"/>
            <p:cNvSpPr/>
            <p:nvPr/>
          </p:nvSpPr>
          <p:spPr>
            <a:xfrm>
              <a:off x="7307342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0"/>
            <p:cNvSpPr/>
            <p:nvPr/>
          </p:nvSpPr>
          <p:spPr>
            <a:xfrm>
              <a:off x="7307342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0"/>
            <p:cNvSpPr/>
            <p:nvPr/>
          </p:nvSpPr>
          <p:spPr>
            <a:xfrm>
              <a:off x="7378021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0"/>
            <p:cNvSpPr/>
            <p:nvPr/>
          </p:nvSpPr>
          <p:spPr>
            <a:xfrm>
              <a:off x="7378021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0"/>
            <p:cNvSpPr/>
            <p:nvPr/>
          </p:nvSpPr>
          <p:spPr>
            <a:xfrm>
              <a:off x="7450810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0"/>
            <p:cNvSpPr/>
            <p:nvPr/>
          </p:nvSpPr>
          <p:spPr>
            <a:xfrm>
              <a:off x="7450810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1" y="1"/>
                  </a:moveTo>
                  <a:lnTo>
                    <a:pt x="13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0"/>
            <p:cNvSpPr/>
            <p:nvPr/>
          </p:nvSpPr>
          <p:spPr>
            <a:xfrm>
              <a:off x="7524917" y="4293435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0" y="1"/>
                  </a:moveTo>
                  <a:lnTo>
                    <a:pt x="135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0"/>
            <p:cNvSpPr/>
            <p:nvPr/>
          </p:nvSpPr>
          <p:spPr>
            <a:xfrm>
              <a:off x="7524917" y="4293435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0" y="1"/>
                  </a:moveTo>
                  <a:lnTo>
                    <a:pt x="13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0"/>
            <p:cNvSpPr/>
            <p:nvPr/>
          </p:nvSpPr>
          <p:spPr>
            <a:xfrm>
              <a:off x="7595596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0"/>
            <p:cNvSpPr/>
            <p:nvPr/>
          </p:nvSpPr>
          <p:spPr>
            <a:xfrm>
              <a:off x="7595596" y="4293435"/>
              <a:ext cx="36394" cy="264"/>
            </a:xfrm>
            <a:custGeom>
              <a:avLst/>
              <a:gdLst/>
              <a:ahLst/>
              <a:cxnLst/>
              <a:rect l="l" t="t" r="r" b="b"/>
              <a:pathLst>
                <a:path w="138" h="1" fill="none" extrusionOk="0">
                  <a:moveTo>
                    <a:pt x="0" y="1"/>
                  </a:moveTo>
                  <a:lnTo>
                    <a:pt x="13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0"/>
            <p:cNvSpPr/>
            <p:nvPr/>
          </p:nvSpPr>
          <p:spPr>
            <a:xfrm>
              <a:off x="7666011" y="4293435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extrusionOk="0">
                  <a:moveTo>
                    <a:pt x="1" y="1"/>
                  </a:moveTo>
                  <a:lnTo>
                    <a:pt x="136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0"/>
            <p:cNvSpPr/>
            <p:nvPr/>
          </p:nvSpPr>
          <p:spPr>
            <a:xfrm>
              <a:off x="7666011" y="4293435"/>
              <a:ext cx="35867" cy="264"/>
            </a:xfrm>
            <a:custGeom>
              <a:avLst/>
              <a:gdLst/>
              <a:ahLst/>
              <a:cxnLst/>
              <a:rect l="l" t="t" r="r" b="b"/>
              <a:pathLst>
                <a:path w="136" h="1" fill="none" extrusionOk="0">
                  <a:moveTo>
                    <a:pt x="1" y="1"/>
                  </a:moveTo>
                  <a:lnTo>
                    <a:pt x="136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0"/>
            <p:cNvSpPr/>
            <p:nvPr/>
          </p:nvSpPr>
          <p:spPr>
            <a:xfrm>
              <a:off x="5998729" y="4395234"/>
              <a:ext cx="450974" cy="264"/>
            </a:xfrm>
            <a:custGeom>
              <a:avLst/>
              <a:gdLst/>
              <a:ahLst/>
              <a:cxnLst/>
              <a:rect l="l" t="t" r="r" b="b"/>
              <a:pathLst>
                <a:path w="1710" h="1" extrusionOk="0">
                  <a:moveTo>
                    <a:pt x="171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0"/>
            <p:cNvSpPr/>
            <p:nvPr/>
          </p:nvSpPr>
          <p:spPr>
            <a:xfrm>
              <a:off x="5998729" y="4395234"/>
              <a:ext cx="450974" cy="264"/>
            </a:xfrm>
            <a:custGeom>
              <a:avLst/>
              <a:gdLst/>
              <a:ahLst/>
              <a:cxnLst/>
              <a:rect l="l" t="t" r="r" b="b"/>
              <a:pathLst>
                <a:path w="1710" h="1" fill="none" extrusionOk="0">
                  <a:moveTo>
                    <a:pt x="171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0"/>
            <p:cNvSpPr/>
            <p:nvPr/>
          </p:nvSpPr>
          <p:spPr>
            <a:xfrm>
              <a:off x="7812907" y="4149968"/>
              <a:ext cx="97579" cy="264"/>
            </a:xfrm>
            <a:custGeom>
              <a:avLst/>
              <a:gdLst/>
              <a:ahLst/>
              <a:cxnLst/>
              <a:rect l="l" t="t" r="r" b="b"/>
              <a:pathLst>
                <a:path w="370" h="1" extrusionOk="0">
                  <a:moveTo>
                    <a:pt x="1" y="1"/>
                  </a:moveTo>
                  <a:lnTo>
                    <a:pt x="369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0"/>
            <p:cNvSpPr/>
            <p:nvPr/>
          </p:nvSpPr>
          <p:spPr>
            <a:xfrm>
              <a:off x="7812907" y="4149968"/>
              <a:ext cx="97579" cy="264"/>
            </a:xfrm>
            <a:custGeom>
              <a:avLst/>
              <a:gdLst/>
              <a:ahLst/>
              <a:cxnLst/>
              <a:rect l="l" t="t" r="r" b="b"/>
              <a:pathLst>
                <a:path w="370" h="1" fill="none" extrusionOk="0">
                  <a:moveTo>
                    <a:pt x="1" y="1"/>
                  </a:moveTo>
                  <a:lnTo>
                    <a:pt x="3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0"/>
            <p:cNvSpPr/>
            <p:nvPr/>
          </p:nvSpPr>
          <p:spPr>
            <a:xfrm>
              <a:off x="8158653" y="4213790"/>
              <a:ext cx="229707" cy="140303"/>
            </a:xfrm>
            <a:custGeom>
              <a:avLst/>
              <a:gdLst/>
              <a:ahLst/>
              <a:cxnLst/>
              <a:rect l="l" t="t" r="r" b="b"/>
              <a:pathLst>
                <a:path w="871" h="532" extrusionOk="0">
                  <a:moveTo>
                    <a:pt x="360" y="1"/>
                  </a:moveTo>
                  <a:cubicBezTo>
                    <a:pt x="161" y="1"/>
                    <a:pt x="0" y="161"/>
                    <a:pt x="0" y="360"/>
                  </a:cubicBezTo>
                  <a:cubicBezTo>
                    <a:pt x="0" y="455"/>
                    <a:pt x="78" y="532"/>
                    <a:pt x="172" y="532"/>
                  </a:cubicBezTo>
                  <a:lnTo>
                    <a:pt x="699" y="532"/>
                  </a:lnTo>
                  <a:cubicBezTo>
                    <a:pt x="793" y="532"/>
                    <a:pt x="870" y="455"/>
                    <a:pt x="870" y="360"/>
                  </a:cubicBezTo>
                  <a:cubicBezTo>
                    <a:pt x="870" y="161"/>
                    <a:pt x="709" y="1"/>
                    <a:pt x="51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0"/>
            <p:cNvSpPr/>
            <p:nvPr/>
          </p:nvSpPr>
          <p:spPr>
            <a:xfrm>
              <a:off x="8161554" y="4324555"/>
              <a:ext cx="223905" cy="29537"/>
            </a:xfrm>
            <a:custGeom>
              <a:avLst/>
              <a:gdLst/>
              <a:ahLst/>
              <a:cxnLst/>
              <a:rect l="l" t="t" r="r" b="b"/>
              <a:pathLst>
                <a:path w="849" h="112" extrusionOk="0">
                  <a:moveTo>
                    <a:pt x="0" y="0"/>
                  </a:moveTo>
                  <a:cubicBezTo>
                    <a:pt x="0" y="0"/>
                    <a:pt x="34" y="77"/>
                    <a:pt x="103" y="101"/>
                  </a:cubicBezTo>
                  <a:lnTo>
                    <a:pt x="703" y="112"/>
                  </a:lnTo>
                  <a:cubicBezTo>
                    <a:pt x="703" y="112"/>
                    <a:pt x="786" y="95"/>
                    <a:pt x="814" y="56"/>
                  </a:cubicBezTo>
                  <a:cubicBezTo>
                    <a:pt x="840" y="17"/>
                    <a:pt x="848" y="0"/>
                    <a:pt x="848" y="0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0"/>
            <p:cNvSpPr/>
            <p:nvPr/>
          </p:nvSpPr>
          <p:spPr>
            <a:xfrm>
              <a:off x="8273374" y="4213790"/>
              <a:ext cx="264" cy="111029"/>
            </a:xfrm>
            <a:custGeom>
              <a:avLst/>
              <a:gdLst/>
              <a:ahLst/>
              <a:cxnLst/>
              <a:rect l="l" t="t" r="r" b="b"/>
              <a:pathLst>
                <a:path w="1" h="421" extrusionOk="0">
                  <a:moveTo>
                    <a:pt x="0" y="1"/>
                  </a:moveTo>
                  <a:lnTo>
                    <a:pt x="0" y="42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0"/>
            <p:cNvSpPr/>
            <p:nvPr/>
          </p:nvSpPr>
          <p:spPr>
            <a:xfrm>
              <a:off x="8273374" y="4213790"/>
              <a:ext cx="264" cy="111029"/>
            </a:xfrm>
            <a:custGeom>
              <a:avLst/>
              <a:gdLst/>
              <a:ahLst/>
              <a:cxnLst/>
              <a:rect l="l" t="t" r="r" b="b"/>
              <a:pathLst>
                <a:path w="1" h="421" fill="none" extrusionOk="0">
                  <a:moveTo>
                    <a:pt x="0" y="1"/>
                  </a:moveTo>
                  <a:lnTo>
                    <a:pt x="0" y="42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0"/>
            <p:cNvSpPr/>
            <p:nvPr/>
          </p:nvSpPr>
          <p:spPr>
            <a:xfrm>
              <a:off x="8129379" y="4353829"/>
              <a:ext cx="317000" cy="264"/>
            </a:xfrm>
            <a:custGeom>
              <a:avLst/>
              <a:gdLst/>
              <a:ahLst/>
              <a:cxnLst/>
              <a:rect l="l" t="t" r="r" b="b"/>
              <a:pathLst>
                <a:path w="1202" h="1" extrusionOk="0">
                  <a:moveTo>
                    <a:pt x="0" y="1"/>
                  </a:moveTo>
                  <a:lnTo>
                    <a:pt x="1202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0"/>
            <p:cNvSpPr/>
            <p:nvPr/>
          </p:nvSpPr>
          <p:spPr>
            <a:xfrm>
              <a:off x="8129379" y="4353829"/>
              <a:ext cx="317000" cy="264"/>
            </a:xfrm>
            <a:custGeom>
              <a:avLst/>
              <a:gdLst/>
              <a:ahLst/>
              <a:cxnLst/>
              <a:rect l="l" t="t" r="r" b="b"/>
              <a:pathLst>
                <a:path w="1202" h="1" fill="none" extrusionOk="0">
                  <a:moveTo>
                    <a:pt x="0" y="1"/>
                  </a:moveTo>
                  <a:lnTo>
                    <a:pt x="1202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0"/>
            <p:cNvSpPr/>
            <p:nvPr/>
          </p:nvSpPr>
          <p:spPr>
            <a:xfrm>
              <a:off x="5889809" y="3493024"/>
              <a:ext cx="60130" cy="74371"/>
            </a:xfrm>
            <a:custGeom>
              <a:avLst/>
              <a:gdLst/>
              <a:ahLst/>
              <a:cxnLst/>
              <a:rect l="l" t="t" r="r" b="b"/>
              <a:pathLst>
                <a:path w="228" h="282" extrusionOk="0">
                  <a:moveTo>
                    <a:pt x="103" y="1"/>
                  </a:moveTo>
                  <a:lnTo>
                    <a:pt x="0" y="281"/>
                  </a:lnTo>
                  <a:lnTo>
                    <a:pt x="219" y="281"/>
                  </a:lnTo>
                  <a:cubicBezTo>
                    <a:pt x="227" y="138"/>
                    <a:pt x="103" y="1"/>
                    <a:pt x="103" y="1"/>
                  </a:cubicBezTo>
                  <a:close/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0"/>
            <p:cNvSpPr/>
            <p:nvPr/>
          </p:nvSpPr>
          <p:spPr>
            <a:xfrm>
              <a:off x="5631093" y="3818463"/>
              <a:ext cx="290628" cy="357087"/>
            </a:xfrm>
            <a:custGeom>
              <a:avLst/>
              <a:gdLst/>
              <a:ahLst/>
              <a:cxnLst/>
              <a:rect l="l" t="t" r="r" b="b"/>
              <a:pathLst>
                <a:path w="1102" h="1354" extrusionOk="0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lnTo>
                    <a:pt x="0" y="1273"/>
                  </a:lnTo>
                  <a:cubicBezTo>
                    <a:pt x="0" y="1318"/>
                    <a:pt x="37" y="1354"/>
                    <a:pt x="84" y="1354"/>
                  </a:cubicBezTo>
                  <a:lnTo>
                    <a:pt x="1020" y="1354"/>
                  </a:lnTo>
                  <a:cubicBezTo>
                    <a:pt x="1065" y="1354"/>
                    <a:pt x="1101" y="1318"/>
                    <a:pt x="1101" y="1273"/>
                  </a:cubicBezTo>
                  <a:lnTo>
                    <a:pt x="1101" y="54"/>
                  </a:lnTo>
                  <a:cubicBezTo>
                    <a:pt x="1101" y="24"/>
                    <a:pt x="1078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0"/>
            <p:cNvSpPr/>
            <p:nvPr/>
          </p:nvSpPr>
          <p:spPr>
            <a:xfrm>
              <a:off x="5921457" y="3893097"/>
              <a:ext cx="102854" cy="191730"/>
            </a:xfrm>
            <a:custGeom>
              <a:avLst/>
              <a:gdLst/>
              <a:ahLst/>
              <a:cxnLst/>
              <a:rect l="l" t="t" r="r" b="b"/>
              <a:pathLst>
                <a:path w="390" h="727" fill="none" extrusionOk="0">
                  <a:moveTo>
                    <a:pt x="0" y="0"/>
                  </a:moveTo>
                  <a:cubicBezTo>
                    <a:pt x="216" y="0"/>
                    <a:pt x="390" y="163"/>
                    <a:pt x="390" y="362"/>
                  </a:cubicBezTo>
                  <a:cubicBezTo>
                    <a:pt x="390" y="563"/>
                    <a:pt x="216" y="726"/>
                    <a:pt x="0" y="72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0"/>
            <p:cNvSpPr/>
            <p:nvPr/>
          </p:nvSpPr>
          <p:spPr>
            <a:xfrm>
              <a:off x="5564898" y="4175285"/>
              <a:ext cx="460732" cy="264"/>
            </a:xfrm>
            <a:custGeom>
              <a:avLst/>
              <a:gdLst/>
              <a:ahLst/>
              <a:cxnLst/>
              <a:rect l="l" t="t" r="r" b="b"/>
              <a:pathLst>
                <a:path w="1747" h="1" extrusionOk="0">
                  <a:moveTo>
                    <a:pt x="1" y="1"/>
                  </a:moveTo>
                  <a:lnTo>
                    <a:pt x="1746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0"/>
            <p:cNvSpPr/>
            <p:nvPr/>
          </p:nvSpPr>
          <p:spPr>
            <a:xfrm>
              <a:off x="5564898" y="4175285"/>
              <a:ext cx="460732" cy="264"/>
            </a:xfrm>
            <a:custGeom>
              <a:avLst/>
              <a:gdLst/>
              <a:ahLst/>
              <a:cxnLst/>
              <a:rect l="l" t="t" r="r" b="b"/>
              <a:pathLst>
                <a:path w="1747" h="1" fill="none" extrusionOk="0">
                  <a:moveTo>
                    <a:pt x="1" y="1"/>
                  </a:moveTo>
                  <a:lnTo>
                    <a:pt x="174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0"/>
            <p:cNvSpPr/>
            <p:nvPr/>
          </p:nvSpPr>
          <p:spPr>
            <a:xfrm>
              <a:off x="5686476" y="3259361"/>
              <a:ext cx="251069" cy="525345"/>
            </a:xfrm>
            <a:custGeom>
              <a:avLst/>
              <a:gdLst/>
              <a:ahLst/>
              <a:cxnLst/>
              <a:rect l="l" t="t" r="r" b="b"/>
              <a:pathLst>
                <a:path w="952" h="1992" extrusionOk="0">
                  <a:moveTo>
                    <a:pt x="300" y="0"/>
                  </a:moveTo>
                  <a:lnTo>
                    <a:pt x="300" y="0"/>
                  </a:lnTo>
                  <a:cubicBezTo>
                    <a:pt x="189" y="73"/>
                    <a:pt x="116" y="189"/>
                    <a:pt x="103" y="306"/>
                  </a:cubicBezTo>
                  <a:cubicBezTo>
                    <a:pt x="90" y="426"/>
                    <a:pt x="139" y="550"/>
                    <a:pt x="234" y="638"/>
                  </a:cubicBezTo>
                  <a:cubicBezTo>
                    <a:pt x="300" y="698"/>
                    <a:pt x="388" y="745"/>
                    <a:pt x="428" y="820"/>
                  </a:cubicBezTo>
                  <a:cubicBezTo>
                    <a:pt x="488" y="936"/>
                    <a:pt x="418" y="1071"/>
                    <a:pt x="324" y="1169"/>
                  </a:cubicBezTo>
                  <a:cubicBezTo>
                    <a:pt x="229" y="1268"/>
                    <a:pt x="109" y="1349"/>
                    <a:pt x="52" y="1467"/>
                  </a:cubicBezTo>
                  <a:cubicBezTo>
                    <a:pt x="0" y="1568"/>
                    <a:pt x="4" y="1690"/>
                    <a:pt x="62" y="1791"/>
                  </a:cubicBezTo>
                  <a:cubicBezTo>
                    <a:pt x="120" y="1889"/>
                    <a:pt x="231" y="1966"/>
                    <a:pt x="358" y="1992"/>
                  </a:cubicBezTo>
                  <a:cubicBezTo>
                    <a:pt x="240" y="1908"/>
                    <a:pt x="236" y="1752"/>
                    <a:pt x="321" y="1645"/>
                  </a:cubicBezTo>
                  <a:cubicBezTo>
                    <a:pt x="405" y="1536"/>
                    <a:pt x="538" y="1465"/>
                    <a:pt x="651" y="1379"/>
                  </a:cubicBezTo>
                  <a:cubicBezTo>
                    <a:pt x="820" y="1247"/>
                    <a:pt x="951" y="1039"/>
                    <a:pt x="863" y="859"/>
                  </a:cubicBezTo>
                  <a:cubicBezTo>
                    <a:pt x="750" y="625"/>
                    <a:pt x="347" y="572"/>
                    <a:pt x="244" y="336"/>
                  </a:cubicBezTo>
                  <a:cubicBezTo>
                    <a:pt x="195" y="227"/>
                    <a:pt x="221" y="99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0"/>
            <p:cNvSpPr/>
            <p:nvPr/>
          </p:nvSpPr>
          <p:spPr>
            <a:xfrm>
              <a:off x="5841811" y="3496452"/>
              <a:ext cx="13714" cy="54592"/>
            </a:xfrm>
            <a:custGeom>
              <a:avLst/>
              <a:gdLst/>
              <a:ahLst/>
              <a:cxnLst/>
              <a:rect l="l" t="t" r="r" b="b"/>
              <a:pathLst>
                <a:path w="52" h="207" fill="none" extrusionOk="0">
                  <a:moveTo>
                    <a:pt x="0" y="206"/>
                  </a:moveTo>
                  <a:cubicBezTo>
                    <a:pt x="47" y="150"/>
                    <a:pt x="51" y="61"/>
                    <a:pt x="9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6" name="Google Shape;3786;p30"/>
          <p:cNvSpPr/>
          <p:nvPr/>
        </p:nvSpPr>
        <p:spPr>
          <a:xfrm>
            <a:off x="5484017" y="1186317"/>
            <a:ext cx="3128472" cy="65079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</a:t>
            </a:r>
            <a:r>
              <a:rPr lang="en" sz="3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hat </a:t>
            </a:r>
            <a:endParaRPr sz="3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787" name="Google Shape;3787;p30"/>
          <p:cNvCxnSpPr>
            <a:cxnSpLocks/>
          </p:cNvCxnSpPr>
          <p:nvPr/>
        </p:nvCxnSpPr>
        <p:spPr>
          <a:xfrm flipH="1">
            <a:off x="3703696" y="1552793"/>
            <a:ext cx="1791640" cy="5719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8" name="Google Shape;3788;p30"/>
          <p:cNvSpPr/>
          <p:nvPr/>
        </p:nvSpPr>
        <p:spPr>
          <a:xfrm>
            <a:off x="5434801" y="2074125"/>
            <a:ext cx="3128472" cy="65079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</a:t>
            </a:r>
            <a:r>
              <a:rPr lang="en" sz="3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hy </a:t>
            </a:r>
            <a:endParaRPr sz="3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789" name="Google Shape;3789;p30"/>
          <p:cNvCxnSpPr>
            <a:cxnSpLocks/>
            <a:stCxn id="3788" idx="1"/>
          </p:cNvCxnSpPr>
          <p:nvPr/>
        </p:nvCxnSpPr>
        <p:spPr>
          <a:xfrm flipH="1">
            <a:off x="3697273" y="2399524"/>
            <a:ext cx="1737528" cy="3113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0" name="Google Shape;3790;p30"/>
          <p:cNvSpPr/>
          <p:nvPr/>
        </p:nvSpPr>
        <p:spPr>
          <a:xfrm>
            <a:off x="5386219" y="3959859"/>
            <a:ext cx="3128472" cy="6507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</a:t>
            </a:r>
            <a:r>
              <a:rPr lang="en" sz="3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 </a:t>
            </a:r>
            <a:endParaRPr sz="3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791" name="Google Shape;3791;p30"/>
          <p:cNvCxnSpPr>
            <a:cxnSpLocks/>
            <a:stCxn id="3790" idx="1"/>
          </p:cNvCxnSpPr>
          <p:nvPr/>
        </p:nvCxnSpPr>
        <p:spPr>
          <a:xfrm flipH="1" flipV="1">
            <a:off x="2741985" y="3586910"/>
            <a:ext cx="2644234" cy="6983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2" name="Google Shape;3792;p30"/>
          <p:cNvSpPr/>
          <p:nvPr/>
        </p:nvSpPr>
        <p:spPr>
          <a:xfrm>
            <a:off x="5410994" y="3001522"/>
            <a:ext cx="3128472" cy="65079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</a:t>
            </a:r>
            <a:r>
              <a:rPr lang="en" sz="3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ow </a:t>
            </a:r>
            <a:endParaRPr sz="3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793" name="Google Shape;3793;p30"/>
          <p:cNvCxnSpPr>
            <a:cxnSpLocks/>
            <a:stCxn id="3792" idx="1"/>
          </p:cNvCxnSpPr>
          <p:nvPr/>
        </p:nvCxnSpPr>
        <p:spPr>
          <a:xfrm flipH="1">
            <a:off x="3810638" y="3326921"/>
            <a:ext cx="1600356" cy="563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2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Description</a:t>
            </a:r>
            <a:endParaRPr dirty="0"/>
          </a:p>
        </p:txBody>
      </p:sp>
      <p:grpSp>
        <p:nvGrpSpPr>
          <p:cNvPr id="1580" name="Google Shape;1580;p25"/>
          <p:cNvGrpSpPr/>
          <p:nvPr/>
        </p:nvGrpSpPr>
        <p:grpSpPr>
          <a:xfrm>
            <a:off x="1243751" y="1432719"/>
            <a:ext cx="2881314" cy="839268"/>
            <a:chOff x="782347" y="1999175"/>
            <a:chExt cx="2881314" cy="839268"/>
          </a:xfrm>
        </p:grpSpPr>
        <p:sp>
          <p:nvSpPr>
            <p:cNvPr id="1581" name="Google Shape;1581;p25"/>
            <p:cNvSpPr txBox="1"/>
            <p:nvPr/>
          </p:nvSpPr>
          <p:spPr>
            <a:xfrm>
              <a:off x="782347" y="2248343"/>
              <a:ext cx="2881314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Most preferred education technology platforms across the globe.</a:t>
              </a:r>
            </a:p>
          </p:txBody>
        </p:sp>
        <p:sp>
          <p:nvSpPr>
            <p:cNvPr id="1582" name="Google Shape;1582;p25"/>
            <p:cNvSpPr txBox="1"/>
            <p:nvPr/>
          </p:nvSpPr>
          <p:spPr>
            <a:xfrm>
              <a:off x="792000" y="199917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MISSION</a:t>
              </a: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1243750" y="2616075"/>
            <a:ext cx="2881314" cy="862860"/>
            <a:chOff x="782346" y="3634450"/>
            <a:chExt cx="2881314" cy="862860"/>
          </a:xfrm>
        </p:grpSpPr>
        <p:sp>
          <p:nvSpPr>
            <p:cNvPr id="1584" name="Google Shape;1584;p25"/>
            <p:cNvSpPr txBox="1"/>
            <p:nvPr/>
          </p:nvSpPr>
          <p:spPr>
            <a:xfrm>
              <a:off x="782346" y="3907210"/>
              <a:ext cx="2881314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One-to-one learning, holistic involvement and lifelong learning</a:t>
              </a:r>
            </a:p>
          </p:txBody>
        </p:sp>
        <p:sp>
          <p:nvSpPr>
            <p:cNvPr id="1585" name="Google Shape;1585;p25"/>
            <p:cNvSpPr txBox="1"/>
            <p:nvPr/>
          </p:nvSpPr>
          <p:spPr>
            <a:xfrm>
              <a:off x="792000" y="36344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VISION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586" name="Google Shape;1586;p25"/>
          <p:cNvCxnSpPr/>
          <p:nvPr/>
        </p:nvCxnSpPr>
        <p:spPr>
          <a:xfrm rot="10800000">
            <a:off x="1345079" y="3456300"/>
            <a:ext cx="3270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7" name="Google Shape;1587;p25"/>
          <p:cNvSpPr/>
          <p:nvPr/>
        </p:nvSpPr>
        <p:spPr>
          <a:xfrm>
            <a:off x="6690392" y="4829310"/>
            <a:ext cx="147426" cy="5240"/>
          </a:xfrm>
          <a:custGeom>
            <a:avLst/>
            <a:gdLst/>
            <a:ahLst/>
            <a:cxnLst/>
            <a:rect l="l" t="t" r="r" b="b"/>
            <a:pathLst>
              <a:path w="7540" h="268" extrusionOk="0">
                <a:moveTo>
                  <a:pt x="0" y="1"/>
                </a:moveTo>
                <a:lnTo>
                  <a:pt x="0" y="134"/>
                </a:lnTo>
                <a:lnTo>
                  <a:pt x="7539" y="268"/>
                </a:lnTo>
                <a:lnTo>
                  <a:pt x="7539" y="10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8" name="Google Shape;1588;p25"/>
          <p:cNvGrpSpPr/>
          <p:nvPr/>
        </p:nvGrpSpPr>
        <p:grpSpPr>
          <a:xfrm>
            <a:off x="1243750" y="3823025"/>
            <a:ext cx="2881313" cy="862860"/>
            <a:chOff x="782346" y="3634450"/>
            <a:chExt cx="2881313" cy="862860"/>
          </a:xfrm>
        </p:grpSpPr>
        <p:sp>
          <p:nvSpPr>
            <p:cNvPr id="1589" name="Google Shape;1589;p25"/>
            <p:cNvSpPr txBox="1"/>
            <p:nvPr/>
          </p:nvSpPr>
          <p:spPr>
            <a:xfrm>
              <a:off x="782346" y="3907210"/>
              <a:ext cx="2881313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Innovation and feedback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0" name="Google Shape;1590;p25"/>
            <p:cNvSpPr txBox="1"/>
            <p:nvPr/>
          </p:nvSpPr>
          <p:spPr>
            <a:xfrm>
              <a:off x="792000" y="36344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VALUE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591" name="Google Shape;1591;p25"/>
          <p:cNvCxnSpPr/>
          <p:nvPr/>
        </p:nvCxnSpPr>
        <p:spPr>
          <a:xfrm rot="10800000">
            <a:off x="1345154" y="4663250"/>
            <a:ext cx="5317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2" name="Google Shape;1592;p25"/>
          <p:cNvCxnSpPr/>
          <p:nvPr/>
        </p:nvCxnSpPr>
        <p:spPr>
          <a:xfrm rot="10800000">
            <a:off x="1345079" y="2266425"/>
            <a:ext cx="4416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3" name="Google Shape;1593;p25"/>
          <p:cNvGrpSpPr/>
          <p:nvPr/>
        </p:nvGrpSpPr>
        <p:grpSpPr>
          <a:xfrm>
            <a:off x="4452559" y="1222417"/>
            <a:ext cx="3447690" cy="3595179"/>
            <a:chOff x="4452559" y="1222417"/>
            <a:chExt cx="3447690" cy="3595179"/>
          </a:xfrm>
        </p:grpSpPr>
        <p:sp>
          <p:nvSpPr>
            <p:cNvPr id="1594" name="Google Shape;1594;p25"/>
            <p:cNvSpPr/>
            <p:nvPr/>
          </p:nvSpPr>
          <p:spPr>
            <a:xfrm>
              <a:off x="6093587" y="1262854"/>
              <a:ext cx="11771" cy="24812"/>
            </a:xfrm>
            <a:custGeom>
              <a:avLst/>
              <a:gdLst/>
              <a:ahLst/>
              <a:cxnLst/>
              <a:rect l="l" t="t" r="r" b="b"/>
              <a:pathLst>
                <a:path w="602" h="1269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lnTo>
                    <a:pt x="1" y="968"/>
                  </a:lnTo>
                  <a:cubicBezTo>
                    <a:pt x="1" y="1135"/>
                    <a:pt x="134" y="1268"/>
                    <a:pt x="301" y="1268"/>
                  </a:cubicBezTo>
                  <a:cubicBezTo>
                    <a:pt x="468" y="1268"/>
                    <a:pt x="601" y="1135"/>
                    <a:pt x="601" y="968"/>
                  </a:cubicBezTo>
                  <a:lnTo>
                    <a:pt x="601" y="301"/>
                  </a:lnTo>
                  <a:cubicBezTo>
                    <a:pt x="601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>
              <a:off x="6065548" y="1249812"/>
              <a:ext cx="24793" cy="11751"/>
            </a:xfrm>
            <a:custGeom>
              <a:avLst/>
              <a:gdLst/>
              <a:ahLst/>
              <a:cxnLst/>
              <a:rect l="l" t="t" r="r" b="b"/>
              <a:pathLst>
                <a:path w="1268" h="601" extrusionOk="0">
                  <a:moveTo>
                    <a:pt x="301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67"/>
                    <a:pt x="134" y="601"/>
                    <a:pt x="301" y="601"/>
                  </a:cubicBezTo>
                  <a:lnTo>
                    <a:pt x="968" y="601"/>
                  </a:lnTo>
                  <a:cubicBezTo>
                    <a:pt x="1134" y="601"/>
                    <a:pt x="1268" y="467"/>
                    <a:pt x="1268" y="301"/>
                  </a:cubicBezTo>
                  <a:cubicBezTo>
                    <a:pt x="1268" y="134"/>
                    <a:pt x="1134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>
              <a:off x="6093587" y="1222417"/>
              <a:ext cx="11771" cy="24812"/>
            </a:xfrm>
            <a:custGeom>
              <a:avLst/>
              <a:gdLst/>
              <a:ahLst/>
              <a:cxnLst/>
              <a:rect l="l" t="t" r="r" b="b"/>
              <a:pathLst>
                <a:path w="602" h="1269" extrusionOk="0">
                  <a:moveTo>
                    <a:pt x="301" y="0"/>
                  </a:moveTo>
                  <a:cubicBezTo>
                    <a:pt x="134" y="0"/>
                    <a:pt x="1" y="134"/>
                    <a:pt x="1" y="301"/>
                  </a:cubicBezTo>
                  <a:lnTo>
                    <a:pt x="1" y="968"/>
                  </a:lnTo>
                  <a:cubicBezTo>
                    <a:pt x="1" y="1135"/>
                    <a:pt x="134" y="1268"/>
                    <a:pt x="301" y="1268"/>
                  </a:cubicBezTo>
                  <a:cubicBezTo>
                    <a:pt x="468" y="1268"/>
                    <a:pt x="601" y="1135"/>
                    <a:pt x="601" y="968"/>
                  </a:cubicBezTo>
                  <a:lnTo>
                    <a:pt x="601" y="301"/>
                  </a:ln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>
              <a:off x="6108584" y="1249166"/>
              <a:ext cx="24812" cy="11106"/>
            </a:xfrm>
            <a:custGeom>
              <a:avLst/>
              <a:gdLst/>
              <a:ahLst/>
              <a:cxnLst/>
              <a:rect l="l" t="t" r="r" b="b"/>
              <a:pathLst>
                <a:path w="1269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lnTo>
                    <a:pt x="968" y="567"/>
                  </a:lnTo>
                  <a:cubicBezTo>
                    <a:pt x="1135" y="567"/>
                    <a:pt x="1268" y="434"/>
                    <a:pt x="1268" y="300"/>
                  </a:cubicBezTo>
                  <a:cubicBezTo>
                    <a:pt x="1268" y="134"/>
                    <a:pt x="1135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5237858" y="2001185"/>
              <a:ext cx="1920779" cy="1749929"/>
            </a:xfrm>
            <a:custGeom>
              <a:avLst/>
              <a:gdLst/>
              <a:ahLst/>
              <a:cxnLst/>
              <a:rect l="l" t="t" r="r" b="b"/>
              <a:pathLst>
                <a:path w="98237" h="89499" extrusionOk="0">
                  <a:moveTo>
                    <a:pt x="49119" y="1"/>
                  </a:moveTo>
                  <a:cubicBezTo>
                    <a:pt x="37669" y="1"/>
                    <a:pt x="26219" y="4371"/>
                    <a:pt x="17479" y="13110"/>
                  </a:cubicBezTo>
                  <a:cubicBezTo>
                    <a:pt x="0" y="30590"/>
                    <a:pt x="0" y="58910"/>
                    <a:pt x="17479" y="76389"/>
                  </a:cubicBezTo>
                  <a:cubicBezTo>
                    <a:pt x="26219" y="85129"/>
                    <a:pt x="37669" y="89498"/>
                    <a:pt x="49119" y="89498"/>
                  </a:cubicBezTo>
                  <a:cubicBezTo>
                    <a:pt x="60568" y="89498"/>
                    <a:pt x="72018" y="85129"/>
                    <a:pt x="80758" y="76389"/>
                  </a:cubicBezTo>
                  <a:cubicBezTo>
                    <a:pt x="98237" y="58910"/>
                    <a:pt x="98237" y="30590"/>
                    <a:pt x="80758" y="13110"/>
                  </a:cubicBezTo>
                  <a:cubicBezTo>
                    <a:pt x="72018" y="4371"/>
                    <a:pt x="60568" y="1"/>
                    <a:pt x="4911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7659628" y="2722583"/>
              <a:ext cx="46320" cy="45675"/>
            </a:xfrm>
            <a:custGeom>
              <a:avLst/>
              <a:gdLst/>
              <a:ahLst/>
              <a:cxnLst/>
              <a:rect l="l" t="t" r="r" b="b"/>
              <a:pathLst>
                <a:path w="2369" h="2336" extrusionOk="0">
                  <a:moveTo>
                    <a:pt x="1201" y="567"/>
                  </a:moveTo>
                  <a:cubicBezTo>
                    <a:pt x="1501" y="567"/>
                    <a:pt x="1768" y="834"/>
                    <a:pt x="1768" y="1168"/>
                  </a:cubicBezTo>
                  <a:cubicBezTo>
                    <a:pt x="1768" y="1501"/>
                    <a:pt x="1501" y="1768"/>
                    <a:pt x="1201" y="1768"/>
                  </a:cubicBezTo>
                  <a:cubicBezTo>
                    <a:pt x="867" y="1768"/>
                    <a:pt x="601" y="1501"/>
                    <a:pt x="601" y="1168"/>
                  </a:cubicBezTo>
                  <a:cubicBezTo>
                    <a:pt x="601" y="834"/>
                    <a:pt x="867" y="567"/>
                    <a:pt x="1201" y="567"/>
                  </a:cubicBezTo>
                  <a:close/>
                  <a:moveTo>
                    <a:pt x="1201" y="0"/>
                  </a:moveTo>
                  <a:cubicBezTo>
                    <a:pt x="534" y="0"/>
                    <a:pt x="0" y="534"/>
                    <a:pt x="0" y="1168"/>
                  </a:cubicBezTo>
                  <a:cubicBezTo>
                    <a:pt x="0" y="1835"/>
                    <a:pt x="534" y="2335"/>
                    <a:pt x="1201" y="2335"/>
                  </a:cubicBezTo>
                  <a:cubicBezTo>
                    <a:pt x="1835" y="2335"/>
                    <a:pt x="2369" y="1801"/>
                    <a:pt x="2369" y="1168"/>
                  </a:cubicBezTo>
                  <a:cubicBezTo>
                    <a:pt x="2369" y="534"/>
                    <a:pt x="1835" y="0"/>
                    <a:pt x="1201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5064361" y="1757903"/>
              <a:ext cx="40454" cy="39809"/>
            </a:xfrm>
            <a:custGeom>
              <a:avLst/>
              <a:gdLst/>
              <a:ahLst/>
              <a:cxnLst/>
              <a:rect l="l" t="t" r="r" b="b"/>
              <a:pathLst>
                <a:path w="2069" h="2036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02"/>
                    <a:pt x="467" y="2036"/>
                    <a:pt x="1034" y="2036"/>
                  </a:cubicBezTo>
                  <a:cubicBezTo>
                    <a:pt x="1601" y="2036"/>
                    <a:pt x="2068" y="1602"/>
                    <a:pt x="2068" y="1035"/>
                  </a:cubicBezTo>
                  <a:cubicBezTo>
                    <a:pt x="2068" y="468"/>
                    <a:pt x="1601" y="1"/>
                    <a:pt x="103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4877804" y="1990098"/>
              <a:ext cx="141560" cy="11106"/>
            </a:xfrm>
            <a:custGeom>
              <a:avLst/>
              <a:gdLst/>
              <a:ahLst/>
              <a:cxnLst/>
              <a:rect l="l" t="t" r="r" b="b"/>
              <a:pathLst>
                <a:path w="7240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6939" y="568"/>
                  </a:lnTo>
                  <a:cubicBezTo>
                    <a:pt x="7106" y="568"/>
                    <a:pt x="7239" y="468"/>
                    <a:pt x="7239" y="301"/>
                  </a:cubicBezTo>
                  <a:cubicBezTo>
                    <a:pt x="7239" y="134"/>
                    <a:pt x="7106" y="1"/>
                    <a:pt x="69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4811284" y="1990098"/>
              <a:ext cx="36544" cy="11106"/>
            </a:xfrm>
            <a:custGeom>
              <a:avLst/>
              <a:gdLst/>
              <a:ahLst/>
              <a:cxnLst/>
              <a:rect l="l" t="t" r="r" b="b"/>
              <a:pathLst>
                <a:path w="1869" h="568" extrusionOk="0">
                  <a:moveTo>
                    <a:pt x="267" y="1"/>
                  </a:moveTo>
                  <a:cubicBezTo>
                    <a:pt x="101" y="1"/>
                    <a:pt x="1" y="134"/>
                    <a:pt x="1" y="301"/>
                  </a:cubicBezTo>
                  <a:cubicBezTo>
                    <a:pt x="1" y="468"/>
                    <a:pt x="101" y="568"/>
                    <a:pt x="267" y="568"/>
                  </a:cubicBezTo>
                  <a:lnTo>
                    <a:pt x="1568" y="568"/>
                  </a:lnTo>
                  <a:cubicBezTo>
                    <a:pt x="1735" y="568"/>
                    <a:pt x="1869" y="468"/>
                    <a:pt x="1869" y="301"/>
                  </a:cubicBezTo>
                  <a:cubicBezTo>
                    <a:pt x="1869" y="134"/>
                    <a:pt x="17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4811284" y="2029889"/>
              <a:ext cx="140895" cy="11106"/>
            </a:xfrm>
            <a:custGeom>
              <a:avLst/>
              <a:gdLst/>
              <a:ahLst/>
              <a:cxnLst/>
              <a:rect l="l" t="t" r="r" b="b"/>
              <a:pathLst>
                <a:path w="7206" h="568" extrusionOk="0">
                  <a:moveTo>
                    <a:pt x="267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34"/>
                    <a:pt x="101" y="568"/>
                    <a:pt x="267" y="568"/>
                  </a:cubicBezTo>
                  <a:lnTo>
                    <a:pt x="1735" y="568"/>
                  </a:lnTo>
                  <a:cubicBezTo>
                    <a:pt x="1902" y="568"/>
                    <a:pt x="2035" y="434"/>
                    <a:pt x="2035" y="268"/>
                  </a:cubicBezTo>
                  <a:cubicBezTo>
                    <a:pt x="2035" y="134"/>
                    <a:pt x="1902" y="1"/>
                    <a:pt x="1735" y="1"/>
                  </a:cubicBezTo>
                  <a:close/>
                  <a:moveTo>
                    <a:pt x="3203" y="1"/>
                  </a:moveTo>
                  <a:cubicBezTo>
                    <a:pt x="3036" y="1"/>
                    <a:pt x="2903" y="134"/>
                    <a:pt x="2903" y="268"/>
                  </a:cubicBezTo>
                  <a:cubicBezTo>
                    <a:pt x="2903" y="434"/>
                    <a:pt x="3036" y="568"/>
                    <a:pt x="3203" y="568"/>
                  </a:cubicBezTo>
                  <a:lnTo>
                    <a:pt x="4637" y="568"/>
                  </a:lnTo>
                  <a:cubicBezTo>
                    <a:pt x="4804" y="568"/>
                    <a:pt x="4937" y="434"/>
                    <a:pt x="4937" y="268"/>
                  </a:cubicBezTo>
                  <a:cubicBezTo>
                    <a:pt x="4937" y="134"/>
                    <a:pt x="4804" y="1"/>
                    <a:pt x="4637" y="1"/>
                  </a:cubicBezTo>
                  <a:close/>
                  <a:moveTo>
                    <a:pt x="6105" y="1"/>
                  </a:moveTo>
                  <a:cubicBezTo>
                    <a:pt x="5938" y="1"/>
                    <a:pt x="5805" y="134"/>
                    <a:pt x="5805" y="268"/>
                  </a:cubicBezTo>
                  <a:cubicBezTo>
                    <a:pt x="5805" y="434"/>
                    <a:pt x="5938" y="568"/>
                    <a:pt x="6105" y="568"/>
                  </a:cubicBezTo>
                  <a:lnTo>
                    <a:pt x="6939" y="568"/>
                  </a:lnTo>
                  <a:cubicBezTo>
                    <a:pt x="7106" y="568"/>
                    <a:pt x="7206" y="434"/>
                    <a:pt x="7206" y="268"/>
                  </a:cubicBezTo>
                  <a:cubicBezTo>
                    <a:pt x="7206" y="134"/>
                    <a:pt x="7106" y="1"/>
                    <a:pt x="69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4801507" y="2382102"/>
              <a:ext cx="11106" cy="24812"/>
            </a:xfrm>
            <a:custGeom>
              <a:avLst/>
              <a:gdLst/>
              <a:ahLst/>
              <a:cxnLst/>
              <a:rect l="l" t="t" r="r" b="b"/>
              <a:pathLst>
                <a:path w="568" h="1269" extrusionOk="0">
                  <a:moveTo>
                    <a:pt x="267" y="1"/>
                  </a:moveTo>
                  <a:cubicBezTo>
                    <a:pt x="100" y="1"/>
                    <a:pt x="0" y="134"/>
                    <a:pt x="0" y="301"/>
                  </a:cubicBezTo>
                  <a:lnTo>
                    <a:pt x="0" y="968"/>
                  </a:lnTo>
                  <a:cubicBezTo>
                    <a:pt x="0" y="1135"/>
                    <a:pt x="100" y="1268"/>
                    <a:pt x="267" y="1268"/>
                  </a:cubicBezTo>
                  <a:cubicBezTo>
                    <a:pt x="434" y="1268"/>
                    <a:pt x="567" y="1135"/>
                    <a:pt x="567" y="968"/>
                  </a:cubicBezTo>
                  <a:lnTo>
                    <a:pt x="567" y="301"/>
                  </a:lnTo>
                  <a:cubicBezTo>
                    <a:pt x="567" y="134"/>
                    <a:pt x="434" y="1"/>
                    <a:pt x="267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4773448" y="2369060"/>
              <a:ext cx="24167" cy="11106"/>
            </a:xfrm>
            <a:custGeom>
              <a:avLst/>
              <a:gdLst/>
              <a:ahLst/>
              <a:cxnLst/>
              <a:rect l="l" t="t" r="r" b="b"/>
              <a:pathLst>
                <a:path w="1236" h="568" extrusionOk="0">
                  <a:moveTo>
                    <a:pt x="268" y="0"/>
                  </a:moveTo>
                  <a:cubicBezTo>
                    <a:pt x="101" y="0"/>
                    <a:pt x="1" y="101"/>
                    <a:pt x="1" y="267"/>
                  </a:cubicBezTo>
                  <a:cubicBezTo>
                    <a:pt x="1" y="434"/>
                    <a:pt x="101" y="568"/>
                    <a:pt x="268" y="568"/>
                  </a:cubicBezTo>
                  <a:lnTo>
                    <a:pt x="968" y="568"/>
                  </a:lnTo>
                  <a:cubicBezTo>
                    <a:pt x="1102" y="568"/>
                    <a:pt x="1235" y="434"/>
                    <a:pt x="1235" y="267"/>
                  </a:cubicBezTo>
                  <a:cubicBezTo>
                    <a:pt x="1235" y="101"/>
                    <a:pt x="1102" y="0"/>
                    <a:pt x="968" y="0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4801507" y="2341666"/>
              <a:ext cx="11106" cy="24147"/>
            </a:xfrm>
            <a:custGeom>
              <a:avLst/>
              <a:gdLst/>
              <a:ahLst/>
              <a:cxnLst/>
              <a:rect l="l" t="t" r="r" b="b"/>
              <a:pathLst>
                <a:path w="568" h="1235" extrusionOk="0">
                  <a:moveTo>
                    <a:pt x="267" y="0"/>
                  </a:moveTo>
                  <a:cubicBezTo>
                    <a:pt x="100" y="0"/>
                    <a:pt x="0" y="134"/>
                    <a:pt x="0" y="267"/>
                  </a:cubicBezTo>
                  <a:lnTo>
                    <a:pt x="0" y="968"/>
                  </a:lnTo>
                  <a:cubicBezTo>
                    <a:pt x="0" y="1101"/>
                    <a:pt x="100" y="1235"/>
                    <a:pt x="267" y="1235"/>
                  </a:cubicBezTo>
                  <a:cubicBezTo>
                    <a:pt x="434" y="1235"/>
                    <a:pt x="567" y="1101"/>
                    <a:pt x="567" y="968"/>
                  </a:cubicBezTo>
                  <a:lnTo>
                    <a:pt x="567" y="267"/>
                  </a:lnTo>
                  <a:cubicBezTo>
                    <a:pt x="567" y="1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4815859" y="2367750"/>
              <a:ext cx="24793" cy="11771"/>
            </a:xfrm>
            <a:custGeom>
              <a:avLst/>
              <a:gdLst/>
              <a:ahLst/>
              <a:cxnLst/>
              <a:rect l="l" t="t" r="r" b="b"/>
              <a:pathLst>
                <a:path w="12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lnTo>
                    <a:pt x="967" y="601"/>
                  </a:lnTo>
                  <a:cubicBezTo>
                    <a:pt x="1134" y="601"/>
                    <a:pt x="1268" y="468"/>
                    <a:pt x="1268" y="301"/>
                  </a:cubicBezTo>
                  <a:cubicBezTo>
                    <a:pt x="1268" y="134"/>
                    <a:pt x="1134" y="1"/>
                    <a:pt x="9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5568543" y="1300689"/>
              <a:ext cx="110237" cy="106972"/>
            </a:xfrm>
            <a:custGeom>
              <a:avLst/>
              <a:gdLst/>
              <a:ahLst/>
              <a:cxnLst/>
              <a:rect l="l" t="t" r="r" b="b"/>
              <a:pathLst>
                <a:path w="5638" h="5471" extrusionOk="0">
                  <a:moveTo>
                    <a:pt x="0" y="2769"/>
                  </a:moveTo>
                  <a:cubicBezTo>
                    <a:pt x="2" y="2769"/>
                    <a:pt x="4" y="2769"/>
                    <a:pt x="6" y="2769"/>
                  </a:cubicBezTo>
                  <a:lnTo>
                    <a:pt x="6" y="2769"/>
                  </a:lnTo>
                  <a:cubicBezTo>
                    <a:pt x="2" y="2769"/>
                    <a:pt x="0" y="2769"/>
                    <a:pt x="0" y="2769"/>
                  </a:cubicBezTo>
                  <a:close/>
                  <a:moveTo>
                    <a:pt x="5638" y="2902"/>
                  </a:moveTo>
                  <a:lnTo>
                    <a:pt x="5638" y="2902"/>
                  </a:lnTo>
                  <a:cubicBezTo>
                    <a:pt x="5625" y="2905"/>
                    <a:pt x="5612" y="2907"/>
                    <a:pt x="5599" y="2910"/>
                  </a:cubicBezTo>
                  <a:lnTo>
                    <a:pt x="5599" y="2910"/>
                  </a:lnTo>
                  <a:cubicBezTo>
                    <a:pt x="5624" y="2905"/>
                    <a:pt x="5638" y="2902"/>
                    <a:pt x="5638" y="2902"/>
                  </a:cubicBezTo>
                  <a:close/>
                  <a:moveTo>
                    <a:pt x="2936" y="0"/>
                  </a:moveTo>
                  <a:cubicBezTo>
                    <a:pt x="2936" y="3"/>
                    <a:pt x="3325" y="2770"/>
                    <a:pt x="115" y="2770"/>
                  </a:cubicBezTo>
                  <a:cubicBezTo>
                    <a:pt x="79" y="2770"/>
                    <a:pt x="42" y="2770"/>
                    <a:pt x="6" y="2769"/>
                  </a:cubicBezTo>
                  <a:lnTo>
                    <a:pt x="6" y="2769"/>
                  </a:lnTo>
                  <a:cubicBezTo>
                    <a:pt x="142" y="2772"/>
                    <a:pt x="2866" y="2869"/>
                    <a:pt x="2769" y="5471"/>
                  </a:cubicBezTo>
                  <a:cubicBezTo>
                    <a:pt x="2769" y="5471"/>
                    <a:pt x="3033" y="3390"/>
                    <a:pt x="5599" y="2910"/>
                  </a:cubicBezTo>
                  <a:lnTo>
                    <a:pt x="5599" y="2910"/>
                  </a:lnTo>
                  <a:cubicBezTo>
                    <a:pt x="5551" y="2917"/>
                    <a:pt x="5461" y="2928"/>
                    <a:pt x="5342" y="2928"/>
                  </a:cubicBezTo>
                  <a:cubicBezTo>
                    <a:pt x="4725" y="2928"/>
                    <a:pt x="3322" y="2629"/>
                    <a:pt x="2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7602884" y="2327959"/>
              <a:ext cx="110237" cy="106991"/>
            </a:xfrm>
            <a:custGeom>
              <a:avLst/>
              <a:gdLst/>
              <a:ahLst/>
              <a:cxnLst/>
              <a:rect l="l" t="t" r="r" b="b"/>
              <a:pathLst>
                <a:path w="5638" h="5472" extrusionOk="0">
                  <a:moveTo>
                    <a:pt x="0" y="2770"/>
                  </a:moveTo>
                  <a:lnTo>
                    <a:pt x="0" y="2770"/>
                  </a:lnTo>
                  <a:cubicBezTo>
                    <a:pt x="2" y="2770"/>
                    <a:pt x="4" y="2770"/>
                    <a:pt x="5" y="2770"/>
                  </a:cubicBezTo>
                  <a:lnTo>
                    <a:pt x="5" y="2770"/>
                  </a:lnTo>
                  <a:cubicBezTo>
                    <a:pt x="2" y="2770"/>
                    <a:pt x="0" y="2770"/>
                    <a:pt x="0" y="2770"/>
                  </a:cubicBezTo>
                  <a:close/>
                  <a:moveTo>
                    <a:pt x="5638" y="2903"/>
                  </a:moveTo>
                  <a:lnTo>
                    <a:pt x="5638" y="2903"/>
                  </a:lnTo>
                  <a:cubicBezTo>
                    <a:pt x="5625" y="2905"/>
                    <a:pt x="5612" y="2908"/>
                    <a:pt x="5599" y="2910"/>
                  </a:cubicBezTo>
                  <a:lnTo>
                    <a:pt x="5599" y="2910"/>
                  </a:lnTo>
                  <a:cubicBezTo>
                    <a:pt x="5624" y="2906"/>
                    <a:pt x="5637" y="2903"/>
                    <a:pt x="5638" y="2903"/>
                  </a:cubicBezTo>
                  <a:close/>
                  <a:moveTo>
                    <a:pt x="2902" y="1"/>
                  </a:moveTo>
                  <a:cubicBezTo>
                    <a:pt x="2903" y="3"/>
                    <a:pt x="3292" y="2771"/>
                    <a:pt x="114" y="2771"/>
                  </a:cubicBezTo>
                  <a:cubicBezTo>
                    <a:pt x="78" y="2771"/>
                    <a:pt x="42" y="2770"/>
                    <a:pt x="5" y="2770"/>
                  </a:cubicBezTo>
                  <a:lnTo>
                    <a:pt x="5" y="2770"/>
                  </a:lnTo>
                  <a:cubicBezTo>
                    <a:pt x="140" y="2773"/>
                    <a:pt x="2834" y="2870"/>
                    <a:pt x="2769" y="5472"/>
                  </a:cubicBezTo>
                  <a:cubicBezTo>
                    <a:pt x="2769" y="5472"/>
                    <a:pt x="3033" y="3391"/>
                    <a:pt x="5599" y="2910"/>
                  </a:cubicBezTo>
                  <a:lnTo>
                    <a:pt x="5599" y="2910"/>
                  </a:lnTo>
                  <a:cubicBezTo>
                    <a:pt x="5551" y="2918"/>
                    <a:pt x="5461" y="2929"/>
                    <a:pt x="5342" y="2929"/>
                  </a:cubicBezTo>
                  <a:cubicBezTo>
                    <a:pt x="4723" y="2929"/>
                    <a:pt x="3315" y="2630"/>
                    <a:pt x="2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7706575" y="3009566"/>
              <a:ext cx="185260" cy="103061"/>
            </a:xfrm>
            <a:custGeom>
              <a:avLst/>
              <a:gdLst/>
              <a:ahLst/>
              <a:cxnLst/>
              <a:rect l="l" t="t" r="r" b="b"/>
              <a:pathLst>
                <a:path w="9475" h="5271" extrusionOk="0">
                  <a:moveTo>
                    <a:pt x="3770" y="434"/>
                  </a:moveTo>
                  <a:cubicBezTo>
                    <a:pt x="4471" y="434"/>
                    <a:pt x="5071" y="801"/>
                    <a:pt x="5405" y="1401"/>
                  </a:cubicBezTo>
                  <a:lnTo>
                    <a:pt x="5505" y="1568"/>
                  </a:lnTo>
                  <a:lnTo>
                    <a:pt x="5672" y="1535"/>
                  </a:lnTo>
                  <a:cubicBezTo>
                    <a:pt x="5782" y="1504"/>
                    <a:pt x="5892" y="1490"/>
                    <a:pt x="5998" y="1490"/>
                  </a:cubicBezTo>
                  <a:cubicBezTo>
                    <a:pt x="6595" y="1490"/>
                    <a:pt x="7093" y="1941"/>
                    <a:pt x="7206" y="2535"/>
                  </a:cubicBezTo>
                  <a:lnTo>
                    <a:pt x="7206" y="2736"/>
                  </a:lnTo>
                  <a:lnTo>
                    <a:pt x="7973" y="2736"/>
                  </a:lnTo>
                  <a:cubicBezTo>
                    <a:pt x="8540" y="2736"/>
                    <a:pt x="9007" y="3203"/>
                    <a:pt x="9007" y="3770"/>
                  </a:cubicBezTo>
                  <a:cubicBezTo>
                    <a:pt x="9007" y="4370"/>
                    <a:pt x="8540" y="4837"/>
                    <a:pt x="7973" y="4837"/>
                  </a:cubicBezTo>
                  <a:lnTo>
                    <a:pt x="1502" y="4837"/>
                  </a:lnTo>
                  <a:cubicBezTo>
                    <a:pt x="935" y="4837"/>
                    <a:pt x="468" y="4370"/>
                    <a:pt x="468" y="3770"/>
                  </a:cubicBezTo>
                  <a:cubicBezTo>
                    <a:pt x="468" y="3203"/>
                    <a:pt x="935" y="2736"/>
                    <a:pt x="1502" y="2736"/>
                  </a:cubicBezTo>
                  <a:lnTo>
                    <a:pt x="1936" y="2736"/>
                  </a:lnTo>
                  <a:lnTo>
                    <a:pt x="1902" y="2469"/>
                  </a:lnTo>
                  <a:cubicBezTo>
                    <a:pt x="1902" y="2435"/>
                    <a:pt x="1902" y="2369"/>
                    <a:pt x="1902" y="2335"/>
                  </a:cubicBezTo>
                  <a:cubicBezTo>
                    <a:pt x="1902" y="1301"/>
                    <a:pt x="2736" y="434"/>
                    <a:pt x="3770" y="434"/>
                  </a:cubicBezTo>
                  <a:close/>
                  <a:moveTo>
                    <a:pt x="3770" y="0"/>
                  </a:moveTo>
                  <a:cubicBezTo>
                    <a:pt x="2503" y="0"/>
                    <a:pt x="1469" y="1034"/>
                    <a:pt x="1469" y="2302"/>
                  </a:cubicBezTo>
                  <a:cubicBezTo>
                    <a:pt x="668" y="2302"/>
                    <a:pt x="1" y="2969"/>
                    <a:pt x="1" y="3770"/>
                  </a:cubicBezTo>
                  <a:cubicBezTo>
                    <a:pt x="1" y="4604"/>
                    <a:pt x="668" y="5271"/>
                    <a:pt x="1502" y="5271"/>
                  </a:cubicBezTo>
                  <a:lnTo>
                    <a:pt x="7973" y="5271"/>
                  </a:lnTo>
                  <a:cubicBezTo>
                    <a:pt x="8807" y="5271"/>
                    <a:pt x="9474" y="4604"/>
                    <a:pt x="9474" y="3770"/>
                  </a:cubicBezTo>
                  <a:cubicBezTo>
                    <a:pt x="9474" y="2969"/>
                    <a:pt x="8807" y="2269"/>
                    <a:pt x="7973" y="2269"/>
                  </a:cubicBezTo>
                  <a:lnTo>
                    <a:pt x="7606" y="2269"/>
                  </a:lnTo>
                  <a:cubicBezTo>
                    <a:pt x="7397" y="1551"/>
                    <a:pt x="6758" y="1047"/>
                    <a:pt x="6003" y="1047"/>
                  </a:cubicBezTo>
                  <a:cubicBezTo>
                    <a:pt x="5916" y="1047"/>
                    <a:pt x="5828" y="1054"/>
                    <a:pt x="5738" y="1068"/>
                  </a:cubicBezTo>
                  <a:cubicBezTo>
                    <a:pt x="5305" y="401"/>
                    <a:pt x="4571" y="0"/>
                    <a:pt x="3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5289381" y="4668210"/>
              <a:ext cx="38499" cy="37189"/>
            </a:xfrm>
            <a:custGeom>
              <a:avLst/>
              <a:gdLst/>
              <a:ahLst/>
              <a:cxnLst/>
              <a:rect l="l" t="t" r="r" b="b"/>
              <a:pathLst>
                <a:path w="1969" h="1902" extrusionOk="0">
                  <a:moveTo>
                    <a:pt x="1968" y="1001"/>
                  </a:moveTo>
                  <a:lnTo>
                    <a:pt x="1968" y="1001"/>
                  </a:lnTo>
                  <a:cubicBezTo>
                    <a:pt x="1966" y="1002"/>
                    <a:pt x="1964" y="1002"/>
                    <a:pt x="1961" y="1003"/>
                  </a:cubicBezTo>
                  <a:lnTo>
                    <a:pt x="1961" y="1003"/>
                  </a:lnTo>
                  <a:cubicBezTo>
                    <a:pt x="1966" y="1002"/>
                    <a:pt x="1968" y="1001"/>
                    <a:pt x="1968" y="1001"/>
                  </a:cubicBezTo>
                  <a:close/>
                  <a:moveTo>
                    <a:pt x="1034" y="1"/>
                  </a:moveTo>
                  <a:cubicBezTo>
                    <a:pt x="1035" y="2"/>
                    <a:pt x="1167" y="968"/>
                    <a:pt x="0" y="968"/>
                  </a:cubicBezTo>
                  <a:cubicBezTo>
                    <a:pt x="0" y="968"/>
                    <a:pt x="1001" y="968"/>
                    <a:pt x="968" y="1902"/>
                  </a:cubicBezTo>
                  <a:cubicBezTo>
                    <a:pt x="968" y="1902"/>
                    <a:pt x="1067" y="1172"/>
                    <a:pt x="1961" y="1003"/>
                  </a:cubicBezTo>
                  <a:lnTo>
                    <a:pt x="1961" y="1003"/>
                  </a:lnTo>
                  <a:cubicBezTo>
                    <a:pt x="1948" y="1005"/>
                    <a:pt x="1915" y="1010"/>
                    <a:pt x="1870" y="1010"/>
                  </a:cubicBezTo>
                  <a:cubicBezTo>
                    <a:pt x="1657" y="1010"/>
                    <a:pt x="1164" y="909"/>
                    <a:pt x="1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5614845" y="4294469"/>
              <a:ext cx="184595" cy="103081"/>
            </a:xfrm>
            <a:custGeom>
              <a:avLst/>
              <a:gdLst/>
              <a:ahLst/>
              <a:cxnLst/>
              <a:rect l="l" t="t" r="r" b="b"/>
              <a:pathLst>
                <a:path w="9441" h="5272" extrusionOk="0">
                  <a:moveTo>
                    <a:pt x="3770" y="435"/>
                  </a:moveTo>
                  <a:cubicBezTo>
                    <a:pt x="4437" y="435"/>
                    <a:pt x="5071" y="802"/>
                    <a:pt x="5404" y="1402"/>
                  </a:cubicBezTo>
                  <a:lnTo>
                    <a:pt x="5471" y="1535"/>
                  </a:lnTo>
                  <a:lnTo>
                    <a:pt x="5638" y="1502"/>
                  </a:lnTo>
                  <a:cubicBezTo>
                    <a:pt x="5738" y="1480"/>
                    <a:pt x="5837" y="1470"/>
                    <a:pt x="5933" y="1470"/>
                  </a:cubicBezTo>
                  <a:cubicBezTo>
                    <a:pt x="6570" y="1470"/>
                    <a:pt x="7085" y="1927"/>
                    <a:pt x="7172" y="2536"/>
                  </a:cubicBezTo>
                  <a:lnTo>
                    <a:pt x="7206" y="2736"/>
                  </a:lnTo>
                  <a:lnTo>
                    <a:pt x="7940" y="2736"/>
                  </a:lnTo>
                  <a:cubicBezTo>
                    <a:pt x="8540" y="2736"/>
                    <a:pt x="9007" y="3203"/>
                    <a:pt x="9007" y="3770"/>
                  </a:cubicBezTo>
                  <a:cubicBezTo>
                    <a:pt x="9007" y="4371"/>
                    <a:pt x="8540" y="4838"/>
                    <a:pt x="7940" y="4838"/>
                  </a:cubicBezTo>
                  <a:lnTo>
                    <a:pt x="1502" y="4838"/>
                  </a:lnTo>
                  <a:cubicBezTo>
                    <a:pt x="901" y="4838"/>
                    <a:pt x="434" y="4337"/>
                    <a:pt x="434" y="3770"/>
                  </a:cubicBezTo>
                  <a:cubicBezTo>
                    <a:pt x="434" y="3203"/>
                    <a:pt x="901" y="2736"/>
                    <a:pt x="1502" y="2736"/>
                  </a:cubicBezTo>
                  <a:lnTo>
                    <a:pt x="1502" y="2703"/>
                  </a:lnTo>
                  <a:lnTo>
                    <a:pt x="1902" y="2703"/>
                  </a:lnTo>
                  <a:lnTo>
                    <a:pt x="1902" y="2469"/>
                  </a:lnTo>
                  <a:cubicBezTo>
                    <a:pt x="1902" y="2436"/>
                    <a:pt x="1869" y="2369"/>
                    <a:pt x="1869" y="2303"/>
                  </a:cubicBezTo>
                  <a:cubicBezTo>
                    <a:pt x="1869" y="1269"/>
                    <a:pt x="2736" y="435"/>
                    <a:pt x="3770" y="435"/>
                  </a:cubicBezTo>
                  <a:close/>
                  <a:moveTo>
                    <a:pt x="3770" y="1"/>
                  </a:moveTo>
                  <a:cubicBezTo>
                    <a:pt x="2502" y="1"/>
                    <a:pt x="1468" y="1035"/>
                    <a:pt x="1435" y="2269"/>
                  </a:cubicBezTo>
                  <a:cubicBezTo>
                    <a:pt x="634" y="2303"/>
                    <a:pt x="1" y="2970"/>
                    <a:pt x="1" y="3770"/>
                  </a:cubicBezTo>
                  <a:cubicBezTo>
                    <a:pt x="1" y="4604"/>
                    <a:pt x="668" y="5271"/>
                    <a:pt x="1502" y="5271"/>
                  </a:cubicBezTo>
                  <a:lnTo>
                    <a:pt x="7940" y="5271"/>
                  </a:lnTo>
                  <a:cubicBezTo>
                    <a:pt x="8773" y="5271"/>
                    <a:pt x="9441" y="4604"/>
                    <a:pt x="9441" y="3770"/>
                  </a:cubicBezTo>
                  <a:cubicBezTo>
                    <a:pt x="9441" y="2936"/>
                    <a:pt x="8773" y="2269"/>
                    <a:pt x="7940" y="2269"/>
                  </a:cubicBezTo>
                  <a:lnTo>
                    <a:pt x="7573" y="2269"/>
                  </a:lnTo>
                  <a:cubicBezTo>
                    <a:pt x="7363" y="1551"/>
                    <a:pt x="6725" y="1048"/>
                    <a:pt x="5969" y="1048"/>
                  </a:cubicBezTo>
                  <a:cubicBezTo>
                    <a:pt x="5883" y="1048"/>
                    <a:pt x="5794" y="1055"/>
                    <a:pt x="5705" y="1068"/>
                  </a:cubicBezTo>
                  <a:cubicBezTo>
                    <a:pt x="5271" y="401"/>
                    <a:pt x="4537" y="1"/>
                    <a:pt x="37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6741270" y="4364920"/>
              <a:ext cx="141541" cy="11751"/>
            </a:xfrm>
            <a:custGeom>
              <a:avLst/>
              <a:gdLst/>
              <a:ahLst/>
              <a:cxnLst/>
              <a:rect l="l" t="t" r="r" b="b"/>
              <a:pathLst>
                <a:path w="7239" h="601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01"/>
                    <a:pt x="301" y="601"/>
                  </a:cubicBezTo>
                  <a:lnTo>
                    <a:pt x="6939" y="601"/>
                  </a:lnTo>
                  <a:cubicBezTo>
                    <a:pt x="7105" y="601"/>
                    <a:pt x="7239" y="468"/>
                    <a:pt x="7239" y="301"/>
                  </a:cubicBezTo>
                  <a:cubicBezTo>
                    <a:pt x="7239" y="134"/>
                    <a:pt x="7105" y="1"/>
                    <a:pt x="6939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6674085" y="4454923"/>
              <a:ext cx="37189" cy="11106"/>
            </a:xfrm>
            <a:custGeom>
              <a:avLst/>
              <a:gdLst/>
              <a:ahLst/>
              <a:cxnLst/>
              <a:rect l="l" t="t" r="r" b="b"/>
              <a:pathLst>
                <a:path w="1902" h="568" extrusionOk="0">
                  <a:moveTo>
                    <a:pt x="301" y="1"/>
                  </a:moveTo>
                  <a:cubicBezTo>
                    <a:pt x="134" y="1"/>
                    <a:pt x="1" y="101"/>
                    <a:pt x="1" y="268"/>
                  </a:cubicBezTo>
                  <a:cubicBezTo>
                    <a:pt x="1" y="434"/>
                    <a:pt x="134" y="568"/>
                    <a:pt x="301" y="568"/>
                  </a:cubicBezTo>
                  <a:lnTo>
                    <a:pt x="1602" y="568"/>
                  </a:lnTo>
                  <a:cubicBezTo>
                    <a:pt x="1768" y="568"/>
                    <a:pt x="1902" y="434"/>
                    <a:pt x="1902" y="268"/>
                  </a:cubicBezTo>
                  <a:cubicBezTo>
                    <a:pt x="1902" y="101"/>
                    <a:pt x="1768" y="1"/>
                    <a:pt x="1602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6441889" y="4470586"/>
              <a:ext cx="110237" cy="106972"/>
            </a:xfrm>
            <a:custGeom>
              <a:avLst/>
              <a:gdLst/>
              <a:ahLst/>
              <a:cxnLst/>
              <a:rect l="l" t="t" r="r" b="b"/>
              <a:pathLst>
                <a:path w="5638" h="5471" extrusionOk="0">
                  <a:moveTo>
                    <a:pt x="0" y="2769"/>
                  </a:moveTo>
                  <a:lnTo>
                    <a:pt x="0" y="2769"/>
                  </a:lnTo>
                  <a:cubicBezTo>
                    <a:pt x="2" y="2769"/>
                    <a:pt x="4" y="2769"/>
                    <a:pt x="6" y="2769"/>
                  </a:cubicBezTo>
                  <a:lnTo>
                    <a:pt x="6" y="2769"/>
                  </a:lnTo>
                  <a:cubicBezTo>
                    <a:pt x="2" y="2769"/>
                    <a:pt x="0" y="2769"/>
                    <a:pt x="0" y="2769"/>
                  </a:cubicBezTo>
                  <a:close/>
                  <a:moveTo>
                    <a:pt x="5638" y="2902"/>
                  </a:moveTo>
                  <a:lnTo>
                    <a:pt x="5638" y="2902"/>
                  </a:lnTo>
                  <a:cubicBezTo>
                    <a:pt x="5625" y="2905"/>
                    <a:pt x="5612" y="2907"/>
                    <a:pt x="5599" y="2910"/>
                  </a:cubicBezTo>
                  <a:lnTo>
                    <a:pt x="5599" y="2910"/>
                  </a:lnTo>
                  <a:cubicBezTo>
                    <a:pt x="5624" y="2906"/>
                    <a:pt x="5638" y="2902"/>
                    <a:pt x="5638" y="2902"/>
                  </a:cubicBezTo>
                  <a:close/>
                  <a:moveTo>
                    <a:pt x="2936" y="0"/>
                  </a:moveTo>
                  <a:lnTo>
                    <a:pt x="2936" y="0"/>
                  </a:lnTo>
                  <a:cubicBezTo>
                    <a:pt x="2936" y="4"/>
                    <a:pt x="3325" y="2770"/>
                    <a:pt x="115" y="2770"/>
                  </a:cubicBezTo>
                  <a:cubicBezTo>
                    <a:pt x="79" y="2770"/>
                    <a:pt x="43" y="2770"/>
                    <a:pt x="6" y="2769"/>
                  </a:cubicBezTo>
                  <a:lnTo>
                    <a:pt x="6" y="2769"/>
                  </a:lnTo>
                  <a:cubicBezTo>
                    <a:pt x="143" y="2772"/>
                    <a:pt x="2867" y="2869"/>
                    <a:pt x="2769" y="5471"/>
                  </a:cubicBezTo>
                  <a:cubicBezTo>
                    <a:pt x="2769" y="5471"/>
                    <a:pt x="3033" y="3390"/>
                    <a:pt x="5599" y="2910"/>
                  </a:cubicBezTo>
                  <a:lnTo>
                    <a:pt x="5599" y="2910"/>
                  </a:lnTo>
                  <a:cubicBezTo>
                    <a:pt x="5551" y="2917"/>
                    <a:pt x="5461" y="2928"/>
                    <a:pt x="5342" y="2928"/>
                  </a:cubicBezTo>
                  <a:cubicBezTo>
                    <a:pt x="4725" y="2928"/>
                    <a:pt x="3322" y="2630"/>
                    <a:pt x="2936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4627346" y="2706921"/>
              <a:ext cx="110257" cy="106991"/>
            </a:xfrm>
            <a:custGeom>
              <a:avLst/>
              <a:gdLst/>
              <a:ahLst/>
              <a:cxnLst/>
              <a:rect l="l" t="t" r="r" b="b"/>
              <a:pathLst>
                <a:path w="5639" h="5472" extrusionOk="0">
                  <a:moveTo>
                    <a:pt x="1" y="2769"/>
                  </a:moveTo>
                  <a:lnTo>
                    <a:pt x="1" y="2769"/>
                  </a:lnTo>
                  <a:cubicBezTo>
                    <a:pt x="3" y="2769"/>
                    <a:pt x="4" y="2769"/>
                    <a:pt x="6" y="2769"/>
                  </a:cubicBezTo>
                  <a:lnTo>
                    <a:pt x="6" y="2769"/>
                  </a:lnTo>
                  <a:cubicBezTo>
                    <a:pt x="3" y="2769"/>
                    <a:pt x="1" y="2769"/>
                    <a:pt x="1" y="2769"/>
                  </a:cubicBezTo>
                  <a:close/>
                  <a:moveTo>
                    <a:pt x="5638" y="2903"/>
                  </a:moveTo>
                  <a:cubicBezTo>
                    <a:pt x="5624" y="2905"/>
                    <a:pt x="5610" y="2908"/>
                    <a:pt x="5596" y="2910"/>
                  </a:cubicBezTo>
                  <a:lnTo>
                    <a:pt x="5596" y="2910"/>
                  </a:lnTo>
                  <a:cubicBezTo>
                    <a:pt x="5623" y="2906"/>
                    <a:pt x="5638" y="2903"/>
                    <a:pt x="5638" y="2903"/>
                  </a:cubicBezTo>
                  <a:close/>
                  <a:moveTo>
                    <a:pt x="2903" y="0"/>
                  </a:moveTo>
                  <a:lnTo>
                    <a:pt x="2903" y="0"/>
                  </a:lnTo>
                  <a:cubicBezTo>
                    <a:pt x="2903" y="2"/>
                    <a:pt x="3293" y="2770"/>
                    <a:pt x="115" y="2770"/>
                  </a:cubicBezTo>
                  <a:cubicBezTo>
                    <a:pt x="79" y="2770"/>
                    <a:pt x="43" y="2770"/>
                    <a:pt x="6" y="2769"/>
                  </a:cubicBezTo>
                  <a:lnTo>
                    <a:pt x="6" y="2769"/>
                  </a:lnTo>
                  <a:cubicBezTo>
                    <a:pt x="141" y="2772"/>
                    <a:pt x="2834" y="2869"/>
                    <a:pt x="2769" y="5471"/>
                  </a:cubicBezTo>
                  <a:cubicBezTo>
                    <a:pt x="2769" y="5471"/>
                    <a:pt x="3000" y="3392"/>
                    <a:pt x="5596" y="2910"/>
                  </a:cubicBezTo>
                  <a:lnTo>
                    <a:pt x="5596" y="2910"/>
                  </a:lnTo>
                  <a:cubicBezTo>
                    <a:pt x="5547" y="2918"/>
                    <a:pt x="5459" y="2928"/>
                    <a:pt x="5342" y="2928"/>
                  </a:cubicBezTo>
                  <a:cubicBezTo>
                    <a:pt x="4724" y="2928"/>
                    <a:pt x="3315" y="2630"/>
                    <a:pt x="2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7565049" y="3722458"/>
              <a:ext cx="38499" cy="37208"/>
            </a:xfrm>
            <a:custGeom>
              <a:avLst/>
              <a:gdLst/>
              <a:ahLst/>
              <a:cxnLst/>
              <a:rect l="l" t="t" r="r" b="b"/>
              <a:pathLst>
                <a:path w="1969" h="1903" extrusionOk="0">
                  <a:moveTo>
                    <a:pt x="1968" y="1035"/>
                  </a:moveTo>
                  <a:cubicBezTo>
                    <a:pt x="1965" y="1035"/>
                    <a:pt x="1962" y="1036"/>
                    <a:pt x="1959" y="1036"/>
                  </a:cubicBezTo>
                  <a:lnTo>
                    <a:pt x="1959" y="1036"/>
                  </a:lnTo>
                  <a:cubicBezTo>
                    <a:pt x="1965" y="1035"/>
                    <a:pt x="1968" y="1035"/>
                    <a:pt x="1968" y="1035"/>
                  </a:cubicBezTo>
                  <a:close/>
                  <a:moveTo>
                    <a:pt x="1001" y="1"/>
                  </a:moveTo>
                  <a:cubicBezTo>
                    <a:pt x="1001" y="2"/>
                    <a:pt x="1130" y="969"/>
                    <a:pt x="55" y="969"/>
                  </a:cubicBezTo>
                  <a:cubicBezTo>
                    <a:pt x="37" y="969"/>
                    <a:pt x="19" y="969"/>
                    <a:pt x="0" y="968"/>
                  </a:cubicBezTo>
                  <a:lnTo>
                    <a:pt x="0" y="968"/>
                  </a:lnTo>
                  <a:cubicBezTo>
                    <a:pt x="1" y="968"/>
                    <a:pt x="1001" y="1002"/>
                    <a:pt x="968" y="1902"/>
                  </a:cubicBezTo>
                  <a:cubicBezTo>
                    <a:pt x="968" y="1902"/>
                    <a:pt x="1034" y="1206"/>
                    <a:pt x="1959" y="1036"/>
                  </a:cubicBezTo>
                  <a:lnTo>
                    <a:pt x="1959" y="1036"/>
                  </a:lnTo>
                  <a:cubicBezTo>
                    <a:pt x="1945" y="1039"/>
                    <a:pt x="1915" y="1043"/>
                    <a:pt x="1873" y="1043"/>
                  </a:cubicBezTo>
                  <a:cubicBezTo>
                    <a:pt x="1662" y="1043"/>
                    <a:pt x="1158" y="940"/>
                    <a:pt x="1001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5962482" y="4370141"/>
              <a:ext cx="109592" cy="106326"/>
            </a:xfrm>
            <a:custGeom>
              <a:avLst/>
              <a:gdLst/>
              <a:ahLst/>
              <a:cxnLst/>
              <a:rect l="l" t="t" r="r" b="b"/>
              <a:pathLst>
                <a:path w="5605" h="5438" extrusionOk="0">
                  <a:moveTo>
                    <a:pt x="1" y="2769"/>
                  </a:moveTo>
                  <a:cubicBezTo>
                    <a:pt x="3" y="2769"/>
                    <a:pt x="4" y="2769"/>
                    <a:pt x="6" y="2769"/>
                  </a:cubicBezTo>
                  <a:lnTo>
                    <a:pt x="6" y="2769"/>
                  </a:lnTo>
                  <a:cubicBezTo>
                    <a:pt x="3" y="2769"/>
                    <a:pt x="1" y="2769"/>
                    <a:pt x="1" y="2769"/>
                  </a:cubicBezTo>
                  <a:close/>
                  <a:moveTo>
                    <a:pt x="5605" y="2902"/>
                  </a:moveTo>
                  <a:lnTo>
                    <a:pt x="5605" y="2902"/>
                  </a:lnTo>
                  <a:cubicBezTo>
                    <a:pt x="5592" y="2905"/>
                    <a:pt x="5579" y="2907"/>
                    <a:pt x="5566" y="2910"/>
                  </a:cubicBezTo>
                  <a:lnTo>
                    <a:pt x="5566" y="2910"/>
                  </a:lnTo>
                  <a:cubicBezTo>
                    <a:pt x="5591" y="2906"/>
                    <a:pt x="5605" y="2902"/>
                    <a:pt x="5605" y="2902"/>
                  </a:cubicBezTo>
                  <a:close/>
                  <a:moveTo>
                    <a:pt x="2903" y="0"/>
                  </a:moveTo>
                  <a:cubicBezTo>
                    <a:pt x="2903" y="3"/>
                    <a:pt x="3292" y="2770"/>
                    <a:pt x="115" y="2770"/>
                  </a:cubicBezTo>
                  <a:cubicBezTo>
                    <a:pt x="79" y="2770"/>
                    <a:pt x="43" y="2770"/>
                    <a:pt x="6" y="2769"/>
                  </a:cubicBezTo>
                  <a:lnTo>
                    <a:pt x="6" y="2769"/>
                  </a:lnTo>
                  <a:cubicBezTo>
                    <a:pt x="142" y="2772"/>
                    <a:pt x="2834" y="2869"/>
                    <a:pt x="2736" y="5438"/>
                  </a:cubicBezTo>
                  <a:cubicBezTo>
                    <a:pt x="2736" y="5438"/>
                    <a:pt x="3000" y="3390"/>
                    <a:pt x="5566" y="2910"/>
                  </a:cubicBezTo>
                  <a:lnTo>
                    <a:pt x="5566" y="2910"/>
                  </a:lnTo>
                  <a:cubicBezTo>
                    <a:pt x="5518" y="2917"/>
                    <a:pt x="5428" y="2928"/>
                    <a:pt x="5310" y="2928"/>
                  </a:cubicBezTo>
                  <a:cubicBezTo>
                    <a:pt x="4692" y="2928"/>
                    <a:pt x="3290" y="2630"/>
                    <a:pt x="2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4603217" y="3063044"/>
              <a:ext cx="38499" cy="37189"/>
            </a:xfrm>
            <a:custGeom>
              <a:avLst/>
              <a:gdLst/>
              <a:ahLst/>
              <a:cxnLst/>
              <a:rect l="l" t="t" r="r" b="b"/>
              <a:pathLst>
                <a:path w="1969" h="1902" extrusionOk="0">
                  <a:moveTo>
                    <a:pt x="1" y="968"/>
                  </a:moveTo>
                  <a:lnTo>
                    <a:pt x="1" y="968"/>
                  </a:lnTo>
                  <a:cubicBezTo>
                    <a:pt x="6" y="968"/>
                    <a:pt x="11" y="968"/>
                    <a:pt x="17" y="968"/>
                  </a:cubicBezTo>
                  <a:lnTo>
                    <a:pt x="17" y="968"/>
                  </a:lnTo>
                  <a:cubicBezTo>
                    <a:pt x="6" y="968"/>
                    <a:pt x="1" y="968"/>
                    <a:pt x="1" y="968"/>
                  </a:cubicBezTo>
                  <a:close/>
                  <a:moveTo>
                    <a:pt x="1969" y="1001"/>
                  </a:moveTo>
                  <a:cubicBezTo>
                    <a:pt x="1959" y="1003"/>
                    <a:pt x="1949" y="1005"/>
                    <a:pt x="1940" y="1007"/>
                  </a:cubicBezTo>
                  <a:lnTo>
                    <a:pt x="1940" y="1007"/>
                  </a:lnTo>
                  <a:cubicBezTo>
                    <a:pt x="1958" y="1004"/>
                    <a:pt x="1969" y="1001"/>
                    <a:pt x="1969" y="1001"/>
                  </a:cubicBezTo>
                  <a:close/>
                  <a:moveTo>
                    <a:pt x="1035" y="1"/>
                  </a:moveTo>
                  <a:lnTo>
                    <a:pt x="1035" y="1"/>
                  </a:lnTo>
                  <a:cubicBezTo>
                    <a:pt x="1035" y="2"/>
                    <a:pt x="1163" y="969"/>
                    <a:pt x="57" y="969"/>
                  </a:cubicBezTo>
                  <a:cubicBezTo>
                    <a:pt x="44" y="969"/>
                    <a:pt x="30" y="969"/>
                    <a:pt x="17" y="968"/>
                  </a:cubicBezTo>
                  <a:lnTo>
                    <a:pt x="17" y="968"/>
                  </a:lnTo>
                  <a:cubicBezTo>
                    <a:pt x="145" y="973"/>
                    <a:pt x="999" y="1038"/>
                    <a:pt x="968" y="1902"/>
                  </a:cubicBezTo>
                  <a:cubicBezTo>
                    <a:pt x="968" y="1902"/>
                    <a:pt x="1066" y="1184"/>
                    <a:pt x="1940" y="1007"/>
                  </a:cubicBezTo>
                  <a:lnTo>
                    <a:pt x="1940" y="1007"/>
                  </a:lnTo>
                  <a:cubicBezTo>
                    <a:pt x="1919" y="1010"/>
                    <a:pt x="1886" y="1014"/>
                    <a:pt x="1846" y="1014"/>
                  </a:cubicBezTo>
                  <a:cubicBezTo>
                    <a:pt x="1623" y="1014"/>
                    <a:pt x="1160" y="901"/>
                    <a:pt x="1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4584309" y="2496254"/>
              <a:ext cx="38499" cy="37189"/>
            </a:xfrm>
            <a:custGeom>
              <a:avLst/>
              <a:gdLst/>
              <a:ahLst/>
              <a:cxnLst/>
              <a:rect l="l" t="t" r="r" b="b"/>
              <a:pathLst>
                <a:path w="1969" h="1902" extrusionOk="0">
                  <a:moveTo>
                    <a:pt x="0" y="967"/>
                  </a:moveTo>
                  <a:lnTo>
                    <a:pt x="0" y="967"/>
                  </a:lnTo>
                  <a:cubicBezTo>
                    <a:pt x="6" y="968"/>
                    <a:pt x="11" y="968"/>
                    <a:pt x="16" y="968"/>
                  </a:cubicBezTo>
                  <a:lnTo>
                    <a:pt x="16" y="968"/>
                  </a:lnTo>
                  <a:cubicBezTo>
                    <a:pt x="6" y="967"/>
                    <a:pt x="0" y="967"/>
                    <a:pt x="0" y="967"/>
                  </a:cubicBezTo>
                  <a:close/>
                  <a:moveTo>
                    <a:pt x="1968" y="1034"/>
                  </a:moveTo>
                  <a:lnTo>
                    <a:pt x="1968" y="1034"/>
                  </a:lnTo>
                  <a:cubicBezTo>
                    <a:pt x="1960" y="1035"/>
                    <a:pt x="1952" y="1037"/>
                    <a:pt x="1943" y="1038"/>
                  </a:cubicBezTo>
                  <a:lnTo>
                    <a:pt x="1943" y="1038"/>
                  </a:lnTo>
                  <a:cubicBezTo>
                    <a:pt x="1959" y="1036"/>
                    <a:pt x="1968" y="1034"/>
                    <a:pt x="1968" y="1034"/>
                  </a:cubicBezTo>
                  <a:close/>
                  <a:moveTo>
                    <a:pt x="1034" y="0"/>
                  </a:moveTo>
                  <a:cubicBezTo>
                    <a:pt x="1034" y="1"/>
                    <a:pt x="1163" y="968"/>
                    <a:pt x="57" y="968"/>
                  </a:cubicBezTo>
                  <a:cubicBezTo>
                    <a:pt x="43" y="968"/>
                    <a:pt x="30" y="968"/>
                    <a:pt x="16" y="968"/>
                  </a:cubicBezTo>
                  <a:lnTo>
                    <a:pt x="16" y="968"/>
                  </a:lnTo>
                  <a:cubicBezTo>
                    <a:pt x="145" y="973"/>
                    <a:pt x="998" y="1038"/>
                    <a:pt x="968" y="1901"/>
                  </a:cubicBezTo>
                  <a:cubicBezTo>
                    <a:pt x="968" y="1901"/>
                    <a:pt x="1066" y="1181"/>
                    <a:pt x="1943" y="1038"/>
                  </a:cubicBezTo>
                  <a:lnTo>
                    <a:pt x="1943" y="1038"/>
                  </a:lnTo>
                  <a:cubicBezTo>
                    <a:pt x="1927" y="1040"/>
                    <a:pt x="1903" y="1042"/>
                    <a:pt x="1874" y="1042"/>
                  </a:cubicBezTo>
                  <a:cubicBezTo>
                    <a:pt x="1663" y="1042"/>
                    <a:pt x="1165" y="940"/>
                    <a:pt x="10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6780396" y="1320262"/>
              <a:ext cx="45675" cy="46320"/>
            </a:xfrm>
            <a:custGeom>
              <a:avLst/>
              <a:gdLst/>
              <a:ahLst/>
              <a:cxnLst/>
              <a:rect l="l" t="t" r="r" b="b"/>
              <a:pathLst>
                <a:path w="2336" h="2369" extrusionOk="0">
                  <a:moveTo>
                    <a:pt x="1168" y="600"/>
                  </a:moveTo>
                  <a:cubicBezTo>
                    <a:pt x="1502" y="600"/>
                    <a:pt x="1769" y="867"/>
                    <a:pt x="1769" y="1168"/>
                  </a:cubicBezTo>
                  <a:cubicBezTo>
                    <a:pt x="1769" y="1501"/>
                    <a:pt x="1502" y="1768"/>
                    <a:pt x="1168" y="1768"/>
                  </a:cubicBezTo>
                  <a:cubicBezTo>
                    <a:pt x="835" y="1768"/>
                    <a:pt x="568" y="1501"/>
                    <a:pt x="568" y="1168"/>
                  </a:cubicBezTo>
                  <a:cubicBezTo>
                    <a:pt x="568" y="867"/>
                    <a:pt x="835" y="600"/>
                    <a:pt x="1168" y="600"/>
                  </a:cubicBezTo>
                  <a:close/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cubicBezTo>
                    <a:pt x="1" y="1835"/>
                    <a:pt x="501" y="2368"/>
                    <a:pt x="1168" y="2368"/>
                  </a:cubicBezTo>
                  <a:cubicBezTo>
                    <a:pt x="1802" y="2368"/>
                    <a:pt x="2336" y="1835"/>
                    <a:pt x="2336" y="1168"/>
                  </a:cubicBezTo>
                  <a:cubicBezTo>
                    <a:pt x="2336" y="534"/>
                    <a:pt x="1802" y="0"/>
                    <a:pt x="1168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7291753" y="1558968"/>
              <a:ext cx="38499" cy="37208"/>
            </a:xfrm>
            <a:custGeom>
              <a:avLst/>
              <a:gdLst/>
              <a:ahLst/>
              <a:cxnLst/>
              <a:rect l="l" t="t" r="r" b="b"/>
              <a:pathLst>
                <a:path w="1969" h="1903" extrusionOk="0">
                  <a:moveTo>
                    <a:pt x="1969" y="1002"/>
                  </a:moveTo>
                  <a:lnTo>
                    <a:pt x="1969" y="1002"/>
                  </a:lnTo>
                  <a:cubicBezTo>
                    <a:pt x="1966" y="1002"/>
                    <a:pt x="1962" y="1003"/>
                    <a:pt x="1959" y="1003"/>
                  </a:cubicBezTo>
                  <a:lnTo>
                    <a:pt x="1959" y="1003"/>
                  </a:lnTo>
                  <a:cubicBezTo>
                    <a:pt x="1965" y="1002"/>
                    <a:pt x="1969" y="1002"/>
                    <a:pt x="1969" y="1002"/>
                  </a:cubicBezTo>
                  <a:close/>
                  <a:moveTo>
                    <a:pt x="1001" y="1"/>
                  </a:moveTo>
                  <a:cubicBezTo>
                    <a:pt x="1002" y="2"/>
                    <a:pt x="1134" y="968"/>
                    <a:pt x="1" y="968"/>
                  </a:cubicBezTo>
                  <a:cubicBezTo>
                    <a:pt x="1" y="968"/>
                    <a:pt x="1001" y="968"/>
                    <a:pt x="968" y="1902"/>
                  </a:cubicBezTo>
                  <a:cubicBezTo>
                    <a:pt x="968" y="1902"/>
                    <a:pt x="1034" y="1173"/>
                    <a:pt x="1959" y="1003"/>
                  </a:cubicBezTo>
                  <a:lnTo>
                    <a:pt x="1959" y="1003"/>
                  </a:lnTo>
                  <a:cubicBezTo>
                    <a:pt x="1944" y="1006"/>
                    <a:pt x="1913" y="1010"/>
                    <a:pt x="1870" y="1010"/>
                  </a:cubicBezTo>
                  <a:cubicBezTo>
                    <a:pt x="1656" y="1010"/>
                    <a:pt x="1157" y="909"/>
                    <a:pt x="1001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7298284" y="1846616"/>
              <a:ext cx="184595" cy="103061"/>
            </a:xfrm>
            <a:custGeom>
              <a:avLst/>
              <a:gdLst/>
              <a:ahLst/>
              <a:cxnLst/>
              <a:rect l="l" t="t" r="r" b="b"/>
              <a:pathLst>
                <a:path w="9441" h="5271" extrusionOk="0">
                  <a:moveTo>
                    <a:pt x="3736" y="434"/>
                  </a:moveTo>
                  <a:cubicBezTo>
                    <a:pt x="4437" y="434"/>
                    <a:pt x="5071" y="801"/>
                    <a:pt x="5404" y="1401"/>
                  </a:cubicBezTo>
                  <a:lnTo>
                    <a:pt x="5471" y="1535"/>
                  </a:lnTo>
                  <a:lnTo>
                    <a:pt x="5638" y="1501"/>
                  </a:lnTo>
                  <a:cubicBezTo>
                    <a:pt x="5738" y="1479"/>
                    <a:pt x="5838" y="1468"/>
                    <a:pt x="5934" y="1468"/>
                  </a:cubicBezTo>
                  <a:cubicBezTo>
                    <a:pt x="6544" y="1468"/>
                    <a:pt x="7057" y="1902"/>
                    <a:pt x="7172" y="2535"/>
                  </a:cubicBezTo>
                  <a:lnTo>
                    <a:pt x="7205" y="2702"/>
                  </a:lnTo>
                  <a:lnTo>
                    <a:pt x="7939" y="2702"/>
                  </a:lnTo>
                  <a:cubicBezTo>
                    <a:pt x="8540" y="2702"/>
                    <a:pt x="9007" y="3169"/>
                    <a:pt x="9007" y="3770"/>
                  </a:cubicBezTo>
                  <a:cubicBezTo>
                    <a:pt x="9007" y="4337"/>
                    <a:pt x="8540" y="4804"/>
                    <a:pt x="7939" y="4804"/>
                  </a:cubicBezTo>
                  <a:lnTo>
                    <a:pt x="1468" y="4804"/>
                  </a:lnTo>
                  <a:cubicBezTo>
                    <a:pt x="901" y="4804"/>
                    <a:pt x="434" y="4337"/>
                    <a:pt x="434" y="3770"/>
                  </a:cubicBezTo>
                  <a:cubicBezTo>
                    <a:pt x="434" y="3169"/>
                    <a:pt x="901" y="2702"/>
                    <a:pt x="1468" y="2702"/>
                  </a:cubicBezTo>
                  <a:lnTo>
                    <a:pt x="1902" y="2702"/>
                  </a:lnTo>
                  <a:lnTo>
                    <a:pt x="1868" y="2469"/>
                  </a:lnTo>
                  <a:cubicBezTo>
                    <a:pt x="1868" y="2402"/>
                    <a:pt x="1868" y="2369"/>
                    <a:pt x="1868" y="2302"/>
                  </a:cubicBezTo>
                  <a:cubicBezTo>
                    <a:pt x="1868" y="1268"/>
                    <a:pt x="2702" y="434"/>
                    <a:pt x="3736" y="434"/>
                  </a:cubicBezTo>
                  <a:close/>
                  <a:moveTo>
                    <a:pt x="3770" y="0"/>
                  </a:moveTo>
                  <a:cubicBezTo>
                    <a:pt x="2502" y="0"/>
                    <a:pt x="1468" y="1001"/>
                    <a:pt x="1435" y="2269"/>
                  </a:cubicBezTo>
                  <a:cubicBezTo>
                    <a:pt x="634" y="2302"/>
                    <a:pt x="0" y="2969"/>
                    <a:pt x="0" y="3770"/>
                  </a:cubicBezTo>
                  <a:cubicBezTo>
                    <a:pt x="0" y="4604"/>
                    <a:pt x="667" y="5271"/>
                    <a:pt x="1468" y="5271"/>
                  </a:cubicBezTo>
                  <a:lnTo>
                    <a:pt x="7939" y="5271"/>
                  </a:lnTo>
                  <a:cubicBezTo>
                    <a:pt x="8773" y="5271"/>
                    <a:pt x="9440" y="4604"/>
                    <a:pt x="9440" y="3770"/>
                  </a:cubicBezTo>
                  <a:cubicBezTo>
                    <a:pt x="9440" y="2936"/>
                    <a:pt x="8773" y="2269"/>
                    <a:pt x="7939" y="2269"/>
                  </a:cubicBezTo>
                  <a:lnTo>
                    <a:pt x="7572" y="2269"/>
                  </a:lnTo>
                  <a:cubicBezTo>
                    <a:pt x="7362" y="1547"/>
                    <a:pt x="6718" y="1015"/>
                    <a:pt x="5957" y="1015"/>
                  </a:cubicBezTo>
                  <a:cubicBezTo>
                    <a:pt x="5874" y="1015"/>
                    <a:pt x="5790" y="1021"/>
                    <a:pt x="5704" y="1034"/>
                  </a:cubicBezTo>
                  <a:cubicBezTo>
                    <a:pt x="5271" y="401"/>
                    <a:pt x="4537" y="0"/>
                    <a:pt x="3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5245679" y="3826814"/>
              <a:ext cx="1898626" cy="393318"/>
            </a:xfrm>
            <a:custGeom>
              <a:avLst/>
              <a:gdLst/>
              <a:ahLst/>
              <a:cxnLst/>
              <a:rect l="l" t="t" r="r" b="b"/>
              <a:pathLst>
                <a:path w="97104" h="20116" fill="none" extrusionOk="0">
                  <a:moveTo>
                    <a:pt x="97103" y="1"/>
                  </a:moveTo>
                  <a:cubicBezTo>
                    <a:pt x="84694" y="12443"/>
                    <a:pt x="67515" y="20115"/>
                    <a:pt x="48568" y="20115"/>
                  </a:cubicBezTo>
                  <a:cubicBezTo>
                    <a:pt x="29588" y="20115"/>
                    <a:pt x="12443" y="12443"/>
                    <a:pt x="0" y="1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6415141" y="1605935"/>
              <a:ext cx="684846" cy="1124445"/>
            </a:xfrm>
            <a:custGeom>
              <a:avLst/>
              <a:gdLst/>
              <a:ahLst/>
              <a:cxnLst/>
              <a:rect l="l" t="t" r="r" b="b"/>
              <a:pathLst>
                <a:path w="35026" h="57509" fill="none" extrusionOk="0">
                  <a:moveTo>
                    <a:pt x="1" y="1"/>
                  </a:moveTo>
                  <a:lnTo>
                    <a:pt x="11676" y="1"/>
                  </a:lnTo>
                  <a:lnTo>
                    <a:pt x="23351" y="1"/>
                  </a:lnTo>
                  <a:lnTo>
                    <a:pt x="35026" y="1"/>
                  </a:lnTo>
                  <a:lnTo>
                    <a:pt x="29188" y="9574"/>
                  </a:lnTo>
                  <a:lnTo>
                    <a:pt x="23351" y="19181"/>
                  </a:lnTo>
                  <a:lnTo>
                    <a:pt x="17513" y="28754"/>
                  </a:lnTo>
                  <a:lnTo>
                    <a:pt x="11676" y="38328"/>
                  </a:lnTo>
                  <a:lnTo>
                    <a:pt x="5838" y="47935"/>
                  </a:lnTo>
                  <a:lnTo>
                    <a:pt x="1" y="57508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5365697" y="1657458"/>
              <a:ext cx="1642938" cy="1348810"/>
            </a:xfrm>
            <a:custGeom>
              <a:avLst/>
              <a:gdLst/>
              <a:ahLst/>
              <a:cxnLst/>
              <a:rect l="l" t="t" r="r" b="b"/>
              <a:pathLst>
                <a:path w="84027" h="68984" extrusionOk="0">
                  <a:moveTo>
                    <a:pt x="0" y="1"/>
                  </a:moveTo>
                  <a:lnTo>
                    <a:pt x="41997" y="68983"/>
                  </a:lnTo>
                  <a:lnTo>
                    <a:pt x="8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5934443" y="1447886"/>
              <a:ext cx="430487" cy="413868"/>
            </a:xfrm>
            <a:custGeom>
              <a:avLst/>
              <a:gdLst/>
              <a:ahLst/>
              <a:cxnLst/>
              <a:rect l="l" t="t" r="r" b="b"/>
              <a:pathLst>
                <a:path w="22017" h="21167" extrusionOk="0">
                  <a:moveTo>
                    <a:pt x="10996" y="0"/>
                  </a:moveTo>
                  <a:cubicBezTo>
                    <a:pt x="10834" y="0"/>
                    <a:pt x="10671" y="4"/>
                    <a:pt x="10508" y="11"/>
                  </a:cubicBezTo>
                  <a:cubicBezTo>
                    <a:pt x="4570" y="278"/>
                    <a:pt x="1" y="5282"/>
                    <a:pt x="234" y="11186"/>
                  </a:cubicBezTo>
                  <a:lnTo>
                    <a:pt x="401" y="15022"/>
                  </a:lnTo>
                  <a:cubicBezTo>
                    <a:pt x="563" y="18456"/>
                    <a:pt x="3400" y="21167"/>
                    <a:pt x="6802" y="21167"/>
                  </a:cubicBezTo>
                  <a:cubicBezTo>
                    <a:pt x="6903" y="21167"/>
                    <a:pt x="7004" y="21164"/>
                    <a:pt x="7106" y="21160"/>
                  </a:cubicBezTo>
                  <a:lnTo>
                    <a:pt x="15712" y="20793"/>
                  </a:lnTo>
                  <a:cubicBezTo>
                    <a:pt x="19281" y="20626"/>
                    <a:pt x="22016" y="17624"/>
                    <a:pt x="21849" y="14088"/>
                  </a:cubicBezTo>
                  <a:lnTo>
                    <a:pt x="21683" y="10252"/>
                  </a:lnTo>
                  <a:cubicBezTo>
                    <a:pt x="21456" y="4511"/>
                    <a:pt x="16687" y="0"/>
                    <a:pt x="109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5934443" y="1395092"/>
              <a:ext cx="430487" cy="414435"/>
            </a:xfrm>
            <a:custGeom>
              <a:avLst/>
              <a:gdLst/>
              <a:ahLst/>
              <a:cxnLst/>
              <a:rect l="l" t="t" r="r" b="b"/>
              <a:pathLst>
                <a:path w="22017" h="21196" extrusionOk="0">
                  <a:moveTo>
                    <a:pt x="10941" y="1"/>
                  </a:moveTo>
                  <a:cubicBezTo>
                    <a:pt x="10797" y="1"/>
                    <a:pt x="10653" y="3"/>
                    <a:pt x="10508" y="9"/>
                  </a:cubicBezTo>
                  <a:cubicBezTo>
                    <a:pt x="4570" y="276"/>
                    <a:pt x="1" y="5280"/>
                    <a:pt x="234" y="11217"/>
                  </a:cubicBezTo>
                  <a:lnTo>
                    <a:pt x="401" y="15053"/>
                  </a:lnTo>
                  <a:cubicBezTo>
                    <a:pt x="564" y="18506"/>
                    <a:pt x="3430" y="21196"/>
                    <a:pt x="6858" y="21196"/>
                  </a:cubicBezTo>
                  <a:cubicBezTo>
                    <a:pt x="6940" y="21196"/>
                    <a:pt x="7023" y="21194"/>
                    <a:pt x="7106" y="21191"/>
                  </a:cubicBezTo>
                  <a:lnTo>
                    <a:pt x="15712" y="20791"/>
                  </a:lnTo>
                  <a:cubicBezTo>
                    <a:pt x="19281" y="20657"/>
                    <a:pt x="22016" y="17655"/>
                    <a:pt x="21849" y="14119"/>
                  </a:cubicBezTo>
                  <a:lnTo>
                    <a:pt x="21683" y="10283"/>
                  </a:lnTo>
                  <a:cubicBezTo>
                    <a:pt x="21455" y="4491"/>
                    <a:pt x="16656" y="1"/>
                    <a:pt x="109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5974879" y="1484470"/>
              <a:ext cx="352864" cy="339431"/>
            </a:xfrm>
            <a:custGeom>
              <a:avLst/>
              <a:gdLst/>
              <a:ahLst/>
              <a:cxnLst/>
              <a:rect l="l" t="t" r="r" b="b"/>
              <a:pathLst>
                <a:path w="18047" h="17360" extrusionOk="0">
                  <a:moveTo>
                    <a:pt x="8975" y="0"/>
                  </a:moveTo>
                  <a:cubicBezTo>
                    <a:pt x="8853" y="0"/>
                    <a:pt x="8730" y="3"/>
                    <a:pt x="8607" y="8"/>
                  </a:cubicBezTo>
                  <a:cubicBezTo>
                    <a:pt x="3737" y="242"/>
                    <a:pt x="1" y="4345"/>
                    <a:pt x="201" y="9181"/>
                  </a:cubicBezTo>
                  <a:lnTo>
                    <a:pt x="334" y="12317"/>
                  </a:lnTo>
                  <a:cubicBezTo>
                    <a:pt x="464" y="15169"/>
                    <a:pt x="2798" y="17359"/>
                    <a:pt x="5592" y="17359"/>
                  </a:cubicBezTo>
                  <a:cubicBezTo>
                    <a:pt x="5673" y="17359"/>
                    <a:pt x="5756" y="17358"/>
                    <a:pt x="5838" y="17354"/>
                  </a:cubicBezTo>
                  <a:lnTo>
                    <a:pt x="12877" y="17054"/>
                  </a:lnTo>
                  <a:cubicBezTo>
                    <a:pt x="15779" y="16920"/>
                    <a:pt x="18047" y="14485"/>
                    <a:pt x="17913" y="11583"/>
                  </a:cubicBezTo>
                  <a:lnTo>
                    <a:pt x="17780" y="8414"/>
                  </a:lnTo>
                  <a:cubicBezTo>
                    <a:pt x="17585" y="3700"/>
                    <a:pt x="13652" y="0"/>
                    <a:pt x="8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5939018" y="1630064"/>
              <a:ext cx="425912" cy="231697"/>
            </a:xfrm>
            <a:custGeom>
              <a:avLst/>
              <a:gdLst/>
              <a:ahLst/>
              <a:cxnLst/>
              <a:rect l="l" t="t" r="r" b="b"/>
              <a:pathLst>
                <a:path w="21783" h="11850" extrusionOk="0">
                  <a:moveTo>
                    <a:pt x="100" y="1"/>
                  </a:moveTo>
                  <a:cubicBezTo>
                    <a:pt x="33" y="601"/>
                    <a:pt x="0" y="1235"/>
                    <a:pt x="33" y="1869"/>
                  </a:cubicBezTo>
                  <a:lnTo>
                    <a:pt x="200" y="5705"/>
                  </a:lnTo>
                  <a:cubicBezTo>
                    <a:pt x="330" y="9139"/>
                    <a:pt x="3166" y="11850"/>
                    <a:pt x="6568" y="11850"/>
                  </a:cubicBezTo>
                  <a:cubicBezTo>
                    <a:pt x="6669" y="11850"/>
                    <a:pt x="6770" y="11847"/>
                    <a:pt x="6872" y="11843"/>
                  </a:cubicBezTo>
                  <a:lnTo>
                    <a:pt x="15511" y="11476"/>
                  </a:lnTo>
                  <a:cubicBezTo>
                    <a:pt x="19047" y="11309"/>
                    <a:pt x="21782" y="8307"/>
                    <a:pt x="21615" y="4771"/>
                  </a:cubicBezTo>
                  <a:lnTo>
                    <a:pt x="21515" y="2436"/>
                  </a:lnTo>
                  <a:cubicBezTo>
                    <a:pt x="21015" y="5305"/>
                    <a:pt x="18547" y="7539"/>
                    <a:pt x="15511" y="7673"/>
                  </a:cubicBezTo>
                  <a:lnTo>
                    <a:pt x="6872" y="8073"/>
                  </a:lnTo>
                  <a:cubicBezTo>
                    <a:pt x="6789" y="8076"/>
                    <a:pt x="6706" y="8078"/>
                    <a:pt x="6624" y="8078"/>
                  </a:cubicBezTo>
                  <a:cubicBezTo>
                    <a:pt x="3196" y="8078"/>
                    <a:pt x="330" y="5388"/>
                    <a:pt x="167" y="19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5981410" y="1466638"/>
              <a:ext cx="339822" cy="548252"/>
            </a:xfrm>
            <a:custGeom>
              <a:avLst/>
              <a:gdLst/>
              <a:ahLst/>
              <a:cxnLst/>
              <a:rect l="l" t="t" r="r" b="b"/>
              <a:pathLst>
                <a:path w="17380" h="28040" extrusionOk="0">
                  <a:moveTo>
                    <a:pt x="8157" y="1"/>
                  </a:moveTo>
                  <a:cubicBezTo>
                    <a:pt x="8007" y="1"/>
                    <a:pt x="7857" y="7"/>
                    <a:pt x="7706" y="19"/>
                  </a:cubicBezTo>
                  <a:cubicBezTo>
                    <a:pt x="4070" y="320"/>
                    <a:pt x="1435" y="4089"/>
                    <a:pt x="1768" y="8492"/>
                  </a:cubicBezTo>
                  <a:lnTo>
                    <a:pt x="1868" y="9960"/>
                  </a:lnTo>
                  <a:cubicBezTo>
                    <a:pt x="834" y="9993"/>
                    <a:pt x="0" y="10894"/>
                    <a:pt x="34" y="11928"/>
                  </a:cubicBezTo>
                  <a:cubicBezTo>
                    <a:pt x="67" y="12995"/>
                    <a:pt x="934" y="13829"/>
                    <a:pt x="2002" y="13829"/>
                  </a:cubicBezTo>
                  <a:lnTo>
                    <a:pt x="2369" y="13829"/>
                  </a:lnTo>
                  <a:cubicBezTo>
                    <a:pt x="3102" y="16364"/>
                    <a:pt x="4804" y="18333"/>
                    <a:pt x="6905" y="19066"/>
                  </a:cubicBezTo>
                  <a:lnTo>
                    <a:pt x="7039" y="20134"/>
                  </a:lnTo>
                  <a:cubicBezTo>
                    <a:pt x="4970" y="20768"/>
                    <a:pt x="3536" y="22202"/>
                    <a:pt x="3536" y="23903"/>
                  </a:cubicBezTo>
                  <a:cubicBezTo>
                    <a:pt x="3536" y="26171"/>
                    <a:pt x="6138" y="28039"/>
                    <a:pt x="9374" y="28039"/>
                  </a:cubicBezTo>
                  <a:cubicBezTo>
                    <a:pt x="12609" y="28039"/>
                    <a:pt x="15244" y="26171"/>
                    <a:pt x="15244" y="23903"/>
                  </a:cubicBezTo>
                  <a:cubicBezTo>
                    <a:pt x="15244" y="22702"/>
                    <a:pt x="14511" y="21602"/>
                    <a:pt x="13343" y="20868"/>
                  </a:cubicBezTo>
                  <a:lnTo>
                    <a:pt x="12943" y="17599"/>
                  </a:lnTo>
                  <a:cubicBezTo>
                    <a:pt x="13910" y="16598"/>
                    <a:pt x="14644" y="15230"/>
                    <a:pt x="14978" y="13696"/>
                  </a:cubicBezTo>
                  <a:lnTo>
                    <a:pt x="15545" y="13629"/>
                  </a:lnTo>
                  <a:cubicBezTo>
                    <a:pt x="16579" y="13562"/>
                    <a:pt x="17379" y="12628"/>
                    <a:pt x="17279" y="11561"/>
                  </a:cubicBezTo>
                  <a:cubicBezTo>
                    <a:pt x="17215" y="10537"/>
                    <a:pt x="16353" y="9789"/>
                    <a:pt x="15340" y="9789"/>
                  </a:cubicBezTo>
                  <a:cubicBezTo>
                    <a:pt x="15297" y="9789"/>
                    <a:pt x="15254" y="9790"/>
                    <a:pt x="15211" y="9793"/>
                  </a:cubicBezTo>
                  <a:lnTo>
                    <a:pt x="15078" y="9826"/>
                  </a:lnTo>
                  <a:lnTo>
                    <a:pt x="14878" y="7458"/>
                  </a:lnTo>
                  <a:cubicBezTo>
                    <a:pt x="14558" y="3239"/>
                    <a:pt x="11574" y="1"/>
                    <a:pt x="8157" y="1"/>
                  </a:cubicBezTo>
                  <a:close/>
                </a:path>
              </a:pathLst>
            </a:custGeom>
            <a:solidFill>
              <a:srgbClr val="EEEEEE"/>
            </a:solidFill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6116425" y="1840085"/>
              <a:ext cx="6531" cy="53515"/>
            </a:xfrm>
            <a:custGeom>
              <a:avLst/>
              <a:gdLst/>
              <a:ahLst/>
              <a:cxnLst/>
              <a:rect l="l" t="t" r="r" b="b"/>
              <a:pathLst>
                <a:path w="334" h="2737" extrusionOk="0">
                  <a:moveTo>
                    <a:pt x="0" y="1"/>
                  </a:moveTo>
                  <a:lnTo>
                    <a:pt x="334" y="2736"/>
                  </a:lnTo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6116425" y="1840085"/>
              <a:ext cx="6531" cy="53515"/>
            </a:xfrm>
            <a:custGeom>
              <a:avLst/>
              <a:gdLst/>
              <a:ahLst/>
              <a:cxnLst/>
              <a:rect l="l" t="t" r="r" b="b"/>
              <a:pathLst>
                <a:path w="334" h="2737" fill="none" extrusionOk="0">
                  <a:moveTo>
                    <a:pt x="0" y="1"/>
                  </a:moveTo>
                  <a:lnTo>
                    <a:pt x="334" y="2736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6234468" y="1810736"/>
              <a:ext cx="8505" cy="69157"/>
            </a:xfrm>
            <a:custGeom>
              <a:avLst/>
              <a:gdLst/>
              <a:ahLst/>
              <a:cxnLst/>
              <a:rect l="l" t="t" r="r" b="b"/>
              <a:pathLst>
                <a:path w="435" h="3537" extrusionOk="0">
                  <a:moveTo>
                    <a:pt x="434" y="3537"/>
                  </a:moveTo>
                  <a:lnTo>
                    <a:pt x="1" y="1"/>
                  </a:lnTo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6234468" y="1810736"/>
              <a:ext cx="8505" cy="69157"/>
            </a:xfrm>
            <a:custGeom>
              <a:avLst/>
              <a:gdLst/>
              <a:ahLst/>
              <a:cxnLst/>
              <a:rect l="l" t="t" r="r" b="b"/>
              <a:pathLst>
                <a:path w="435" h="3537" fill="none" extrusionOk="0">
                  <a:moveTo>
                    <a:pt x="434" y="3537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6021201" y="1700514"/>
              <a:ext cx="140895" cy="145783"/>
            </a:xfrm>
            <a:custGeom>
              <a:avLst/>
              <a:gdLst/>
              <a:ahLst/>
              <a:cxnLst/>
              <a:rect l="l" t="t" r="r" b="b"/>
              <a:pathLst>
                <a:path w="7206" h="7456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367"/>
                    <a:pt x="100" y="734"/>
                    <a:pt x="167" y="1101"/>
                  </a:cubicBezTo>
                  <a:cubicBezTo>
                    <a:pt x="300" y="1802"/>
                    <a:pt x="500" y="2469"/>
                    <a:pt x="767" y="3069"/>
                  </a:cubicBezTo>
                  <a:cubicBezTo>
                    <a:pt x="1168" y="4003"/>
                    <a:pt x="1735" y="4804"/>
                    <a:pt x="2368" y="5471"/>
                  </a:cubicBezTo>
                  <a:cubicBezTo>
                    <a:pt x="3036" y="6171"/>
                    <a:pt x="3769" y="6672"/>
                    <a:pt x="4603" y="7039"/>
                  </a:cubicBezTo>
                  <a:cubicBezTo>
                    <a:pt x="5270" y="7317"/>
                    <a:pt x="6007" y="7456"/>
                    <a:pt x="6755" y="7456"/>
                  </a:cubicBezTo>
                  <a:cubicBezTo>
                    <a:pt x="6905" y="7456"/>
                    <a:pt x="7055" y="7450"/>
                    <a:pt x="7205" y="74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6021201" y="1700514"/>
              <a:ext cx="140895" cy="146761"/>
            </a:xfrm>
            <a:custGeom>
              <a:avLst/>
              <a:gdLst/>
              <a:ahLst/>
              <a:cxnLst/>
              <a:rect l="l" t="t" r="r" b="b"/>
              <a:pathLst>
                <a:path w="7206" h="7506" fill="none" extrusionOk="0">
                  <a:moveTo>
                    <a:pt x="0" y="0"/>
                  </a:moveTo>
                  <a:cubicBezTo>
                    <a:pt x="33" y="367"/>
                    <a:pt x="100" y="734"/>
                    <a:pt x="167" y="1101"/>
                  </a:cubicBezTo>
                  <a:cubicBezTo>
                    <a:pt x="300" y="1802"/>
                    <a:pt x="500" y="2469"/>
                    <a:pt x="767" y="3069"/>
                  </a:cubicBezTo>
                  <a:cubicBezTo>
                    <a:pt x="1168" y="4003"/>
                    <a:pt x="1735" y="4804"/>
                    <a:pt x="2368" y="5471"/>
                  </a:cubicBezTo>
                  <a:cubicBezTo>
                    <a:pt x="3036" y="6171"/>
                    <a:pt x="3769" y="6672"/>
                    <a:pt x="4603" y="7039"/>
                  </a:cubicBezTo>
                  <a:cubicBezTo>
                    <a:pt x="5404" y="7372"/>
                    <a:pt x="6305" y="7506"/>
                    <a:pt x="7205" y="7439"/>
                  </a:cubicBezTo>
                  <a:lnTo>
                    <a:pt x="7205" y="7439"/>
                  </a:lnTo>
                  <a:lnTo>
                    <a:pt x="7205" y="7439"/>
                  </a:lnTo>
                  <a:lnTo>
                    <a:pt x="7205" y="7439"/>
                  </a:lnTo>
                  <a:lnTo>
                    <a:pt x="7205" y="7439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6014025" y="1466677"/>
              <a:ext cx="262864" cy="199924"/>
            </a:xfrm>
            <a:custGeom>
              <a:avLst/>
              <a:gdLst/>
              <a:ahLst/>
              <a:cxnLst/>
              <a:rect l="l" t="t" r="r" b="b"/>
              <a:pathLst>
                <a:path w="13444" h="10225" extrusionOk="0">
                  <a:moveTo>
                    <a:pt x="6485" y="1"/>
                  </a:moveTo>
                  <a:cubicBezTo>
                    <a:pt x="6337" y="1"/>
                    <a:pt x="6188" y="6"/>
                    <a:pt x="6038" y="17"/>
                  </a:cubicBezTo>
                  <a:cubicBezTo>
                    <a:pt x="5137" y="84"/>
                    <a:pt x="4270" y="384"/>
                    <a:pt x="3536" y="851"/>
                  </a:cubicBezTo>
                  <a:cubicBezTo>
                    <a:pt x="2769" y="1318"/>
                    <a:pt x="2102" y="1952"/>
                    <a:pt x="1568" y="2719"/>
                  </a:cubicBezTo>
                  <a:cubicBezTo>
                    <a:pt x="1034" y="3487"/>
                    <a:pt x="634" y="4354"/>
                    <a:pt x="367" y="5355"/>
                  </a:cubicBezTo>
                  <a:cubicBezTo>
                    <a:pt x="100" y="6322"/>
                    <a:pt x="0" y="7389"/>
                    <a:pt x="100" y="8490"/>
                  </a:cubicBezTo>
                  <a:lnTo>
                    <a:pt x="167" y="9357"/>
                  </a:lnTo>
                  <a:lnTo>
                    <a:pt x="234" y="10225"/>
                  </a:lnTo>
                  <a:lnTo>
                    <a:pt x="13443" y="10058"/>
                  </a:lnTo>
                  <a:lnTo>
                    <a:pt x="13376" y="9191"/>
                  </a:lnTo>
                  <a:lnTo>
                    <a:pt x="13310" y="8323"/>
                  </a:lnTo>
                  <a:lnTo>
                    <a:pt x="13243" y="7456"/>
                  </a:lnTo>
                  <a:cubicBezTo>
                    <a:pt x="13143" y="6355"/>
                    <a:pt x="12876" y="5321"/>
                    <a:pt x="12476" y="4387"/>
                  </a:cubicBezTo>
                  <a:cubicBezTo>
                    <a:pt x="12042" y="3487"/>
                    <a:pt x="11508" y="2653"/>
                    <a:pt x="10875" y="1985"/>
                  </a:cubicBezTo>
                  <a:cubicBezTo>
                    <a:pt x="10207" y="1285"/>
                    <a:pt x="9440" y="785"/>
                    <a:pt x="8640" y="418"/>
                  </a:cubicBezTo>
                  <a:cubicBezTo>
                    <a:pt x="7945" y="140"/>
                    <a:pt x="7227" y="1"/>
                    <a:pt x="64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6014025" y="1465699"/>
              <a:ext cx="262864" cy="200902"/>
            </a:xfrm>
            <a:custGeom>
              <a:avLst/>
              <a:gdLst/>
              <a:ahLst/>
              <a:cxnLst/>
              <a:rect l="l" t="t" r="r" b="b"/>
              <a:pathLst>
                <a:path w="13444" h="10275" fill="none" extrusionOk="0">
                  <a:moveTo>
                    <a:pt x="13443" y="10108"/>
                  </a:moveTo>
                  <a:lnTo>
                    <a:pt x="13376" y="9241"/>
                  </a:lnTo>
                  <a:lnTo>
                    <a:pt x="13310" y="8373"/>
                  </a:lnTo>
                  <a:lnTo>
                    <a:pt x="13243" y="7506"/>
                  </a:lnTo>
                  <a:cubicBezTo>
                    <a:pt x="13143" y="6405"/>
                    <a:pt x="12876" y="5371"/>
                    <a:pt x="12476" y="4437"/>
                  </a:cubicBezTo>
                  <a:cubicBezTo>
                    <a:pt x="12042" y="3537"/>
                    <a:pt x="11508" y="2703"/>
                    <a:pt x="10875" y="2035"/>
                  </a:cubicBezTo>
                  <a:cubicBezTo>
                    <a:pt x="10207" y="1335"/>
                    <a:pt x="9440" y="835"/>
                    <a:pt x="8640" y="468"/>
                  </a:cubicBezTo>
                  <a:cubicBezTo>
                    <a:pt x="7806" y="134"/>
                    <a:pt x="6938" y="1"/>
                    <a:pt x="6038" y="67"/>
                  </a:cubicBezTo>
                  <a:lnTo>
                    <a:pt x="6038" y="67"/>
                  </a:lnTo>
                  <a:lnTo>
                    <a:pt x="6038" y="67"/>
                  </a:lnTo>
                  <a:lnTo>
                    <a:pt x="6038" y="67"/>
                  </a:lnTo>
                  <a:lnTo>
                    <a:pt x="6038" y="67"/>
                  </a:lnTo>
                  <a:cubicBezTo>
                    <a:pt x="5137" y="134"/>
                    <a:pt x="4270" y="434"/>
                    <a:pt x="3536" y="901"/>
                  </a:cubicBezTo>
                  <a:cubicBezTo>
                    <a:pt x="2769" y="1368"/>
                    <a:pt x="2102" y="2002"/>
                    <a:pt x="1568" y="2769"/>
                  </a:cubicBezTo>
                  <a:cubicBezTo>
                    <a:pt x="1034" y="3537"/>
                    <a:pt x="634" y="4404"/>
                    <a:pt x="367" y="5405"/>
                  </a:cubicBezTo>
                  <a:cubicBezTo>
                    <a:pt x="100" y="6372"/>
                    <a:pt x="0" y="7439"/>
                    <a:pt x="100" y="8540"/>
                  </a:cubicBezTo>
                  <a:lnTo>
                    <a:pt x="167" y="9407"/>
                  </a:lnTo>
                  <a:lnTo>
                    <a:pt x="234" y="10275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5974234" y="1446654"/>
              <a:ext cx="343088" cy="242862"/>
            </a:xfrm>
            <a:custGeom>
              <a:avLst/>
              <a:gdLst/>
              <a:ahLst/>
              <a:cxnLst/>
              <a:rect l="l" t="t" r="r" b="b"/>
              <a:pathLst>
                <a:path w="17547" h="12421" extrusionOk="0">
                  <a:moveTo>
                    <a:pt x="10081" y="1"/>
                  </a:moveTo>
                  <a:cubicBezTo>
                    <a:pt x="9979" y="1"/>
                    <a:pt x="9877" y="3"/>
                    <a:pt x="9774" y="7"/>
                  </a:cubicBezTo>
                  <a:lnTo>
                    <a:pt x="7172" y="107"/>
                  </a:lnTo>
                  <a:cubicBezTo>
                    <a:pt x="3136" y="308"/>
                    <a:pt x="0" y="3710"/>
                    <a:pt x="167" y="7780"/>
                  </a:cubicBezTo>
                  <a:lnTo>
                    <a:pt x="200" y="8247"/>
                  </a:lnTo>
                  <a:cubicBezTo>
                    <a:pt x="298" y="10587"/>
                    <a:pt x="2232" y="12420"/>
                    <a:pt x="4584" y="12420"/>
                  </a:cubicBezTo>
                  <a:cubicBezTo>
                    <a:pt x="4646" y="12420"/>
                    <a:pt x="4708" y="12419"/>
                    <a:pt x="4770" y="12416"/>
                  </a:cubicBezTo>
                  <a:lnTo>
                    <a:pt x="13243" y="12049"/>
                  </a:lnTo>
                  <a:cubicBezTo>
                    <a:pt x="15645" y="11949"/>
                    <a:pt x="17546" y="9914"/>
                    <a:pt x="17413" y="7479"/>
                  </a:cubicBezTo>
                  <a:lnTo>
                    <a:pt x="17413" y="7012"/>
                  </a:lnTo>
                  <a:cubicBezTo>
                    <a:pt x="17250" y="3079"/>
                    <a:pt x="13983" y="1"/>
                    <a:pt x="100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6210985" y="1741596"/>
              <a:ext cx="61981" cy="88729"/>
            </a:xfrm>
            <a:custGeom>
              <a:avLst/>
              <a:gdLst/>
              <a:ahLst/>
              <a:cxnLst/>
              <a:rect l="l" t="t" r="r" b="b"/>
              <a:pathLst>
                <a:path w="3170" h="4538" extrusionOk="0">
                  <a:moveTo>
                    <a:pt x="3170" y="1"/>
                  </a:moveTo>
                  <a:lnTo>
                    <a:pt x="1" y="4537"/>
                  </a:lnTo>
                  <a:cubicBezTo>
                    <a:pt x="768" y="4070"/>
                    <a:pt x="1402" y="3403"/>
                    <a:pt x="1936" y="2636"/>
                  </a:cubicBezTo>
                  <a:cubicBezTo>
                    <a:pt x="2503" y="1869"/>
                    <a:pt x="2903" y="1002"/>
                    <a:pt x="317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6210985" y="1741596"/>
              <a:ext cx="61981" cy="88729"/>
            </a:xfrm>
            <a:custGeom>
              <a:avLst/>
              <a:gdLst/>
              <a:ahLst/>
              <a:cxnLst/>
              <a:rect l="l" t="t" r="r" b="b"/>
              <a:pathLst>
                <a:path w="3170" h="4538" fill="none" extrusionOk="0">
                  <a:moveTo>
                    <a:pt x="1" y="4537"/>
                  </a:moveTo>
                  <a:cubicBezTo>
                    <a:pt x="768" y="4070"/>
                    <a:pt x="1402" y="3403"/>
                    <a:pt x="1936" y="2636"/>
                  </a:cubicBezTo>
                  <a:cubicBezTo>
                    <a:pt x="2503" y="1869"/>
                    <a:pt x="2903" y="1002"/>
                    <a:pt x="3170" y="1"/>
                  </a:cubicBez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5978144" y="1597449"/>
              <a:ext cx="337222" cy="92073"/>
            </a:xfrm>
            <a:custGeom>
              <a:avLst/>
              <a:gdLst/>
              <a:ahLst/>
              <a:cxnLst/>
              <a:rect l="l" t="t" r="r" b="b"/>
              <a:pathLst>
                <a:path w="17247" h="4709" extrusionOk="0">
                  <a:moveTo>
                    <a:pt x="17246" y="1"/>
                  </a:moveTo>
                  <a:lnTo>
                    <a:pt x="17246" y="1"/>
                  </a:lnTo>
                  <a:cubicBezTo>
                    <a:pt x="16379" y="1135"/>
                    <a:pt x="15045" y="1902"/>
                    <a:pt x="13543" y="1969"/>
                  </a:cubicBezTo>
                  <a:lnTo>
                    <a:pt x="4070" y="2369"/>
                  </a:lnTo>
                  <a:cubicBezTo>
                    <a:pt x="4004" y="2372"/>
                    <a:pt x="3938" y="2373"/>
                    <a:pt x="3873" y="2373"/>
                  </a:cubicBezTo>
                  <a:cubicBezTo>
                    <a:pt x="2315" y="2373"/>
                    <a:pt x="897" y="1620"/>
                    <a:pt x="0" y="468"/>
                  </a:cubicBezTo>
                  <a:lnTo>
                    <a:pt x="0" y="535"/>
                  </a:lnTo>
                  <a:cubicBezTo>
                    <a:pt x="98" y="2875"/>
                    <a:pt x="2032" y="4708"/>
                    <a:pt x="4384" y="4708"/>
                  </a:cubicBezTo>
                  <a:cubicBezTo>
                    <a:pt x="4446" y="4708"/>
                    <a:pt x="4508" y="4707"/>
                    <a:pt x="4570" y="4704"/>
                  </a:cubicBezTo>
                  <a:lnTo>
                    <a:pt x="13043" y="4337"/>
                  </a:lnTo>
                  <a:cubicBezTo>
                    <a:pt x="15378" y="4237"/>
                    <a:pt x="17213" y="2336"/>
                    <a:pt x="17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6187521" y="1722042"/>
              <a:ext cx="20237" cy="28097"/>
            </a:xfrm>
            <a:custGeom>
              <a:avLst/>
              <a:gdLst/>
              <a:ahLst/>
              <a:cxnLst/>
              <a:rect l="l" t="t" r="r" b="b"/>
              <a:pathLst>
                <a:path w="1035" h="1437" extrusionOk="0">
                  <a:moveTo>
                    <a:pt x="500" y="0"/>
                  </a:moveTo>
                  <a:cubicBezTo>
                    <a:pt x="234" y="0"/>
                    <a:pt x="0" y="334"/>
                    <a:pt x="0" y="734"/>
                  </a:cubicBezTo>
                  <a:cubicBezTo>
                    <a:pt x="0" y="1116"/>
                    <a:pt x="212" y="1437"/>
                    <a:pt x="493" y="1437"/>
                  </a:cubicBezTo>
                  <a:cubicBezTo>
                    <a:pt x="506" y="1437"/>
                    <a:pt x="520" y="1436"/>
                    <a:pt x="534" y="1434"/>
                  </a:cubicBezTo>
                  <a:cubicBezTo>
                    <a:pt x="801" y="1434"/>
                    <a:pt x="1034" y="1101"/>
                    <a:pt x="1034" y="701"/>
                  </a:cubicBezTo>
                  <a:cubicBezTo>
                    <a:pt x="1034" y="300"/>
                    <a:pt x="801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6175124" y="1694648"/>
              <a:ext cx="39144" cy="10441"/>
            </a:xfrm>
            <a:custGeom>
              <a:avLst/>
              <a:gdLst/>
              <a:ahLst/>
              <a:cxnLst/>
              <a:rect l="l" t="t" r="r" b="b"/>
              <a:pathLst>
                <a:path w="2002" h="534" fill="none" extrusionOk="0">
                  <a:moveTo>
                    <a:pt x="2002" y="0"/>
                  </a:moveTo>
                  <a:cubicBezTo>
                    <a:pt x="1601" y="33"/>
                    <a:pt x="1235" y="67"/>
                    <a:pt x="901" y="167"/>
                  </a:cubicBezTo>
                  <a:cubicBezTo>
                    <a:pt x="567" y="267"/>
                    <a:pt x="267" y="367"/>
                    <a:pt x="0" y="534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6092942" y="1725953"/>
              <a:ext cx="20882" cy="28703"/>
            </a:xfrm>
            <a:custGeom>
              <a:avLst/>
              <a:gdLst/>
              <a:ahLst/>
              <a:cxnLst/>
              <a:rect l="l" t="t" r="r" b="b"/>
              <a:pathLst>
                <a:path w="1068" h="1468" extrusionOk="0">
                  <a:moveTo>
                    <a:pt x="501" y="0"/>
                  </a:moveTo>
                  <a:cubicBezTo>
                    <a:pt x="200" y="0"/>
                    <a:pt x="0" y="367"/>
                    <a:pt x="34" y="767"/>
                  </a:cubicBezTo>
                  <a:cubicBezTo>
                    <a:pt x="34" y="1168"/>
                    <a:pt x="267" y="1468"/>
                    <a:pt x="567" y="1468"/>
                  </a:cubicBezTo>
                  <a:cubicBezTo>
                    <a:pt x="834" y="1435"/>
                    <a:pt x="1068" y="1101"/>
                    <a:pt x="1034" y="701"/>
                  </a:cubicBezTo>
                  <a:cubicBezTo>
                    <a:pt x="1034" y="300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6084456" y="1699849"/>
              <a:ext cx="39164" cy="7860"/>
            </a:xfrm>
            <a:custGeom>
              <a:avLst/>
              <a:gdLst/>
              <a:ahLst/>
              <a:cxnLst/>
              <a:rect l="l" t="t" r="r" b="b"/>
              <a:pathLst>
                <a:path w="2003" h="402" fill="none" extrusionOk="0">
                  <a:moveTo>
                    <a:pt x="1" y="1"/>
                  </a:moveTo>
                  <a:cubicBezTo>
                    <a:pt x="368" y="1"/>
                    <a:pt x="768" y="34"/>
                    <a:pt x="1101" y="101"/>
                  </a:cubicBezTo>
                  <a:cubicBezTo>
                    <a:pt x="1435" y="168"/>
                    <a:pt x="1735" y="268"/>
                    <a:pt x="2002" y="401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6120981" y="1776831"/>
              <a:ext cx="65247" cy="8486"/>
            </a:xfrm>
            <a:custGeom>
              <a:avLst/>
              <a:gdLst/>
              <a:ahLst/>
              <a:cxnLst/>
              <a:rect l="l" t="t" r="r" b="b"/>
              <a:pathLst>
                <a:path w="3337" h="434" fill="none" extrusionOk="0">
                  <a:moveTo>
                    <a:pt x="3336" y="0"/>
                  </a:moveTo>
                  <a:cubicBezTo>
                    <a:pt x="2936" y="234"/>
                    <a:pt x="2402" y="334"/>
                    <a:pt x="1802" y="367"/>
                  </a:cubicBezTo>
                  <a:lnTo>
                    <a:pt x="1702" y="367"/>
                  </a:lnTo>
                  <a:lnTo>
                    <a:pt x="1602" y="400"/>
                  </a:lnTo>
                  <a:cubicBezTo>
                    <a:pt x="1035" y="434"/>
                    <a:pt x="468" y="434"/>
                    <a:pt x="1" y="267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5811179" y="1926961"/>
              <a:ext cx="271330" cy="430526"/>
            </a:xfrm>
            <a:custGeom>
              <a:avLst/>
              <a:gdLst/>
              <a:ahLst/>
              <a:cxnLst/>
              <a:rect l="l" t="t" r="r" b="b"/>
              <a:pathLst>
                <a:path w="13877" h="22019" extrusionOk="0">
                  <a:moveTo>
                    <a:pt x="9899" y="0"/>
                  </a:moveTo>
                  <a:cubicBezTo>
                    <a:pt x="8522" y="0"/>
                    <a:pt x="7203" y="829"/>
                    <a:pt x="6671" y="2196"/>
                  </a:cubicBezTo>
                  <a:lnTo>
                    <a:pt x="734" y="17207"/>
                  </a:lnTo>
                  <a:cubicBezTo>
                    <a:pt x="0" y="19008"/>
                    <a:pt x="867" y="21043"/>
                    <a:pt x="2669" y="21777"/>
                  </a:cubicBezTo>
                  <a:cubicBezTo>
                    <a:pt x="3091" y="21941"/>
                    <a:pt x="3526" y="22019"/>
                    <a:pt x="3955" y="22019"/>
                  </a:cubicBezTo>
                  <a:cubicBezTo>
                    <a:pt x="5353" y="22019"/>
                    <a:pt x="6677" y="21187"/>
                    <a:pt x="7239" y="19808"/>
                  </a:cubicBezTo>
                  <a:lnTo>
                    <a:pt x="13176" y="4831"/>
                  </a:lnTo>
                  <a:cubicBezTo>
                    <a:pt x="13877" y="3030"/>
                    <a:pt x="13009" y="995"/>
                    <a:pt x="11208" y="261"/>
                  </a:cubicBezTo>
                  <a:cubicBezTo>
                    <a:pt x="10781" y="84"/>
                    <a:pt x="10337" y="0"/>
                    <a:pt x="9899" y="0"/>
                  </a:cubicBezTo>
                  <a:close/>
                </a:path>
              </a:pathLst>
            </a:custGeom>
            <a:solidFill>
              <a:srgbClr val="FF6952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5655946" y="1814353"/>
              <a:ext cx="275241" cy="523948"/>
            </a:xfrm>
            <a:custGeom>
              <a:avLst/>
              <a:gdLst/>
              <a:ahLst/>
              <a:cxnLst/>
              <a:rect l="l" t="t" r="r" b="b"/>
              <a:pathLst>
                <a:path w="14077" h="26797" extrusionOk="0">
                  <a:moveTo>
                    <a:pt x="4663" y="1"/>
                  </a:moveTo>
                  <a:cubicBezTo>
                    <a:pt x="4599" y="1"/>
                    <a:pt x="4535" y="6"/>
                    <a:pt x="4470" y="16"/>
                  </a:cubicBezTo>
                  <a:cubicBezTo>
                    <a:pt x="3803" y="149"/>
                    <a:pt x="3402" y="783"/>
                    <a:pt x="3503" y="1417"/>
                  </a:cubicBezTo>
                  <a:lnTo>
                    <a:pt x="3803" y="3051"/>
                  </a:lnTo>
                  <a:lnTo>
                    <a:pt x="4003" y="4085"/>
                  </a:lnTo>
                  <a:cubicBezTo>
                    <a:pt x="3936" y="4119"/>
                    <a:pt x="3869" y="4152"/>
                    <a:pt x="3803" y="4185"/>
                  </a:cubicBezTo>
                  <a:lnTo>
                    <a:pt x="3736" y="3985"/>
                  </a:lnTo>
                  <a:cubicBezTo>
                    <a:pt x="3703" y="3852"/>
                    <a:pt x="3669" y="3685"/>
                    <a:pt x="3569" y="3552"/>
                  </a:cubicBezTo>
                  <a:lnTo>
                    <a:pt x="2402" y="1517"/>
                  </a:lnTo>
                  <a:cubicBezTo>
                    <a:pt x="2178" y="1137"/>
                    <a:pt x="1774" y="921"/>
                    <a:pt x="1362" y="921"/>
                  </a:cubicBezTo>
                  <a:cubicBezTo>
                    <a:pt x="1159" y="921"/>
                    <a:pt x="954" y="973"/>
                    <a:pt x="767" y="1083"/>
                  </a:cubicBezTo>
                  <a:cubicBezTo>
                    <a:pt x="200" y="1417"/>
                    <a:pt x="0" y="2151"/>
                    <a:pt x="334" y="2718"/>
                  </a:cubicBezTo>
                  <a:lnTo>
                    <a:pt x="1368" y="4519"/>
                  </a:lnTo>
                  <a:lnTo>
                    <a:pt x="1368" y="4552"/>
                  </a:lnTo>
                  <a:lnTo>
                    <a:pt x="1968" y="6087"/>
                  </a:lnTo>
                  <a:cubicBezTo>
                    <a:pt x="1534" y="7121"/>
                    <a:pt x="1534" y="8355"/>
                    <a:pt x="2135" y="9423"/>
                  </a:cubicBezTo>
                  <a:cubicBezTo>
                    <a:pt x="2402" y="9890"/>
                    <a:pt x="2769" y="10290"/>
                    <a:pt x="3169" y="10590"/>
                  </a:cubicBezTo>
                  <a:cubicBezTo>
                    <a:pt x="3169" y="10623"/>
                    <a:pt x="3169" y="10657"/>
                    <a:pt x="3202" y="10690"/>
                  </a:cubicBezTo>
                  <a:lnTo>
                    <a:pt x="8473" y="25034"/>
                  </a:lnTo>
                  <a:cubicBezTo>
                    <a:pt x="8890" y="26129"/>
                    <a:pt x="9919" y="26796"/>
                    <a:pt x="11017" y="26796"/>
                  </a:cubicBezTo>
                  <a:cubicBezTo>
                    <a:pt x="11324" y="26796"/>
                    <a:pt x="11636" y="26744"/>
                    <a:pt x="11942" y="26635"/>
                  </a:cubicBezTo>
                  <a:cubicBezTo>
                    <a:pt x="13343" y="26135"/>
                    <a:pt x="14077" y="24600"/>
                    <a:pt x="13576" y="23199"/>
                  </a:cubicBezTo>
                  <a:lnTo>
                    <a:pt x="8606" y="9723"/>
                  </a:lnTo>
                  <a:cubicBezTo>
                    <a:pt x="8740" y="9523"/>
                    <a:pt x="8840" y="9356"/>
                    <a:pt x="8906" y="9156"/>
                  </a:cubicBezTo>
                  <a:cubicBezTo>
                    <a:pt x="9240" y="8989"/>
                    <a:pt x="9507" y="8722"/>
                    <a:pt x="9674" y="8388"/>
                  </a:cubicBezTo>
                  <a:lnTo>
                    <a:pt x="11241" y="7821"/>
                  </a:lnTo>
                  <a:cubicBezTo>
                    <a:pt x="11808" y="7621"/>
                    <a:pt x="12075" y="6987"/>
                    <a:pt x="11875" y="6420"/>
                  </a:cubicBezTo>
                  <a:cubicBezTo>
                    <a:pt x="11717" y="6000"/>
                    <a:pt x="11311" y="5724"/>
                    <a:pt x="10869" y="5724"/>
                  </a:cubicBezTo>
                  <a:cubicBezTo>
                    <a:pt x="10749" y="5724"/>
                    <a:pt x="10628" y="5744"/>
                    <a:pt x="10508" y="5787"/>
                  </a:cubicBezTo>
                  <a:lnTo>
                    <a:pt x="9073" y="6320"/>
                  </a:lnTo>
                  <a:cubicBezTo>
                    <a:pt x="9073" y="6320"/>
                    <a:pt x="9040" y="6287"/>
                    <a:pt x="9040" y="6287"/>
                  </a:cubicBezTo>
                  <a:cubicBezTo>
                    <a:pt x="8940" y="6087"/>
                    <a:pt x="8873" y="5920"/>
                    <a:pt x="8773" y="5720"/>
                  </a:cubicBezTo>
                  <a:cubicBezTo>
                    <a:pt x="8706" y="5620"/>
                    <a:pt x="8640" y="5520"/>
                    <a:pt x="8573" y="5420"/>
                  </a:cubicBezTo>
                  <a:lnTo>
                    <a:pt x="8906" y="3552"/>
                  </a:lnTo>
                  <a:cubicBezTo>
                    <a:pt x="8906" y="3485"/>
                    <a:pt x="8940" y="3418"/>
                    <a:pt x="8940" y="3318"/>
                  </a:cubicBezTo>
                  <a:cubicBezTo>
                    <a:pt x="8973" y="3151"/>
                    <a:pt x="8973" y="2985"/>
                    <a:pt x="8940" y="2851"/>
                  </a:cubicBezTo>
                  <a:lnTo>
                    <a:pt x="8873" y="1650"/>
                  </a:lnTo>
                  <a:cubicBezTo>
                    <a:pt x="8840" y="1017"/>
                    <a:pt x="8306" y="516"/>
                    <a:pt x="7639" y="516"/>
                  </a:cubicBezTo>
                  <a:cubicBezTo>
                    <a:pt x="6972" y="550"/>
                    <a:pt x="6471" y="1117"/>
                    <a:pt x="6505" y="1784"/>
                  </a:cubicBezTo>
                  <a:lnTo>
                    <a:pt x="6571" y="3118"/>
                  </a:lnTo>
                  <a:lnTo>
                    <a:pt x="6438" y="3919"/>
                  </a:lnTo>
                  <a:lnTo>
                    <a:pt x="6405" y="3919"/>
                  </a:lnTo>
                  <a:lnTo>
                    <a:pt x="6305" y="3285"/>
                  </a:lnTo>
                  <a:lnTo>
                    <a:pt x="5838" y="983"/>
                  </a:lnTo>
                  <a:cubicBezTo>
                    <a:pt x="5718" y="384"/>
                    <a:pt x="5222" y="1"/>
                    <a:pt x="4663" y="1"/>
                  </a:cubicBezTo>
                  <a:close/>
                </a:path>
              </a:pathLst>
            </a:custGeom>
            <a:solidFill>
              <a:srgbClr val="EEEEEE"/>
            </a:solidFill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5678119" y="1898139"/>
              <a:ext cx="120678" cy="138705"/>
            </a:xfrm>
            <a:custGeom>
              <a:avLst/>
              <a:gdLst/>
              <a:ahLst/>
              <a:cxnLst/>
              <a:rect l="l" t="t" r="r" b="b"/>
              <a:pathLst>
                <a:path w="6172" h="7094" extrusionOk="0">
                  <a:moveTo>
                    <a:pt x="2469" y="1"/>
                  </a:moveTo>
                  <a:cubicBezTo>
                    <a:pt x="667" y="1001"/>
                    <a:pt x="0" y="3336"/>
                    <a:pt x="1034" y="5171"/>
                  </a:cubicBezTo>
                  <a:cubicBezTo>
                    <a:pt x="1714" y="6394"/>
                    <a:pt x="3008" y="7094"/>
                    <a:pt x="4333" y="7094"/>
                  </a:cubicBezTo>
                  <a:cubicBezTo>
                    <a:pt x="4959" y="7094"/>
                    <a:pt x="5593" y="6937"/>
                    <a:pt x="6171" y="6605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5678119" y="1898139"/>
              <a:ext cx="120678" cy="149381"/>
            </a:xfrm>
            <a:custGeom>
              <a:avLst/>
              <a:gdLst/>
              <a:ahLst/>
              <a:cxnLst/>
              <a:rect l="l" t="t" r="r" b="b"/>
              <a:pathLst>
                <a:path w="6172" h="7640" fill="none" extrusionOk="0">
                  <a:moveTo>
                    <a:pt x="2469" y="1"/>
                  </a:moveTo>
                  <a:cubicBezTo>
                    <a:pt x="667" y="1001"/>
                    <a:pt x="0" y="3336"/>
                    <a:pt x="1034" y="5171"/>
                  </a:cubicBezTo>
                  <a:cubicBezTo>
                    <a:pt x="2035" y="6972"/>
                    <a:pt x="4370" y="7639"/>
                    <a:pt x="6171" y="6605"/>
                  </a:cubicBez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5931842" y="1869806"/>
              <a:ext cx="426557" cy="556230"/>
            </a:xfrm>
            <a:custGeom>
              <a:avLst/>
              <a:gdLst/>
              <a:ahLst/>
              <a:cxnLst/>
              <a:rect l="l" t="t" r="r" b="b"/>
              <a:pathLst>
                <a:path w="21816" h="28448" extrusionOk="0">
                  <a:moveTo>
                    <a:pt x="9569" y="1"/>
                  </a:moveTo>
                  <a:cubicBezTo>
                    <a:pt x="6277" y="1"/>
                    <a:pt x="4130" y="3425"/>
                    <a:pt x="3069" y="8121"/>
                  </a:cubicBezTo>
                  <a:cubicBezTo>
                    <a:pt x="1535" y="8555"/>
                    <a:pt x="367" y="9922"/>
                    <a:pt x="300" y="11623"/>
                  </a:cubicBezTo>
                  <a:cubicBezTo>
                    <a:pt x="267" y="12824"/>
                    <a:pt x="801" y="13925"/>
                    <a:pt x="1668" y="14659"/>
                  </a:cubicBezTo>
                  <a:lnTo>
                    <a:pt x="0" y="25300"/>
                  </a:lnTo>
                  <a:cubicBezTo>
                    <a:pt x="0" y="26167"/>
                    <a:pt x="1134" y="27768"/>
                    <a:pt x="1968" y="28002"/>
                  </a:cubicBezTo>
                  <a:cubicBezTo>
                    <a:pt x="2300" y="28088"/>
                    <a:pt x="2710" y="28123"/>
                    <a:pt x="3170" y="28123"/>
                  </a:cubicBezTo>
                  <a:cubicBezTo>
                    <a:pt x="5122" y="28123"/>
                    <a:pt x="7974" y="27497"/>
                    <a:pt x="9610" y="27497"/>
                  </a:cubicBezTo>
                  <a:cubicBezTo>
                    <a:pt x="9834" y="27497"/>
                    <a:pt x="10035" y="27508"/>
                    <a:pt x="10207" y="27535"/>
                  </a:cubicBezTo>
                  <a:cubicBezTo>
                    <a:pt x="12712" y="27934"/>
                    <a:pt x="14653" y="28447"/>
                    <a:pt x="16265" y="28447"/>
                  </a:cubicBezTo>
                  <a:cubicBezTo>
                    <a:pt x="18024" y="28447"/>
                    <a:pt x="19394" y="27836"/>
                    <a:pt x="20682" y="25800"/>
                  </a:cubicBezTo>
                  <a:cubicBezTo>
                    <a:pt x="20848" y="25567"/>
                    <a:pt x="20581" y="23999"/>
                    <a:pt x="20348" y="22731"/>
                  </a:cubicBezTo>
                  <a:cubicBezTo>
                    <a:pt x="20114" y="21431"/>
                    <a:pt x="20014" y="20130"/>
                    <a:pt x="20048" y="18862"/>
                  </a:cubicBezTo>
                  <a:lnTo>
                    <a:pt x="20081" y="18562"/>
                  </a:lnTo>
                  <a:cubicBezTo>
                    <a:pt x="20081" y="17961"/>
                    <a:pt x="20148" y="17328"/>
                    <a:pt x="20248" y="16727"/>
                  </a:cubicBezTo>
                  <a:cubicBezTo>
                    <a:pt x="21816" y="6220"/>
                    <a:pt x="19748" y="749"/>
                    <a:pt x="15444" y="449"/>
                  </a:cubicBezTo>
                  <a:lnTo>
                    <a:pt x="9941" y="15"/>
                  </a:lnTo>
                  <a:cubicBezTo>
                    <a:pt x="9815" y="6"/>
                    <a:pt x="9691" y="1"/>
                    <a:pt x="9569" y="1"/>
                  </a:cubicBezTo>
                  <a:close/>
                </a:path>
              </a:pathLst>
            </a:custGeom>
            <a:solidFill>
              <a:srgbClr val="FF6952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6009449" y="2109471"/>
              <a:ext cx="275260" cy="71152"/>
            </a:xfrm>
            <a:custGeom>
              <a:avLst/>
              <a:gdLst/>
              <a:ahLst/>
              <a:cxnLst/>
              <a:rect l="l" t="t" r="r" b="b"/>
              <a:pathLst>
                <a:path w="14078" h="3639" extrusionOk="0">
                  <a:moveTo>
                    <a:pt x="14077" y="0"/>
                  </a:moveTo>
                  <a:lnTo>
                    <a:pt x="1" y="3269"/>
                  </a:lnTo>
                  <a:lnTo>
                    <a:pt x="10175" y="3636"/>
                  </a:lnTo>
                  <a:cubicBezTo>
                    <a:pt x="10220" y="3638"/>
                    <a:pt x="10265" y="3638"/>
                    <a:pt x="10311" y="3638"/>
                  </a:cubicBezTo>
                  <a:cubicBezTo>
                    <a:pt x="11263" y="3638"/>
                    <a:pt x="12176" y="3304"/>
                    <a:pt x="12876" y="2635"/>
                  </a:cubicBezTo>
                  <a:cubicBezTo>
                    <a:pt x="13610" y="1935"/>
                    <a:pt x="14044" y="1001"/>
                    <a:pt x="1407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6009449" y="2109471"/>
              <a:ext cx="275260" cy="71758"/>
            </a:xfrm>
            <a:custGeom>
              <a:avLst/>
              <a:gdLst/>
              <a:ahLst/>
              <a:cxnLst/>
              <a:rect l="l" t="t" r="r" b="b"/>
              <a:pathLst>
                <a:path w="14078" h="3670" fill="none" extrusionOk="0">
                  <a:moveTo>
                    <a:pt x="1" y="3269"/>
                  </a:moveTo>
                  <a:lnTo>
                    <a:pt x="10175" y="3636"/>
                  </a:lnTo>
                  <a:cubicBezTo>
                    <a:pt x="11175" y="3670"/>
                    <a:pt x="12143" y="3336"/>
                    <a:pt x="12876" y="2635"/>
                  </a:cubicBezTo>
                  <a:cubicBezTo>
                    <a:pt x="13610" y="1935"/>
                    <a:pt x="14044" y="1001"/>
                    <a:pt x="14077" y="0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6262527" y="1950503"/>
              <a:ext cx="322851" cy="404971"/>
            </a:xfrm>
            <a:custGeom>
              <a:avLst/>
              <a:gdLst/>
              <a:ahLst/>
              <a:cxnLst/>
              <a:rect l="l" t="t" r="r" b="b"/>
              <a:pathLst>
                <a:path w="16512" h="20712" extrusionOk="0">
                  <a:moveTo>
                    <a:pt x="3996" y="1"/>
                  </a:moveTo>
                  <a:cubicBezTo>
                    <a:pt x="3358" y="1"/>
                    <a:pt x="2713" y="171"/>
                    <a:pt x="2135" y="525"/>
                  </a:cubicBezTo>
                  <a:cubicBezTo>
                    <a:pt x="501" y="1559"/>
                    <a:pt x="0" y="3727"/>
                    <a:pt x="1034" y="5362"/>
                  </a:cubicBezTo>
                  <a:lnTo>
                    <a:pt x="9574" y="19071"/>
                  </a:lnTo>
                  <a:cubicBezTo>
                    <a:pt x="10242" y="20129"/>
                    <a:pt x="11372" y="20711"/>
                    <a:pt x="12537" y="20711"/>
                  </a:cubicBezTo>
                  <a:cubicBezTo>
                    <a:pt x="13174" y="20711"/>
                    <a:pt x="13821" y="20537"/>
                    <a:pt x="14410" y="20172"/>
                  </a:cubicBezTo>
                  <a:cubicBezTo>
                    <a:pt x="16045" y="19138"/>
                    <a:pt x="16512" y="16970"/>
                    <a:pt x="15478" y="15335"/>
                  </a:cubicBezTo>
                  <a:lnTo>
                    <a:pt x="6972" y="1626"/>
                  </a:lnTo>
                  <a:cubicBezTo>
                    <a:pt x="6304" y="569"/>
                    <a:pt x="5161" y="1"/>
                    <a:pt x="3996" y="1"/>
                  </a:cubicBezTo>
                  <a:close/>
                </a:path>
              </a:pathLst>
            </a:custGeom>
            <a:solidFill>
              <a:srgbClr val="FF6952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6175124" y="2242237"/>
              <a:ext cx="384168" cy="220278"/>
            </a:xfrm>
            <a:custGeom>
              <a:avLst/>
              <a:gdLst/>
              <a:ahLst/>
              <a:cxnLst/>
              <a:rect l="l" t="t" r="r" b="b"/>
              <a:pathLst>
                <a:path w="19648" h="11266" extrusionOk="0">
                  <a:moveTo>
                    <a:pt x="16653" y="0"/>
                  </a:moveTo>
                  <a:cubicBezTo>
                    <a:pt x="16397" y="0"/>
                    <a:pt x="16137" y="37"/>
                    <a:pt x="15878" y="115"/>
                  </a:cubicBezTo>
                  <a:lnTo>
                    <a:pt x="7139" y="2817"/>
                  </a:lnTo>
                  <a:cubicBezTo>
                    <a:pt x="6552" y="2460"/>
                    <a:pt x="5867" y="2259"/>
                    <a:pt x="5159" y="2259"/>
                  </a:cubicBezTo>
                  <a:cubicBezTo>
                    <a:pt x="4942" y="2259"/>
                    <a:pt x="4723" y="2278"/>
                    <a:pt x="4504" y="2317"/>
                  </a:cubicBezTo>
                  <a:cubicBezTo>
                    <a:pt x="2836" y="2617"/>
                    <a:pt x="1601" y="3951"/>
                    <a:pt x="1335" y="5519"/>
                  </a:cubicBezTo>
                  <a:lnTo>
                    <a:pt x="200" y="8955"/>
                  </a:lnTo>
                  <a:cubicBezTo>
                    <a:pt x="0" y="9555"/>
                    <a:pt x="301" y="10189"/>
                    <a:pt x="901" y="10423"/>
                  </a:cubicBezTo>
                  <a:cubicBezTo>
                    <a:pt x="1024" y="10467"/>
                    <a:pt x="1150" y="10487"/>
                    <a:pt x="1273" y="10487"/>
                  </a:cubicBezTo>
                  <a:cubicBezTo>
                    <a:pt x="1618" y="10487"/>
                    <a:pt x="1948" y="10326"/>
                    <a:pt x="2169" y="10056"/>
                  </a:cubicBezTo>
                  <a:lnTo>
                    <a:pt x="2169" y="10056"/>
                  </a:lnTo>
                  <a:cubicBezTo>
                    <a:pt x="2135" y="10523"/>
                    <a:pt x="2402" y="11023"/>
                    <a:pt x="2902" y="11190"/>
                  </a:cubicBezTo>
                  <a:cubicBezTo>
                    <a:pt x="3035" y="11241"/>
                    <a:pt x="3168" y="11265"/>
                    <a:pt x="3299" y="11265"/>
                  </a:cubicBezTo>
                  <a:cubicBezTo>
                    <a:pt x="3762" y="11265"/>
                    <a:pt x="4188" y="10965"/>
                    <a:pt x="4370" y="10523"/>
                  </a:cubicBezTo>
                  <a:lnTo>
                    <a:pt x="4537" y="9989"/>
                  </a:lnTo>
                  <a:cubicBezTo>
                    <a:pt x="4537" y="10456"/>
                    <a:pt x="4837" y="10890"/>
                    <a:pt x="5304" y="11056"/>
                  </a:cubicBezTo>
                  <a:cubicBezTo>
                    <a:pt x="5422" y="11098"/>
                    <a:pt x="5545" y="11118"/>
                    <a:pt x="5667" y="11118"/>
                  </a:cubicBezTo>
                  <a:cubicBezTo>
                    <a:pt x="6129" y="11118"/>
                    <a:pt x="6580" y="10831"/>
                    <a:pt x="6738" y="10356"/>
                  </a:cubicBezTo>
                  <a:lnTo>
                    <a:pt x="7039" y="9489"/>
                  </a:lnTo>
                  <a:cubicBezTo>
                    <a:pt x="7672" y="9155"/>
                    <a:pt x="8173" y="8655"/>
                    <a:pt x="8506" y="8054"/>
                  </a:cubicBezTo>
                  <a:lnTo>
                    <a:pt x="17446" y="5286"/>
                  </a:lnTo>
                  <a:cubicBezTo>
                    <a:pt x="18847" y="4852"/>
                    <a:pt x="19648" y="3351"/>
                    <a:pt x="19247" y="1917"/>
                  </a:cubicBezTo>
                  <a:cubicBezTo>
                    <a:pt x="18892" y="768"/>
                    <a:pt x="17819" y="0"/>
                    <a:pt x="16653" y="0"/>
                  </a:cubicBezTo>
                  <a:close/>
                </a:path>
              </a:pathLst>
            </a:custGeom>
            <a:solidFill>
              <a:srgbClr val="EEEEEE"/>
            </a:solidFill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5903138" y="2478636"/>
              <a:ext cx="568098" cy="61336"/>
            </a:xfrm>
            <a:custGeom>
              <a:avLst/>
              <a:gdLst/>
              <a:ahLst/>
              <a:cxnLst/>
              <a:rect l="l" t="t" r="r" b="b"/>
              <a:pathLst>
                <a:path w="29055" h="3137" extrusionOk="0">
                  <a:moveTo>
                    <a:pt x="0" y="0"/>
                  </a:moveTo>
                  <a:lnTo>
                    <a:pt x="0" y="3136"/>
                  </a:lnTo>
                  <a:lnTo>
                    <a:pt x="29054" y="3136"/>
                  </a:lnTo>
                  <a:lnTo>
                    <a:pt x="290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5954016" y="2416672"/>
              <a:ext cx="489829" cy="81553"/>
            </a:xfrm>
            <a:custGeom>
              <a:avLst/>
              <a:gdLst/>
              <a:ahLst/>
              <a:cxnLst/>
              <a:rect l="l" t="t" r="r" b="b"/>
              <a:pathLst>
                <a:path w="25052" h="4171" extrusionOk="0">
                  <a:moveTo>
                    <a:pt x="2068" y="1"/>
                  </a:moveTo>
                  <a:cubicBezTo>
                    <a:pt x="934" y="1"/>
                    <a:pt x="0" y="901"/>
                    <a:pt x="0" y="2035"/>
                  </a:cubicBezTo>
                  <a:cubicBezTo>
                    <a:pt x="0" y="3169"/>
                    <a:pt x="901" y="4103"/>
                    <a:pt x="2035" y="4103"/>
                  </a:cubicBezTo>
                  <a:lnTo>
                    <a:pt x="23017" y="4170"/>
                  </a:lnTo>
                  <a:cubicBezTo>
                    <a:pt x="24117" y="4170"/>
                    <a:pt x="25051" y="3236"/>
                    <a:pt x="25051" y="2102"/>
                  </a:cubicBezTo>
                  <a:cubicBezTo>
                    <a:pt x="25051" y="968"/>
                    <a:pt x="24151" y="67"/>
                    <a:pt x="23017" y="67"/>
                  </a:cubicBezTo>
                  <a:lnTo>
                    <a:pt x="2068" y="1"/>
                  </a:lnTo>
                  <a:close/>
                </a:path>
              </a:pathLst>
            </a:custGeom>
            <a:solidFill>
              <a:schemeClr val="accent5"/>
            </a:solidFill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6078590" y="2454508"/>
              <a:ext cx="24147" cy="23502"/>
            </a:xfrm>
            <a:custGeom>
              <a:avLst/>
              <a:gdLst/>
              <a:ahLst/>
              <a:cxnLst/>
              <a:rect l="l" t="t" r="r" b="b"/>
              <a:pathLst>
                <a:path w="1235" h="120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34"/>
                    <a:pt x="267" y="1201"/>
                    <a:pt x="601" y="1201"/>
                  </a:cubicBezTo>
                  <a:cubicBezTo>
                    <a:pt x="934" y="1201"/>
                    <a:pt x="1235" y="934"/>
                    <a:pt x="1235" y="601"/>
                  </a:cubicBezTo>
                  <a:cubicBezTo>
                    <a:pt x="1235" y="267"/>
                    <a:pt x="968" y="0"/>
                    <a:pt x="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5883565" y="2048816"/>
              <a:ext cx="610488" cy="375682"/>
            </a:xfrm>
            <a:custGeom>
              <a:avLst/>
              <a:gdLst/>
              <a:ahLst/>
              <a:cxnLst/>
              <a:rect l="l" t="t" r="r" b="b"/>
              <a:pathLst>
                <a:path w="31223" h="19214" extrusionOk="0">
                  <a:moveTo>
                    <a:pt x="5771" y="0"/>
                  </a:moveTo>
                  <a:cubicBezTo>
                    <a:pt x="2502" y="0"/>
                    <a:pt x="1" y="2902"/>
                    <a:pt x="468" y="6104"/>
                  </a:cubicBezTo>
                  <a:lnTo>
                    <a:pt x="2035" y="14611"/>
                  </a:lnTo>
                  <a:cubicBezTo>
                    <a:pt x="2402" y="17246"/>
                    <a:pt x="4671" y="19214"/>
                    <a:pt x="7339" y="19214"/>
                  </a:cubicBezTo>
                  <a:lnTo>
                    <a:pt x="23918" y="19214"/>
                  </a:lnTo>
                  <a:cubicBezTo>
                    <a:pt x="26586" y="19214"/>
                    <a:pt x="28855" y="17246"/>
                    <a:pt x="29222" y="14611"/>
                  </a:cubicBezTo>
                  <a:lnTo>
                    <a:pt x="30789" y="6104"/>
                  </a:lnTo>
                  <a:cubicBezTo>
                    <a:pt x="31223" y="2902"/>
                    <a:pt x="28721" y="0"/>
                    <a:pt x="25486" y="0"/>
                  </a:cubicBezTo>
                  <a:close/>
                </a:path>
              </a:pathLst>
            </a:custGeom>
            <a:solidFill>
              <a:schemeClr val="accent5"/>
            </a:solidFill>
            <a:ln w="10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5934443" y="1447886"/>
              <a:ext cx="430487" cy="413868"/>
            </a:xfrm>
            <a:custGeom>
              <a:avLst/>
              <a:gdLst/>
              <a:ahLst/>
              <a:cxnLst/>
              <a:rect l="l" t="t" r="r" b="b"/>
              <a:pathLst>
                <a:path w="22017" h="21167" extrusionOk="0">
                  <a:moveTo>
                    <a:pt x="10996" y="0"/>
                  </a:moveTo>
                  <a:cubicBezTo>
                    <a:pt x="10834" y="0"/>
                    <a:pt x="10671" y="4"/>
                    <a:pt x="10508" y="11"/>
                  </a:cubicBezTo>
                  <a:cubicBezTo>
                    <a:pt x="4570" y="278"/>
                    <a:pt x="1" y="5282"/>
                    <a:pt x="234" y="11186"/>
                  </a:cubicBezTo>
                  <a:lnTo>
                    <a:pt x="401" y="15022"/>
                  </a:lnTo>
                  <a:cubicBezTo>
                    <a:pt x="563" y="18456"/>
                    <a:pt x="3400" y="21167"/>
                    <a:pt x="6802" y="21167"/>
                  </a:cubicBezTo>
                  <a:cubicBezTo>
                    <a:pt x="6903" y="21167"/>
                    <a:pt x="7004" y="21164"/>
                    <a:pt x="7106" y="21160"/>
                  </a:cubicBezTo>
                  <a:lnTo>
                    <a:pt x="15712" y="20793"/>
                  </a:lnTo>
                  <a:cubicBezTo>
                    <a:pt x="19281" y="20626"/>
                    <a:pt x="22016" y="17624"/>
                    <a:pt x="21849" y="14088"/>
                  </a:cubicBezTo>
                  <a:lnTo>
                    <a:pt x="21683" y="10252"/>
                  </a:lnTo>
                  <a:cubicBezTo>
                    <a:pt x="21456" y="4511"/>
                    <a:pt x="16687" y="0"/>
                    <a:pt x="109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5934443" y="1395092"/>
              <a:ext cx="430487" cy="414435"/>
            </a:xfrm>
            <a:custGeom>
              <a:avLst/>
              <a:gdLst/>
              <a:ahLst/>
              <a:cxnLst/>
              <a:rect l="l" t="t" r="r" b="b"/>
              <a:pathLst>
                <a:path w="22017" h="21196" extrusionOk="0">
                  <a:moveTo>
                    <a:pt x="10941" y="1"/>
                  </a:moveTo>
                  <a:cubicBezTo>
                    <a:pt x="10797" y="1"/>
                    <a:pt x="10653" y="3"/>
                    <a:pt x="10508" y="9"/>
                  </a:cubicBezTo>
                  <a:cubicBezTo>
                    <a:pt x="4570" y="276"/>
                    <a:pt x="1" y="5280"/>
                    <a:pt x="234" y="11217"/>
                  </a:cubicBezTo>
                  <a:lnTo>
                    <a:pt x="401" y="15053"/>
                  </a:lnTo>
                  <a:cubicBezTo>
                    <a:pt x="564" y="18506"/>
                    <a:pt x="3430" y="21196"/>
                    <a:pt x="6858" y="21196"/>
                  </a:cubicBezTo>
                  <a:cubicBezTo>
                    <a:pt x="6940" y="21196"/>
                    <a:pt x="7023" y="21194"/>
                    <a:pt x="7106" y="21191"/>
                  </a:cubicBezTo>
                  <a:lnTo>
                    <a:pt x="15712" y="20791"/>
                  </a:lnTo>
                  <a:cubicBezTo>
                    <a:pt x="19281" y="20657"/>
                    <a:pt x="22016" y="17655"/>
                    <a:pt x="21849" y="14119"/>
                  </a:cubicBezTo>
                  <a:lnTo>
                    <a:pt x="21683" y="10283"/>
                  </a:lnTo>
                  <a:cubicBezTo>
                    <a:pt x="21455" y="4491"/>
                    <a:pt x="16656" y="1"/>
                    <a:pt x="109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5974879" y="1484470"/>
              <a:ext cx="352864" cy="339431"/>
            </a:xfrm>
            <a:custGeom>
              <a:avLst/>
              <a:gdLst/>
              <a:ahLst/>
              <a:cxnLst/>
              <a:rect l="l" t="t" r="r" b="b"/>
              <a:pathLst>
                <a:path w="18047" h="17360" extrusionOk="0">
                  <a:moveTo>
                    <a:pt x="8975" y="0"/>
                  </a:moveTo>
                  <a:cubicBezTo>
                    <a:pt x="8853" y="0"/>
                    <a:pt x="8730" y="3"/>
                    <a:pt x="8607" y="8"/>
                  </a:cubicBezTo>
                  <a:cubicBezTo>
                    <a:pt x="3737" y="242"/>
                    <a:pt x="1" y="4345"/>
                    <a:pt x="201" y="9181"/>
                  </a:cubicBezTo>
                  <a:lnTo>
                    <a:pt x="334" y="12317"/>
                  </a:lnTo>
                  <a:cubicBezTo>
                    <a:pt x="464" y="15169"/>
                    <a:pt x="2798" y="17359"/>
                    <a:pt x="5592" y="17359"/>
                  </a:cubicBezTo>
                  <a:cubicBezTo>
                    <a:pt x="5673" y="17359"/>
                    <a:pt x="5756" y="17358"/>
                    <a:pt x="5838" y="17354"/>
                  </a:cubicBezTo>
                  <a:lnTo>
                    <a:pt x="12877" y="17054"/>
                  </a:lnTo>
                  <a:cubicBezTo>
                    <a:pt x="15779" y="16920"/>
                    <a:pt x="18047" y="14485"/>
                    <a:pt x="17913" y="11583"/>
                  </a:cubicBezTo>
                  <a:lnTo>
                    <a:pt x="17780" y="8414"/>
                  </a:lnTo>
                  <a:cubicBezTo>
                    <a:pt x="17585" y="3700"/>
                    <a:pt x="13652" y="0"/>
                    <a:pt x="8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5981410" y="1466638"/>
              <a:ext cx="339822" cy="548252"/>
            </a:xfrm>
            <a:custGeom>
              <a:avLst/>
              <a:gdLst/>
              <a:ahLst/>
              <a:cxnLst/>
              <a:rect l="l" t="t" r="r" b="b"/>
              <a:pathLst>
                <a:path w="17380" h="28040" extrusionOk="0">
                  <a:moveTo>
                    <a:pt x="8157" y="1"/>
                  </a:moveTo>
                  <a:cubicBezTo>
                    <a:pt x="8007" y="1"/>
                    <a:pt x="7857" y="7"/>
                    <a:pt x="7706" y="19"/>
                  </a:cubicBezTo>
                  <a:cubicBezTo>
                    <a:pt x="4070" y="320"/>
                    <a:pt x="1435" y="4089"/>
                    <a:pt x="1768" y="8492"/>
                  </a:cubicBezTo>
                  <a:lnTo>
                    <a:pt x="1868" y="9960"/>
                  </a:lnTo>
                  <a:cubicBezTo>
                    <a:pt x="834" y="9993"/>
                    <a:pt x="0" y="10894"/>
                    <a:pt x="34" y="11928"/>
                  </a:cubicBezTo>
                  <a:cubicBezTo>
                    <a:pt x="67" y="12995"/>
                    <a:pt x="934" y="13829"/>
                    <a:pt x="2002" y="13829"/>
                  </a:cubicBezTo>
                  <a:lnTo>
                    <a:pt x="2369" y="13829"/>
                  </a:lnTo>
                  <a:cubicBezTo>
                    <a:pt x="3102" y="16364"/>
                    <a:pt x="4804" y="18333"/>
                    <a:pt x="6905" y="19066"/>
                  </a:cubicBezTo>
                  <a:lnTo>
                    <a:pt x="7039" y="20134"/>
                  </a:lnTo>
                  <a:cubicBezTo>
                    <a:pt x="4970" y="20768"/>
                    <a:pt x="3536" y="22202"/>
                    <a:pt x="3536" y="23903"/>
                  </a:cubicBezTo>
                  <a:cubicBezTo>
                    <a:pt x="3536" y="26171"/>
                    <a:pt x="6138" y="28039"/>
                    <a:pt x="9374" y="28039"/>
                  </a:cubicBezTo>
                  <a:cubicBezTo>
                    <a:pt x="12609" y="28039"/>
                    <a:pt x="15244" y="26171"/>
                    <a:pt x="15244" y="23903"/>
                  </a:cubicBezTo>
                  <a:cubicBezTo>
                    <a:pt x="15244" y="22702"/>
                    <a:pt x="14511" y="21602"/>
                    <a:pt x="13343" y="20868"/>
                  </a:cubicBezTo>
                  <a:lnTo>
                    <a:pt x="12943" y="17599"/>
                  </a:lnTo>
                  <a:cubicBezTo>
                    <a:pt x="13910" y="16598"/>
                    <a:pt x="14644" y="15230"/>
                    <a:pt x="14978" y="13696"/>
                  </a:cubicBezTo>
                  <a:lnTo>
                    <a:pt x="15545" y="13629"/>
                  </a:lnTo>
                  <a:cubicBezTo>
                    <a:pt x="16579" y="13562"/>
                    <a:pt x="17379" y="12628"/>
                    <a:pt x="17279" y="11561"/>
                  </a:cubicBezTo>
                  <a:cubicBezTo>
                    <a:pt x="17215" y="10537"/>
                    <a:pt x="16353" y="9789"/>
                    <a:pt x="15340" y="9789"/>
                  </a:cubicBezTo>
                  <a:cubicBezTo>
                    <a:pt x="15297" y="9789"/>
                    <a:pt x="15254" y="9790"/>
                    <a:pt x="15211" y="9793"/>
                  </a:cubicBezTo>
                  <a:lnTo>
                    <a:pt x="15078" y="9826"/>
                  </a:lnTo>
                  <a:lnTo>
                    <a:pt x="14878" y="7458"/>
                  </a:lnTo>
                  <a:cubicBezTo>
                    <a:pt x="14558" y="3239"/>
                    <a:pt x="11574" y="1"/>
                    <a:pt x="8157" y="1"/>
                  </a:cubicBezTo>
                  <a:close/>
                </a:path>
              </a:pathLst>
            </a:custGeom>
            <a:solidFill>
              <a:srgbClr val="EEEEEE"/>
            </a:solidFill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6116425" y="1840085"/>
              <a:ext cx="6531" cy="53515"/>
            </a:xfrm>
            <a:custGeom>
              <a:avLst/>
              <a:gdLst/>
              <a:ahLst/>
              <a:cxnLst/>
              <a:rect l="l" t="t" r="r" b="b"/>
              <a:pathLst>
                <a:path w="334" h="2737" extrusionOk="0">
                  <a:moveTo>
                    <a:pt x="0" y="1"/>
                  </a:moveTo>
                  <a:lnTo>
                    <a:pt x="334" y="2736"/>
                  </a:lnTo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6116425" y="1840085"/>
              <a:ext cx="6531" cy="53515"/>
            </a:xfrm>
            <a:custGeom>
              <a:avLst/>
              <a:gdLst/>
              <a:ahLst/>
              <a:cxnLst/>
              <a:rect l="l" t="t" r="r" b="b"/>
              <a:pathLst>
                <a:path w="334" h="2737" fill="none" extrusionOk="0">
                  <a:moveTo>
                    <a:pt x="0" y="1"/>
                  </a:moveTo>
                  <a:lnTo>
                    <a:pt x="334" y="2736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6234468" y="1810736"/>
              <a:ext cx="8505" cy="69157"/>
            </a:xfrm>
            <a:custGeom>
              <a:avLst/>
              <a:gdLst/>
              <a:ahLst/>
              <a:cxnLst/>
              <a:rect l="l" t="t" r="r" b="b"/>
              <a:pathLst>
                <a:path w="435" h="3537" extrusionOk="0">
                  <a:moveTo>
                    <a:pt x="434" y="3537"/>
                  </a:moveTo>
                  <a:lnTo>
                    <a:pt x="1" y="1"/>
                  </a:lnTo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6234468" y="1810736"/>
              <a:ext cx="8505" cy="69157"/>
            </a:xfrm>
            <a:custGeom>
              <a:avLst/>
              <a:gdLst/>
              <a:ahLst/>
              <a:cxnLst/>
              <a:rect l="l" t="t" r="r" b="b"/>
              <a:pathLst>
                <a:path w="435" h="3537" fill="none" extrusionOk="0">
                  <a:moveTo>
                    <a:pt x="434" y="3537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6021201" y="1700514"/>
              <a:ext cx="140895" cy="145783"/>
            </a:xfrm>
            <a:custGeom>
              <a:avLst/>
              <a:gdLst/>
              <a:ahLst/>
              <a:cxnLst/>
              <a:rect l="l" t="t" r="r" b="b"/>
              <a:pathLst>
                <a:path w="7206" h="7456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367"/>
                    <a:pt x="100" y="734"/>
                    <a:pt x="167" y="1101"/>
                  </a:cubicBezTo>
                  <a:cubicBezTo>
                    <a:pt x="300" y="1802"/>
                    <a:pt x="500" y="2469"/>
                    <a:pt x="767" y="3069"/>
                  </a:cubicBezTo>
                  <a:cubicBezTo>
                    <a:pt x="1168" y="4003"/>
                    <a:pt x="1735" y="4804"/>
                    <a:pt x="2368" y="5471"/>
                  </a:cubicBezTo>
                  <a:cubicBezTo>
                    <a:pt x="3036" y="6171"/>
                    <a:pt x="3769" y="6672"/>
                    <a:pt x="4603" y="7039"/>
                  </a:cubicBezTo>
                  <a:cubicBezTo>
                    <a:pt x="5270" y="7317"/>
                    <a:pt x="6007" y="7456"/>
                    <a:pt x="6755" y="7456"/>
                  </a:cubicBezTo>
                  <a:cubicBezTo>
                    <a:pt x="6905" y="7456"/>
                    <a:pt x="7055" y="7450"/>
                    <a:pt x="7205" y="74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6021201" y="1700514"/>
              <a:ext cx="140895" cy="146761"/>
            </a:xfrm>
            <a:custGeom>
              <a:avLst/>
              <a:gdLst/>
              <a:ahLst/>
              <a:cxnLst/>
              <a:rect l="l" t="t" r="r" b="b"/>
              <a:pathLst>
                <a:path w="7206" h="7506" fill="none" extrusionOk="0">
                  <a:moveTo>
                    <a:pt x="0" y="0"/>
                  </a:moveTo>
                  <a:cubicBezTo>
                    <a:pt x="33" y="367"/>
                    <a:pt x="100" y="734"/>
                    <a:pt x="167" y="1101"/>
                  </a:cubicBezTo>
                  <a:cubicBezTo>
                    <a:pt x="300" y="1802"/>
                    <a:pt x="500" y="2469"/>
                    <a:pt x="767" y="3069"/>
                  </a:cubicBezTo>
                  <a:cubicBezTo>
                    <a:pt x="1168" y="4003"/>
                    <a:pt x="1735" y="4804"/>
                    <a:pt x="2368" y="5471"/>
                  </a:cubicBezTo>
                  <a:cubicBezTo>
                    <a:pt x="3036" y="6171"/>
                    <a:pt x="3769" y="6672"/>
                    <a:pt x="4603" y="7039"/>
                  </a:cubicBezTo>
                  <a:cubicBezTo>
                    <a:pt x="5404" y="7372"/>
                    <a:pt x="6305" y="7506"/>
                    <a:pt x="7205" y="7439"/>
                  </a:cubicBezTo>
                  <a:lnTo>
                    <a:pt x="7205" y="7439"/>
                  </a:lnTo>
                  <a:lnTo>
                    <a:pt x="7205" y="7439"/>
                  </a:lnTo>
                  <a:lnTo>
                    <a:pt x="7205" y="7439"/>
                  </a:lnTo>
                  <a:lnTo>
                    <a:pt x="7205" y="7439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6014025" y="1466677"/>
              <a:ext cx="262864" cy="199924"/>
            </a:xfrm>
            <a:custGeom>
              <a:avLst/>
              <a:gdLst/>
              <a:ahLst/>
              <a:cxnLst/>
              <a:rect l="l" t="t" r="r" b="b"/>
              <a:pathLst>
                <a:path w="13444" h="10225" extrusionOk="0">
                  <a:moveTo>
                    <a:pt x="6485" y="1"/>
                  </a:moveTo>
                  <a:cubicBezTo>
                    <a:pt x="6337" y="1"/>
                    <a:pt x="6188" y="6"/>
                    <a:pt x="6038" y="17"/>
                  </a:cubicBezTo>
                  <a:cubicBezTo>
                    <a:pt x="5137" y="84"/>
                    <a:pt x="4270" y="384"/>
                    <a:pt x="3536" y="851"/>
                  </a:cubicBezTo>
                  <a:cubicBezTo>
                    <a:pt x="2769" y="1318"/>
                    <a:pt x="2102" y="1952"/>
                    <a:pt x="1568" y="2719"/>
                  </a:cubicBezTo>
                  <a:cubicBezTo>
                    <a:pt x="1034" y="3487"/>
                    <a:pt x="634" y="4354"/>
                    <a:pt x="367" y="5355"/>
                  </a:cubicBezTo>
                  <a:cubicBezTo>
                    <a:pt x="100" y="6322"/>
                    <a:pt x="0" y="7389"/>
                    <a:pt x="100" y="8490"/>
                  </a:cubicBezTo>
                  <a:lnTo>
                    <a:pt x="167" y="9357"/>
                  </a:lnTo>
                  <a:lnTo>
                    <a:pt x="234" y="10225"/>
                  </a:lnTo>
                  <a:lnTo>
                    <a:pt x="13443" y="10058"/>
                  </a:lnTo>
                  <a:lnTo>
                    <a:pt x="13376" y="9191"/>
                  </a:lnTo>
                  <a:lnTo>
                    <a:pt x="13310" y="8323"/>
                  </a:lnTo>
                  <a:lnTo>
                    <a:pt x="13243" y="7456"/>
                  </a:lnTo>
                  <a:cubicBezTo>
                    <a:pt x="13143" y="6355"/>
                    <a:pt x="12876" y="5321"/>
                    <a:pt x="12476" y="4387"/>
                  </a:cubicBezTo>
                  <a:cubicBezTo>
                    <a:pt x="12042" y="3487"/>
                    <a:pt x="11508" y="2653"/>
                    <a:pt x="10875" y="1985"/>
                  </a:cubicBezTo>
                  <a:cubicBezTo>
                    <a:pt x="10207" y="1285"/>
                    <a:pt x="9440" y="785"/>
                    <a:pt x="8640" y="418"/>
                  </a:cubicBezTo>
                  <a:cubicBezTo>
                    <a:pt x="7945" y="140"/>
                    <a:pt x="7227" y="1"/>
                    <a:pt x="64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6014025" y="1465699"/>
              <a:ext cx="262864" cy="200902"/>
            </a:xfrm>
            <a:custGeom>
              <a:avLst/>
              <a:gdLst/>
              <a:ahLst/>
              <a:cxnLst/>
              <a:rect l="l" t="t" r="r" b="b"/>
              <a:pathLst>
                <a:path w="13444" h="10275" fill="none" extrusionOk="0">
                  <a:moveTo>
                    <a:pt x="13443" y="10108"/>
                  </a:moveTo>
                  <a:lnTo>
                    <a:pt x="13376" y="9241"/>
                  </a:lnTo>
                  <a:lnTo>
                    <a:pt x="13310" y="8373"/>
                  </a:lnTo>
                  <a:lnTo>
                    <a:pt x="13243" y="7506"/>
                  </a:lnTo>
                  <a:cubicBezTo>
                    <a:pt x="13143" y="6405"/>
                    <a:pt x="12876" y="5371"/>
                    <a:pt x="12476" y="4437"/>
                  </a:cubicBezTo>
                  <a:cubicBezTo>
                    <a:pt x="12042" y="3537"/>
                    <a:pt x="11508" y="2703"/>
                    <a:pt x="10875" y="2035"/>
                  </a:cubicBezTo>
                  <a:cubicBezTo>
                    <a:pt x="10207" y="1335"/>
                    <a:pt x="9440" y="835"/>
                    <a:pt x="8640" y="468"/>
                  </a:cubicBezTo>
                  <a:cubicBezTo>
                    <a:pt x="7806" y="134"/>
                    <a:pt x="6938" y="1"/>
                    <a:pt x="6038" y="67"/>
                  </a:cubicBezTo>
                  <a:lnTo>
                    <a:pt x="6038" y="67"/>
                  </a:lnTo>
                  <a:lnTo>
                    <a:pt x="6038" y="67"/>
                  </a:lnTo>
                  <a:lnTo>
                    <a:pt x="6038" y="67"/>
                  </a:lnTo>
                  <a:lnTo>
                    <a:pt x="6038" y="67"/>
                  </a:lnTo>
                  <a:cubicBezTo>
                    <a:pt x="5137" y="134"/>
                    <a:pt x="4270" y="434"/>
                    <a:pt x="3536" y="901"/>
                  </a:cubicBezTo>
                  <a:cubicBezTo>
                    <a:pt x="2769" y="1368"/>
                    <a:pt x="2102" y="2002"/>
                    <a:pt x="1568" y="2769"/>
                  </a:cubicBezTo>
                  <a:cubicBezTo>
                    <a:pt x="1034" y="3537"/>
                    <a:pt x="634" y="4404"/>
                    <a:pt x="367" y="5405"/>
                  </a:cubicBezTo>
                  <a:cubicBezTo>
                    <a:pt x="100" y="6372"/>
                    <a:pt x="0" y="7439"/>
                    <a:pt x="100" y="8540"/>
                  </a:cubicBezTo>
                  <a:lnTo>
                    <a:pt x="167" y="9407"/>
                  </a:lnTo>
                  <a:lnTo>
                    <a:pt x="234" y="10275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5974234" y="1446654"/>
              <a:ext cx="343088" cy="242862"/>
            </a:xfrm>
            <a:custGeom>
              <a:avLst/>
              <a:gdLst/>
              <a:ahLst/>
              <a:cxnLst/>
              <a:rect l="l" t="t" r="r" b="b"/>
              <a:pathLst>
                <a:path w="17547" h="12421" extrusionOk="0">
                  <a:moveTo>
                    <a:pt x="10081" y="1"/>
                  </a:moveTo>
                  <a:cubicBezTo>
                    <a:pt x="9979" y="1"/>
                    <a:pt x="9877" y="3"/>
                    <a:pt x="9774" y="7"/>
                  </a:cubicBezTo>
                  <a:lnTo>
                    <a:pt x="7172" y="107"/>
                  </a:lnTo>
                  <a:cubicBezTo>
                    <a:pt x="3136" y="308"/>
                    <a:pt x="0" y="3710"/>
                    <a:pt x="167" y="7780"/>
                  </a:cubicBezTo>
                  <a:lnTo>
                    <a:pt x="200" y="8247"/>
                  </a:lnTo>
                  <a:cubicBezTo>
                    <a:pt x="298" y="10587"/>
                    <a:pt x="2232" y="12420"/>
                    <a:pt x="4584" y="12420"/>
                  </a:cubicBezTo>
                  <a:cubicBezTo>
                    <a:pt x="4646" y="12420"/>
                    <a:pt x="4708" y="12419"/>
                    <a:pt x="4770" y="12416"/>
                  </a:cubicBezTo>
                  <a:lnTo>
                    <a:pt x="13243" y="12049"/>
                  </a:lnTo>
                  <a:cubicBezTo>
                    <a:pt x="15645" y="11949"/>
                    <a:pt x="17546" y="9914"/>
                    <a:pt x="17413" y="7479"/>
                  </a:cubicBezTo>
                  <a:lnTo>
                    <a:pt x="17413" y="7012"/>
                  </a:lnTo>
                  <a:cubicBezTo>
                    <a:pt x="17250" y="3079"/>
                    <a:pt x="13983" y="1"/>
                    <a:pt x="100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6210985" y="1741596"/>
              <a:ext cx="61981" cy="88729"/>
            </a:xfrm>
            <a:custGeom>
              <a:avLst/>
              <a:gdLst/>
              <a:ahLst/>
              <a:cxnLst/>
              <a:rect l="l" t="t" r="r" b="b"/>
              <a:pathLst>
                <a:path w="3170" h="4538" extrusionOk="0">
                  <a:moveTo>
                    <a:pt x="3170" y="1"/>
                  </a:moveTo>
                  <a:lnTo>
                    <a:pt x="1" y="4537"/>
                  </a:lnTo>
                  <a:cubicBezTo>
                    <a:pt x="768" y="4070"/>
                    <a:pt x="1402" y="3403"/>
                    <a:pt x="1936" y="2636"/>
                  </a:cubicBezTo>
                  <a:cubicBezTo>
                    <a:pt x="2503" y="1869"/>
                    <a:pt x="2903" y="1002"/>
                    <a:pt x="317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6210985" y="1741596"/>
              <a:ext cx="61981" cy="88729"/>
            </a:xfrm>
            <a:custGeom>
              <a:avLst/>
              <a:gdLst/>
              <a:ahLst/>
              <a:cxnLst/>
              <a:rect l="l" t="t" r="r" b="b"/>
              <a:pathLst>
                <a:path w="3170" h="4538" fill="none" extrusionOk="0">
                  <a:moveTo>
                    <a:pt x="1" y="4537"/>
                  </a:moveTo>
                  <a:cubicBezTo>
                    <a:pt x="768" y="4070"/>
                    <a:pt x="1402" y="3403"/>
                    <a:pt x="1936" y="2636"/>
                  </a:cubicBezTo>
                  <a:cubicBezTo>
                    <a:pt x="2503" y="1869"/>
                    <a:pt x="2903" y="1002"/>
                    <a:pt x="3170" y="1"/>
                  </a:cubicBez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6187521" y="1722042"/>
              <a:ext cx="20237" cy="28097"/>
            </a:xfrm>
            <a:custGeom>
              <a:avLst/>
              <a:gdLst/>
              <a:ahLst/>
              <a:cxnLst/>
              <a:rect l="l" t="t" r="r" b="b"/>
              <a:pathLst>
                <a:path w="1035" h="1437" extrusionOk="0">
                  <a:moveTo>
                    <a:pt x="500" y="0"/>
                  </a:moveTo>
                  <a:cubicBezTo>
                    <a:pt x="234" y="0"/>
                    <a:pt x="0" y="334"/>
                    <a:pt x="0" y="734"/>
                  </a:cubicBezTo>
                  <a:cubicBezTo>
                    <a:pt x="0" y="1116"/>
                    <a:pt x="212" y="1437"/>
                    <a:pt x="493" y="1437"/>
                  </a:cubicBezTo>
                  <a:cubicBezTo>
                    <a:pt x="506" y="1437"/>
                    <a:pt x="520" y="1436"/>
                    <a:pt x="534" y="1434"/>
                  </a:cubicBezTo>
                  <a:cubicBezTo>
                    <a:pt x="801" y="1434"/>
                    <a:pt x="1034" y="1101"/>
                    <a:pt x="1034" y="701"/>
                  </a:cubicBezTo>
                  <a:cubicBezTo>
                    <a:pt x="1034" y="300"/>
                    <a:pt x="801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6175124" y="1694648"/>
              <a:ext cx="39144" cy="10441"/>
            </a:xfrm>
            <a:custGeom>
              <a:avLst/>
              <a:gdLst/>
              <a:ahLst/>
              <a:cxnLst/>
              <a:rect l="l" t="t" r="r" b="b"/>
              <a:pathLst>
                <a:path w="2002" h="534" fill="none" extrusionOk="0">
                  <a:moveTo>
                    <a:pt x="2002" y="0"/>
                  </a:moveTo>
                  <a:cubicBezTo>
                    <a:pt x="1601" y="33"/>
                    <a:pt x="1235" y="67"/>
                    <a:pt x="901" y="167"/>
                  </a:cubicBezTo>
                  <a:cubicBezTo>
                    <a:pt x="567" y="267"/>
                    <a:pt x="267" y="367"/>
                    <a:pt x="0" y="534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6092942" y="1725953"/>
              <a:ext cx="20882" cy="28703"/>
            </a:xfrm>
            <a:custGeom>
              <a:avLst/>
              <a:gdLst/>
              <a:ahLst/>
              <a:cxnLst/>
              <a:rect l="l" t="t" r="r" b="b"/>
              <a:pathLst>
                <a:path w="1068" h="1468" extrusionOk="0">
                  <a:moveTo>
                    <a:pt x="501" y="0"/>
                  </a:moveTo>
                  <a:cubicBezTo>
                    <a:pt x="200" y="0"/>
                    <a:pt x="0" y="367"/>
                    <a:pt x="34" y="767"/>
                  </a:cubicBezTo>
                  <a:cubicBezTo>
                    <a:pt x="34" y="1168"/>
                    <a:pt x="267" y="1468"/>
                    <a:pt x="567" y="1468"/>
                  </a:cubicBezTo>
                  <a:cubicBezTo>
                    <a:pt x="834" y="1435"/>
                    <a:pt x="1068" y="1101"/>
                    <a:pt x="1034" y="701"/>
                  </a:cubicBezTo>
                  <a:cubicBezTo>
                    <a:pt x="1034" y="300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5"/>
            <p:cNvSpPr/>
            <p:nvPr/>
          </p:nvSpPr>
          <p:spPr>
            <a:xfrm>
              <a:off x="6084456" y="1699849"/>
              <a:ext cx="39164" cy="7860"/>
            </a:xfrm>
            <a:custGeom>
              <a:avLst/>
              <a:gdLst/>
              <a:ahLst/>
              <a:cxnLst/>
              <a:rect l="l" t="t" r="r" b="b"/>
              <a:pathLst>
                <a:path w="2003" h="402" fill="none" extrusionOk="0">
                  <a:moveTo>
                    <a:pt x="1" y="1"/>
                  </a:moveTo>
                  <a:cubicBezTo>
                    <a:pt x="368" y="1"/>
                    <a:pt x="768" y="34"/>
                    <a:pt x="1101" y="101"/>
                  </a:cubicBezTo>
                  <a:cubicBezTo>
                    <a:pt x="1435" y="168"/>
                    <a:pt x="1735" y="268"/>
                    <a:pt x="2002" y="401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6120981" y="1776831"/>
              <a:ext cx="65247" cy="8486"/>
            </a:xfrm>
            <a:custGeom>
              <a:avLst/>
              <a:gdLst/>
              <a:ahLst/>
              <a:cxnLst/>
              <a:rect l="l" t="t" r="r" b="b"/>
              <a:pathLst>
                <a:path w="3337" h="434" fill="none" extrusionOk="0">
                  <a:moveTo>
                    <a:pt x="3336" y="0"/>
                  </a:moveTo>
                  <a:cubicBezTo>
                    <a:pt x="2936" y="234"/>
                    <a:pt x="2402" y="334"/>
                    <a:pt x="1802" y="367"/>
                  </a:cubicBezTo>
                  <a:lnTo>
                    <a:pt x="1702" y="367"/>
                  </a:lnTo>
                  <a:lnTo>
                    <a:pt x="1602" y="400"/>
                  </a:lnTo>
                  <a:cubicBezTo>
                    <a:pt x="1035" y="434"/>
                    <a:pt x="468" y="434"/>
                    <a:pt x="1" y="267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6441889" y="2948247"/>
              <a:ext cx="1388579" cy="1387934"/>
            </a:xfrm>
            <a:custGeom>
              <a:avLst/>
              <a:gdLst/>
              <a:ahLst/>
              <a:cxnLst/>
              <a:rect l="l" t="t" r="r" b="b"/>
              <a:pathLst>
                <a:path w="71018" h="70985" extrusionOk="0">
                  <a:moveTo>
                    <a:pt x="35492" y="1"/>
                  </a:moveTo>
                  <a:lnTo>
                    <a:pt x="0" y="35493"/>
                  </a:lnTo>
                  <a:lnTo>
                    <a:pt x="35492" y="70985"/>
                  </a:lnTo>
                  <a:lnTo>
                    <a:pt x="71018" y="35493"/>
                  </a:lnTo>
                  <a:lnTo>
                    <a:pt x="35492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6372104" y="2878461"/>
              <a:ext cx="1528145" cy="1528165"/>
            </a:xfrm>
            <a:custGeom>
              <a:avLst/>
              <a:gdLst/>
              <a:ahLst/>
              <a:cxnLst/>
              <a:rect l="l" t="t" r="r" b="b"/>
              <a:pathLst>
                <a:path w="78156" h="78157" fill="none" extrusionOk="0">
                  <a:moveTo>
                    <a:pt x="3202" y="42297"/>
                  </a:moveTo>
                  <a:lnTo>
                    <a:pt x="0" y="39062"/>
                  </a:lnTo>
                  <a:lnTo>
                    <a:pt x="9774" y="29288"/>
                  </a:lnTo>
                  <a:lnTo>
                    <a:pt x="19547" y="19514"/>
                  </a:lnTo>
                  <a:lnTo>
                    <a:pt x="29321" y="9741"/>
                  </a:lnTo>
                  <a:lnTo>
                    <a:pt x="39061" y="0"/>
                  </a:lnTo>
                  <a:lnTo>
                    <a:pt x="48835" y="9741"/>
                  </a:lnTo>
                  <a:lnTo>
                    <a:pt x="58609" y="19514"/>
                  </a:lnTo>
                  <a:lnTo>
                    <a:pt x="68382" y="29288"/>
                  </a:lnTo>
                  <a:lnTo>
                    <a:pt x="78156" y="39062"/>
                  </a:lnTo>
                  <a:lnTo>
                    <a:pt x="68382" y="48835"/>
                  </a:lnTo>
                  <a:lnTo>
                    <a:pt x="58609" y="58609"/>
                  </a:lnTo>
                  <a:lnTo>
                    <a:pt x="48835" y="68383"/>
                  </a:lnTo>
                  <a:lnTo>
                    <a:pt x="39061" y="78156"/>
                  </a:lnTo>
                  <a:lnTo>
                    <a:pt x="29321" y="68383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6687127" y="4089023"/>
              <a:ext cx="706373" cy="81553"/>
            </a:xfrm>
            <a:custGeom>
              <a:avLst/>
              <a:gdLst/>
              <a:ahLst/>
              <a:cxnLst/>
              <a:rect l="l" t="t" r="r" b="b"/>
              <a:pathLst>
                <a:path w="36127" h="4171" extrusionOk="0">
                  <a:moveTo>
                    <a:pt x="2069" y="0"/>
                  </a:moveTo>
                  <a:cubicBezTo>
                    <a:pt x="935" y="0"/>
                    <a:pt x="1" y="901"/>
                    <a:pt x="1" y="2035"/>
                  </a:cubicBezTo>
                  <a:cubicBezTo>
                    <a:pt x="1" y="3169"/>
                    <a:pt x="901" y="4103"/>
                    <a:pt x="2035" y="4103"/>
                  </a:cubicBezTo>
                  <a:lnTo>
                    <a:pt x="34058" y="4170"/>
                  </a:lnTo>
                  <a:cubicBezTo>
                    <a:pt x="34078" y="4171"/>
                    <a:pt x="34098" y="4171"/>
                    <a:pt x="34117" y="4171"/>
                  </a:cubicBezTo>
                  <a:cubicBezTo>
                    <a:pt x="35225" y="4171"/>
                    <a:pt x="36126" y="3250"/>
                    <a:pt x="36126" y="2135"/>
                  </a:cubicBezTo>
                  <a:cubicBezTo>
                    <a:pt x="36126" y="1001"/>
                    <a:pt x="35226" y="100"/>
                    <a:pt x="34092" y="100"/>
                  </a:cubicBezTo>
                  <a:lnTo>
                    <a:pt x="2069" y="0"/>
                  </a:lnTo>
                  <a:close/>
                </a:path>
              </a:pathLst>
            </a:custGeom>
            <a:solidFill>
              <a:srgbClr val="E7BC3D"/>
            </a:solidFill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6687127" y="4089023"/>
              <a:ext cx="489829" cy="80908"/>
            </a:xfrm>
            <a:custGeom>
              <a:avLst/>
              <a:gdLst/>
              <a:ahLst/>
              <a:cxnLst/>
              <a:rect l="l" t="t" r="r" b="b"/>
              <a:pathLst>
                <a:path w="25052" h="4138" extrusionOk="0">
                  <a:moveTo>
                    <a:pt x="2069" y="0"/>
                  </a:moveTo>
                  <a:cubicBezTo>
                    <a:pt x="935" y="0"/>
                    <a:pt x="1" y="901"/>
                    <a:pt x="1" y="2035"/>
                  </a:cubicBezTo>
                  <a:cubicBezTo>
                    <a:pt x="1" y="3169"/>
                    <a:pt x="901" y="4103"/>
                    <a:pt x="2035" y="4103"/>
                  </a:cubicBezTo>
                  <a:lnTo>
                    <a:pt x="23017" y="4137"/>
                  </a:lnTo>
                  <a:cubicBezTo>
                    <a:pt x="23037" y="4137"/>
                    <a:pt x="23056" y="4138"/>
                    <a:pt x="23076" y="4138"/>
                  </a:cubicBezTo>
                  <a:cubicBezTo>
                    <a:pt x="24182" y="4138"/>
                    <a:pt x="25052" y="3216"/>
                    <a:pt x="25052" y="2102"/>
                  </a:cubicBezTo>
                  <a:cubicBezTo>
                    <a:pt x="25052" y="968"/>
                    <a:pt x="24151" y="67"/>
                    <a:pt x="23017" y="67"/>
                  </a:cubicBezTo>
                  <a:lnTo>
                    <a:pt x="2069" y="0"/>
                  </a:lnTo>
                  <a:close/>
                </a:path>
              </a:pathLst>
            </a:custGeom>
            <a:solidFill>
              <a:srgbClr val="E7BC3D"/>
            </a:solidFill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7215436" y="4120973"/>
              <a:ext cx="115477" cy="18946"/>
            </a:xfrm>
            <a:custGeom>
              <a:avLst/>
              <a:gdLst/>
              <a:ahLst/>
              <a:cxnLst/>
              <a:rect l="l" t="t" r="r" b="b"/>
              <a:pathLst>
                <a:path w="5906" h="969" extrusionOk="0">
                  <a:moveTo>
                    <a:pt x="468" y="1"/>
                  </a:moveTo>
                  <a:cubicBezTo>
                    <a:pt x="201" y="1"/>
                    <a:pt x="1" y="201"/>
                    <a:pt x="1" y="468"/>
                  </a:cubicBezTo>
                  <a:cubicBezTo>
                    <a:pt x="1" y="735"/>
                    <a:pt x="201" y="968"/>
                    <a:pt x="468" y="968"/>
                  </a:cubicBezTo>
                  <a:lnTo>
                    <a:pt x="5405" y="968"/>
                  </a:lnTo>
                  <a:cubicBezTo>
                    <a:pt x="5672" y="968"/>
                    <a:pt x="5905" y="768"/>
                    <a:pt x="5905" y="501"/>
                  </a:cubicBezTo>
                  <a:cubicBezTo>
                    <a:pt x="5905" y="234"/>
                    <a:pt x="5672" y="1"/>
                    <a:pt x="5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6517541" y="3682022"/>
              <a:ext cx="639856" cy="425912"/>
            </a:xfrm>
            <a:custGeom>
              <a:avLst/>
              <a:gdLst/>
              <a:ahLst/>
              <a:cxnLst/>
              <a:rect l="l" t="t" r="r" b="b"/>
              <a:pathLst>
                <a:path w="32725" h="21783" extrusionOk="0">
                  <a:moveTo>
                    <a:pt x="4504" y="1"/>
                  </a:moveTo>
                  <a:cubicBezTo>
                    <a:pt x="1835" y="1"/>
                    <a:pt x="1" y="2636"/>
                    <a:pt x="1068" y="5037"/>
                  </a:cubicBezTo>
                  <a:lnTo>
                    <a:pt x="7406" y="19514"/>
                  </a:lnTo>
                  <a:cubicBezTo>
                    <a:pt x="8007" y="20849"/>
                    <a:pt x="9341" y="21716"/>
                    <a:pt x="10842" y="21716"/>
                  </a:cubicBezTo>
                  <a:lnTo>
                    <a:pt x="28254" y="21783"/>
                  </a:lnTo>
                  <a:cubicBezTo>
                    <a:pt x="30923" y="21783"/>
                    <a:pt x="32724" y="19148"/>
                    <a:pt x="31690" y="16746"/>
                  </a:cubicBezTo>
                  <a:lnTo>
                    <a:pt x="25319" y="2235"/>
                  </a:lnTo>
                  <a:cubicBezTo>
                    <a:pt x="24752" y="901"/>
                    <a:pt x="23384" y="34"/>
                    <a:pt x="21916" y="34"/>
                  </a:cubicBezTo>
                  <a:lnTo>
                    <a:pt x="4504" y="1"/>
                  </a:lnTo>
                  <a:close/>
                </a:path>
              </a:pathLst>
            </a:custGeom>
            <a:solidFill>
              <a:schemeClr val="accent6"/>
            </a:solidFill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6473976" y="3682022"/>
              <a:ext cx="618837" cy="425912"/>
            </a:xfrm>
            <a:custGeom>
              <a:avLst/>
              <a:gdLst/>
              <a:ahLst/>
              <a:cxnLst/>
              <a:rect l="l" t="t" r="r" b="b"/>
              <a:pathLst>
                <a:path w="31650" h="21783" extrusionOk="0">
                  <a:moveTo>
                    <a:pt x="4414" y="0"/>
                  </a:moveTo>
                  <a:cubicBezTo>
                    <a:pt x="1773" y="0"/>
                    <a:pt x="0" y="2650"/>
                    <a:pt x="1028" y="5004"/>
                  </a:cubicBezTo>
                  <a:lnTo>
                    <a:pt x="7399" y="19514"/>
                  </a:lnTo>
                  <a:cubicBezTo>
                    <a:pt x="7966" y="20849"/>
                    <a:pt x="9301" y="21716"/>
                    <a:pt x="10802" y="21716"/>
                  </a:cubicBezTo>
                  <a:lnTo>
                    <a:pt x="28214" y="21783"/>
                  </a:lnTo>
                  <a:lnTo>
                    <a:pt x="31650" y="16746"/>
                  </a:lnTo>
                  <a:lnTo>
                    <a:pt x="25279" y="2235"/>
                  </a:lnTo>
                  <a:cubicBezTo>
                    <a:pt x="24712" y="901"/>
                    <a:pt x="23377" y="34"/>
                    <a:pt x="21876" y="34"/>
                  </a:cubicBezTo>
                  <a:lnTo>
                    <a:pt x="4464" y="1"/>
                  </a:lnTo>
                  <a:cubicBezTo>
                    <a:pt x="4447" y="0"/>
                    <a:pt x="4431" y="0"/>
                    <a:pt x="44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6473839" y="3681377"/>
              <a:ext cx="618973" cy="426557"/>
            </a:xfrm>
            <a:custGeom>
              <a:avLst/>
              <a:gdLst/>
              <a:ahLst/>
              <a:cxnLst/>
              <a:rect l="l" t="t" r="r" b="b"/>
              <a:pathLst>
                <a:path w="31657" h="21816" fill="none" extrusionOk="0">
                  <a:moveTo>
                    <a:pt x="31657" y="16779"/>
                  </a:moveTo>
                  <a:lnTo>
                    <a:pt x="25286" y="2268"/>
                  </a:lnTo>
                  <a:cubicBezTo>
                    <a:pt x="24719" y="934"/>
                    <a:pt x="23384" y="67"/>
                    <a:pt x="21883" y="67"/>
                  </a:cubicBezTo>
                  <a:lnTo>
                    <a:pt x="4471" y="34"/>
                  </a:lnTo>
                  <a:cubicBezTo>
                    <a:pt x="1802" y="0"/>
                    <a:pt x="1" y="2669"/>
                    <a:pt x="1035" y="5037"/>
                  </a:cubicBezTo>
                  <a:lnTo>
                    <a:pt x="7406" y="19547"/>
                  </a:lnTo>
                  <a:cubicBezTo>
                    <a:pt x="7973" y="20882"/>
                    <a:pt x="9308" y="21749"/>
                    <a:pt x="10809" y="21749"/>
                  </a:cubicBezTo>
                  <a:lnTo>
                    <a:pt x="28221" y="21816"/>
                  </a:ln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6811700" y="4126859"/>
              <a:ext cx="24167" cy="23483"/>
            </a:xfrm>
            <a:custGeom>
              <a:avLst/>
              <a:gdLst/>
              <a:ahLst/>
              <a:cxnLst/>
              <a:rect l="l" t="t" r="r" b="b"/>
              <a:pathLst>
                <a:path w="1236" h="1201" extrusionOk="0">
                  <a:moveTo>
                    <a:pt x="601" y="0"/>
                  </a:moveTo>
                  <a:cubicBezTo>
                    <a:pt x="268" y="0"/>
                    <a:pt x="1" y="267"/>
                    <a:pt x="1" y="601"/>
                  </a:cubicBezTo>
                  <a:cubicBezTo>
                    <a:pt x="1" y="934"/>
                    <a:pt x="268" y="1201"/>
                    <a:pt x="601" y="1201"/>
                  </a:cubicBezTo>
                  <a:cubicBezTo>
                    <a:pt x="935" y="1201"/>
                    <a:pt x="1235" y="934"/>
                    <a:pt x="1235" y="601"/>
                  </a:cubicBezTo>
                  <a:cubicBezTo>
                    <a:pt x="1235" y="267"/>
                    <a:pt x="968" y="0"/>
                    <a:pt x="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4452559" y="3059779"/>
              <a:ext cx="1256835" cy="1256854"/>
            </a:xfrm>
            <a:custGeom>
              <a:avLst/>
              <a:gdLst/>
              <a:ahLst/>
              <a:cxnLst/>
              <a:rect l="l" t="t" r="r" b="b"/>
              <a:pathLst>
                <a:path w="64280" h="64281" fill="none" extrusionOk="0">
                  <a:moveTo>
                    <a:pt x="54839" y="54840"/>
                  </a:moveTo>
                  <a:cubicBezTo>
                    <a:pt x="49035" y="60678"/>
                    <a:pt x="40996" y="64280"/>
                    <a:pt x="32123" y="64280"/>
                  </a:cubicBezTo>
                  <a:cubicBezTo>
                    <a:pt x="23283" y="64280"/>
                    <a:pt x="15244" y="60678"/>
                    <a:pt x="9440" y="54840"/>
                  </a:cubicBezTo>
                  <a:cubicBezTo>
                    <a:pt x="3603" y="49036"/>
                    <a:pt x="0" y="40997"/>
                    <a:pt x="0" y="32124"/>
                  </a:cubicBezTo>
                  <a:cubicBezTo>
                    <a:pt x="0" y="23284"/>
                    <a:pt x="3603" y="15245"/>
                    <a:pt x="9440" y="9441"/>
                  </a:cubicBezTo>
                  <a:cubicBezTo>
                    <a:pt x="15244" y="3603"/>
                    <a:pt x="23283" y="1"/>
                    <a:pt x="32123" y="1"/>
                  </a:cubicBezTo>
                  <a:cubicBezTo>
                    <a:pt x="40996" y="1"/>
                    <a:pt x="49035" y="3603"/>
                    <a:pt x="54839" y="9441"/>
                  </a:cubicBezTo>
                  <a:cubicBezTo>
                    <a:pt x="60677" y="15245"/>
                    <a:pt x="64279" y="23284"/>
                    <a:pt x="64279" y="32124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4458425" y="3115173"/>
              <a:ext cx="1245103" cy="1145894"/>
            </a:xfrm>
            <a:custGeom>
              <a:avLst/>
              <a:gdLst/>
              <a:ahLst/>
              <a:cxnLst/>
              <a:rect l="l" t="t" r="r" b="b"/>
              <a:pathLst>
                <a:path w="63680" h="58606" extrusionOk="0">
                  <a:moveTo>
                    <a:pt x="31804" y="0"/>
                  </a:moveTo>
                  <a:cubicBezTo>
                    <a:pt x="18032" y="0"/>
                    <a:pt x="5776" y="9749"/>
                    <a:pt x="3069" y="23753"/>
                  </a:cubicBezTo>
                  <a:cubicBezTo>
                    <a:pt x="0" y="39631"/>
                    <a:pt x="10408" y="55009"/>
                    <a:pt x="26286" y="58078"/>
                  </a:cubicBezTo>
                  <a:cubicBezTo>
                    <a:pt x="28151" y="58434"/>
                    <a:pt x="30008" y="58605"/>
                    <a:pt x="31839" y="58605"/>
                  </a:cubicBezTo>
                  <a:cubicBezTo>
                    <a:pt x="45626" y="58605"/>
                    <a:pt x="57901" y="48874"/>
                    <a:pt x="60610" y="34828"/>
                  </a:cubicBezTo>
                  <a:cubicBezTo>
                    <a:pt x="63679" y="18950"/>
                    <a:pt x="53272" y="3606"/>
                    <a:pt x="37394" y="537"/>
                  </a:cubicBezTo>
                  <a:cubicBezTo>
                    <a:pt x="35516" y="175"/>
                    <a:pt x="33647" y="0"/>
                    <a:pt x="318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4697796" y="3970961"/>
              <a:ext cx="174819" cy="343733"/>
            </a:xfrm>
            <a:custGeom>
              <a:avLst/>
              <a:gdLst/>
              <a:ahLst/>
              <a:cxnLst/>
              <a:rect l="l" t="t" r="r" b="b"/>
              <a:pathLst>
                <a:path w="8941" h="17580" fill="none" extrusionOk="0">
                  <a:moveTo>
                    <a:pt x="8940" y="17580"/>
                  </a:moveTo>
                  <a:lnTo>
                    <a:pt x="6772" y="17580"/>
                  </a:lnTo>
                  <a:cubicBezTo>
                    <a:pt x="3036" y="17580"/>
                    <a:pt x="0" y="14578"/>
                    <a:pt x="0" y="10842"/>
                  </a:cubicBez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4618879" y="3561359"/>
              <a:ext cx="184595" cy="485919"/>
            </a:xfrm>
            <a:custGeom>
              <a:avLst/>
              <a:gdLst/>
              <a:ahLst/>
              <a:cxnLst/>
              <a:rect l="l" t="t" r="r" b="b"/>
              <a:pathLst>
                <a:path w="9441" h="24852" extrusionOk="0">
                  <a:moveTo>
                    <a:pt x="4737" y="0"/>
                  </a:moveTo>
                  <a:cubicBezTo>
                    <a:pt x="2135" y="0"/>
                    <a:pt x="0" y="2135"/>
                    <a:pt x="0" y="4737"/>
                  </a:cubicBezTo>
                  <a:lnTo>
                    <a:pt x="0" y="20148"/>
                  </a:lnTo>
                  <a:cubicBezTo>
                    <a:pt x="0" y="22750"/>
                    <a:pt x="2135" y="24852"/>
                    <a:pt x="4737" y="24852"/>
                  </a:cubicBezTo>
                  <a:cubicBezTo>
                    <a:pt x="7339" y="24852"/>
                    <a:pt x="9440" y="22750"/>
                    <a:pt x="9440" y="20148"/>
                  </a:cubicBezTo>
                  <a:lnTo>
                    <a:pt x="9440" y="4737"/>
                  </a:lnTo>
                  <a:cubicBezTo>
                    <a:pt x="9440" y="2135"/>
                    <a:pt x="7339" y="0"/>
                    <a:pt x="4737" y="0"/>
                  </a:cubicBezTo>
                  <a:close/>
                </a:path>
              </a:pathLst>
            </a:custGeom>
            <a:solidFill>
              <a:srgbClr val="EEEEEE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5"/>
            <p:cNvSpPr/>
            <p:nvPr/>
          </p:nvSpPr>
          <p:spPr>
            <a:xfrm>
              <a:off x="4731056" y="3633765"/>
              <a:ext cx="53496" cy="320896"/>
            </a:xfrm>
            <a:custGeom>
              <a:avLst/>
              <a:gdLst/>
              <a:ahLst/>
              <a:cxnLst/>
              <a:rect l="l" t="t" r="r" b="b"/>
              <a:pathLst>
                <a:path w="2736" h="16412" extrusionOk="0">
                  <a:moveTo>
                    <a:pt x="1368" y="0"/>
                  </a:moveTo>
                  <a:cubicBezTo>
                    <a:pt x="601" y="0"/>
                    <a:pt x="1" y="3669"/>
                    <a:pt x="1" y="8206"/>
                  </a:cubicBezTo>
                  <a:cubicBezTo>
                    <a:pt x="1" y="12743"/>
                    <a:pt x="601" y="16412"/>
                    <a:pt x="1368" y="16412"/>
                  </a:cubicBezTo>
                  <a:cubicBezTo>
                    <a:pt x="2135" y="16412"/>
                    <a:pt x="2736" y="12743"/>
                    <a:pt x="2736" y="8206"/>
                  </a:cubicBezTo>
                  <a:cubicBezTo>
                    <a:pt x="2736" y="3669"/>
                    <a:pt x="2135" y="0"/>
                    <a:pt x="13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5"/>
            <p:cNvSpPr/>
            <p:nvPr/>
          </p:nvSpPr>
          <p:spPr>
            <a:xfrm>
              <a:off x="4892156" y="3845233"/>
              <a:ext cx="656162" cy="551087"/>
            </a:xfrm>
            <a:custGeom>
              <a:avLst/>
              <a:gdLst/>
              <a:ahLst/>
              <a:cxnLst/>
              <a:rect l="l" t="t" r="r" b="b"/>
              <a:pathLst>
                <a:path w="33559" h="28185" extrusionOk="0">
                  <a:moveTo>
                    <a:pt x="27429" y="0"/>
                  </a:moveTo>
                  <a:cubicBezTo>
                    <a:pt x="26539" y="0"/>
                    <a:pt x="25636" y="201"/>
                    <a:pt x="24785" y="627"/>
                  </a:cubicBezTo>
                  <a:lnTo>
                    <a:pt x="11342" y="7131"/>
                  </a:lnTo>
                  <a:cubicBezTo>
                    <a:pt x="10340" y="6638"/>
                    <a:pt x="9237" y="6379"/>
                    <a:pt x="8127" y="6379"/>
                  </a:cubicBezTo>
                  <a:cubicBezTo>
                    <a:pt x="6761" y="6379"/>
                    <a:pt x="5385" y="6770"/>
                    <a:pt x="4170" y="7598"/>
                  </a:cubicBezTo>
                  <a:cubicBezTo>
                    <a:pt x="868" y="9833"/>
                    <a:pt x="1" y="14270"/>
                    <a:pt x="2236" y="17539"/>
                  </a:cubicBezTo>
                  <a:cubicBezTo>
                    <a:pt x="3203" y="19040"/>
                    <a:pt x="4671" y="20007"/>
                    <a:pt x="6239" y="20441"/>
                  </a:cubicBezTo>
                  <a:cubicBezTo>
                    <a:pt x="6997" y="20796"/>
                    <a:pt x="7834" y="20979"/>
                    <a:pt x="8685" y="20979"/>
                  </a:cubicBezTo>
                  <a:cubicBezTo>
                    <a:pt x="9592" y="20979"/>
                    <a:pt x="10515" y="20771"/>
                    <a:pt x="11376" y="20341"/>
                  </a:cubicBezTo>
                  <a:lnTo>
                    <a:pt x="23618" y="14403"/>
                  </a:lnTo>
                  <a:lnTo>
                    <a:pt x="25052" y="24610"/>
                  </a:lnTo>
                  <a:cubicBezTo>
                    <a:pt x="25149" y="26617"/>
                    <a:pt x="26816" y="28184"/>
                    <a:pt x="28805" y="28184"/>
                  </a:cubicBezTo>
                  <a:cubicBezTo>
                    <a:pt x="28865" y="28184"/>
                    <a:pt x="28927" y="28183"/>
                    <a:pt x="28988" y="28180"/>
                  </a:cubicBezTo>
                  <a:cubicBezTo>
                    <a:pt x="30990" y="28080"/>
                    <a:pt x="32557" y="26445"/>
                    <a:pt x="32557" y="24444"/>
                  </a:cubicBezTo>
                  <a:lnTo>
                    <a:pt x="32991" y="8065"/>
                  </a:lnTo>
                  <a:cubicBezTo>
                    <a:pt x="33558" y="6564"/>
                    <a:pt x="33525" y="4830"/>
                    <a:pt x="32758" y="3295"/>
                  </a:cubicBezTo>
                  <a:cubicBezTo>
                    <a:pt x="31715" y="1210"/>
                    <a:pt x="29612" y="0"/>
                    <a:pt x="27429" y="0"/>
                  </a:cubicBezTo>
                  <a:close/>
                </a:path>
              </a:pathLst>
            </a:custGeom>
            <a:solidFill>
              <a:srgbClr val="68D3E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5459377" y="4467320"/>
              <a:ext cx="396153" cy="174213"/>
            </a:xfrm>
            <a:custGeom>
              <a:avLst/>
              <a:gdLst/>
              <a:ahLst/>
              <a:cxnLst/>
              <a:rect l="l" t="t" r="r" b="b"/>
              <a:pathLst>
                <a:path w="20261" h="8910" extrusionOk="0">
                  <a:moveTo>
                    <a:pt x="4049" y="1"/>
                  </a:moveTo>
                  <a:lnTo>
                    <a:pt x="1414" y="3703"/>
                  </a:lnTo>
                  <a:cubicBezTo>
                    <a:pt x="1" y="5708"/>
                    <a:pt x="1112" y="8909"/>
                    <a:pt x="3186" y="8909"/>
                  </a:cubicBezTo>
                  <a:cubicBezTo>
                    <a:pt x="3218" y="8909"/>
                    <a:pt x="3249" y="8908"/>
                    <a:pt x="3282" y="8907"/>
                  </a:cubicBezTo>
                  <a:lnTo>
                    <a:pt x="20260" y="8273"/>
                  </a:lnTo>
                  <a:cubicBezTo>
                    <a:pt x="20260" y="7539"/>
                    <a:pt x="19960" y="6906"/>
                    <a:pt x="19593" y="6739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5"/>
            <p:cNvSpPr/>
            <p:nvPr/>
          </p:nvSpPr>
          <p:spPr>
            <a:xfrm>
              <a:off x="5458966" y="4539061"/>
              <a:ext cx="396564" cy="104391"/>
            </a:xfrm>
            <a:custGeom>
              <a:avLst/>
              <a:gdLst/>
              <a:ahLst/>
              <a:cxnLst/>
              <a:rect l="l" t="t" r="r" b="b"/>
              <a:pathLst>
                <a:path w="20282" h="5339" fill="none" extrusionOk="0">
                  <a:moveTo>
                    <a:pt x="20281" y="4604"/>
                  </a:moveTo>
                  <a:lnTo>
                    <a:pt x="3303" y="5238"/>
                  </a:lnTo>
                  <a:cubicBezTo>
                    <a:pt x="1168" y="5338"/>
                    <a:pt x="0" y="2036"/>
                    <a:pt x="1435" y="1"/>
                  </a:cubicBezTo>
                </a:path>
              </a:pathLst>
            </a:custGeom>
            <a:noFill/>
            <a:ln w="14175" cap="rnd" cmpd="sng">
              <a:solidFill>
                <a:srgbClr val="59595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5756391" y="4570385"/>
              <a:ext cx="100461" cy="60007"/>
            </a:xfrm>
            <a:custGeom>
              <a:avLst/>
              <a:gdLst/>
              <a:ahLst/>
              <a:cxnLst/>
              <a:rect l="l" t="t" r="r" b="b"/>
              <a:pathLst>
                <a:path w="5138" h="3069" extrusionOk="0">
                  <a:moveTo>
                    <a:pt x="2368" y="0"/>
                  </a:moveTo>
                  <a:cubicBezTo>
                    <a:pt x="1101" y="0"/>
                    <a:pt x="33" y="1001"/>
                    <a:pt x="33" y="2268"/>
                  </a:cubicBezTo>
                  <a:lnTo>
                    <a:pt x="0" y="2969"/>
                  </a:lnTo>
                  <a:lnTo>
                    <a:pt x="5104" y="3069"/>
                  </a:lnTo>
                  <a:lnTo>
                    <a:pt x="5104" y="2869"/>
                  </a:lnTo>
                  <a:cubicBezTo>
                    <a:pt x="5137" y="1334"/>
                    <a:pt x="3903" y="33"/>
                    <a:pt x="23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5670943" y="4527974"/>
              <a:ext cx="58071" cy="63291"/>
            </a:xfrm>
            <a:custGeom>
              <a:avLst/>
              <a:gdLst/>
              <a:ahLst/>
              <a:cxnLst/>
              <a:rect l="l" t="t" r="r" b="b"/>
              <a:pathLst>
                <a:path w="2970" h="3237" fill="none" extrusionOk="0">
                  <a:moveTo>
                    <a:pt x="0" y="1936"/>
                  </a:moveTo>
                  <a:lnTo>
                    <a:pt x="1902" y="1"/>
                  </a:lnTo>
                  <a:lnTo>
                    <a:pt x="1234" y="3236"/>
                  </a:lnTo>
                  <a:lnTo>
                    <a:pt x="2969" y="1102"/>
                  </a:lnTo>
                </a:path>
              </a:pathLst>
            </a:custGeom>
            <a:noFill/>
            <a:ln w="125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4759761" y="3973855"/>
              <a:ext cx="900080" cy="595432"/>
            </a:xfrm>
            <a:custGeom>
              <a:avLst/>
              <a:gdLst/>
              <a:ahLst/>
              <a:cxnLst/>
              <a:rect l="l" t="t" r="r" b="b"/>
              <a:pathLst>
                <a:path w="46034" h="30453" extrusionOk="0">
                  <a:moveTo>
                    <a:pt x="8666" y="1"/>
                  </a:moveTo>
                  <a:cubicBezTo>
                    <a:pt x="8107" y="1"/>
                    <a:pt x="7539" y="61"/>
                    <a:pt x="6972" y="186"/>
                  </a:cubicBezTo>
                  <a:cubicBezTo>
                    <a:pt x="2702" y="1154"/>
                    <a:pt x="0" y="5390"/>
                    <a:pt x="968" y="9660"/>
                  </a:cubicBezTo>
                  <a:cubicBezTo>
                    <a:pt x="1401" y="11561"/>
                    <a:pt x="2469" y="13162"/>
                    <a:pt x="3936" y="14230"/>
                  </a:cubicBezTo>
                  <a:cubicBezTo>
                    <a:pt x="5134" y="15457"/>
                    <a:pt x="6789" y="16228"/>
                    <a:pt x="8611" y="16228"/>
                  </a:cubicBezTo>
                  <a:cubicBezTo>
                    <a:pt x="8819" y="16228"/>
                    <a:pt x="9029" y="16218"/>
                    <a:pt x="9240" y="16198"/>
                  </a:cubicBezTo>
                  <a:lnTo>
                    <a:pt x="29255" y="14663"/>
                  </a:lnTo>
                  <a:lnTo>
                    <a:pt x="37627" y="28173"/>
                  </a:lnTo>
                  <a:cubicBezTo>
                    <a:pt x="38359" y="29614"/>
                    <a:pt x="39827" y="30452"/>
                    <a:pt x="41344" y="30452"/>
                  </a:cubicBezTo>
                  <a:cubicBezTo>
                    <a:pt x="41970" y="30452"/>
                    <a:pt x="42604" y="30310"/>
                    <a:pt x="43198" y="30008"/>
                  </a:cubicBezTo>
                  <a:cubicBezTo>
                    <a:pt x="45166" y="29040"/>
                    <a:pt x="46033" y="26672"/>
                    <a:pt x="45133" y="24671"/>
                  </a:cubicBezTo>
                  <a:lnTo>
                    <a:pt x="38128" y="7525"/>
                  </a:lnTo>
                  <a:cubicBezTo>
                    <a:pt x="38128" y="7425"/>
                    <a:pt x="38128" y="7358"/>
                    <a:pt x="38128" y="7291"/>
                  </a:cubicBezTo>
                  <a:cubicBezTo>
                    <a:pt x="37811" y="3845"/>
                    <a:pt x="34917" y="1297"/>
                    <a:pt x="31548" y="1297"/>
                  </a:cubicBezTo>
                  <a:cubicBezTo>
                    <a:pt x="31363" y="1297"/>
                    <a:pt x="31177" y="1305"/>
                    <a:pt x="30989" y="1320"/>
                  </a:cubicBezTo>
                  <a:lnTo>
                    <a:pt x="14544" y="2621"/>
                  </a:lnTo>
                  <a:cubicBezTo>
                    <a:pt x="13072" y="989"/>
                    <a:pt x="10935" y="1"/>
                    <a:pt x="8666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4764981" y="3969748"/>
              <a:ext cx="899415" cy="603879"/>
            </a:xfrm>
            <a:custGeom>
              <a:avLst/>
              <a:gdLst/>
              <a:ahLst/>
              <a:cxnLst/>
              <a:rect l="l" t="t" r="r" b="b"/>
              <a:pathLst>
                <a:path w="46000" h="30885" extrusionOk="0">
                  <a:moveTo>
                    <a:pt x="8408" y="447"/>
                  </a:moveTo>
                  <a:cubicBezTo>
                    <a:pt x="10563" y="447"/>
                    <a:pt x="12659" y="1347"/>
                    <a:pt x="14144" y="2965"/>
                  </a:cubicBezTo>
                  <a:lnTo>
                    <a:pt x="14210" y="3065"/>
                  </a:lnTo>
                  <a:lnTo>
                    <a:pt x="30722" y="1764"/>
                  </a:lnTo>
                  <a:cubicBezTo>
                    <a:pt x="30909" y="1748"/>
                    <a:pt x="31094" y="1740"/>
                    <a:pt x="31278" y="1740"/>
                  </a:cubicBezTo>
                  <a:cubicBezTo>
                    <a:pt x="34547" y="1740"/>
                    <a:pt x="37343" y="4217"/>
                    <a:pt x="37627" y="7501"/>
                  </a:cubicBezTo>
                  <a:cubicBezTo>
                    <a:pt x="37627" y="7568"/>
                    <a:pt x="37627" y="7601"/>
                    <a:pt x="37627" y="7635"/>
                  </a:cubicBezTo>
                  <a:lnTo>
                    <a:pt x="37627" y="7768"/>
                  </a:lnTo>
                  <a:lnTo>
                    <a:pt x="44665" y="24947"/>
                  </a:lnTo>
                  <a:cubicBezTo>
                    <a:pt x="45499" y="26882"/>
                    <a:pt x="44699" y="29084"/>
                    <a:pt x="42831" y="30018"/>
                  </a:cubicBezTo>
                  <a:cubicBezTo>
                    <a:pt x="42279" y="30313"/>
                    <a:pt x="41682" y="30457"/>
                    <a:pt x="41078" y="30457"/>
                  </a:cubicBezTo>
                  <a:cubicBezTo>
                    <a:pt x="40660" y="30457"/>
                    <a:pt x="40239" y="30388"/>
                    <a:pt x="39829" y="30251"/>
                  </a:cubicBezTo>
                  <a:cubicBezTo>
                    <a:pt x="38861" y="29917"/>
                    <a:pt x="38061" y="29217"/>
                    <a:pt x="37560" y="28283"/>
                  </a:cubicBezTo>
                  <a:lnTo>
                    <a:pt x="29121" y="14640"/>
                  </a:lnTo>
                  <a:lnTo>
                    <a:pt x="8973" y="16208"/>
                  </a:lnTo>
                  <a:cubicBezTo>
                    <a:pt x="8785" y="16224"/>
                    <a:pt x="8598" y="16232"/>
                    <a:pt x="8412" y="16232"/>
                  </a:cubicBezTo>
                  <a:cubicBezTo>
                    <a:pt x="6681" y="16232"/>
                    <a:pt x="5038" y="15538"/>
                    <a:pt x="3803" y="14273"/>
                  </a:cubicBezTo>
                  <a:cubicBezTo>
                    <a:pt x="2335" y="13172"/>
                    <a:pt x="1334" y="11604"/>
                    <a:pt x="934" y="9803"/>
                  </a:cubicBezTo>
                  <a:cubicBezTo>
                    <a:pt x="467" y="7802"/>
                    <a:pt x="834" y="5733"/>
                    <a:pt x="1935" y="3999"/>
                  </a:cubicBezTo>
                  <a:cubicBezTo>
                    <a:pt x="3036" y="2264"/>
                    <a:pt x="4737" y="1063"/>
                    <a:pt x="6738" y="630"/>
                  </a:cubicBezTo>
                  <a:cubicBezTo>
                    <a:pt x="7293" y="507"/>
                    <a:pt x="7852" y="447"/>
                    <a:pt x="8408" y="447"/>
                  </a:cubicBezTo>
                  <a:close/>
                  <a:moveTo>
                    <a:pt x="8408" y="1"/>
                  </a:moveTo>
                  <a:cubicBezTo>
                    <a:pt x="7820" y="1"/>
                    <a:pt x="7227" y="65"/>
                    <a:pt x="6638" y="196"/>
                  </a:cubicBezTo>
                  <a:cubicBezTo>
                    <a:pt x="4537" y="663"/>
                    <a:pt x="2702" y="1931"/>
                    <a:pt x="1568" y="3765"/>
                  </a:cubicBezTo>
                  <a:cubicBezTo>
                    <a:pt x="400" y="5600"/>
                    <a:pt x="0" y="7768"/>
                    <a:pt x="467" y="9903"/>
                  </a:cubicBezTo>
                  <a:cubicBezTo>
                    <a:pt x="901" y="11771"/>
                    <a:pt x="1968" y="13472"/>
                    <a:pt x="3503" y="14607"/>
                  </a:cubicBezTo>
                  <a:cubicBezTo>
                    <a:pt x="4803" y="15937"/>
                    <a:pt x="6570" y="16665"/>
                    <a:pt x="8429" y="16665"/>
                  </a:cubicBezTo>
                  <a:cubicBezTo>
                    <a:pt x="8621" y="16665"/>
                    <a:pt x="8813" y="16657"/>
                    <a:pt x="9007" y="16641"/>
                  </a:cubicBezTo>
                  <a:lnTo>
                    <a:pt x="28887" y="15074"/>
                  </a:lnTo>
                  <a:lnTo>
                    <a:pt x="37160" y="28483"/>
                  </a:lnTo>
                  <a:cubicBezTo>
                    <a:pt x="37694" y="29517"/>
                    <a:pt x="38594" y="30318"/>
                    <a:pt x="39695" y="30685"/>
                  </a:cubicBezTo>
                  <a:cubicBezTo>
                    <a:pt x="40162" y="30818"/>
                    <a:pt x="40629" y="30885"/>
                    <a:pt x="41096" y="30885"/>
                  </a:cubicBezTo>
                  <a:cubicBezTo>
                    <a:pt x="41763" y="30885"/>
                    <a:pt x="42430" y="30751"/>
                    <a:pt x="43031" y="30451"/>
                  </a:cubicBezTo>
                  <a:cubicBezTo>
                    <a:pt x="45099" y="29384"/>
                    <a:pt x="46000" y="26915"/>
                    <a:pt x="45066" y="24780"/>
                  </a:cubicBezTo>
                  <a:lnTo>
                    <a:pt x="38094" y="7668"/>
                  </a:lnTo>
                  <a:lnTo>
                    <a:pt x="38094" y="7635"/>
                  </a:lnTo>
                  <a:cubicBezTo>
                    <a:pt x="38061" y="7568"/>
                    <a:pt x="38061" y="7535"/>
                    <a:pt x="38061" y="7468"/>
                  </a:cubicBezTo>
                  <a:cubicBezTo>
                    <a:pt x="37746" y="3939"/>
                    <a:pt x="34781" y="1303"/>
                    <a:pt x="31305" y="1303"/>
                  </a:cubicBezTo>
                  <a:cubicBezTo>
                    <a:pt x="31101" y="1303"/>
                    <a:pt x="30896" y="1312"/>
                    <a:pt x="30689" y="1330"/>
                  </a:cubicBezTo>
                  <a:lnTo>
                    <a:pt x="14377" y="2598"/>
                  </a:lnTo>
                  <a:cubicBezTo>
                    <a:pt x="12818" y="933"/>
                    <a:pt x="10651" y="1"/>
                    <a:pt x="8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5"/>
            <p:cNvSpPr/>
            <p:nvPr/>
          </p:nvSpPr>
          <p:spPr>
            <a:xfrm>
              <a:off x="4926081" y="4179027"/>
              <a:ext cx="15662" cy="5885"/>
            </a:xfrm>
            <a:custGeom>
              <a:avLst/>
              <a:gdLst/>
              <a:ahLst/>
              <a:cxnLst/>
              <a:rect l="l" t="t" r="r" b="b"/>
              <a:pathLst>
                <a:path w="801" h="301" extrusionOk="0">
                  <a:moveTo>
                    <a:pt x="634" y="1"/>
                  </a:moveTo>
                  <a:lnTo>
                    <a:pt x="100" y="34"/>
                  </a:lnTo>
                  <a:cubicBezTo>
                    <a:pt x="34" y="34"/>
                    <a:pt x="0" y="101"/>
                    <a:pt x="0" y="167"/>
                  </a:cubicBezTo>
                  <a:cubicBezTo>
                    <a:pt x="0" y="234"/>
                    <a:pt x="67" y="301"/>
                    <a:pt x="134" y="301"/>
                  </a:cubicBezTo>
                  <a:lnTo>
                    <a:pt x="668" y="268"/>
                  </a:lnTo>
                  <a:cubicBezTo>
                    <a:pt x="734" y="268"/>
                    <a:pt x="801" y="201"/>
                    <a:pt x="768" y="101"/>
                  </a:cubicBezTo>
                  <a:cubicBezTo>
                    <a:pt x="768" y="34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5"/>
            <p:cNvSpPr/>
            <p:nvPr/>
          </p:nvSpPr>
          <p:spPr>
            <a:xfrm>
              <a:off x="4956740" y="4143166"/>
              <a:ext cx="600711" cy="332647"/>
            </a:xfrm>
            <a:custGeom>
              <a:avLst/>
              <a:gdLst/>
              <a:ahLst/>
              <a:cxnLst/>
              <a:rect l="l" t="t" r="r" b="b"/>
              <a:pathLst>
                <a:path w="30723" h="17013" extrusionOk="0">
                  <a:moveTo>
                    <a:pt x="21082" y="0"/>
                  </a:moveTo>
                  <a:cubicBezTo>
                    <a:pt x="21015" y="0"/>
                    <a:pt x="20948" y="67"/>
                    <a:pt x="20948" y="133"/>
                  </a:cubicBezTo>
                  <a:cubicBezTo>
                    <a:pt x="20982" y="234"/>
                    <a:pt x="21049" y="267"/>
                    <a:pt x="21115" y="267"/>
                  </a:cubicBezTo>
                  <a:lnTo>
                    <a:pt x="21315" y="267"/>
                  </a:lnTo>
                  <a:cubicBezTo>
                    <a:pt x="21582" y="267"/>
                    <a:pt x="21849" y="300"/>
                    <a:pt x="22083" y="367"/>
                  </a:cubicBezTo>
                  <a:lnTo>
                    <a:pt x="22149" y="367"/>
                  </a:lnTo>
                  <a:cubicBezTo>
                    <a:pt x="22183" y="367"/>
                    <a:pt x="22249" y="334"/>
                    <a:pt x="22249" y="300"/>
                  </a:cubicBezTo>
                  <a:cubicBezTo>
                    <a:pt x="22283" y="200"/>
                    <a:pt x="22249" y="133"/>
                    <a:pt x="22183" y="133"/>
                  </a:cubicBezTo>
                  <a:cubicBezTo>
                    <a:pt x="21882" y="33"/>
                    <a:pt x="21616" y="0"/>
                    <a:pt x="21315" y="0"/>
                  </a:cubicBezTo>
                  <a:close/>
                  <a:moveTo>
                    <a:pt x="20066" y="91"/>
                  </a:moveTo>
                  <a:cubicBezTo>
                    <a:pt x="20050" y="91"/>
                    <a:pt x="20033" y="94"/>
                    <a:pt x="20014" y="100"/>
                  </a:cubicBezTo>
                  <a:lnTo>
                    <a:pt x="18980" y="167"/>
                  </a:lnTo>
                  <a:cubicBezTo>
                    <a:pt x="18914" y="167"/>
                    <a:pt x="18847" y="234"/>
                    <a:pt x="18880" y="334"/>
                  </a:cubicBezTo>
                  <a:cubicBezTo>
                    <a:pt x="18880" y="400"/>
                    <a:pt x="18914" y="434"/>
                    <a:pt x="19014" y="434"/>
                  </a:cubicBezTo>
                  <a:lnTo>
                    <a:pt x="20048" y="367"/>
                  </a:lnTo>
                  <a:cubicBezTo>
                    <a:pt x="20115" y="334"/>
                    <a:pt x="20181" y="267"/>
                    <a:pt x="20181" y="200"/>
                  </a:cubicBezTo>
                  <a:cubicBezTo>
                    <a:pt x="20181" y="146"/>
                    <a:pt x="20137" y="91"/>
                    <a:pt x="20066" y="91"/>
                  </a:cubicBezTo>
                  <a:close/>
                  <a:moveTo>
                    <a:pt x="17946" y="267"/>
                  </a:moveTo>
                  <a:lnTo>
                    <a:pt x="16879" y="367"/>
                  </a:lnTo>
                  <a:cubicBezTo>
                    <a:pt x="16812" y="367"/>
                    <a:pt x="16779" y="434"/>
                    <a:pt x="16779" y="500"/>
                  </a:cubicBezTo>
                  <a:cubicBezTo>
                    <a:pt x="16779" y="567"/>
                    <a:pt x="16846" y="600"/>
                    <a:pt x="16912" y="600"/>
                  </a:cubicBezTo>
                  <a:lnTo>
                    <a:pt x="17946" y="534"/>
                  </a:lnTo>
                  <a:cubicBezTo>
                    <a:pt x="18013" y="534"/>
                    <a:pt x="18080" y="467"/>
                    <a:pt x="18080" y="400"/>
                  </a:cubicBezTo>
                  <a:cubicBezTo>
                    <a:pt x="18080" y="300"/>
                    <a:pt x="18013" y="267"/>
                    <a:pt x="17946" y="267"/>
                  </a:cubicBezTo>
                  <a:close/>
                  <a:moveTo>
                    <a:pt x="15845" y="434"/>
                  </a:moveTo>
                  <a:lnTo>
                    <a:pt x="14811" y="534"/>
                  </a:lnTo>
                  <a:cubicBezTo>
                    <a:pt x="14711" y="534"/>
                    <a:pt x="14677" y="600"/>
                    <a:pt x="14677" y="667"/>
                  </a:cubicBezTo>
                  <a:cubicBezTo>
                    <a:pt x="14677" y="734"/>
                    <a:pt x="14744" y="801"/>
                    <a:pt x="14811" y="801"/>
                  </a:cubicBezTo>
                  <a:lnTo>
                    <a:pt x="15878" y="701"/>
                  </a:lnTo>
                  <a:cubicBezTo>
                    <a:pt x="15945" y="701"/>
                    <a:pt x="15978" y="634"/>
                    <a:pt x="15978" y="567"/>
                  </a:cubicBezTo>
                  <a:cubicBezTo>
                    <a:pt x="15978" y="500"/>
                    <a:pt x="15912" y="434"/>
                    <a:pt x="15845" y="434"/>
                  </a:cubicBezTo>
                  <a:close/>
                  <a:moveTo>
                    <a:pt x="13743" y="600"/>
                  </a:moveTo>
                  <a:lnTo>
                    <a:pt x="12709" y="701"/>
                  </a:lnTo>
                  <a:cubicBezTo>
                    <a:pt x="12643" y="701"/>
                    <a:pt x="12576" y="767"/>
                    <a:pt x="12576" y="834"/>
                  </a:cubicBezTo>
                  <a:cubicBezTo>
                    <a:pt x="12576" y="901"/>
                    <a:pt x="12643" y="967"/>
                    <a:pt x="12709" y="967"/>
                  </a:cubicBezTo>
                  <a:lnTo>
                    <a:pt x="13777" y="867"/>
                  </a:lnTo>
                  <a:cubicBezTo>
                    <a:pt x="13843" y="867"/>
                    <a:pt x="13877" y="801"/>
                    <a:pt x="13877" y="734"/>
                  </a:cubicBezTo>
                  <a:cubicBezTo>
                    <a:pt x="13877" y="667"/>
                    <a:pt x="13810" y="600"/>
                    <a:pt x="13743" y="600"/>
                  </a:cubicBezTo>
                  <a:close/>
                  <a:moveTo>
                    <a:pt x="11642" y="767"/>
                  </a:moveTo>
                  <a:lnTo>
                    <a:pt x="10608" y="867"/>
                  </a:lnTo>
                  <a:cubicBezTo>
                    <a:pt x="10541" y="867"/>
                    <a:pt x="10474" y="934"/>
                    <a:pt x="10474" y="1001"/>
                  </a:cubicBezTo>
                  <a:cubicBezTo>
                    <a:pt x="10474" y="1067"/>
                    <a:pt x="10541" y="1134"/>
                    <a:pt x="10608" y="1134"/>
                  </a:cubicBezTo>
                  <a:lnTo>
                    <a:pt x="11675" y="1034"/>
                  </a:lnTo>
                  <a:cubicBezTo>
                    <a:pt x="11742" y="1034"/>
                    <a:pt x="11809" y="967"/>
                    <a:pt x="11775" y="901"/>
                  </a:cubicBezTo>
                  <a:cubicBezTo>
                    <a:pt x="11775" y="834"/>
                    <a:pt x="11709" y="767"/>
                    <a:pt x="11642" y="767"/>
                  </a:cubicBezTo>
                  <a:close/>
                  <a:moveTo>
                    <a:pt x="9589" y="959"/>
                  </a:moveTo>
                  <a:cubicBezTo>
                    <a:pt x="9575" y="959"/>
                    <a:pt x="9559" y="961"/>
                    <a:pt x="9540" y="967"/>
                  </a:cubicBezTo>
                  <a:lnTo>
                    <a:pt x="8506" y="1034"/>
                  </a:lnTo>
                  <a:cubicBezTo>
                    <a:pt x="8440" y="1034"/>
                    <a:pt x="8373" y="1101"/>
                    <a:pt x="8373" y="1201"/>
                  </a:cubicBezTo>
                  <a:cubicBezTo>
                    <a:pt x="8406" y="1268"/>
                    <a:pt x="8440" y="1301"/>
                    <a:pt x="8506" y="1301"/>
                  </a:cubicBezTo>
                  <a:lnTo>
                    <a:pt x="8540" y="1301"/>
                  </a:lnTo>
                  <a:lnTo>
                    <a:pt x="9574" y="1234"/>
                  </a:lnTo>
                  <a:cubicBezTo>
                    <a:pt x="9640" y="1201"/>
                    <a:pt x="9707" y="1168"/>
                    <a:pt x="9707" y="1067"/>
                  </a:cubicBezTo>
                  <a:cubicBezTo>
                    <a:pt x="9680" y="1013"/>
                    <a:pt x="9653" y="959"/>
                    <a:pt x="9589" y="959"/>
                  </a:cubicBezTo>
                  <a:close/>
                  <a:moveTo>
                    <a:pt x="7472" y="1134"/>
                  </a:moveTo>
                  <a:lnTo>
                    <a:pt x="6405" y="1234"/>
                  </a:lnTo>
                  <a:cubicBezTo>
                    <a:pt x="6338" y="1234"/>
                    <a:pt x="6271" y="1301"/>
                    <a:pt x="6305" y="1368"/>
                  </a:cubicBezTo>
                  <a:cubicBezTo>
                    <a:pt x="6305" y="1434"/>
                    <a:pt x="6338" y="1468"/>
                    <a:pt x="6438" y="1468"/>
                  </a:cubicBezTo>
                  <a:lnTo>
                    <a:pt x="7472" y="1401"/>
                  </a:lnTo>
                  <a:cubicBezTo>
                    <a:pt x="7539" y="1401"/>
                    <a:pt x="7606" y="1334"/>
                    <a:pt x="7606" y="1268"/>
                  </a:cubicBezTo>
                  <a:cubicBezTo>
                    <a:pt x="7606" y="1168"/>
                    <a:pt x="7539" y="1134"/>
                    <a:pt x="7472" y="1134"/>
                  </a:cubicBezTo>
                  <a:close/>
                  <a:moveTo>
                    <a:pt x="23067" y="579"/>
                  </a:moveTo>
                  <a:cubicBezTo>
                    <a:pt x="23028" y="579"/>
                    <a:pt x="22989" y="595"/>
                    <a:pt x="22950" y="634"/>
                  </a:cubicBezTo>
                  <a:cubicBezTo>
                    <a:pt x="22917" y="701"/>
                    <a:pt x="22917" y="767"/>
                    <a:pt x="22983" y="801"/>
                  </a:cubicBezTo>
                  <a:cubicBezTo>
                    <a:pt x="23250" y="1034"/>
                    <a:pt x="23484" y="1268"/>
                    <a:pt x="23650" y="1568"/>
                  </a:cubicBezTo>
                  <a:cubicBezTo>
                    <a:pt x="23684" y="1601"/>
                    <a:pt x="23717" y="1601"/>
                    <a:pt x="23784" y="1601"/>
                  </a:cubicBezTo>
                  <a:lnTo>
                    <a:pt x="23851" y="1601"/>
                  </a:lnTo>
                  <a:cubicBezTo>
                    <a:pt x="23917" y="1568"/>
                    <a:pt x="23917" y="1468"/>
                    <a:pt x="23884" y="1401"/>
                  </a:cubicBezTo>
                  <a:cubicBezTo>
                    <a:pt x="23684" y="1101"/>
                    <a:pt x="23450" y="834"/>
                    <a:pt x="23150" y="600"/>
                  </a:cubicBezTo>
                  <a:cubicBezTo>
                    <a:pt x="23122" y="587"/>
                    <a:pt x="23095" y="579"/>
                    <a:pt x="23067" y="579"/>
                  </a:cubicBezTo>
                  <a:close/>
                  <a:moveTo>
                    <a:pt x="5371" y="1301"/>
                  </a:moveTo>
                  <a:lnTo>
                    <a:pt x="4303" y="1401"/>
                  </a:lnTo>
                  <a:cubicBezTo>
                    <a:pt x="4237" y="1401"/>
                    <a:pt x="4203" y="1468"/>
                    <a:pt x="4203" y="1534"/>
                  </a:cubicBezTo>
                  <a:cubicBezTo>
                    <a:pt x="4203" y="1601"/>
                    <a:pt x="4270" y="1668"/>
                    <a:pt x="4337" y="1668"/>
                  </a:cubicBezTo>
                  <a:lnTo>
                    <a:pt x="5371" y="1568"/>
                  </a:lnTo>
                  <a:cubicBezTo>
                    <a:pt x="5437" y="1568"/>
                    <a:pt x="5504" y="1501"/>
                    <a:pt x="5504" y="1434"/>
                  </a:cubicBezTo>
                  <a:cubicBezTo>
                    <a:pt x="5504" y="1368"/>
                    <a:pt x="5437" y="1301"/>
                    <a:pt x="5371" y="1301"/>
                  </a:cubicBezTo>
                  <a:close/>
                  <a:moveTo>
                    <a:pt x="3269" y="1468"/>
                  </a:moveTo>
                  <a:lnTo>
                    <a:pt x="2202" y="1568"/>
                  </a:lnTo>
                  <a:cubicBezTo>
                    <a:pt x="2135" y="1568"/>
                    <a:pt x="2102" y="1635"/>
                    <a:pt x="2102" y="1701"/>
                  </a:cubicBezTo>
                  <a:cubicBezTo>
                    <a:pt x="2102" y="1768"/>
                    <a:pt x="2168" y="1835"/>
                    <a:pt x="2235" y="1835"/>
                  </a:cubicBezTo>
                  <a:lnTo>
                    <a:pt x="3269" y="1735"/>
                  </a:lnTo>
                  <a:cubicBezTo>
                    <a:pt x="3369" y="1735"/>
                    <a:pt x="3403" y="1668"/>
                    <a:pt x="3403" y="1601"/>
                  </a:cubicBezTo>
                  <a:cubicBezTo>
                    <a:pt x="3403" y="1534"/>
                    <a:pt x="3336" y="1468"/>
                    <a:pt x="3269" y="1468"/>
                  </a:cubicBezTo>
                  <a:close/>
                  <a:moveTo>
                    <a:pt x="1168" y="1635"/>
                  </a:moveTo>
                  <a:lnTo>
                    <a:pt x="134" y="1735"/>
                  </a:lnTo>
                  <a:cubicBezTo>
                    <a:pt x="67" y="1735"/>
                    <a:pt x="0" y="1801"/>
                    <a:pt x="0" y="1868"/>
                  </a:cubicBezTo>
                  <a:cubicBezTo>
                    <a:pt x="0" y="1935"/>
                    <a:pt x="67" y="2001"/>
                    <a:pt x="134" y="2001"/>
                  </a:cubicBezTo>
                  <a:lnTo>
                    <a:pt x="1201" y="1901"/>
                  </a:lnTo>
                  <a:cubicBezTo>
                    <a:pt x="1268" y="1901"/>
                    <a:pt x="1301" y="1835"/>
                    <a:pt x="1301" y="1768"/>
                  </a:cubicBezTo>
                  <a:cubicBezTo>
                    <a:pt x="1301" y="1701"/>
                    <a:pt x="1234" y="1635"/>
                    <a:pt x="1168" y="1635"/>
                  </a:cubicBezTo>
                  <a:close/>
                  <a:moveTo>
                    <a:pt x="24210" y="2289"/>
                  </a:moveTo>
                  <a:cubicBezTo>
                    <a:pt x="24189" y="2289"/>
                    <a:pt x="24169" y="2293"/>
                    <a:pt x="24151" y="2302"/>
                  </a:cubicBezTo>
                  <a:cubicBezTo>
                    <a:pt x="24084" y="2335"/>
                    <a:pt x="24084" y="2402"/>
                    <a:pt x="24084" y="2502"/>
                  </a:cubicBezTo>
                  <a:lnTo>
                    <a:pt x="24518" y="3436"/>
                  </a:lnTo>
                  <a:cubicBezTo>
                    <a:pt x="24551" y="3503"/>
                    <a:pt x="24584" y="3536"/>
                    <a:pt x="24651" y="3536"/>
                  </a:cubicBezTo>
                  <a:cubicBezTo>
                    <a:pt x="24651" y="3536"/>
                    <a:pt x="24684" y="3536"/>
                    <a:pt x="24684" y="3503"/>
                  </a:cubicBezTo>
                  <a:cubicBezTo>
                    <a:pt x="24751" y="3503"/>
                    <a:pt x="24785" y="3402"/>
                    <a:pt x="24751" y="3336"/>
                  </a:cubicBezTo>
                  <a:lnTo>
                    <a:pt x="24351" y="2368"/>
                  </a:lnTo>
                  <a:cubicBezTo>
                    <a:pt x="24326" y="2320"/>
                    <a:pt x="24266" y="2289"/>
                    <a:pt x="24210" y="2289"/>
                  </a:cubicBezTo>
                  <a:close/>
                  <a:moveTo>
                    <a:pt x="25071" y="4223"/>
                  </a:moveTo>
                  <a:cubicBezTo>
                    <a:pt x="25054" y="4223"/>
                    <a:pt x="25036" y="4227"/>
                    <a:pt x="25018" y="4236"/>
                  </a:cubicBezTo>
                  <a:cubicBezTo>
                    <a:pt x="24951" y="4270"/>
                    <a:pt x="24918" y="4337"/>
                    <a:pt x="24951" y="4403"/>
                  </a:cubicBezTo>
                  <a:lnTo>
                    <a:pt x="25385" y="5371"/>
                  </a:lnTo>
                  <a:cubicBezTo>
                    <a:pt x="25385" y="5437"/>
                    <a:pt x="25452" y="5471"/>
                    <a:pt x="25485" y="5471"/>
                  </a:cubicBezTo>
                  <a:cubicBezTo>
                    <a:pt x="25518" y="5471"/>
                    <a:pt x="25518" y="5437"/>
                    <a:pt x="25552" y="5437"/>
                  </a:cubicBezTo>
                  <a:cubicBezTo>
                    <a:pt x="25618" y="5404"/>
                    <a:pt x="25652" y="5337"/>
                    <a:pt x="25618" y="5271"/>
                  </a:cubicBezTo>
                  <a:lnTo>
                    <a:pt x="25185" y="4303"/>
                  </a:lnTo>
                  <a:cubicBezTo>
                    <a:pt x="25160" y="4254"/>
                    <a:pt x="25118" y="4223"/>
                    <a:pt x="25071" y="4223"/>
                  </a:cubicBezTo>
                  <a:close/>
                  <a:moveTo>
                    <a:pt x="25905" y="6158"/>
                  </a:moveTo>
                  <a:cubicBezTo>
                    <a:pt x="25888" y="6158"/>
                    <a:pt x="25870" y="6162"/>
                    <a:pt x="25852" y="6171"/>
                  </a:cubicBezTo>
                  <a:cubicBezTo>
                    <a:pt x="25785" y="6205"/>
                    <a:pt x="25752" y="6271"/>
                    <a:pt x="25785" y="6338"/>
                  </a:cubicBezTo>
                  <a:lnTo>
                    <a:pt x="26219" y="7305"/>
                  </a:lnTo>
                  <a:cubicBezTo>
                    <a:pt x="26219" y="7339"/>
                    <a:pt x="26286" y="7372"/>
                    <a:pt x="26352" y="7372"/>
                  </a:cubicBezTo>
                  <a:lnTo>
                    <a:pt x="26386" y="7372"/>
                  </a:lnTo>
                  <a:cubicBezTo>
                    <a:pt x="26452" y="7339"/>
                    <a:pt x="26486" y="7272"/>
                    <a:pt x="26452" y="7205"/>
                  </a:cubicBezTo>
                  <a:lnTo>
                    <a:pt x="26019" y="6238"/>
                  </a:lnTo>
                  <a:cubicBezTo>
                    <a:pt x="25994" y="6189"/>
                    <a:pt x="25952" y="6158"/>
                    <a:pt x="25905" y="6158"/>
                  </a:cubicBezTo>
                  <a:close/>
                  <a:moveTo>
                    <a:pt x="26719" y="8073"/>
                  </a:moveTo>
                  <a:cubicBezTo>
                    <a:pt x="26653" y="8106"/>
                    <a:pt x="26619" y="8206"/>
                    <a:pt x="26653" y="8273"/>
                  </a:cubicBezTo>
                  <a:lnTo>
                    <a:pt x="27053" y="9240"/>
                  </a:lnTo>
                  <a:cubicBezTo>
                    <a:pt x="27086" y="9273"/>
                    <a:pt x="27120" y="9307"/>
                    <a:pt x="27186" y="9307"/>
                  </a:cubicBezTo>
                  <a:lnTo>
                    <a:pt x="27253" y="9307"/>
                  </a:lnTo>
                  <a:cubicBezTo>
                    <a:pt x="27286" y="9273"/>
                    <a:pt x="27320" y="9173"/>
                    <a:pt x="27286" y="9107"/>
                  </a:cubicBezTo>
                  <a:lnTo>
                    <a:pt x="26886" y="8139"/>
                  </a:lnTo>
                  <a:cubicBezTo>
                    <a:pt x="26853" y="8073"/>
                    <a:pt x="26753" y="8073"/>
                    <a:pt x="26719" y="8073"/>
                  </a:cubicBezTo>
                  <a:close/>
                  <a:moveTo>
                    <a:pt x="27606" y="9994"/>
                  </a:moveTo>
                  <a:cubicBezTo>
                    <a:pt x="27589" y="9994"/>
                    <a:pt x="27571" y="9998"/>
                    <a:pt x="27553" y="10007"/>
                  </a:cubicBezTo>
                  <a:cubicBezTo>
                    <a:pt x="27486" y="10041"/>
                    <a:pt x="27453" y="10107"/>
                    <a:pt x="27486" y="10174"/>
                  </a:cubicBezTo>
                  <a:lnTo>
                    <a:pt x="27920" y="11141"/>
                  </a:lnTo>
                  <a:cubicBezTo>
                    <a:pt x="27920" y="11208"/>
                    <a:pt x="27987" y="11241"/>
                    <a:pt x="28020" y="11241"/>
                  </a:cubicBezTo>
                  <a:cubicBezTo>
                    <a:pt x="28054" y="11241"/>
                    <a:pt x="28054" y="11241"/>
                    <a:pt x="28087" y="11208"/>
                  </a:cubicBezTo>
                  <a:cubicBezTo>
                    <a:pt x="28154" y="11175"/>
                    <a:pt x="28187" y="11108"/>
                    <a:pt x="28154" y="11041"/>
                  </a:cubicBezTo>
                  <a:lnTo>
                    <a:pt x="27720" y="10074"/>
                  </a:lnTo>
                  <a:cubicBezTo>
                    <a:pt x="27696" y="10025"/>
                    <a:pt x="27653" y="9994"/>
                    <a:pt x="27606" y="9994"/>
                  </a:cubicBezTo>
                  <a:close/>
                  <a:moveTo>
                    <a:pt x="28445" y="11929"/>
                  </a:moveTo>
                  <a:cubicBezTo>
                    <a:pt x="28425" y="11929"/>
                    <a:pt x="28405" y="11933"/>
                    <a:pt x="28387" y="11942"/>
                  </a:cubicBezTo>
                  <a:cubicBezTo>
                    <a:pt x="28320" y="11975"/>
                    <a:pt x="28287" y="12042"/>
                    <a:pt x="28320" y="12109"/>
                  </a:cubicBezTo>
                  <a:lnTo>
                    <a:pt x="28754" y="13076"/>
                  </a:lnTo>
                  <a:cubicBezTo>
                    <a:pt x="28787" y="13143"/>
                    <a:pt x="28821" y="13143"/>
                    <a:pt x="28887" y="13143"/>
                  </a:cubicBezTo>
                  <a:lnTo>
                    <a:pt x="28921" y="13143"/>
                  </a:lnTo>
                  <a:cubicBezTo>
                    <a:pt x="28988" y="13109"/>
                    <a:pt x="29021" y="13043"/>
                    <a:pt x="28988" y="12976"/>
                  </a:cubicBezTo>
                  <a:lnTo>
                    <a:pt x="28554" y="12009"/>
                  </a:lnTo>
                  <a:cubicBezTo>
                    <a:pt x="28554" y="11960"/>
                    <a:pt x="28500" y="11929"/>
                    <a:pt x="28445" y="11929"/>
                  </a:cubicBezTo>
                  <a:close/>
                  <a:moveTo>
                    <a:pt x="29307" y="13864"/>
                  </a:moveTo>
                  <a:cubicBezTo>
                    <a:pt x="29290" y="13864"/>
                    <a:pt x="29272" y="13868"/>
                    <a:pt x="29254" y="13877"/>
                  </a:cubicBezTo>
                  <a:cubicBezTo>
                    <a:pt x="29188" y="13877"/>
                    <a:pt x="29154" y="13977"/>
                    <a:pt x="29188" y="14043"/>
                  </a:cubicBezTo>
                  <a:lnTo>
                    <a:pt x="29588" y="15011"/>
                  </a:lnTo>
                  <a:cubicBezTo>
                    <a:pt x="29621" y="15044"/>
                    <a:pt x="29688" y="15078"/>
                    <a:pt x="29721" y="15078"/>
                  </a:cubicBezTo>
                  <a:lnTo>
                    <a:pt x="29788" y="15078"/>
                  </a:lnTo>
                  <a:cubicBezTo>
                    <a:pt x="29855" y="15044"/>
                    <a:pt x="29855" y="14944"/>
                    <a:pt x="29855" y="14877"/>
                  </a:cubicBezTo>
                  <a:lnTo>
                    <a:pt x="29421" y="13943"/>
                  </a:lnTo>
                  <a:cubicBezTo>
                    <a:pt x="29397" y="13895"/>
                    <a:pt x="29354" y="13864"/>
                    <a:pt x="29307" y="13864"/>
                  </a:cubicBezTo>
                  <a:close/>
                  <a:moveTo>
                    <a:pt x="30147" y="15765"/>
                  </a:moveTo>
                  <a:cubicBezTo>
                    <a:pt x="30126" y="15765"/>
                    <a:pt x="30106" y="15769"/>
                    <a:pt x="30088" y="15778"/>
                  </a:cubicBezTo>
                  <a:cubicBezTo>
                    <a:pt x="30022" y="15811"/>
                    <a:pt x="29988" y="15878"/>
                    <a:pt x="30022" y="15978"/>
                  </a:cubicBezTo>
                  <a:lnTo>
                    <a:pt x="30455" y="16912"/>
                  </a:lnTo>
                  <a:cubicBezTo>
                    <a:pt x="30489" y="16979"/>
                    <a:pt x="30522" y="17012"/>
                    <a:pt x="30589" y="17012"/>
                  </a:cubicBezTo>
                  <a:cubicBezTo>
                    <a:pt x="30589" y="17012"/>
                    <a:pt x="30622" y="17012"/>
                    <a:pt x="30622" y="16979"/>
                  </a:cubicBezTo>
                  <a:cubicBezTo>
                    <a:pt x="30689" y="16979"/>
                    <a:pt x="30722" y="16879"/>
                    <a:pt x="30689" y="16812"/>
                  </a:cubicBezTo>
                  <a:lnTo>
                    <a:pt x="30255" y="15845"/>
                  </a:lnTo>
                  <a:cubicBezTo>
                    <a:pt x="30255" y="15796"/>
                    <a:pt x="30201" y="15765"/>
                    <a:pt x="30147" y="1576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5560056" y="4489239"/>
              <a:ext cx="9796" cy="14625"/>
            </a:xfrm>
            <a:custGeom>
              <a:avLst/>
              <a:gdLst/>
              <a:ahLst/>
              <a:cxnLst/>
              <a:rect l="l" t="t" r="r" b="b"/>
              <a:pathLst>
                <a:path w="501" h="748" extrusionOk="0">
                  <a:moveTo>
                    <a:pt x="154" y="1"/>
                  </a:moveTo>
                  <a:cubicBezTo>
                    <a:pt x="136" y="1"/>
                    <a:pt x="118" y="5"/>
                    <a:pt x="101" y="14"/>
                  </a:cubicBezTo>
                  <a:cubicBezTo>
                    <a:pt x="34" y="47"/>
                    <a:pt x="1" y="114"/>
                    <a:pt x="34" y="181"/>
                  </a:cubicBezTo>
                  <a:lnTo>
                    <a:pt x="234" y="681"/>
                  </a:lnTo>
                  <a:cubicBezTo>
                    <a:pt x="267" y="748"/>
                    <a:pt x="301" y="748"/>
                    <a:pt x="367" y="748"/>
                  </a:cubicBezTo>
                  <a:lnTo>
                    <a:pt x="401" y="748"/>
                  </a:lnTo>
                  <a:cubicBezTo>
                    <a:pt x="468" y="714"/>
                    <a:pt x="501" y="648"/>
                    <a:pt x="468" y="581"/>
                  </a:cubicBezTo>
                  <a:lnTo>
                    <a:pt x="267" y="80"/>
                  </a:lnTo>
                  <a:cubicBezTo>
                    <a:pt x="243" y="32"/>
                    <a:pt x="201" y="1"/>
                    <a:pt x="1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5012174" y="3550272"/>
              <a:ext cx="198301" cy="466347"/>
            </a:xfrm>
            <a:custGeom>
              <a:avLst/>
              <a:gdLst/>
              <a:ahLst/>
              <a:cxnLst/>
              <a:rect l="l" t="t" r="r" b="b"/>
              <a:pathLst>
                <a:path w="10142" h="2385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5317" y="23832"/>
                    <a:pt x="5861" y="23832"/>
                  </a:cubicBezTo>
                  <a:cubicBezTo>
                    <a:pt x="5886" y="23832"/>
                    <a:pt x="5900" y="23784"/>
                    <a:pt x="5905" y="23684"/>
                  </a:cubicBezTo>
                  <a:cubicBezTo>
                    <a:pt x="6238" y="23784"/>
                    <a:pt x="6639" y="23851"/>
                    <a:pt x="7006" y="23851"/>
                  </a:cubicBezTo>
                  <a:cubicBezTo>
                    <a:pt x="8874" y="23851"/>
                    <a:pt x="10141" y="22283"/>
                    <a:pt x="9841" y="20348"/>
                  </a:cubicBezTo>
                  <a:lnTo>
                    <a:pt x="7006" y="4770"/>
                  </a:lnTo>
                  <a:cubicBezTo>
                    <a:pt x="6672" y="2869"/>
                    <a:pt x="4904" y="1335"/>
                    <a:pt x="3036" y="1335"/>
                  </a:cubicBezTo>
                  <a:lnTo>
                    <a:pt x="2836" y="1335"/>
                  </a:lnTo>
                  <a:cubicBezTo>
                    <a:pt x="2035" y="634"/>
                    <a:pt x="1068" y="167"/>
                    <a:pt x="1" y="0"/>
                  </a:cubicBezTo>
                  <a:close/>
                </a:path>
              </a:pathLst>
            </a:custGeom>
            <a:solidFill>
              <a:srgbClr val="4EE27A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4764981" y="3529389"/>
              <a:ext cx="367861" cy="617096"/>
            </a:xfrm>
            <a:custGeom>
              <a:avLst/>
              <a:gdLst/>
              <a:ahLst/>
              <a:cxnLst/>
              <a:rect l="l" t="t" r="r" b="b"/>
              <a:pathLst>
                <a:path w="18814" h="31561" extrusionOk="0">
                  <a:moveTo>
                    <a:pt x="8306" y="1"/>
                  </a:moveTo>
                  <a:cubicBezTo>
                    <a:pt x="3936" y="1"/>
                    <a:pt x="0" y="5705"/>
                    <a:pt x="867" y="15612"/>
                  </a:cubicBezTo>
                  <a:lnTo>
                    <a:pt x="400" y="27454"/>
                  </a:lnTo>
                  <a:cubicBezTo>
                    <a:pt x="234" y="27854"/>
                    <a:pt x="267" y="28288"/>
                    <a:pt x="467" y="28655"/>
                  </a:cubicBezTo>
                  <a:cubicBezTo>
                    <a:pt x="1735" y="30802"/>
                    <a:pt x="4105" y="31561"/>
                    <a:pt x="6746" y="31561"/>
                  </a:cubicBezTo>
                  <a:cubicBezTo>
                    <a:pt x="10218" y="31561"/>
                    <a:pt x="14159" y="30249"/>
                    <a:pt x="16679" y="29055"/>
                  </a:cubicBezTo>
                  <a:cubicBezTo>
                    <a:pt x="17479" y="28655"/>
                    <a:pt x="18213" y="28221"/>
                    <a:pt x="18247" y="27387"/>
                  </a:cubicBezTo>
                  <a:cubicBezTo>
                    <a:pt x="18280" y="27387"/>
                    <a:pt x="18780" y="14345"/>
                    <a:pt x="18814" y="10308"/>
                  </a:cubicBezTo>
                  <a:cubicBezTo>
                    <a:pt x="18814" y="8807"/>
                    <a:pt x="18613" y="7273"/>
                    <a:pt x="18146" y="5838"/>
                  </a:cubicBezTo>
                  <a:cubicBezTo>
                    <a:pt x="17146" y="2703"/>
                    <a:pt x="15311" y="601"/>
                    <a:pt x="12509" y="601"/>
                  </a:cubicBezTo>
                  <a:lnTo>
                    <a:pt x="8306" y="1"/>
                  </a:lnTo>
                  <a:close/>
                </a:path>
              </a:pathLst>
            </a:custGeom>
            <a:solidFill>
              <a:srgbClr val="4EE27A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4697151" y="3570881"/>
              <a:ext cx="220454" cy="451878"/>
            </a:xfrm>
            <a:custGeom>
              <a:avLst/>
              <a:gdLst/>
              <a:ahLst/>
              <a:cxnLst/>
              <a:rect l="l" t="t" r="r" b="b"/>
              <a:pathLst>
                <a:path w="11275" h="23111" extrusionOk="0">
                  <a:moveTo>
                    <a:pt x="7736" y="0"/>
                  </a:moveTo>
                  <a:cubicBezTo>
                    <a:pt x="6092" y="0"/>
                    <a:pt x="4593" y="1117"/>
                    <a:pt x="4170" y="2782"/>
                  </a:cubicBezTo>
                  <a:lnTo>
                    <a:pt x="500" y="18560"/>
                  </a:lnTo>
                  <a:cubicBezTo>
                    <a:pt x="0" y="20495"/>
                    <a:pt x="1201" y="22497"/>
                    <a:pt x="3136" y="22997"/>
                  </a:cubicBezTo>
                  <a:cubicBezTo>
                    <a:pt x="3438" y="23074"/>
                    <a:pt x="3741" y="23111"/>
                    <a:pt x="4038" y="23111"/>
                  </a:cubicBezTo>
                  <a:cubicBezTo>
                    <a:pt x="5674" y="23111"/>
                    <a:pt x="7149" y="21999"/>
                    <a:pt x="7572" y="20362"/>
                  </a:cubicBezTo>
                  <a:lnTo>
                    <a:pt x="11275" y="4517"/>
                  </a:lnTo>
                  <a:lnTo>
                    <a:pt x="8640" y="114"/>
                  </a:lnTo>
                  <a:cubicBezTo>
                    <a:pt x="8337" y="37"/>
                    <a:pt x="8034" y="0"/>
                    <a:pt x="773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4697151" y="3563314"/>
              <a:ext cx="220454" cy="467011"/>
            </a:xfrm>
            <a:custGeom>
              <a:avLst/>
              <a:gdLst/>
              <a:ahLst/>
              <a:cxnLst/>
              <a:rect l="l" t="t" r="r" b="b"/>
              <a:pathLst>
                <a:path w="11275" h="23885" fill="none" extrusionOk="0">
                  <a:moveTo>
                    <a:pt x="8640" y="501"/>
                  </a:moveTo>
                  <a:lnTo>
                    <a:pt x="8640" y="501"/>
                  </a:lnTo>
                  <a:cubicBezTo>
                    <a:pt x="6671" y="1"/>
                    <a:pt x="4670" y="1201"/>
                    <a:pt x="4170" y="3169"/>
                  </a:cubicBezTo>
                  <a:lnTo>
                    <a:pt x="500" y="18947"/>
                  </a:lnTo>
                  <a:cubicBezTo>
                    <a:pt x="0" y="20882"/>
                    <a:pt x="1201" y="22884"/>
                    <a:pt x="3136" y="23384"/>
                  </a:cubicBezTo>
                  <a:lnTo>
                    <a:pt x="3136" y="23384"/>
                  </a:lnTo>
                  <a:cubicBezTo>
                    <a:pt x="5104" y="23884"/>
                    <a:pt x="7072" y="22683"/>
                    <a:pt x="7572" y="20749"/>
                  </a:cubicBezTo>
                  <a:lnTo>
                    <a:pt x="11275" y="4904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4750629" y="3867641"/>
              <a:ext cx="511357" cy="162911"/>
            </a:xfrm>
            <a:custGeom>
              <a:avLst/>
              <a:gdLst/>
              <a:ahLst/>
              <a:cxnLst/>
              <a:rect l="l" t="t" r="r" b="b"/>
              <a:pathLst>
                <a:path w="26153" h="8332" extrusionOk="0">
                  <a:moveTo>
                    <a:pt x="20635" y="1"/>
                  </a:moveTo>
                  <a:cubicBezTo>
                    <a:pt x="20517" y="1"/>
                    <a:pt x="20399" y="24"/>
                    <a:pt x="20281" y="48"/>
                  </a:cubicBezTo>
                  <a:cubicBezTo>
                    <a:pt x="20281" y="81"/>
                    <a:pt x="20281" y="81"/>
                    <a:pt x="20248" y="81"/>
                  </a:cubicBezTo>
                  <a:lnTo>
                    <a:pt x="18780" y="548"/>
                  </a:lnTo>
                  <a:cubicBezTo>
                    <a:pt x="18520" y="494"/>
                    <a:pt x="18259" y="468"/>
                    <a:pt x="18001" y="468"/>
                  </a:cubicBezTo>
                  <a:cubicBezTo>
                    <a:pt x="17469" y="468"/>
                    <a:pt x="16951" y="579"/>
                    <a:pt x="16479" y="782"/>
                  </a:cubicBezTo>
                  <a:lnTo>
                    <a:pt x="3236" y="915"/>
                  </a:lnTo>
                  <a:cubicBezTo>
                    <a:pt x="3216" y="915"/>
                    <a:pt x="3196" y="914"/>
                    <a:pt x="3176" y="914"/>
                  </a:cubicBezTo>
                  <a:cubicBezTo>
                    <a:pt x="1435" y="914"/>
                    <a:pt x="34" y="2336"/>
                    <a:pt x="34" y="4084"/>
                  </a:cubicBezTo>
                  <a:cubicBezTo>
                    <a:pt x="0" y="5818"/>
                    <a:pt x="1435" y="7253"/>
                    <a:pt x="3169" y="7286"/>
                  </a:cubicBezTo>
                  <a:lnTo>
                    <a:pt x="15245" y="7153"/>
                  </a:lnTo>
                  <a:cubicBezTo>
                    <a:pt x="15578" y="7520"/>
                    <a:pt x="16012" y="7820"/>
                    <a:pt x="16545" y="8020"/>
                  </a:cubicBezTo>
                  <a:cubicBezTo>
                    <a:pt x="17041" y="8231"/>
                    <a:pt x="17552" y="8331"/>
                    <a:pt x="18053" y="8331"/>
                  </a:cubicBezTo>
                  <a:cubicBezTo>
                    <a:pt x="19372" y="8331"/>
                    <a:pt x="20623" y="7637"/>
                    <a:pt x="21349" y="6452"/>
                  </a:cubicBezTo>
                  <a:lnTo>
                    <a:pt x="22450" y="6386"/>
                  </a:lnTo>
                  <a:lnTo>
                    <a:pt x="24384" y="6752"/>
                  </a:lnTo>
                  <a:cubicBezTo>
                    <a:pt x="24470" y="6769"/>
                    <a:pt x="24554" y="6777"/>
                    <a:pt x="24636" y="6777"/>
                  </a:cubicBezTo>
                  <a:cubicBezTo>
                    <a:pt x="25232" y="6777"/>
                    <a:pt x="25735" y="6367"/>
                    <a:pt x="25852" y="5752"/>
                  </a:cubicBezTo>
                  <a:cubicBezTo>
                    <a:pt x="25986" y="5085"/>
                    <a:pt x="25552" y="4451"/>
                    <a:pt x="24885" y="4317"/>
                  </a:cubicBezTo>
                  <a:lnTo>
                    <a:pt x="23317" y="3984"/>
                  </a:lnTo>
                  <a:cubicBezTo>
                    <a:pt x="23083" y="3850"/>
                    <a:pt x="23284" y="3750"/>
                    <a:pt x="22983" y="3750"/>
                  </a:cubicBezTo>
                  <a:lnTo>
                    <a:pt x="23017" y="3617"/>
                  </a:lnTo>
                  <a:cubicBezTo>
                    <a:pt x="23117" y="3584"/>
                    <a:pt x="23184" y="3517"/>
                    <a:pt x="23284" y="3483"/>
                  </a:cubicBezTo>
                  <a:lnTo>
                    <a:pt x="24751" y="3717"/>
                  </a:lnTo>
                  <a:cubicBezTo>
                    <a:pt x="24797" y="3722"/>
                    <a:pt x="24843" y="3724"/>
                    <a:pt x="24888" y="3724"/>
                  </a:cubicBezTo>
                  <a:cubicBezTo>
                    <a:pt x="25465" y="3724"/>
                    <a:pt x="25959" y="3337"/>
                    <a:pt x="26052" y="2750"/>
                  </a:cubicBezTo>
                  <a:cubicBezTo>
                    <a:pt x="26152" y="2149"/>
                    <a:pt x="25719" y="1549"/>
                    <a:pt x="25118" y="1449"/>
                  </a:cubicBezTo>
                  <a:lnTo>
                    <a:pt x="23417" y="1215"/>
                  </a:lnTo>
                  <a:cubicBezTo>
                    <a:pt x="23417" y="748"/>
                    <a:pt x="23083" y="348"/>
                    <a:pt x="22616" y="281"/>
                  </a:cubicBezTo>
                  <a:lnTo>
                    <a:pt x="20782" y="14"/>
                  </a:lnTo>
                  <a:cubicBezTo>
                    <a:pt x="20733" y="5"/>
                    <a:pt x="20684" y="1"/>
                    <a:pt x="20635" y="1"/>
                  </a:cubicBezTo>
                  <a:close/>
                </a:path>
              </a:pathLst>
            </a:custGeom>
            <a:solidFill>
              <a:srgbClr val="EEEEEE"/>
            </a:solidFill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093711" y="3268647"/>
              <a:ext cx="146116" cy="181056"/>
            </a:xfrm>
            <a:custGeom>
              <a:avLst/>
              <a:gdLst/>
              <a:ahLst/>
              <a:cxnLst/>
              <a:rect l="l" t="t" r="r" b="b"/>
              <a:pathLst>
                <a:path w="7473" h="9260" extrusionOk="0">
                  <a:moveTo>
                    <a:pt x="4080" y="1"/>
                  </a:moveTo>
                  <a:cubicBezTo>
                    <a:pt x="2370" y="1"/>
                    <a:pt x="744" y="1759"/>
                    <a:pt x="400" y="4129"/>
                  </a:cubicBezTo>
                  <a:cubicBezTo>
                    <a:pt x="0" y="6664"/>
                    <a:pt x="1201" y="8933"/>
                    <a:pt x="3036" y="9233"/>
                  </a:cubicBezTo>
                  <a:cubicBezTo>
                    <a:pt x="3157" y="9251"/>
                    <a:pt x="3277" y="9259"/>
                    <a:pt x="3398" y="9259"/>
                  </a:cubicBezTo>
                  <a:cubicBezTo>
                    <a:pt x="5106" y="9259"/>
                    <a:pt x="6729" y="7529"/>
                    <a:pt x="7072" y="5130"/>
                  </a:cubicBezTo>
                  <a:cubicBezTo>
                    <a:pt x="7472" y="2595"/>
                    <a:pt x="6305" y="327"/>
                    <a:pt x="4437" y="26"/>
                  </a:cubicBezTo>
                  <a:cubicBezTo>
                    <a:pt x="4318" y="9"/>
                    <a:pt x="4199" y="1"/>
                    <a:pt x="4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4884980" y="3213956"/>
              <a:ext cx="127209" cy="261573"/>
            </a:xfrm>
            <a:custGeom>
              <a:avLst/>
              <a:gdLst/>
              <a:ahLst/>
              <a:cxnLst/>
              <a:rect l="l" t="t" r="r" b="b"/>
              <a:pathLst>
                <a:path w="6506" h="13378" extrusionOk="0">
                  <a:moveTo>
                    <a:pt x="4375" y="0"/>
                  </a:moveTo>
                  <a:cubicBezTo>
                    <a:pt x="2636" y="0"/>
                    <a:pt x="910" y="2187"/>
                    <a:pt x="468" y="5092"/>
                  </a:cubicBezTo>
                  <a:cubicBezTo>
                    <a:pt x="1" y="8161"/>
                    <a:pt x="2236" y="13097"/>
                    <a:pt x="4070" y="13364"/>
                  </a:cubicBezTo>
                  <a:cubicBezTo>
                    <a:pt x="4127" y="13373"/>
                    <a:pt x="4181" y="13378"/>
                    <a:pt x="4233" y="13378"/>
                  </a:cubicBezTo>
                  <a:cubicBezTo>
                    <a:pt x="5883" y="13378"/>
                    <a:pt x="5552" y="8867"/>
                    <a:pt x="6005" y="5892"/>
                  </a:cubicBezTo>
                  <a:cubicBezTo>
                    <a:pt x="6472" y="2823"/>
                    <a:pt x="6506" y="322"/>
                    <a:pt x="4671" y="21"/>
                  </a:cubicBezTo>
                  <a:cubicBezTo>
                    <a:pt x="4573" y="7"/>
                    <a:pt x="4474" y="0"/>
                    <a:pt x="437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4931301" y="3258049"/>
              <a:ext cx="283081" cy="374763"/>
            </a:xfrm>
            <a:custGeom>
              <a:avLst/>
              <a:gdLst/>
              <a:ahLst/>
              <a:cxnLst/>
              <a:rect l="l" t="t" r="r" b="b"/>
              <a:pathLst>
                <a:path w="14478" h="19167" extrusionOk="0">
                  <a:moveTo>
                    <a:pt x="7883" y="0"/>
                  </a:moveTo>
                  <a:cubicBezTo>
                    <a:pt x="4504" y="0"/>
                    <a:pt x="1767" y="2711"/>
                    <a:pt x="1701" y="6072"/>
                  </a:cubicBezTo>
                  <a:lnTo>
                    <a:pt x="1635" y="10142"/>
                  </a:lnTo>
                  <a:cubicBezTo>
                    <a:pt x="1635" y="10842"/>
                    <a:pt x="1735" y="11543"/>
                    <a:pt x="1935" y="12177"/>
                  </a:cubicBezTo>
                  <a:lnTo>
                    <a:pt x="734" y="14645"/>
                  </a:lnTo>
                  <a:cubicBezTo>
                    <a:pt x="0" y="16213"/>
                    <a:pt x="667" y="18114"/>
                    <a:pt x="2235" y="18848"/>
                  </a:cubicBezTo>
                  <a:cubicBezTo>
                    <a:pt x="2678" y="19065"/>
                    <a:pt x="3144" y="19167"/>
                    <a:pt x="3603" y="19167"/>
                  </a:cubicBezTo>
                  <a:cubicBezTo>
                    <a:pt x="4770" y="19167"/>
                    <a:pt x="5888" y="18506"/>
                    <a:pt x="6438" y="17380"/>
                  </a:cubicBezTo>
                  <a:lnTo>
                    <a:pt x="6905" y="16380"/>
                  </a:lnTo>
                  <a:cubicBezTo>
                    <a:pt x="7172" y="16413"/>
                    <a:pt x="7439" y="16446"/>
                    <a:pt x="7706" y="16446"/>
                  </a:cubicBezTo>
                  <a:lnTo>
                    <a:pt x="8039" y="16446"/>
                  </a:lnTo>
                  <a:cubicBezTo>
                    <a:pt x="8080" y="16447"/>
                    <a:pt x="8121" y="16448"/>
                    <a:pt x="8162" y="16448"/>
                  </a:cubicBezTo>
                  <a:cubicBezTo>
                    <a:pt x="11542" y="16448"/>
                    <a:pt x="14278" y="13737"/>
                    <a:pt x="14344" y="10375"/>
                  </a:cubicBezTo>
                  <a:lnTo>
                    <a:pt x="14411" y="6306"/>
                  </a:lnTo>
                  <a:cubicBezTo>
                    <a:pt x="14477" y="2870"/>
                    <a:pt x="11775" y="68"/>
                    <a:pt x="8340" y="1"/>
                  </a:cubicBezTo>
                  <a:lnTo>
                    <a:pt x="8006" y="1"/>
                  </a:lnTo>
                  <a:cubicBezTo>
                    <a:pt x="7965" y="1"/>
                    <a:pt x="7924" y="0"/>
                    <a:pt x="7883" y="0"/>
                  </a:cubicBezTo>
                  <a:close/>
                </a:path>
              </a:pathLst>
            </a:custGeom>
            <a:solidFill>
              <a:srgbClr val="EEEEEE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4963252" y="3257990"/>
              <a:ext cx="250468" cy="321639"/>
            </a:xfrm>
            <a:custGeom>
              <a:avLst/>
              <a:gdLst/>
              <a:ahLst/>
              <a:cxnLst/>
              <a:rect l="l" t="t" r="r" b="b"/>
              <a:pathLst>
                <a:path w="12810" h="16450" extrusionOk="0">
                  <a:moveTo>
                    <a:pt x="6153" y="0"/>
                  </a:moveTo>
                  <a:cubicBezTo>
                    <a:pt x="5370" y="0"/>
                    <a:pt x="4642" y="163"/>
                    <a:pt x="3970" y="438"/>
                  </a:cubicBezTo>
                  <a:cubicBezTo>
                    <a:pt x="3203" y="738"/>
                    <a:pt x="2536" y="1172"/>
                    <a:pt x="1969" y="1739"/>
                  </a:cubicBezTo>
                  <a:cubicBezTo>
                    <a:pt x="1402" y="2273"/>
                    <a:pt x="935" y="2940"/>
                    <a:pt x="601" y="3674"/>
                  </a:cubicBezTo>
                  <a:cubicBezTo>
                    <a:pt x="268" y="4407"/>
                    <a:pt x="101" y="5241"/>
                    <a:pt x="67" y="6075"/>
                  </a:cubicBezTo>
                  <a:lnTo>
                    <a:pt x="67" y="7109"/>
                  </a:lnTo>
                  <a:lnTo>
                    <a:pt x="34" y="8110"/>
                  </a:lnTo>
                  <a:lnTo>
                    <a:pt x="34" y="9144"/>
                  </a:lnTo>
                  <a:lnTo>
                    <a:pt x="1" y="10145"/>
                  </a:lnTo>
                  <a:cubicBezTo>
                    <a:pt x="1" y="11012"/>
                    <a:pt x="168" y="11813"/>
                    <a:pt x="468" y="12580"/>
                  </a:cubicBezTo>
                  <a:lnTo>
                    <a:pt x="3703" y="15916"/>
                  </a:lnTo>
                  <a:cubicBezTo>
                    <a:pt x="4437" y="16249"/>
                    <a:pt x="5238" y="16416"/>
                    <a:pt x="6105" y="16449"/>
                  </a:cubicBezTo>
                  <a:lnTo>
                    <a:pt x="6439" y="16449"/>
                  </a:lnTo>
                  <a:cubicBezTo>
                    <a:pt x="7273" y="16449"/>
                    <a:pt x="8107" y="16316"/>
                    <a:pt x="8840" y="16016"/>
                  </a:cubicBezTo>
                  <a:cubicBezTo>
                    <a:pt x="9574" y="15716"/>
                    <a:pt x="10275" y="15249"/>
                    <a:pt x="10842" y="14715"/>
                  </a:cubicBezTo>
                  <a:cubicBezTo>
                    <a:pt x="11409" y="14148"/>
                    <a:pt x="11876" y="13514"/>
                    <a:pt x="12176" y="12747"/>
                  </a:cubicBezTo>
                  <a:cubicBezTo>
                    <a:pt x="12510" y="12013"/>
                    <a:pt x="12710" y="11212"/>
                    <a:pt x="12710" y="10345"/>
                  </a:cubicBezTo>
                  <a:lnTo>
                    <a:pt x="12743" y="9344"/>
                  </a:lnTo>
                  <a:lnTo>
                    <a:pt x="12743" y="8310"/>
                  </a:lnTo>
                  <a:lnTo>
                    <a:pt x="12777" y="7310"/>
                  </a:lnTo>
                  <a:lnTo>
                    <a:pt x="12777" y="6309"/>
                  </a:lnTo>
                  <a:cubicBezTo>
                    <a:pt x="12810" y="5442"/>
                    <a:pt x="12643" y="4608"/>
                    <a:pt x="12343" y="3874"/>
                  </a:cubicBezTo>
                  <a:cubicBezTo>
                    <a:pt x="12043" y="3140"/>
                    <a:pt x="11609" y="2439"/>
                    <a:pt x="11042" y="1872"/>
                  </a:cubicBezTo>
                  <a:cubicBezTo>
                    <a:pt x="10508" y="1305"/>
                    <a:pt x="9841" y="838"/>
                    <a:pt x="9107" y="538"/>
                  </a:cubicBezTo>
                  <a:cubicBezTo>
                    <a:pt x="8373" y="204"/>
                    <a:pt x="7573" y="4"/>
                    <a:pt x="6706" y="4"/>
                  </a:cubicBezTo>
                  <a:lnTo>
                    <a:pt x="6372" y="4"/>
                  </a:lnTo>
                  <a:cubicBezTo>
                    <a:pt x="6299" y="2"/>
                    <a:pt x="6226" y="0"/>
                    <a:pt x="615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4963252" y="3257404"/>
              <a:ext cx="250468" cy="322225"/>
            </a:xfrm>
            <a:custGeom>
              <a:avLst/>
              <a:gdLst/>
              <a:ahLst/>
              <a:cxnLst/>
              <a:rect l="l" t="t" r="r" b="b"/>
              <a:pathLst>
                <a:path w="12810" h="16480" fill="none" extrusionOk="0">
                  <a:moveTo>
                    <a:pt x="3703" y="15946"/>
                  </a:moveTo>
                  <a:cubicBezTo>
                    <a:pt x="4437" y="16279"/>
                    <a:pt x="5238" y="16446"/>
                    <a:pt x="6105" y="16479"/>
                  </a:cubicBezTo>
                  <a:lnTo>
                    <a:pt x="6172" y="16479"/>
                  </a:lnTo>
                  <a:lnTo>
                    <a:pt x="6272" y="16479"/>
                  </a:lnTo>
                  <a:lnTo>
                    <a:pt x="6339" y="16479"/>
                  </a:lnTo>
                  <a:lnTo>
                    <a:pt x="6439" y="16479"/>
                  </a:lnTo>
                  <a:cubicBezTo>
                    <a:pt x="7273" y="16479"/>
                    <a:pt x="8107" y="16346"/>
                    <a:pt x="8840" y="16046"/>
                  </a:cubicBezTo>
                  <a:cubicBezTo>
                    <a:pt x="9574" y="15746"/>
                    <a:pt x="10275" y="15279"/>
                    <a:pt x="10842" y="14745"/>
                  </a:cubicBezTo>
                  <a:cubicBezTo>
                    <a:pt x="11409" y="14178"/>
                    <a:pt x="11876" y="13544"/>
                    <a:pt x="12176" y="12777"/>
                  </a:cubicBezTo>
                  <a:cubicBezTo>
                    <a:pt x="12510" y="12043"/>
                    <a:pt x="12710" y="11242"/>
                    <a:pt x="12710" y="10375"/>
                  </a:cubicBezTo>
                  <a:lnTo>
                    <a:pt x="12743" y="9374"/>
                  </a:lnTo>
                  <a:lnTo>
                    <a:pt x="12743" y="8340"/>
                  </a:lnTo>
                  <a:lnTo>
                    <a:pt x="12777" y="7340"/>
                  </a:lnTo>
                  <a:lnTo>
                    <a:pt x="12777" y="6339"/>
                  </a:lnTo>
                  <a:cubicBezTo>
                    <a:pt x="12810" y="5472"/>
                    <a:pt x="12643" y="4638"/>
                    <a:pt x="12343" y="3904"/>
                  </a:cubicBezTo>
                  <a:cubicBezTo>
                    <a:pt x="12043" y="3170"/>
                    <a:pt x="11609" y="2469"/>
                    <a:pt x="11042" y="1902"/>
                  </a:cubicBezTo>
                  <a:cubicBezTo>
                    <a:pt x="10508" y="1335"/>
                    <a:pt x="9841" y="868"/>
                    <a:pt x="9107" y="568"/>
                  </a:cubicBezTo>
                  <a:cubicBezTo>
                    <a:pt x="8373" y="234"/>
                    <a:pt x="7573" y="34"/>
                    <a:pt x="6706" y="34"/>
                  </a:cubicBezTo>
                  <a:lnTo>
                    <a:pt x="6639" y="34"/>
                  </a:lnTo>
                  <a:lnTo>
                    <a:pt x="6539" y="34"/>
                  </a:lnTo>
                  <a:lnTo>
                    <a:pt x="6472" y="34"/>
                  </a:lnTo>
                  <a:lnTo>
                    <a:pt x="6372" y="34"/>
                  </a:lnTo>
                  <a:cubicBezTo>
                    <a:pt x="5505" y="1"/>
                    <a:pt x="4704" y="168"/>
                    <a:pt x="3970" y="468"/>
                  </a:cubicBezTo>
                  <a:cubicBezTo>
                    <a:pt x="3203" y="768"/>
                    <a:pt x="2536" y="1202"/>
                    <a:pt x="1969" y="1769"/>
                  </a:cubicBezTo>
                  <a:cubicBezTo>
                    <a:pt x="1402" y="2303"/>
                    <a:pt x="935" y="2970"/>
                    <a:pt x="601" y="3704"/>
                  </a:cubicBezTo>
                  <a:cubicBezTo>
                    <a:pt x="268" y="4437"/>
                    <a:pt x="101" y="5271"/>
                    <a:pt x="67" y="6105"/>
                  </a:cubicBezTo>
                  <a:lnTo>
                    <a:pt x="67" y="7139"/>
                  </a:lnTo>
                  <a:lnTo>
                    <a:pt x="34" y="8140"/>
                  </a:lnTo>
                  <a:lnTo>
                    <a:pt x="34" y="9174"/>
                  </a:lnTo>
                  <a:lnTo>
                    <a:pt x="1" y="10175"/>
                  </a:lnTo>
                  <a:cubicBezTo>
                    <a:pt x="1" y="11042"/>
                    <a:pt x="168" y="11843"/>
                    <a:pt x="468" y="12610"/>
                  </a:cubicBez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4982824" y="3177040"/>
              <a:ext cx="200902" cy="141853"/>
            </a:xfrm>
            <a:custGeom>
              <a:avLst/>
              <a:gdLst/>
              <a:ahLst/>
              <a:cxnLst/>
              <a:rect l="l" t="t" r="r" b="b"/>
              <a:pathLst>
                <a:path w="10275" h="7255" extrusionOk="0">
                  <a:moveTo>
                    <a:pt x="4796" y="0"/>
                  </a:moveTo>
                  <a:cubicBezTo>
                    <a:pt x="2410" y="0"/>
                    <a:pt x="416" y="1294"/>
                    <a:pt x="234" y="3110"/>
                  </a:cubicBezTo>
                  <a:cubicBezTo>
                    <a:pt x="0" y="5078"/>
                    <a:pt x="2035" y="6913"/>
                    <a:pt x="4737" y="7213"/>
                  </a:cubicBezTo>
                  <a:cubicBezTo>
                    <a:pt x="4991" y="7241"/>
                    <a:pt x="5241" y="7255"/>
                    <a:pt x="5487" y="7255"/>
                  </a:cubicBezTo>
                  <a:cubicBezTo>
                    <a:pt x="7893" y="7255"/>
                    <a:pt x="9859" y="5963"/>
                    <a:pt x="10041" y="4178"/>
                  </a:cubicBezTo>
                  <a:cubicBezTo>
                    <a:pt x="10274" y="2210"/>
                    <a:pt x="8240" y="342"/>
                    <a:pt x="5538" y="41"/>
                  </a:cubicBezTo>
                  <a:cubicBezTo>
                    <a:pt x="5287" y="14"/>
                    <a:pt x="5040" y="0"/>
                    <a:pt x="47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4931301" y="3381176"/>
              <a:ext cx="76333" cy="75179"/>
            </a:xfrm>
            <a:custGeom>
              <a:avLst/>
              <a:gdLst/>
              <a:ahLst/>
              <a:cxnLst/>
              <a:rect l="l" t="t" r="r" b="b"/>
              <a:pathLst>
                <a:path w="3904" h="3845" extrusionOk="0">
                  <a:moveTo>
                    <a:pt x="2021" y="0"/>
                  </a:moveTo>
                  <a:cubicBezTo>
                    <a:pt x="1031" y="0"/>
                    <a:pt x="195" y="768"/>
                    <a:pt x="100" y="1743"/>
                  </a:cubicBezTo>
                  <a:cubicBezTo>
                    <a:pt x="0" y="2777"/>
                    <a:pt x="767" y="3711"/>
                    <a:pt x="1835" y="3845"/>
                  </a:cubicBezTo>
                  <a:lnTo>
                    <a:pt x="3803" y="2010"/>
                  </a:lnTo>
                  <a:cubicBezTo>
                    <a:pt x="3903" y="1010"/>
                    <a:pt x="3169" y="109"/>
                    <a:pt x="2202" y="9"/>
                  </a:cubicBezTo>
                  <a:cubicBezTo>
                    <a:pt x="2141" y="3"/>
                    <a:pt x="2081" y="0"/>
                    <a:pt x="20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4931301" y="3379377"/>
              <a:ext cx="76333" cy="76978"/>
            </a:xfrm>
            <a:custGeom>
              <a:avLst/>
              <a:gdLst/>
              <a:ahLst/>
              <a:cxnLst/>
              <a:rect l="l" t="t" r="r" b="b"/>
              <a:pathLst>
                <a:path w="3904" h="3937" fill="none" extrusionOk="0">
                  <a:moveTo>
                    <a:pt x="3803" y="2102"/>
                  </a:moveTo>
                  <a:cubicBezTo>
                    <a:pt x="3903" y="1102"/>
                    <a:pt x="3169" y="201"/>
                    <a:pt x="2202" y="101"/>
                  </a:cubicBezTo>
                  <a:lnTo>
                    <a:pt x="2202" y="101"/>
                  </a:lnTo>
                  <a:cubicBezTo>
                    <a:pt x="1134" y="1"/>
                    <a:pt x="200" y="801"/>
                    <a:pt x="100" y="1835"/>
                  </a:cubicBezTo>
                  <a:lnTo>
                    <a:pt x="100" y="1835"/>
                  </a:lnTo>
                  <a:cubicBezTo>
                    <a:pt x="0" y="2869"/>
                    <a:pt x="767" y="3803"/>
                    <a:pt x="1835" y="3937"/>
                  </a:cubicBez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5179139" y="3412637"/>
              <a:ext cx="16991" cy="22212"/>
            </a:xfrm>
            <a:custGeom>
              <a:avLst/>
              <a:gdLst/>
              <a:ahLst/>
              <a:cxnLst/>
              <a:rect l="l" t="t" r="r" b="b"/>
              <a:pathLst>
                <a:path w="869" h="1136" extrusionOk="0">
                  <a:moveTo>
                    <a:pt x="535" y="1"/>
                  </a:moveTo>
                  <a:cubicBezTo>
                    <a:pt x="301" y="1"/>
                    <a:pt x="101" y="201"/>
                    <a:pt x="68" y="535"/>
                  </a:cubicBezTo>
                  <a:cubicBezTo>
                    <a:pt x="1" y="835"/>
                    <a:pt x="168" y="1102"/>
                    <a:pt x="368" y="1135"/>
                  </a:cubicBezTo>
                  <a:cubicBezTo>
                    <a:pt x="601" y="1135"/>
                    <a:pt x="802" y="935"/>
                    <a:pt x="835" y="601"/>
                  </a:cubicBezTo>
                  <a:cubicBezTo>
                    <a:pt x="868" y="301"/>
                    <a:pt x="735" y="34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5178494" y="3378086"/>
              <a:ext cx="21547" cy="6531"/>
            </a:xfrm>
            <a:custGeom>
              <a:avLst/>
              <a:gdLst/>
              <a:ahLst/>
              <a:cxnLst/>
              <a:rect l="l" t="t" r="r" b="b"/>
              <a:pathLst>
                <a:path w="1102" h="334" fill="none" extrusionOk="0">
                  <a:moveTo>
                    <a:pt x="1101" y="334"/>
                  </a:moveTo>
                  <a:cubicBezTo>
                    <a:pt x="868" y="200"/>
                    <a:pt x="534" y="33"/>
                    <a:pt x="1" y="0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5106088" y="3408726"/>
              <a:ext cx="16326" cy="22270"/>
            </a:xfrm>
            <a:custGeom>
              <a:avLst/>
              <a:gdLst/>
              <a:ahLst/>
              <a:cxnLst/>
              <a:rect l="l" t="t" r="r" b="b"/>
              <a:pathLst>
                <a:path w="835" h="1139" extrusionOk="0">
                  <a:moveTo>
                    <a:pt x="501" y="1"/>
                  </a:moveTo>
                  <a:cubicBezTo>
                    <a:pt x="268" y="1"/>
                    <a:pt x="68" y="201"/>
                    <a:pt x="34" y="535"/>
                  </a:cubicBezTo>
                  <a:cubicBezTo>
                    <a:pt x="1" y="835"/>
                    <a:pt x="134" y="1102"/>
                    <a:pt x="335" y="1135"/>
                  </a:cubicBezTo>
                  <a:cubicBezTo>
                    <a:pt x="349" y="1137"/>
                    <a:pt x="364" y="1138"/>
                    <a:pt x="379" y="1138"/>
                  </a:cubicBezTo>
                  <a:cubicBezTo>
                    <a:pt x="593" y="1138"/>
                    <a:pt x="770" y="914"/>
                    <a:pt x="802" y="601"/>
                  </a:cubicBezTo>
                  <a:cubicBezTo>
                    <a:pt x="835" y="301"/>
                    <a:pt x="701" y="34"/>
                    <a:pt x="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5090446" y="3365689"/>
              <a:ext cx="21547" cy="2620"/>
            </a:xfrm>
            <a:custGeom>
              <a:avLst/>
              <a:gdLst/>
              <a:ahLst/>
              <a:cxnLst/>
              <a:rect l="l" t="t" r="r" b="b"/>
              <a:pathLst>
                <a:path w="1102" h="134" fill="none" extrusionOk="0">
                  <a:moveTo>
                    <a:pt x="0" y="134"/>
                  </a:moveTo>
                  <a:cubicBezTo>
                    <a:pt x="234" y="67"/>
                    <a:pt x="601" y="0"/>
                    <a:pt x="1101" y="100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5111309" y="3457003"/>
              <a:ext cx="70467" cy="43055"/>
            </a:xfrm>
            <a:custGeom>
              <a:avLst/>
              <a:gdLst/>
              <a:ahLst/>
              <a:cxnLst/>
              <a:rect l="l" t="t" r="r" b="b"/>
              <a:pathLst>
                <a:path w="3604" h="2202" fill="none" extrusionOk="0">
                  <a:moveTo>
                    <a:pt x="168" y="0"/>
                  </a:moveTo>
                  <a:cubicBezTo>
                    <a:pt x="1" y="968"/>
                    <a:pt x="635" y="1868"/>
                    <a:pt x="1569" y="2035"/>
                  </a:cubicBezTo>
                  <a:cubicBezTo>
                    <a:pt x="2536" y="2202"/>
                    <a:pt x="3437" y="1568"/>
                    <a:pt x="3603" y="634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4926081" y="3948709"/>
              <a:ext cx="675070" cy="116924"/>
            </a:xfrm>
            <a:custGeom>
              <a:avLst/>
              <a:gdLst/>
              <a:ahLst/>
              <a:cxnLst/>
              <a:rect l="l" t="t" r="r" b="b"/>
              <a:pathLst>
                <a:path w="34526" h="5980" extrusionOk="0">
                  <a:moveTo>
                    <a:pt x="32481" y="1"/>
                  </a:moveTo>
                  <a:cubicBezTo>
                    <a:pt x="32440" y="1"/>
                    <a:pt x="32398" y="2"/>
                    <a:pt x="32357" y="5"/>
                  </a:cubicBezTo>
                  <a:lnTo>
                    <a:pt x="1902" y="2073"/>
                  </a:lnTo>
                  <a:cubicBezTo>
                    <a:pt x="834" y="2173"/>
                    <a:pt x="0" y="3107"/>
                    <a:pt x="100" y="4174"/>
                  </a:cubicBezTo>
                  <a:cubicBezTo>
                    <a:pt x="165" y="5200"/>
                    <a:pt x="1030" y="5979"/>
                    <a:pt x="2044" y="5979"/>
                  </a:cubicBezTo>
                  <a:cubicBezTo>
                    <a:pt x="2086" y="5979"/>
                    <a:pt x="2127" y="5978"/>
                    <a:pt x="2169" y="5976"/>
                  </a:cubicBezTo>
                  <a:lnTo>
                    <a:pt x="32624" y="3907"/>
                  </a:lnTo>
                  <a:cubicBezTo>
                    <a:pt x="33691" y="3807"/>
                    <a:pt x="34525" y="2873"/>
                    <a:pt x="34425" y="1806"/>
                  </a:cubicBezTo>
                  <a:cubicBezTo>
                    <a:pt x="34361" y="780"/>
                    <a:pt x="33496" y="1"/>
                    <a:pt x="32481" y="1"/>
                  </a:cubicBezTo>
                  <a:close/>
                </a:path>
              </a:pathLst>
            </a:custGeom>
            <a:solidFill>
              <a:srgbClr val="EEEEEE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5132192" y="3948709"/>
              <a:ext cx="468967" cy="103218"/>
            </a:xfrm>
            <a:custGeom>
              <a:avLst/>
              <a:gdLst/>
              <a:ahLst/>
              <a:cxnLst/>
              <a:rect l="l" t="t" r="r" b="b"/>
              <a:pathLst>
                <a:path w="23985" h="5279" extrusionOk="0">
                  <a:moveTo>
                    <a:pt x="21940" y="1"/>
                  </a:moveTo>
                  <a:cubicBezTo>
                    <a:pt x="21899" y="1"/>
                    <a:pt x="21857" y="2"/>
                    <a:pt x="21816" y="5"/>
                  </a:cubicBezTo>
                  <a:lnTo>
                    <a:pt x="1868" y="1372"/>
                  </a:lnTo>
                  <a:cubicBezTo>
                    <a:pt x="801" y="1439"/>
                    <a:pt x="0" y="2373"/>
                    <a:pt x="67" y="3440"/>
                  </a:cubicBezTo>
                  <a:cubicBezTo>
                    <a:pt x="131" y="4468"/>
                    <a:pt x="999" y="5279"/>
                    <a:pt x="2015" y="5279"/>
                  </a:cubicBezTo>
                  <a:cubicBezTo>
                    <a:pt x="2055" y="5279"/>
                    <a:pt x="2095" y="5278"/>
                    <a:pt x="2135" y="5275"/>
                  </a:cubicBezTo>
                  <a:lnTo>
                    <a:pt x="22083" y="3907"/>
                  </a:lnTo>
                  <a:cubicBezTo>
                    <a:pt x="23150" y="3807"/>
                    <a:pt x="23984" y="2873"/>
                    <a:pt x="23884" y="1806"/>
                  </a:cubicBezTo>
                  <a:cubicBezTo>
                    <a:pt x="23820" y="780"/>
                    <a:pt x="22955" y="1"/>
                    <a:pt x="21940" y="1"/>
                  </a:cubicBezTo>
                  <a:close/>
                </a:path>
              </a:pathLst>
            </a:custGeom>
            <a:solidFill>
              <a:srgbClr val="EEEEEE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4987380" y="4010106"/>
              <a:ext cx="110257" cy="24226"/>
            </a:xfrm>
            <a:custGeom>
              <a:avLst/>
              <a:gdLst/>
              <a:ahLst/>
              <a:cxnLst/>
              <a:rect l="l" t="t" r="r" b="b"/>
              <a:pathLst>
                <a:path w="5639" h="1239" extrusionOk="0">
                  <a:moveTo>
                    <a:pt x="5105" y="0"/>
                  </a:moveTo>
                  <a:lnTo>
                    <a:pt x="435" y="334"/>
                  </a:lnTo>
                  <a:cubicBezTo>
                    <a:pt x="168" y="334"/>
                    <a:pt x="1" y="567"/>
                    <a:pt x="1" y="834"/>
                  </a:cubicBezTo>
                  <a:cubicBezTo>
                    <a:pt x="32" y="1050"/>
                    <a:pt x="206" y="1238"/>
                    <a:pt x="443" y="1238"/>
                  </a:cubicBezTo>
                  <a:cubicBezTo>
                    <a:pt x="462" y="1238"/>
                    <a:pt x="482" y="1237"/>
                    <a:pt x="501" y="1234"/>
                  </a:cubicBezTo>
                  <a:lnTo>
                    <a:pt x="5171" y="934"/>
                  </a:lnTo>
                  <a:cubicBezTo>
                    <a:pt x="5438" y="901"/>
                    <a:pt x="5638" y="701"/>
                    <a:pt x="5605" y="434"/>
                  </a:cubicBezTo>
                  <a:cubicBezTo>
                    <a:pt x="5605" y="200"/>
                    <a:pt x="5371" y="0"/>
                    <a:pt x="5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5148382" y="3553362"/>
              <a:ext cx="586595" cy="434730"/>
            </a:xfrm>
            <a:custGeom>
              <a:avLst/>
              <a:gdLst/>
              <a:ahLst/>
              <a:cxnLst/>
              <a:rect l="l" t="t" r="r" b="b"/>
              <a:pathLst>
                <a:path w="30001" h="22234" extrusionOk="0">
                  <a:moveTo>
                    <a:pt x="25873" y="1"/>
                  </a:moveTo>
                  <a:cubicBezTo>
                    <a:pt x="25791" y="1"/>
                    <a:pt x="25708" y="4"/>
                    <a:pt x="25624" y="9"/>
                  </a:cubicBezTo>
                  <a:lnTo>
                    <a:pt x="9046" y="1177"/>
                  </a:lnTo>
                  <a:cubicBezTo>
                    <a:pt x="7645" y="1243"/>
                    <a:pt x="6411" y="2177"/>
                    <a:pt x="5944" y="3478"/>
                  </a:cubicBezTo>
                  <a:lnTo>
                    <a:pt x="807" y="17655"/>
                  </a:lnTo>
                  <a:cubicBezTo>
                    <a:pt x="0" y="19913"/>
                    <a:pt x="1720" y="22233"/>
                    <a:pt x="4127" y="22233"/>
                  </a:cubicBezTo>
                  <a:cubicBezTo>
                    <a:pt x="4209" y="22233"/>
                    <a:pt x="4292" y="22231"/>
                    <a:pt x="4376" y="22225"/>
                  </a:cubicBezTo>
                  <a:lnTo>
                    <a:pt x="20954" y="21091"/>
                  </a:lnTo>
                  <a:cubicBezTo>
                    <a:pt x="22355" y="20991"/>
                    <a:pt x="23590" y="20090"/>
                    <a:pt x="24057" y="18789"/>
                  </a:cubicBezTo>
                  <a:lnTo>
                    <a:pt x="29194" y="4579"/>
                  </a:lnTo>
                  <a:cubicBezTo>
                    <a:pt x="30000" y="2321"/>
                    <a:pt x="28280" y="1"/>
                    <a:pt x="25873" y="1"/>
                  </a:cubicBezTo>
                  <a:close/>
                </a:path>
              </a:pathLst>
            </a:custGeom>
            <a:solidFill>
              <a:srgbClr val="EEEEEE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5"/>
            <p:cNvSpPr/>
            <p:nvPr/>
          </p:nvSpPr>
          <p:spPr>
            <a:xfrm>
              <a:off x="5205888" y="3550761"/>
              <a:ext cx="571461" cy="434554"/>
            </a:xfrm>
            <a:custGeom>
              <a:avLst/>
              <a:gdLst/>
              <a:ahLst/>
              <a:cxnLst/>
              <a:rect l="l" t="t" r="r" b="b"/>
              <a:pathLst>
                <a:path w="29227" h="22225" extrusionOk="0">
                  <a:moveTo>
                    <a:pt x="25067" y="1"/>
                  </a:moveTo>
                  <a:cubicBezTo>
                    <a:pt x="24985" y="1"/>
                    <a:pt x="24902" y="3"/>
                    <a:pt x="24818" y="9"/>
                  </a:cubicBezTo>
                  <a:lnTo>
                    <a:pt x="8273" y="1143"/>
                  </a:lnTo>
                  <a:cubicBezTo>
                    <a:pt x="6839" y="1243"/>
                    <a:pt x="5638" y="2144"/>
                    <a:pt x="5171" y="3445"/>
                  </a:cubicBezTo>
                  <a:lnTo>
                    <a:pt x="1" y="17655"/>
                  </a:lnTo>
                  <a:lnTo>
                    <a:pt x="3603" y="22225"/>
                  </a:lnTo>
                  <a:lnTo>
                    <a:pt x="20148" y="21090"/>
                  </a:lnTo>
                  <a:cubicBezTo>
                    <a:pt x="21583" y="20990"/>
                    <a:pt x="22784" y="20090"/>
                    <a:pt x="23251" y="18789"/>
                  </a:cubicBezTo>
                  <a:lnTo>
                    <a:pt x="28388" y="4579"/>
                  </a:lnTo>
                  <a:cubicBezTo>
                    <a:pt x="29226" y="2321"/>
                    <a:pt x="27476" y="1"/>
                    <a:pt x="250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5205888" y="3547652"/>
              <a:ext cx="572008" cy="437663"/>
            </a:xfrm>
            <a:custGeom>
              <a:avLst/>
              <a:gdLst/>
              <a:ahLst/>
              <a:cxnLst/>
              <a:rect l="l" t="t" r="r" b="b"/>
              <a:pathLst>
                <a:path w="29255" h="22384" fill="none" extrusionOk="0">
                  <a:moveTo>
                    <a:pt x="1" y="17814"/>
                  </a:moveTo>
                  <a:lnTo>
                    <a:pt x="5171" y="3604"/>
                  </a:lnTo>
                  <a:cubicBezTo>
                    <a:pt x="5638" y="2303"/>
                    <a:pt x="6839" y="1402"/>
                    <a:pt x="8273" y="1302"/>
                  </a:cubicBezTo>
                  <a:lnTo>
                    <a:pt x="24818" y="168"/>
                  </a:lnTo>
                  <a:cubicBezTo>
                    <a:pt x="27353" y="1"/>
                    <a:pt x="29255" y="2403"/>
                    <a:pt x="28388" y="4738"/>
                  </a:cubicBezTo>
                  <a:lnTo>
                    <a:pt x="23251" y="18948"/>
                  </a:lnTo>
                  <a:cubicBezTo>
                    <a:pt x="22784" y="20249"/>
                    <a:pt x="21583" y="21149"/>
                    <a:pt x="20148" y="21249"/>
                  </a:cubicBezTo>
                  <a:lnTo>
                    <a:pt x="3603" y="22384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5458301" y="3990533"/>
              <a:ext cx="24167" cy="22837"/>
            </a:xfrm>
            <a:custGeom>
              <a:avLst/>
              <a:gdLst/>
              <a:ahLst/>
              <a:cxnLst/>
              <a:rect l="l" t="t" r="r" b="b"/>
              <a:pathLst>
                <a:path w="1236" h="1168" extrusionOk="0">
                  <a:moveTo>
                    <a:pt x="568" y="0"/>
                  </a:moveTo>
                  <a:cubicBezTo>
                    <a:pt x="234" y="34"/>
                    <a:pt x="1" y="301"/>
                    <a:pt x="34" y="634"/>
                  </a:cubicBezTo>
                  <a:cubicBezTo>
                    <a:pt x="34" y="934"/>
                    <a:pt x="334" y="1168"/>
                    <a:pt x="668" y="1168"/>
                  </a:cubicBezTo>
                  <a:cubicBezTo>
                    <a:pt x="968" y="1135"/>
                    <a:pt x="1235" y="868"/>
                    <a:pt x="1202" y="534"/>
                  </a:cubicBezTo>
                  <a:cubicBezTo>
                    <a:pt x="1168" y="234"/>
                    <a:pt x="901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4884335" y="3101329"/>
              <a:ext cx="425912" cy="263705"/>
            </a:xfrm>
            <a:custGeom>
              <a:avLst/>
              <a:gdLst/>
              <a:ahLst/>
              <a:cxnLst/>
              <a:rect l="l" t="t" r="r" b="b"/>
              <a:pathLst>
                <a:path w="21783" h="13487" extrusionOk="0">
                  <a:moveTo>
                    <a:pt x="16595" y="0"/>
                  </a:moveTo>
                  <a:cubicBezTo>
                    <a:pt x="13509" y="0"/>
                    <a:pt x="9564" y="1873"/>
                    <a:pt x="7539" y="4114"/>
                  </a:cubicBezTo>
                  <a:cubicBezTo>
                    <a:pt x="6766" y="3804"/>
                    <a:pt x="5906" y="3610"/>
                    <a:pt x="4987" y="3610"/>
                  </a:cubicBezTo>
                  <a:cubicBezTo>
                    <a:pt x="4915" y="3610"/>
                    <a:pt x="4843" y="3611"/>
                    <a:pt x="4771" y="3613"/>
                  </a:cubicBezTo>
                  <a:cubicBezTo>
                    <a:pt x="1969" y="3647"/>
                    <a:pt x="1" y="5348"/>
                    <a:pt x="367" y="7416"/>
                  </a:cubicBezTo>
                  <a:cubicBezTo>
                    <a:pt x="764" y="9464"/>
                    <a:pt x="3319" y="11119"/>
                    <a:pt x="6121" y="11119"/>
                  </a:cubicBezTo>
                  <a:cubicBezTo>
                    <a:pt x="6149" y="11119"/>
                    <a:pt x="6177" y="11119"/>
                    <a:pt x="6205" y="11119"/>
                  </a:cubicBezTo>
                  <a:cubicBezTo>
                    <a:pt x="6905" y="11085"/>
                    <a:pt x="7539" y="10985"/>
                    <a:pt x="8106" y="10785"/>
                  </a:cubicBezTo>
                  <a:cubicBezTo>
                    <a:pt x="9641" y="12153"/>
                    <a:pt x="11876" y="13187"/>
                    <a:pt x="14044" y="13420"/>
                  </a:cubicBezTo>
                  <a:cubicBezTo>
                    <a:pt x="14416" y="13465"/>
                    <a:pt x="14773" y="13487"/>
                    <a:pt x="15116" y="13487"/>
                  </a:cubicBezTo>
                  <a:cubicBezTo>
                    <a:pt x="18586" y="13487"/>
                    <a:pt x="20572" y="11252"/>
                    <a:pt x="21149" y="8216"/>
                  </a:cubicBezTo>
                  <a:cubicBezTo>
                    <a:pt x="21783" y="4881"/>
                    <a:pt x="21483" y="544"/>
                    <a:pt x="17380" y="44"/>
                  </a:cubicBezTo>
                  <a:cubicBezTo>
                    <a:pt x="17126" y="15"/>
                    <a:pt x="16864" y="0"/>
                    <a:pt x="1659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4926081" y="3948709"/>
              <a:ext cx="675070" cy="116924"/>
            </a:xfrm>
            <a:custGeom>
              <a:avLst/>
              <a:gdLst/>
              <a:ahLst/>
              <a:cxnLst/>
              <a:rect l="l" t="t" r="r" b="b"/>
              <a:pathLst>
                <a:path w="34526" h="5980" extrusionOk="0">
                  <a:moveTo>
                    <a:pt x="32481" y="1"/>
                  </a:moveTo>
                  <a:cubicBezTo>
                    <a:pt x="32440" y="1"/>
                    <a:pt x="32398" y="2"/>
                    <a:pt x="32357" y="5"/>
                  </a:cubicBezTo>
                  <a:lnTo>
                    <a:pt x="1902" y="2073"/>
                  </a:lnTo>
                  <a:cubicBezTo>
                    <a:pt x="834" y="2173"/>
                    <a:pt x="0" y="3107"/>
                    <a:pt x="100" y="4174"/>
                  </a:cubicBezTo>
                  <a:cubicBezTo>
                    <a:pt x="165" y="5200"/>
                    <a:pt x="1030" y="5979"/>
                    <a:pt x="2044" y="5979"/>
                  </a:cubicBezTo>
                  <a:cubicBezTo>
                    <a:pt x="2086" y="5979"/>
                    <a:pt x="2127" y="5978"/>
                    <a:pt x="2169" y="5976"/>
                  </a:cubicBezTo>
                  <a:lnTo>
                    <a:pt x="32624" y="3907"/>
                  </a:lnTo>
                  <a:cubicBezTo>
                    <a:pt x="33691" y="3807"/>
                    <a:pt x="34525" y="2873"/>
                    <a:pt x="34425" y="1806"/>
                  </a:cubicBezTo>
                  <a:cubicBezTo>
                    <a:pt x="34361" y="780"/>
                    <a:pt x="33496" y="1"/>
                    <a:pt x="32481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5132192" y="3948709"/>
              <a:ext cx="468967" cy="103218"/>
            </a:xfrm>
            <a:custGeom>
              <a:avLst/>
              <a:gdLst/>
              <a:ahLst/>
              <a:cxnLst/>
              <a:rect l="l" t="t" r="r" b="b"/>
              <a:pathLst>
                <a:path w="23985" h="5279" extrusionOk="0">
                  <a:moveTo>
                    <a:pt x="21940" y="1"/>
                  </a:moveTo>
                  <a:cubicBezTo>
                    <a:pt x="21899" y="1"/>
                    <a:pt x="21857" y="2"/>
                    <a:pt x="21816" y="5"/>
                  </a:cubicBezTo>
                  <a:lnTo>
                    <a:pt x="1868" y="1372"/>
                  </a:lnTo>
                  <a:cubicBezTo>
                    <a:pt x="801" y="1439"/>
                    <a:pt x="0" y="2373"/>
                    <a:pt x="67" y="3440"/>
                  </a:cubicBezTo>
                  <a:cubicBezTo>
                    <a:pt x="131" y="4468"/>
                    <a:pt x="999" y="5279"/>
                    <a:pt x="2015" y="5279"/>
                  </a:cubicBezTo>
                  <a:cubicBezTo>
                    <a:pt x="2055" y="5279"/>
                    <a:pt x="2095" y="5278"/>
                    <a:pt x="2135" y="5275"/>
                  </a:cubicBezTo>
                  <a:lnTo>
                    <a:pt x="22083" y="3907"/>
                  </a:lnTo>
                  <a:cubicBezTo>
                    <a:pt x="23150" y="3807"/>
                    <a:pt x="23984" y="2873"/>
                    <a:pt x="23884" y="1806"/>
                  </a:cubicBezTo>
                  <a:cubicBezTo>
                    <a:pt x="23820" y="780"/>
                    <a:pt x="22955" y="1"/>
                    <a:pt x="21940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4987380" y="4010106"/>
              <a:ext cx="110257" cy="24226"/>
            </a:xfrm>
            <a:custGeom>
              <a:avLst/>
              <a:gdLst/>
              <a:ahLst/>
              <a:cxnLst/>
              <a:rect l="l" t="t" r="r" b="b"/>
              <a:pathLst>
                <a:path w="5639" h="1239" extrusionOk="0">
                  <a:moveTo>
                    <a:pt x="5105" y="0"/>
                  </a:moveTo>
                  <a:lnTo>
                    <a:pt x="435" y="334"/>
                  </a:lnTo>
                  <a:cubicBezTo>
                    <a:pt x="168" y="334"/>
                    <a:pt x="1" y="567"/>
                    <a:pt x="1" y="834"/>
                  </a:cubicBezTo>
                  <a:cubicBezTo>
                    <a:pt x="32" y="1050"/>
                    <a:pt x="206" y="1238"/>
                    <a:pt x="443" y="1238"/>
                  </a:cubicBezTo>
                  <a:cubicBezTo>
                    <a:pt x="462" y="1238"/>
                    <a:pt x="482" y="1237"/>
                    <a:pt x="501" y="1234"/>
                  </a:cubicBezTo>
                  <a:lnTo>
                    <a:pt x="5171" y="934"/>
                  </a:lnTo>
                  <a:cubicBezTo>
                    <a:pt x="5438" y="901"/>
                    <a:pt x="5638" y="701"/>
                    <a:pt x="5605" y="434"/>
                  </a:cubicBezTo>
                  <a:cubicBezTo>
                    <a:pt x="5605" y="200"/>
                    <a:pt x="5371" y="0"/>
                    <a:pt x="5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5148382" y="3553362"/>
              <a:ext cx="586595" cy="434730"/>
            </a:xfrm>
            <a:custGeom>
              <a:avLst/>
              <a:gdLst/>
              <a:ahLst/>
              <a:cxnLst/>
              <a:rect l="l" t="t" r="r" b="b"/>
              <a:pathLst>
                <a:path w="30001" h="22234" extrusionOk="0">
                  <a:moveTo>
                    <a:pt x="25873" y="1"/>
                  </a:moveTo>
                  <a:cubicBezTo>
                    <a:pt x="25791" y="1"/>
                    <a:pt x="25708" y="4"/>
                    <a:pt x="25624" y="9"/>
                  </a:cubicBezTo>
                  <a:lnTo>
                    <a:pt x="9046" y="1177"/>
                  </a:lnTo>
                  <a:cubicBezTo>
                    <a:pt x="7645" y="1243"/>
                    <a:pt x="6411" y="2177"/>
                    <a:pt x="5944" y="3478"/>
                  </a:cubicBezTo>
                  <a:lnTo>
                    <a:pt x="807" y="17655"/>
                  </a:lnTo>
                  <a:cubicBezTo>
                    <a:pt x="0" y="19913"/>
                    <a:pt x="1720" y="22233"/>
                    <a:pt x="4127" y="22233"/>
                  </a:cubicBezTo>
                  <a:cubicBezTo>
                    <a:pt x="4209" y="22233"/>
                    <a:pt x="4292" y="22231"/>
                    <a:pt x="4376" y="22225"/>
                  </a:cubicBezTo>
                  <a:lnTo>
                    <a:pt x="20954" y="21091"/>
                  </a:lnTo>
                  <a:cubicBezTo>
                    <a:pt x="22355" y="20991"/>
                    <a:pt x="23590" y="20090"/>
                    <a:pt x="24057" y="18789"/>
                  </a:cubicBezTo>
                  <a:lnTo>
                    <a:pt x="29194" y="4579"/>
                  </a:lnTo>
                  <a:cubicBezTo>
                    <a:pt x="30000" y="2321"/>
                    <a:pt x="28280" y="1"/>
                    <a:pt x="25873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5205888" y="3550761"/>
              <a:ext cx="571461" cy="434554"/>
            </a:xfrm>
            <a:custGeom>
              <a:avLst/>
              <a:gdLst/>
              <a:ahLst/>
              <a:cxnLst/>
              <a:rect l="l" t="t" r="r" b="b"/>
              <a:pathLst>
                <a:path w="29227" h="22225" extrusionOk="0">
                  <a:moveTo>
                    <a:pt x="25067" y="1"/>
                  </a:moveTo>
                  <a:cubicBezTo>
                    <a:pt x="24985" y="1"/>
                    <a:pt x="24902" y="3"/>
                    <a:pt x="24818" y="9"/>
                  </a:cubicBezTo>
                  <a:lnTo>
                    <a:pt x="8273" y="1143"/>
                  </a:lnTo>
                  <a:cubicBezTo>
                    <a:pt x="6839" y="1243"/>
                    <a:pt x="5638" y="2144"/>
                    <a:pt x="5171" y="3445"/>
                  </a:cubicBezTo>
                  <a:lnTo>
                    <a:pt x="1" y="17655"/>
                  </a:lnTo>
                  <a:lnTo>
                    <a:pt x="3603" y="22225"/>
                  </a:lnTo>
                  <a:lnTo>
                    <a:pt x="20148" y="21090"/>
                  </a:lnTo>
                  <a:cubicBezTo>
                    <a:pt x="21583" y="20990"/>
                    <a:pt x="22784" y="20090"/>
                    <a:pt x="23251" y="18789"/>
                  </a:cubicBezTo>
                  <a:lnTo>
                    <a:pt x="28388" y="4579"/>
                  </a:lnTo>
                  <a:cubicBezTo>
                    <a:pt x="29226" y="2321"/>
                    <a:pt x="27476" y="1"/>
                    <a:pt x="25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5205888" y="3547652"/>
              <a:ext cx="572008" cy="437663"/>
            </a:xfrm>
            <a:custGeom>
              <a:avLst/>
              <a:gdLst/>
              <a:ahLst/>
              <a:cxnLst/>
              <a:rect l="l" t="t" r="r" b="b"/>
              <a:pathLst>
                <a:path w="29255" h="22384" fill="none" extrusionOk="0">
                  <a:moveTo>
                    <a:pt x="1" y="17814"/>
                  </a:moveTo>
                  <a:lnTo>
                    <a:pt x="5171" y="3604"/>
                  </a:lnTo>
                  <a:cubicBezTo>
                    <a:pt x="5638" y="2303"/>
                    <a:pt x="6839" y="1402"/>
                    <a:pt x="8273" y="1302"/>
                  </a:cubicBezTo>
                  <a:lnTo>
                    <a:pt x="24818" y="168"/>
                  </a:lnTo>
                  <a:cubicBezTo>
                    <a:pt x="27353" y="1"/>
                    <a:pt x="29255" y="2403"/>
                    <a:pt x="28388" y="4738"/>
                  </a:cubicBezTo>
                  <a:lnTo>
                    <a:pt x="23251" y="18948"/>
                  </a:lnTo>
                  <a:cubicBezTo>
                    <a:pt x="22784" y="20249"/>
                    <a:pt x="21583" y="21149"/>
                    <a:pt x="20148" y="21249"/>
                  </a:cubicBezTo>
                  <a:lnTo>
                    <a:pt x="3603" y="22384"/>
                  </a:lnTo>
                </a:path>
              </a:pathLst>
            </a:custGeom>
            <a:noFill/>
            <a:ln w="1085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5458301" y="3990533"/>
              <a:ext cx="24167" cy="22837"/>
            </a:xfrm>
            <a:custGeom>
              <a:avLst/>
              <a:gdLst/>
              <a:ahLst/>
              <a:cxnLst/>
              <a:rect l="l" t="t" r="r" b="b"/>
              <a:pathLst>
                <a:path w="1236" h="1168" extrusionOk="0">
                  <a:moveTo>
                    <a:pt x="568" y="0"/>
                  </a:moveTo>
                  <a:cubicBezTo>
                    <a:pt x="234" y="34"/>
                    <a:pt x="1" y="301"/>
                    <a:pt x="34" y="634"/>
                  </a:cubicBezTo>
                  <a:cubicBezTo>
                    <a:pt x="34" y="934"/>
                    <a:pt x="334" y="1168"/>
                    <a:pt x="668" y="1168"/>
                  </a:cubicBezTo>
                  <a:cubicBezTo>
                    <a:pt x="968" y="1135"/>
                    <a:pt x="1235" y="868"/>
                    <a:pt x="1202" y="534"/>
                  </a:cubicBezTo>
                  <a:cubicBezTo>
                    <a:pt x="1168" y="234"/>
                    <a:pt x="901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7422857" y="4084448"/>
              <a:ext cx="181995" cy="365260"/>
            </a:xfrm>
            <a:custGeom>
              <a:avLst/>
              <a:gdLst/>
              <a:ahLst/>
              <a:cxnLst/>
              <a:rect l="l" t="t" r="r" b="b"/>
              <a:pathLst>
                <a:path w="9308" h="18681" fill="none" extrusionOk="0">
                  <a:moveTo>
                    <a:pt x="1" y="18681"/>
                  </a:moveTo>
                  <a:lnTo>
                    <a:pt x="2302" y="18614"/>
                  </a:lnTo>
                  <a:cubicBezTo>
                    <a:pt x="6205" y="18514"/>
                    <a:pt x="9307" y="15279"/>
                    <a:pt x="9207" y="11376"/>
                  </a:cubicBezTo>
                  <a:lnTo>
                    <a:pt x="8940" y="1"/>
                  </a:lnTo>
                </a:path>
              </a:pathLst>
            </a:custGeom>
            <a:noFill/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7477000" y="3655254"/>
              <a:ext cx="203502" cy="510105"/>
            </a:xfrm>
            <a:custGeom>
              <a:avLst/>
              <a:gdLst/>
              <a:ahLst/>
              <a:cxnLst/>
              <a:rect l="l" t="t" r="r" b="b"/>
              <a:pathLst>
                <a:path w="10408" h="26089" extrusionOk="0">
                  <a:moveTo>
                    <a:pt x="5027" y="0"/>
                  </a:moveTo>
                  <a:cubicBezTo>
                    <a:pt x="4986" y="0"/>
                    <a:pt x="4945" y="1"/>
                    <a:pt x="4904" y="2"/>
                  </a:cubicBezTo>
                  <a:cubicBezTo>
                    <a:pt x="2168" y="69"/>
                    <a:pt x="0" y="2337"/>
                    <a:pt x="67" y="5072"/>
                  </a:cubicBezTo>
                  <a:lnTo>
                    <a:pt x="467" y="21250"/>
                  </a:lnTo>
                  <a:cubicBezTo>
                    <a:pt x="533" y="23945"/>
                    <a:pt x="2735" y="26089"/>
                    <a:pt x="5415" y="26089"/>
                  </a:cubicBezTo>
                  <a:cubicBezTo>
                    <a:pt x="5455" y="26089"/>
                    <a:pt x="5496" y="26088"/>
                    <a:pt x="5537" y="26087"/>
                  </a:cubicBezTo>
                  <a:cubicBezTo>
                    <a:pt x="8273" y="26020"/>
                    <a:pt x="10408" y="23752"/>
                    <a:pt x="10374" y="21017"/>
                  </a:cubicBezTo>
                  <a:lnTo>
                    <a:pt x="9974" y="4839"/>
                  </a:lnTo>
                  <a:cubicBezTo>
                    <a:pt x="9908" y="2144"/>
                    <a:pt x="7707" y="0"/>
                    <a:pt x="5027" y="0"/>
                  </a:cubicBezTo>
                  <a:close/>
                </a:path>
              </a:pathLst>
            </a:custGeom>
            <a:solidFill>
              <a:srgbClr val="EEEEEE"/>
            </a:solidFill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7499174" y="3732235"/>
              <a:ext cx="61317" cy="336577"/>
            </a:xfrm>
            <a:custGeom>
              <a:avLst/>
              <a:gdLst/>
              <a:ahLst/>
              <a:cxnLst/>
              <a:rect l="l" t="t" r="r" b="b"/>
              <a:pathLst>
                <a:path w="3136" h="17214" extrusionOk="0">
                  <a:moveTo>
                    <a:pt x="1378" y="1"/>
                  </a:moveTo>
                  <a:cubicBezTo>
                    <a:pt x="1375" y="1"/>
                    <a:pt x="1371" y="1"/>
                    <a:pt x="1368" y="1"/>
                  </a:cubicBezTo>
                  <a:cubicBezTo>
                    <a:pt x="567" y="34"/>
                    <a:pt x="0" y="3870"/>
                    <a:pt x="134" y="8641"/>
                  </a:cubicBezTo>
                  <a:cubicBezTo>
                    <a:pt x="234" y="13377"/>
                    <a:pt x="968" y="17213"/>
                    <a:pt x="1768" y="17213"/>
                  </a:cubicBezTo>
                  <a:cubicBezTo>
                    <a:pt x="2569" y="17180"/>
                    <a:pt x="3136" y="13311"/>
                    <a:pt x="3002" y="8574"/>
                  </a:cubicBezTo>
                  <a:cubicBezTo>
                    <a:pt x="2903" y="3824"/>
                    <a:pt x="2175" y="1"/>
                    <a:pt x="13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7060262" y="3650717"/>
              <a:ext cx="216974" cy="600203"/>
            </a:xfrm>
            <a:custGeom>
              <a:avLst/>
              <a:gdLst/>
              <a:ahLst/>
              <a:cxnLst/>
              <a:rect l="l" t="t" r="r" b="b"/>
              <a:pathLst>
                <a:path w="11097" h="30697" extrusionOk="0">
                  <a:moveTo>
                    <a:pt x="10072" y="0"/>
                  </a:moveTo>
                  <a:cubicBezTo>
                    <a:pt x="8938" y="234"/>
                    <a:pt x="7970" y="734"/>
                    <a:pt x="7136" y="1501"/>
                  </a:cubicBezTo>
                  <a:lnTo>
                    <a:pt x="6936" y="1501"/>
                  </a:lnTo>
                  <a:cubicBezTo>
                    <a:pt x="4968" y="1535"/>
                    <a:pt x="3134" y="3169"/>
                    <a:pt x="2833" y="5204"/>
                  </a:cubicBezTo>
                  <a:lnTo>
                    <a:pt x="265" y="21582"/>
                  </a:lnTo>
                  <a:cubicBezTo>
                    <a:pt x="1" y="23597"/>
                    <a:pt x="1338" y="25219"/>
                    <a:pt x="3275" y="25219"/>
                  </a:cubicBezTo>
                  <a:cubicBezTo>
                    <a:pt x="3294" y="25219"/>
                    <a:pt x="3314" y="25219"/>
                    <a:pt x="3334" y="25218"/>
                  </a:cubicBezTo>
                  <a:cubicBezTo>
                    <a:pt x="3734" y="25218"/>
                    <a:pt x="4101" y="25152"/>
                    <a:pt x="4501" y="25018"/>
                  </a:cubicBezTo>
                  <a:cubicBezTo>
                    <a:pt x="4635" y="27453"/>
                    <a:pt x="4735" y="29221"/>
                    <a:pt x="4735" y="29221"/>
                  </a:cubicBezTo>
                  <a:cubicBezTo>
                    <a:pt x="4835" y="30055"/>
                    <a:pt x="5602" y="30389"/>
                    <a:pt x="6436" y="30656"/>
                  </a:cubicBezTo>
                  <a:cubicBezTo>
                    <a:pt x="6532" y="30683"/>
                    <a:pt x="6626" y="30696"/>
                    <a:pt x="6717" y="30696"/>
                  </a:cubicBezTo>
                  <a:cubicBezTo>
                    <a:pt x="11096" y="30696"/>
                    <a:pt x="10072" y="1"/>
                    <a:pt x="10072" y="0"/>
                  </a:cubicBezTo>
                  <a:close/>
                </a:path>
              </a:pathLst>
            </a:custGeom>
            <a:solidFill>
              <a:srgbClr val="68D3E3"/>
            </a:solidFill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7133919" y="3626550"/>
              <a:ext cx="390698" cy="646797"/>
            </a:xfrm>
            <a:custGeom>
              <a:avLst/>
              <a:gdLst/>
              <a:ahLst/>
              <a:cxnLst/>
              <a:rect l="l" t="t" r="r" b="b"/>
              <a:pathLst>
                <a:path w="19982" h="33080" extrusionOk="0">
                  <a:moveTo>
                    <a:pt x="10924" y="1"/>
                  </a:moveTo>
                  <a:cubicBezTo>
                    <a:pt x="10885" y="1"/>
                    <a:pt x="10847" y="1"/>
                    <a:pt x="10808" y="2"/>
                  </a:cubicBezTo>
                  <a:lnTo>
                    <a:pt x="6438" y="769"/>
                  </a:lnTo>
                  <a:cubicBezTo>
                    <a:pt x="3503" y="836"/>
                    <a:pt x="1601" y="3071"/>
                    <a:pt x="634" y="6373"/>
                  </a:cubicBezTo>
                  <a:cubicBezTo>
                    <a:pt x="167" y="7908"/>
                    <a:pt x="0" y="9509"/>
                    <a:pt x="67" y="11110"/>
                  </a:cubicBezTo>
                  <a:cubicBezTo>
                    <a:pt x="200" y="15313"/>
                    <a:pt x="1068" y="28990"/>
                    <a:pt x="1068" y="28990"/>
                  </a:cubicBezTo>
                  <a:cubicBezTo>
                    <a:pt x="1134" y="29857"/>
                    <a:pt x="1902" y="30324"/>
                    <a:pt x="2769" y="30691"/>
                  </a:cubicBezTo>
                  <a:cubicBezTo>
                    <a:pt x="5352" y="31845"/>
                    <a:pt x="9334" y="33080"/>
                    <a:pt x="12885" y="33080"/>
                  </a:cubicBezTo>
                  <a:cubicBezTo>
                    <a:pt x="15800" y="33080"/>
                    <a:pt x="18425" y="32248"/>
                    <a:pt x="19748" y="29857"/>
                  </a:cubicBezTo>
                  <a:cubicBezTo>
                    <a:pt x="19948" y="29490"/>
                    <a:pt x="19981" y="29023"/>
                    <a:pt x="19814" y="28589"/>
                  </a:cubicBezTo>
                  <a:lnTo>
                    <a:pt x="19014" y="16180"/>
                  </a:lnTo>
                  <a:cubicBezTo>
                    <a:pt x="19642" y="5860"/>
                    <a:pt x="15482" y="1"/>
                    <a:pt x="10924" y="1"/>
                  </a:cubicBezTo>
                  <a:close/>
                </a:path>
              </a:pathLst>
            </a:custGeom>
            <a:solidFill>
              <a:srgbClr val="68D3E3"/>
            </a:solidFill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7358938" y="3668237"/>
              <a:ext cx="239381" cy="472447"/>
            </a:xfrm>
            <a:custGeom>
              <a:avLst/>
              <a:gdLst/>
              <a:ahLst/>
              <a:cxnLst/>
              <a:rect l="l" t="t" r="r" b="b"/>
              <a:pathLst>
                <a:path w="12243" h="24163" extrusionOk="0">
                  <a:moveTo>
                    <a:pt x="3677" y="0"/>
                  </a:moveTo>
                  <a:cubicBezTo>
                    <a:pt x="3343" y="0"/>
                    <a:pt x="3005" y="45"/>
                    <a:pt x="2669" y="138"/>
                  </a:cubicBezTo>
                  <a:lnTo>
                    <a:pt x="1" y="4842"/>
                  </a:lnTo>
                  <a:lnTo>
                    <a:pt x="4270" y="21354"/>
                  </a:lnTo>
                  <a:cubicBezTo>
                    <a:pt x="4742" y="23047"/>
                    <a:pt x="6300" y="24163"/>
                    <a:pt x="7982" y="24163"/>
                  </a:cubicBezTo>
                  <a:cubicBezTo>
                    <a:pt x="8321" y="24163"/>
                    <a:pt x="8666" y="24117"/>
                    <a:pt x="9007" y="24022"/>
                  </a:cubicBezTo>
                  <a:cubicBezTo>
                    <a:pt x="11042" y="23455"/>
                    <a:pt x="12243" y="21320"/>
                    <a:pt x="11676" y="19285"/>
                  </a:cubicBezTo>
                  <a:lnTo>
                    <a:pt x="7406" y="2840"/>
                  </a:lnTo>
                  <a:cubicBezTo>
                    <a:pt x="6932" y="1141"/>
                    <a:pt x="5366" y="0"/>
                    <a:pt x="367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7358938" y="3659849"/>
              <a:ext cx="239381" cy="489184"/>
            </a:xfrm>
            <a:custGeom>
              <a:avLst/>
              <a:gdLst/>
              <a:ahLst/>
              <a:cxnLst/>
              <a:rect l="l" t="t" r="r" b="b"/>
              <a:pathLst>
                <a:path w="12243" h="25019" fill="none" extrusionOk="0">
                  <a:moveTo>
                    <a:pt x="2669" y="567"/>
                  </a:moveTo>
                  <a:lnTo>
                    <a:pt x="2669" y="567"/>
                  </a:lnTo>
                  <a:cubicBezTo>
                    <a:pt x="4704" y="0"/>
                    <a:pt x="6839" y="1235"/>
                    <a:pt x="7406" y="3269"/>
                  </a:cubicBezTo>
                  <a:lnTo>
                    <a:pt x="11676" y="19714"/>
                  </a:lnTo>
                  <a:cubicBezTo>
                    <a:pt x="12243" y="21749"/>
                    <a:pt x="11042" y="23884"/>
                    <a:pt x="9007" y="24451"/>
                  </a:cubicBezTo>
                  <a:lnTo>
                    <a:pt x="9007" y="24451"/>
                  </a:lnTo>
                  <a:cubicBezTo>
                    <a:pt x="6972" y="25018"/>
                    <a:pt x="4837" y="23817"/>
                    <a:pt x="4270" y="21783"/>
                  </a:cubicBezTo>
                  <a:lnTo>
                    <a:pt x="1" y="5271"/>
                  </a:ln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7004124" y="3987503"/>
              <a:ext cx="473522" cy="169442"/>
            </a:xfrm>
            <a:custGeom>
              <a:avLst/>
              <a:gdLst/>
              <a:ahLst/>
              <a:cxnLst/>
              <a:rect l="l" t="t" r="r" b="b"/>
              <a:pathLst>
                <a:path w="24218" h="8666" extrusionOk="0">
                  <a:moveTo>
                    <a:pt x="5812" y="0"/>
                  </a:moveTo>
                  <a:cubicBezTo>
                    <a:pt x="5742" y="0"/>
                    <a:pt x="5673" y="8"/>
                    <a:pt x="5604" y="22"/>
                  </a:cubicBezTo>
                  <a:lnTo>
                    <a:pt x="3670" y="356"/>
                  </a:lnTo>
                  <a:cubicBezTo>
                    <a:pt x="3169" y="422"/>
                    <a:pt x="2836" y="856"/>
                    <a:pt x="2836" y="1323"/>
                  </a:cubicBezTo>
                  <a:lnTo>
                    <a:pt x="1068" y="1657"/>
                  </a:lnTo>
                  <a:cubicBezTo>
                    <a:pt x="434" y="1757"/>
                    <a:pt x="0" y="2390"/>
                    <a:pt x="134" y="3024"/>
                  </a:cubicBezTo>
                  <a:cubicBezTo>
                    <a:pt x="224" y="3597"/>
                    <a:pt x="723" y="4006"/>
                    <a:pt x="1310" y="4006"/>
                  </a:cubicBezTo>
                  <a:cubicBezTo>
                    <a:pt x="1373" y="4006"/>
                    <a:pt x="1437" y="4001"/>
                    <a:pt x="1501" y="3992"/>
                  </a:cubicBezTo>
                  <a:lnTo>
                    <a:pt x="3036" y="3725"/>
                  </a:lnTo>
                  <a:cubicBezTo>
                    <a:pt x="3136" y="3758"/>
                    <a:pt x="3236" y="3791"/>
                    <a:pt x="3336" y="3825"/>
                  </a:cubicBezTo>
                  <a:lnTo>
                    <a:pt x="3369" y="3992"/>
                  </a:lnTo>
                  <a:cubicBezTo>
                    <a:pt x="3069" y="3992"/>
                    <a:pt x="3269" y="4092"/>
                    <a:pt x="3036" y="4258"/>
                  </a:cubicBezTo>
                  <a:lnTo>
                    <a:pt x="1401" y="4625"/>
                  </a:lnTo>
                  <a:cubicBezTo>
                    <a:pt x="701" y="4759"/>
                    <a:pt x="267" y="5459"/>
                    <a:pt x="401" y="6160"/>
                  </a:cubicBezTo>
                  <a:cubicBezTo>
                    <a:pt x="543" y="6788"/>
                    <a:pt x="1077" y="7196"/>
                    <a:pt x="1667" y="7196"/>
                  </a:cubicBezTo>
                  <a:cubicBezTo>
                    <a:pt x="1766" y="7196"/>
                    <a:pt x="1867" y="7185"/>
                    <a:pt x="1968" y="7160"/>
                  </a:cubicBezTo>
                  <a:lnTo>
                    <a:pt x="4003" y="6727"/>
                  </a:lnTo>
                  <a:lnTo>
                    <a:pt x="5137" y="6794"/>
                  </a:lnTo>
                  <a:cubicBezTo>
                    <a:pt x="5924" y="7985"/>
                    <a:pt x="7237" y="8666"/>
                    <a:pt x="8605" y="8666"/>
                  </a:cubicBezTo>
                  <a:cubicBezTo>
                    <a:pt x="9152" y="8666"/>
                    <a:pt x="9707" y="8557"/>
                    <a:pt x="10241" y="8328"/>
                  </a:cubicBezTo>
                  <a:cubicBezTo>
                    <a:pt x="10775" y="8094"/>
                    <a:pt x="11208" y="7761"/>
                    <a:pt x="11575" y="7394"/>
                  </a:cubicBezTo>
                  <a:lnTo>
                    <a:pt x="24218" y="7194"/>
                  </a:lnTo>
                  <a:lnTo>
                    <a:pt x="24017" y="522"/>
                  </a:lnTo>
                  <a:lnTo>
                    <a:pt x="6138" y="55"/>
                  </a:lnTo>
                  <a:lnTo>
                    <a:pt x="6105" y="55"/>
                  </a:lnTo>
                  <a:cubicBezTo>
                    <a:pt x="6007" y="16"/>
                    <a:pt x="5909" y="0"/>
                    <a:pt x="581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7004124" y="3987268"/>
              <a:ext cx="473522" cy="178729"/>
            </a:xfrm>
            <a:custGeom>
              <a:avLst/>
              <a:gdLst/>
              <a:ahLst/>
              <a:cxnLst/>
              <a:rect l="l" t="t" r="r" b="b"/>
              <a:pathLst>
                <a:path w="24218" h="9141" fill="none" extrusionOk="0">
                  <a:moveTo>
                    <a:pt x="24218" y="7206"/>
                  </a:moveTo>
                  <a:lnTo>
                    <a:pt x="11575" y="7406"/>
                  </a:lnTo>
                  <a:cubicBezTo>
                    <a:pt x="11208" y="7773"/>
                    <a:pt x="10775" y="8106"/>
                    <a:pt x="10241" y="8340"/>
                  </a:cubicBezTo>
                  <a:cubicBezTo>
                    <a:pt x="8373" y="9141"/>
                    <a:pt x="6238" y="8473"/>
                    <a:pt x="5137" y="6806"/>
                  </a:cubicBezTo>
                  <a:lnTo>
                    <a:pt x="4003" y="6739"/>
                  </a:lnTo>
                  <a:lnTo>
                    <a:pt x="1968" y="7172"/>
                  </a:lnTo>
                  <a:cubicBezTo>
                    <a:pt x="1268" y="7339"/>
                    <a:pt x="567" y="6906"/>
                    <a:pt x="401" y="6172"/>
                  </a:cubicBezTo>
                  <a:cubicBezTo>
                    <a:pt x="267" y="5471"/>
                    <a:pt x="701" y="4771"/>
                    <a:pt x="1401" y="4637"/>
                  </a:cubicBezTo>
                  <a:lnTo>
                    <a:pt x="3036" y="4270"/>
                  </a:lnTo>
                  <a:cubicBezTo>
                    <a:pt x="3269" y="4104"/>
                    <a:pt x="3069" y="4004"/>
                    <a:pt x="3369" y="4004"/>
                  </a:cubicBezTo>
                  <a:lnTo>
                    <a:pt x="3336" y="3837"/>
                  </a:lnTo>
                  <a:cubicBezTo>
                    <a:pt x="3236" y="3803"/>
                    <a:pt x="3136" y="3770"/>
                    <a:pt x="3036" y="3737"/>
                  </a:cubicBezTo>
                  <a:lnTo>
                    <a:pt x="1501" y="4004"/>
                  </a:lnTo>
                  <a:cubicBezTo>
                    <a:pt x="834" y="4104"/>
                    <a:pt x="234" y="3670"/>
                    <a:pt x="134" y="3036"/>
                  </a:cubicBezTo>
                  <a:cubicBezTo>
                    <a:pt x="0" y="2402"/>
                    <a:pt x="434" y="1769"/>
                    <a:pt x="1068" y="1669"/>
                  </a:cubicBezTo>
                  <a:lnTo>
                    <a:pt x="2836" y="1335"/>
                  </a:lnTo>
                  <a:cubicBezTo>
                    <a:pt x="2836" y="868"/>
                    <a:pt x="3169" y="434"/>
                    <a:pt x="3670" y="368"/>
                  </a:cubicBezTo>
                  <a:lnTo>
                    <a:pt x="5604" y="34"/>
                  </a:lnTo>
                  <a:cubicBezTo>
                    <a:pt x="5771" y="1"/>
                    <a:pt x="5938" y="1"/>
                    <a:pt x="6105" y="67"/>
                  </a:cubicBezTo>
                  <a:cubicBezTo>
                    <a:pt x="6105" y="67"/>
                    <a:pt x="6138" y="67"/>
                    <a:pt x="6138" y="67"/>
                  </a:cubicBezTo>
                  <a:lnTo>
                    <a:pt x="24017" y="534"/>
                  </a:ln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7336764" y="3421651"/>
              <a:ext cx="196327" cy="170517"/>
            </a:xfrm>
            <a:custGeom>
              <a:avLst/>
              <a:gdLst/>
              <a:ahLst/>
              <a:cxnLst/>
              <a:rect l="l" t="t" r="r" b="b"/>
              <a:pathLst>
                <a:path w="10041" h="8721" extrusionOk="0">
                  <a:moveTo>
                    <a:pt x="5081" y="0"/>
                  </a:moveTo>
                  <a:cubicBezTo>
                    <a:pt x="4989" y="0"/>
                    <a:pt x="4897" y="2"/>
                    <a:pt x="4804" y="7"/>
                  </a:cubicBezTo>
                  <a:cubicBezTo>
                    <a:pt x="2102" y="174"/>
                    <a:pt x="0" y="2209"/>
                    <a:pt x="134" y="4610"/>
                  </a:cubicBezTo>
                  <a:cubicBezTo>
                    <a:pt x="263" y="6930"/>
                    <a:pt x="2382" y="8720"/>
                    <a:pt x="4961" y="8720"/>
                  </a:cubicBezTo>
                  <a:cubicBezTo>
                    <a:pt x="5053" y="8720"/>
                    <a:pt x="5145" y="8718"/>
                    <a:pt x="5237" y="8713"/>
                  </a:cubicBezTo>
                  <a:cubicBezTo>
                    <a:pt x="7973" y="8546"/>
                    <a:pt x="10041" y="6512"/>
                    <a:pt x="9941" y="4110"/>
                  </a:cubicBezTo>
                  <a:cubicBezTo>
                    <a:pt x="9812" y="1791"/>
                    <a:pt x="7661" y="0"/>
                    <a:pt x="5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6981951" y="3315692"/>
              <a:ext cx="406985" cy="256020"/>
            </a:xfrm>
            <a:custGeom>
              <a:avLst/>
              <a:gdLst/>
              <a:ahLst/>
              <a:cxnLst/>
              <a:rect l="l" t="t" r="r" b="b"/>
              <a:pathLst>
                <a:path w="20815" h="13094" extrusionOk="0">
                  <a:moveTo>
                    <a:pt x="13622" y="1"/>
                  </a:moveTo>
                  <a:cubicBezTo>
                    <a:pt x="12934" y="1"/>
                    <a:pt x="12195" y="125"/>
                    <a:pt x="11408" y="389"/>
                  </a:cubicBezTo>
                  <a:cubicBezTo>
                    <a:pt x="9474" y="1056"/>
                    <a:pt x="7639" y="2457"/>
                    <a:pt x="6505" y="4092"/>
                  </a:cubicBezTo>
                  <a:cubicBezTo>
                    <a:pt x="6270" y="4064"/>
                    <a:pt x="6024" y="4048"/>
                    <a:pt x="5771" y="4048"/>
                  </a:cubicBezTo>
                  <a:cubicBezTo>
                    <a:pt x="5413" y="4048"/>
                    <a:pt x="5041" y="4080"/>
                    <a:pt x="4670" y="4158"/>
                  </a:cubicBezTo>
                  <a:cubicBezTo>
                    <a:pt x="2068" y="4659"/>
                    <a:pt x="0" y="6727"/>
                    <a:pt x="67" y="8828"/>
                  </a:cubicBezTo>
                  <a:cubicBezTo>
                    <a:pt x="124" y="10597"/>
                    <a:pt x="1693" y="11804"/>
                    <a:pt x="3773" y="11804"/>
                  </a:cubicBezTo>
                  <a:cubicBezTo>
                    <a:pt x="4126" y="11804"/>
                    <a:pt x="4493" y="11770"/>
                    <a:pt x="4870" y="11697"/>
                  </a:cubicBezTo>
                  <a:cubicBezTo>
                    <a:pt x="5771" y="11530"/>
                    <a:pt x="6605" y="11163"/>
                    <a:pt x="7305" y="10663"/>
                  </a:cubicBezTo>
                  <a:cubicBezTo>
                    <a:pt x="9192" y="12127"/>
                    <a:pt x="12149" y="13093"/>
                    <a:pt x="14707" y="13093"/>
                  </a:cubicBezTo>
                  <a:cubicBezTo>
                    <a:pt x="15587" y="13093"/>
                    <a:pt x="16420" y="12979"/>
                    <a:pt x="17146" y="12731"/>
                  </a:cubicBezTo>
                  <a:cubicBezTo>
                    <a:pt x="20815" y="11497"/>
                    <a:pt x="20215" y="7227"/>
                    <a:pt x="18980" y="4125"/>
                  </a:cubicBezTo>
                  <a:cubicBezTo>
                    <a:pt x="17984" y="1661"/>
                    <a:pt x="16144" y="1"/>
                    <a:pt x="13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7025652" y="3360097"/>
              <a:ext cx="346333" cy="371341"/>
            </a:xfrm>
            <a:custGeom>
              <a:avLst/>
              <a:gdLst/>
              <a:ahLst/>
              <a:cxnLst/>
              <a:rect l="l" t="t" r="r" b="b"/>
              <a:pathLst>
                <a:path w="17713" h="18992" extrusionOk="0">
                  <a:moveTo>
                    <a:pt x="7440" y="0"/>
                  </a:moveTo>
                  <a:cubicBezTo>
                    <a:pt x="6978" y="0"/>
                    <a:pt x="6508" y="50"/>
                    <a:pt x="6038" y="153"/>
                  </a:cubicBezTo>
                  <a:lnTo>
                    <a:pt x="5704" y="220"/>
                  </a:lnTo>
                  <a:cubicBezTo>
                    <a:pt x="2202" y="1020"/>
                    <a:pt x="0" y="4489"/>
                    <a:pt x="801" y="7992"/>
                  </a:cubicBezTo>
                  <a:lnTo>
                    <a:pt x="1735" y="12161"/>
                  </a:lnTo>
                  <a:cubicBezTo>
                    <a:pt x="2395" y="15178"/>
                    <a:pt x="5060" y="17229"/>
                    <a:pt x="8024" y="17229"/>
                  </a:cubicBezTo>
                  <a:cubicBezTo>
                    <a:pt x="8502" y="17229"/>
                    <a:pt x="8987" y="17176"/>
                    <a:pt x="9473" y="17065"/>
                  </a:cubicBezTo>
                  <a:lnTo>
                    <a:pt x="9807" y="16998"/>
                  </a:lnTo>
                  <a:cubicBezTo>
                    <a:pt x="10107" y="16932"/>
                    <a:pt x="10374" y="16865"/>
                    <a:pt x="10608" y="16765"/>
                  </a:cubicBezTo>
                  <a:lnTo>
                    <a:pt x="11341" y="17699"/>
                  </a:lnTo>
                  <a:cubicBezTo>
                    <a:pt x="11987" y="18540"/>
                    <a:pt x="12966" y="18992"/>
                    <a:pt x="13962" y="18992"/>
                  </a:cubicBezTo>
                  <a:cubicBezTo>
                    <a:pt x="14663" y="18992"/>
                    <a:pt x="15372" y="18768"/>
                    <a:pt x="15978" y="18299"/>
                  </a:cubicBezTo>
                  <a:cubicBezTo>
                    <a:pt x="17412" y="17198"/>
                    <a:pt x="17713" y="15130"/>
                    <a:pt x="16612" y="13663"/>
                  </a:cubicBezTo>
                  <a:lnTo>
                    <a:pt x="14844" y="11361"/>
                  </a:lnTo>
                  <a:cubicBezTo>
                    <a:pt x="14944" y="10694"/>
                    <a:pt x="14911" y="9960"/>
                    <a:pt x="14744" y="9226"/>
                  </a:cubicBezTo>
                  <a:lnTo>
                    <a:pt x="13810" y="5090"/>
                  </a:lnTo>
                  <a:cubicBezTo>
                    <a:pt x="13117" y="2058"/>
                    <a:pt x="10424" y="0"/>
                    <a:pt x="7440" y="0"/>
                  </a:cubicBezTo>
                  <a:close/>
                </a:path>
              </a:pathLst>
            </a:custGeom>
            <a:solidFill>
              <a:srgbClr val="EEEEEE"/>
            </a:solidFill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7036739" y="3359960"/>
              <a:ext cx="281126" cy="337202"/>
            </a:xfrm>
            <a:custGeom>
              <a:avLst/>
              <a:gdLst/>
              <a:ahLst/>
              <a:cxnLst/>
              <a:rect l="l" t="t" r="r" b="b"/>
              <a:pathLst>
                <a:path w="14378" h="17246" extrusionOk="0">
                  <a:moveTo>
                    <a:pt x="6911" y="0"/>
                  </a:moveTo>
                  <a:cubicBezTo>
                    <a:pt x="6436" y="0"/>
                    <a:pt x="5948" y="50"/>
                    <a:pt x="5471" y="160"/>
                  </a:cubicBezTo>
                  <a:lnTo>
                    <a:pt x="5404" y="193"/>
                  </a:lnTo>
                  <a:lnTo>
                    <a:pt x="5304" y="193"/>
                  </a:lnTo>
                  <a:lnTo>
                    <a:pt x="5204" y="227"/>
                  </a:lnTo>
                  <a:lnTo>
                    <a:pt x="5137" y="260"/>
                  </a:lnTo>
                  <a:cubicBezTo>
                    <a:pt x="4236" y="427"/>
                    <a:pt x="3469" y="794"/>
                    <a:pt x="2769" y="1294"/>
                  </a:cubicBezTo>
                  <a:cubicBezTo>
                    <a:pt x="2068" y="1794"/>
                    <a:pt x="1501" y="2395"/>
                    <a:pt x="1068" y="3095"/>
                  </a:cubicBezTo>
                  <a:cubicBezTo>
                    <a:pt x="634" y="3796"/>
                    <a:pt x="300" y="4596"/>
                    <a:pt x="167" y="5430"/>
                  </a:cubicBezTo>
                  <a:cubicBezTo>
                    <a:pt x="0" y="6264"/>
                    <a:pt x="0" y="7131"/>
                    <a:pt x="200" y="7999"/>
                  </a:cubicBezTo>
                  <a:lnTo>
                    <a:pt x="434" y="9033"/>
                  </a:lnTo>
                  <a:lnTo>
                    <a:pt x="667" y="10100"/>
                  </a:lnTo>
                  <a:lnTo>
                    <a:pt x="901" y="11134"/>
                  </a:lnTo>
                  <a:lnTo>
                    <a:pt x="1134" y="12168"/>
                  </a:lnTo>
                  <a:cubicBezTo>
                    <a:pt x="1334" y="13036"/>
                    <a:pt x="1701" y="13836"/>
                    <a:pt x="2202" y="14537"/>
                  </a:cubicBezTo>
                  <a:cubicBezTo>
                    <a:pt x="2702" y="15204"/>
                    <a:pt x="3302" y="15804"/>
                    <a:pt x="4003" y="16238"/>
                  </a:cubicBezTo>
                  <a:cubicBezTo>
                    <a:pt x="4703" y="16672"/>
                    <a:pt x="5504" y="17005"/>
                    <a:pt x="6338" y="17139"/>
                  </a:cubicBezTo>
                  <a:cubicBezTo>
                    <a:pt x="6684" y="17211"/>
                    <a:pt x="7049" y="17245"/>
                    <a:pt x="7421" y="17245"/>
                  </a:cubicBezTo>
                  <a:cubicBezTo>
                    <a:pt x="7911" y="17245"/>
                    <a:pt x="8414" y="17186"/>
                    <a:pt x="8906" y="17072"/>
                  </a:cubicBezTo>
                  <a:lnTo>
                    <a:pt x="8973" y="17072"/>
                  </a:lnTo>
                  <a:lnTo>
                    <a:pt x="9073" y="17039"/>
                  </a:lnTo>
                  <a:lnTo>
                    <a:pt x="9173" y="17039"/>
                  </a:lnTo>
                  <a:lnTo>
                    <a:pt x="9240" y="17005"/>
                  </a:lnTo>
                  <a:cubicBezTo>
                    <a:pt x="10141" y="16805"/>
                    <a:pt x="10908" y="16438"/>
                    <a:pt x="11608" y="15938"/>
                  </a:cubicBezTo>
                  <a:lnTo>
                    <a:pt x="14210" y="11835"/>
                  </a:lnTo>
                  <a:cubicBezTo>
                    <a:pt x="14377" y="11001"/>
                    <a:pt x="14377" y="10134"/>
                    <a:pt x="14177" y="9233"/>
                  </a:cubicBezTo>
                  <a:lnTo>
                    <a:pt x="13943" y="8199"/>
                  </a:lnTo>
                  <a:lnTo>
                    <a:pt x="13710" y="7165"/>
                  </a:lnTo>
                  <a:lnTo>
                    <a:pt x="13476" y="6131"/>
                  </a:lnTo>
                  <a:lnTo>
                    <a:pt x="13243" y="5063"/>
                  </a:lnTo>
                  <a:cubicBezTo>
                    <a:pt x="13043" y="4196"/>
                    <a:pt x="12676" y="3395"/>
                    <a:pt x="12175" y="2728"/>
                  </a:cubicBezTo>
                  <a:cubicBezTo>
                    <a:pt x="11675" y="2028"/>
                    <a:pt x="11075" y="1461"/>
                    <a:pt x="10374" y="1027"/>
                  </a:cubicBezTo>
                  <a:cubicBezTo>
                    <a:pt x="9674" y="560"/>
                    <a:pt x="8873" y="260"/>
                    <a:pt x="8039" y="93"/>
                  </a:cubicBezTo>
                  <a:cubicBezTo>
                    <a:pt x="7679" y="33"/>
                    <a:pt x="7299" y="0"/>
                    <a:pt x="691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7036739" y="3359159"/>
              <a:ext cx="281126" cy="339177"/>
            </a:xfrm>
            <a:custGeom>
              <a:avLst/>
              <a:gdLst/>
              <a:ahLst/>
              <a:cxnLst/>
              <a:rect l="l" t="t" r="r" b="b"/>
              <a:pathLst>
                <a:path w="14378" h="17347" fill="none" extrusionOk="0">
                  <a:moveTo>
                    <a:pt x="11608" y="15979"/>
                  </a:moveTo>
                  <a:cubicBezTo>
                    <a:pt x="10908" y="16479"/>
                    <a:pt x="10141" y="16846"/>
                    <a:pt x="9240" y="17046"/>
                  </a:cubicBezTo>
                  <a:lnTo>
                    <a:pt x="9173" y="17080"/>
                  </a:lnTo>
                  <a:lnTo>
                    <a:pt x="9073" y="17080"/>
                  </a:lnTo>
                  <a:lnTo>
                    <a:pt x="8973" y="17113"/>
                  </a:lnTo>
                  <a:lnTo>
                    <a:pt x="8906" y="17113"/>
                  </a:lnTo>
                  <a:cubicBezTo>
                    <a:pt x="8039" y="17313"/>
                    <a:pt x="7139" y="17346"/>
                    <a:pt x="6338" y="17180"/>
                  </a:cubicBezTo>
                  <a:cubicBezTo>
                    <a:pt x="5504" y="17046"/>
                    <a:pt x="4703" y="16713"/>
                    <a:pt x="4003" y="16279"/>
                  </a:cubicBezTo>
                  <a:cubicBezTo>
                    <a:pt x="3302" y="15845"/>
                    <a:pt x="2702" y="15245"/>
                    <a:pt x="2202" y="14578"/>
                  </a:cubicBezTo>
                  <a:cubicBezTo>
                    <a:pt x="1701" y="13877"/>
                    <a:pt x="1334" y="13077"/>
                    <a:pt x="1134" y="12209"/>
                  </a:cubicBezTo>
                  <a:lnTo>
                    <a:pt x="901" y="11175"/>
                  </a:lnTo>
                  <a:lnTo>
                    <a:pt x="667" y="10141"/>
                  </a:lnTo>
                  <a:lnTo>
                    <a:pt x="434" y="9074"/>
                  </a:lnTo>
                  <a:lnTo>
                    <a:pt x="200" y="8040"/>
                  </a:lnTo>
                  <a:cubicBezTo>
                    <a:pt x="0" y="7172"/>
                    <a:pt x="0" y="6305"/>
                    <a:pt x="167" y="5471"/>
                  </a:cubicBezTo>
                  <a:cubicBezTo>
                    <a:pt x="300" y="4637"/>
                    <a:pt x="634" y="3837"/>
                    <a:pt x="1068" y="3136"/>
                  </a:cubicBezTo>
                  <a:cubicBezTo>
                    <a:pt x="1501" y="2436"/>
                    <a:pt x="2068" y="1835"/>
                    <a:pt x="2769" y="1335"/>
                  </a:cubicBezTo>
                  <a:cubicBezTo>
                    <a:pt x="3469" y="835"/>
                    <a:pt x="4236" y="468"/>
                    <a:pt x="5137" y="301"/>
                  </a:cubicBezTo>
                  <a:lnTo>
                    <a:pt x="5204" y="268"/>
                  </a:lnTo>
                  <a:lnTo>
                    <a:pt x="5304" y="234"/>
                  </a:lnTo>
                  <a:lnTo>
                    <a:pt x="5404" y="234"/>
                  </a:lnTo>
                  <a:lnTo>
                    <a:pt x="5471" y="201"/>
                  </a:lnTo>
                  <a:cubicBezTo>
                    <a:pt x="6338" y="1"/>
                    <a:pt x="7239" y="1"/>
                    <a:pt x="8039" y="134"/>
                  </a:cubicBezTo>
                  <a:cubicBezTo>
                    <a:pt x="8873" y="301"/>
                    <a:pt x="9674" y="601"/>
                    <a:pt x="10374" y="1068"/>
                  </a:cubicBezTo>
                  <a:cubicBezTo>
                    <a:pt x="11075" y="1502"/>
                    <a:pt x="11675" y="2069"/>
                    <a:pt x="12175" y="2769"/>
                  </a:cubicBezTo>
                  <a:cubicBezTo>
                    <a:pt x="12676" y="3436"/>
                    <a:pt x="13043" y="4237"/>
                    <a:pt x="13243" y="5104"/>
                  </a:cubicBezTo>
                  <a:lnTo>
                    <a:pt x="13476" y="6172"/>
                  </a:lnTo>
                  <a:lnTo>
                    <a:pt x="13710" y="7206"/>
                  </a:lnTo>
                  <a:lnTo>
                    <a:pt x="13943" y="8240"/>
                  </a:lnTo>
                  <a:lnTo>
                    <a:pt x="14177" y="9274"/>
                  </a:lnTo>
                  <a:cubicBezTo>
                    <a:pt x="14377" y="10175"/>
                    <a:pt x="14377" y="11042"/>
                    <a:pt x="14210" y="11876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6870086" y="3272714"/>
              <a:ext cx="448886" cy="225949"/>
            </a:xfrm>
            <a:custGeom>
              <a:avLst/>
              <a:gdLst/>
              <a:ahLst/>
              <a:cxnLst/>
              <a:rect l="l" t="t" r="r" b="b"/>
              <a:pathLst>
                <a:path w="22958" h="11556" extrusionOk="0">
                  <a:moveTo>
                    <a:pt x="10977" y="1"/>
                  </a:moveTo>
                  <a:cubicBezTo>
                    <a:pt x="6313" y="1"/>
                    <a:pt x="0" y="2115"/>
                    <a:pt x="1818" y="6923"/>
                  </a:cubicBezTo>
                  <a:cubicBezTo>
                    <a:pt x="2867" y="9628"/>
                    <a:pt x="4783" y="11556"/>
                    <a:pt x="7737" y="11556"/>
                  </a:cubicBezTo>
                  <a:cubicBezTo>
                    <a:pt x="8353" y="11556"/>
                    <a:pt x="9015" y="11472"/>
                    <a:pt x="9724" y="11293"/>
                  </a:cubicBezTo>
                  <a:cubicBezTo>
                    <a:pt x="11892" y="10760"/>
                    <a:pt x="14060" y="9425"/>
                    <a:pt x="15428" y="7824"/>
                  </a:cubicBezTo>
                  <a:cubicBezTo>
                    <a:pt x="15792" y="7905"/>
                    <a:pt x="16180" y="7949"/>
                    <a:pt x="16592" y="7949"/>
                  </a:cubicBezTo>
                  <a:cubicBezTo>
                    <a:pt x="16861" y="7949"/>
                    <a:pt x="17140" y="7930"/>
                    <a:pt x="17429" y="7891"/>
                  </a:cubicBezTo>
                  <a:cubicBezTo>
                    <a:pt x="20298" y="7557"/>
                    <a:pt x="22733" y="5556"/>
                    <a:pt x="22867" y="3388"/>
                  </a:cubicBezTo>
                  <a:cubicBezTo>
                    <a:pt x="22957" y="1426"/>
                    <a:pt x="21137" y="38"/>
                    <a:pt x="18665" y="38"/>
                  </a:cubicBezTo>
                  <a:cubicBezTo>
                    <a:pt x="18405" y="38"/>
                    <a:pt x="18137" y="53"/>
                    <a:pt x="17863" y="85"/>
                  </a:cubicBezTo>
                  <a:cubicBezTo>
                    <a:pt x="16896" y="185"/>
                    <a:pt x="15928" y="519"/>
                    <a:pt x="15128" y="953"/>
                  </a:cubicBezTo>
                  <a:cubicBezTo>
                    <a:pt x="14401" y="330"/>
                    <a:pt x="12818" y="1"/>
                    <a:pt x="10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7223277" y="3372103"/>
              <a:ext cx="105681" cy="122848"/>
            </a:xfrm>
            <a:custGeom>
              <a:avLst/>
              <a:gdLst/>
              <a:ahLst/>
              <a:cxnLst/>
              <a:rect l="l" t="t" r="r" b="b"/>
              <a:pathLst>
                <a:path w="5405" h="6283" extrusionOk="0">
                  <a:moveTo>
                    <a:pt x="2351" y="0"/>
                  </a:moveTo>
                  <a:cubicBezTo>
                    <a:pt x="2224" y="0"/>
                    <a:pt x="2096" y="13"/>
                    <a:pt x="1968" y="39"/>
                  </a:cubicBezTo>
                  <a:cubicBezTo>
                    <a:pt x="701" y="339"/>
                    <a:pt x="0" y="1974"/>
                    <a:pt x="401" y="3675"/>
                  </a:cubicBezTo>
                  <a:cubicBezTo>
                    <a:pt x="731" y="5209"/>
                    <a:pt x="1876" y="6283"/>
                    <a:pt x="3028" y="6283"/>
                  </a:cubicBezTo>
                  <a:cubicBezTo>
                    <a:pt x="3153" y="6283"/>
                    <a:pt x="3278" y="6270"/>
                    <a:pt x="3403" y="6244"/>
                  </a:cubicBezTo>
                  <a:cubicBezTo>
                    <a:pt x="4670" y="5943"/>
                    <a:pt x="5404" y="4309"/>
                    <a:pt x="5004" y="2608"/>
                  </a:cubicBezTo>
                  <a:cubicBezTo>
                    <a:pt x="4643" y="1073"/>
                    <a:pt x="3522" y="0"/>
                    <a:pt x="2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7256537" y="3464336"/>
              <a:ext cx="86109" cy="76822"/>
            </a:xfrm>
            <a:custGeom>
              <a:avLst/>
              <a:gdLst/>
              <a:ahLst/>
              <a:cxnLst/>
              <a:rect l="l" t="t" r="r" b="b"/>
              <a:pathLst>
                <a:path w="4404" h="3929" extrusionOk="0">
                  <a:moveTo>
                    <a:pt x="2154" y="0"/>
                  </a:moveTo>
                  <a:cubicBezTo>
                    <a:pt x="1959" y="0"/>
                    <a:pt x="1762" y="30"/>
                    <a:pt x="1568" y="92"/>
                  </a:cubicBezTo>
                  <a:cubicBezTo>
                    <a:pt x="568" y="392"/>
                    <a:pt x="0" y="1460"/>
                    <a:pt x="301" y="2461"/>
                  </a:cubicBezTo>
                  <a:lnTo>
                    <a:pt x="2736" y="3928"/>
                  </a:lnTo>
                  <a:cubicBezTo>
                    <a:pt x="3803" y="3595"/>
                    <a:pt x="4404" y="2461"/>
                    <a:pt x="4070" y="1427"/>
                  </a:cubicBezTo>
                  <a:cubicBezTo>
                    <a:pt x="3799" y="559"/>
                    <a:pt x="2999" y="0"/>
                    <a:pt x="21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7256537" y="3459604"/>
              <a:ext cx="86109" cy="81553"/>
            </a:xfrm>
            <a:custGeom>
              <a:avLst/>
              <a:gdLst/>
              <a:ahLst/>
              <a:cxnLst/>
              <a:rect l="l" t="t" r="r" b="b"/>
              <a:pathLst>
                <a:path w="4404" h="4171" fill="none" extrusionOk="0">
                  <a:moveTo>
                    <a:pt x="301" y="2703"/>
                  </a:moveTo>
                  <a:cubicBezTo>
                    <a:pt x="0" y="1702"/>
                    <a:pt x="568" y="634"/>
                    <a:pt x="1568" y="334"/>
                  </a:cubicBezTo>
                  <a:lnTo>
                    <a:pt x="1568" y="334"/>
                  </a:lnTo>
                  <a:cubicBezTo>
                    <a:pt x="2602" y="1"/>
                    <a:pt x="3736" y="601"/>
                    <a:pt x="4070" y="1669"/>
                  </a:cubicBezTo>
                  <a:lnTo>
                    <a:pt x="4070" y="1669"/>
                  </a:lnTo>
                  <a:cubicBezTo>
                    <a:pt x="4404" y="2703"/>
                    <a:pt x="3803" y="3837"/>
                    <a:pt x="2736" y="4170"/>
                  </a:cubicBezTo>
                </a:path>
              </a:pathLst>
            </a:custGeom>
            <a:noFill/>
            <a:ln w="11675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7066088" y="3543468"/>
              <a:ext cx="19572" cy="22329"/>
            </a:xfrm>
            <a:custGeom>
              <a:avLst/>
              <a:gdLst/>
              <a:ahLst/>
              <a:cxnLst/>
              <a:rect l="l" t="t" r="r" b="b"/>
              <a:pathLst>
                <a:path w="1001" h="1142" extrusionOk="0">
                  <a:moveTo>
                    <a:pt x="425" y="0"/>
                  </a:moveTo>
                  <a:cubicBezTo>
                    <a:pt x="394" y="0"/>
                    <a:pt x="363" y="5"/>
                    <a:pt x="334" y="15"/>
                  </a:cubicBezTo>
                  <a:cubicBezTo>
                    <a:pt x="100" y="82"/>
                    <a:pt x="0" y="382"/>
                    <a:pt x="134" y="715"/>
                  </a:cubicBezTo>
                  <a:cubicBezTo>
                    <a:pt x="216" y="962"/>
                    <a:pt x="411" y="1142"/>
                    <a:pt x="589" y="1142"/>
                  </a:cubicBezTo>
                  <a:cubicBezTo>
                    <a:pt x="628" y="1142"/>
                    <a:pt x="665" y="1133"/>
                    <a:pt x="701" y="1116"/>
                  </a:cubicBezTo>
                  <a:cubicBezTo>
                    <a:pt x="934" y="1049"/>
                    <a:pt x="1001" y="749"/>
                    <a:pt x="901" y="448"/>
                  </a:cubicBezTo>
                  <a:cubicBezTo>
                    <a:pt x="815" y="164"/>
                    <a:pt x="608" y="0"/>
                    <a:pt x="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7055647" y="3505925"/>
              <a:ext cx="20237" cy="11106"/>
            </a:xfrm>
            <a:custGeom>
              <a:avLst/>
              <a:gdLst/>
              <a:ahLst/>
              <a:cxnLst/>
              <a:rect l="l" t="t" r="r" b="b"/>
              <a:pathLst>
                <a:path w="1035" h="568" fill="none" extrusionOk="0">
                  <a:moveTo>
                    <a:pt x="0" y="567"/>
                  </a:moveTo>
                  <a:cubicBezTo>
                    <a:pt x="201" y="367"/>
                    <a:pt x="501" y="167"/>
                    <a:pt x="1035" y="0"/>
                  </a:cubicBezTo>
                </a:path>
              </a:pathLst>
            </a:custGeom>
            <a:noFill/>
            <a:ln w="1250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7141095" y="3523895"/>
              <a:ext cx="19572" cy="22329"/>
            </a:xfrm>
            <a:custGeom>
              <a:avLst/>
              <a:gdLst/>
              <a:ahLst/>
              <a:cxnLst/>
              <a:rect l="l" t="t" r="r" b="b"/>
              <a:pathLst>
                <a:path w="1001" h="1142" extrusionOk="0">
                  <a:moveTo>
                    <a:pt x="425" y="1"/>
                  </a:moveTo>
                  <a:cubicBezTo>
                    <a:pt x="394" y="1"/>
                    <a:pt x="363" y="5"/>
                    <a:pt x="334" y="15"/>
                  </a:cubicBezTo>
                  <a:cubicBezTo>
                    <a:pt x="100" y="82"/>
                    <a:pt x="0" y="382"/>
                    <a:pt x="100" y="716"/>
                  </a:cubicBezTo>
                  <a:cubicBezTo>
                    <a:pt x="210" y="963"/>
                    <a:pt x="388" y="1142"/>
                    <a:pt x="577" y="1142"/>
                  </a:cubicBezTo>
                  <a:cubicBezTo>
                    <a:pt x="618" y="1142"/>
                    <a:pt x="659" y="1134"/>
                    <a:pt x="701" y="1116"/>
                  </a:cubicBezTo>
                  <a:cubicBezTo>
                    <a:pt x="901" y="1049"/>
                    <a:pt x="1001" y="749"/>
                    <a:pt x="901" y="449"/>
                  </a:cubicBezTo>
                  <a:cubicBezTo>
                    <a:pt x="815" y="164"/>
                    <a:pt x="608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7142385" y="3476556"/>
              <a:ext cx="22857" cy="3950"/>
            </a:xfrm>
            <a:custGeom>
              <a:avLst/>
              <a:gdLst/>
              <a:ahLst/>
              <a:cxnLst/>
              <a:rect l="l" t="t" r="r" b="b"/>
              <a:pathLst>
                <a:path w="1169" h="202" fill="none" extrusionOk="0">
                  <a:moveTo>
                    <a:pt x="1168" y="34"/>
                  </a:moveTo>
                  <a:cubicBezTo>
                    <a:pt x="868" y="1"/>
                    <a:pt x="468" y="1"/>
                    <a:pt x="1" y="201"/>
                  </a:cubicBezTo>
                </a:path>
              </a:pathLst>
            </a:custGeom>
            <a:noFill/>
            <a:ln w="1250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7138475" y="3573091"/>
              <a:ext cx="27413" cy="46985"/>
            </a:xfrm>
            <a:custGeom>
              <a:avLst/>
              <a:gdLst/>
              <a:ahLst/>
              <a:cxnLst/>
              <a:rect l="l" t="t" r="r" b="b"/>
              <a:pathLst>
                <a:path w="1402" h="2403" fill="none" extrusionOk="0">
                  <a:moveTo>
                    <a:pt x="1035" y="1"/>
                  </a:moveTo>
                  <a:cubicBezTo>
                    <a:pt x="1402" y="968"/>
                    <a:pt x="935" y="2002"/>
                    <a:pt x="1" y="2403"/>
                  </a:cubicBezTo>
                </a:path>
              </a:pathLst>
            </a:custGeom>
            <a:noFill/>
            <a:ln w="12500" cap="rnd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6595813" y="3971039"/>
              <a:ext cx="801594" cy="772832"/>
            </a:xfrm>
            <a:custGeom>
              <a:avLst/>
              <a:gdLst/>
              <a:ahLst/>
              <a:cxnLst/>
              <a:rect l="l" t="t" r="r" b="b"/>
              <a:pathLst>
                <a:path w="40997" h="39526" extrusionOk="0">
                  <a:moveTo>
                    <a:pt x="12011" y="1"/>
                  </a:moveTo>
                  <a:cubicBezTo>
                    <a:pt x="9669" y="1"/>
                    <a:pt x="7435" y="1320"/>
                    <a:pt x="6372" y="3566"/>
                  </a:cubicBezTo>
                  <a:cubicBezTo>
                    <a:pt x="5605" y="5234"/>
                    <a:pt x="5605" y="7035"/>
                    <a:pt x="6238" y="8603"/>
                  </a:cubicBezTo>
                  <a:lnTo>
                    <a:pt x="7106" y="25749"/>
                  </a:lnTo>
                  <a:cubicBezTo>
                    <a:pt x="7139" y="26115"/>
                    <a:pt x="7172" y="26482"/>
                    <a:pt x="7306" y="26816"/>
                  </a:cubicBezTo>
                  <a:cubicBezTo>
                    <a:pt x="7172" y="26916"/>
                    <a:pt x="7039" y="27049"/>
                    <a:pt x="6972" y="27216"/>
                  </a:cubicBezTo>
                  <a:lnTo>
                    <a:pt x="1969" y="35722"/>
                  </a:lnTo>
                  <a:lnTo>
                    <a:pt x="1368" y="36123"/>
                  </a:lnTo>
                  <a:cubicBezTo>
                    <a:pt x="268" y="36856"/>
                    <a:pt x="1" y="38324"/>
                    <a:pt x="735" y="39425"/>
                  </a:cubicBezTo>
                  <a:lnTo>
                    <a:pt x="801" y="39525"/>
                  </a:lnTo>
                  <a:lnTo>
                    <a:pt x="1802" y="38858"/>
                  </a:lnTo>
                  <a:lnTo>
                    <a:pt x="13277" y="31953"/>
                  </a:lnTo>
                  <a:cubicBezTo>
                    <a:pt x="14378" y="31286"/>
                    <a:pt x="14411" y="29718"/>
                    <a:pt x="13644" y="28584"/>
                  </a:cubicBezTo>
                  <a:cubicBezTo>
                    <a:pt x="14444" y="27883"/>
                    <a:pt x="14945" y="26883"/>
                    <a:pt x="14978" y="25749"/>
                  </a:cubicBezTo>
                  <a:lnTo>
                    <a:pt x="16212" y="15008"/>
                  </a:lnTo>
                  <a:lnTo>
                    <a:pt x="29222" y="20945"/>
                  </a:lnTo>
                  <a:cubicBezTo>
                    <a:pt x="30069" y="21345"/>
                    <a:pt x="30962" y="21530"/>
                    <a:pt x="31842" y="21530"/>
                  </a:cubicBezTo>
                  <a:cubicBezTo>
                    <a:pt x="32799" y="21530"/>
                    <a:pt x="33741" y="21311"/>
                    <a:pt x="34592" y="20912"/>
                  </a:cubicBezTo>
                  <a:cubicBezTo>
                    <a:pt x="36260" y="20411"/>
                    <a:pt x="37728" y="19344"/>
                    <a:pt x="38728" y="17776"/>
                  </a:cubicBezTo>
                  <a:cubicBezTo>
                    <a:pt x="40997" y="14274"/>
                    <a:pt x="39963" y="9604"/>
                    <a:pt x="36460" y="7369"/>
                  </a:cubicBezTo>
                  <a:cubicBezTo>
                    <a:pt x="35221" y="6572"/>
                    <a:pt x="33823" y="6189"/>
                    <a:pt x="32439" y="6189"/>
                  </a:cubicBezTo>
                  <a:cubicBezTo>
                    <a:pt x="31215" y="6189"/>
                    <a:pt x="30002" y="6489"/>
                    <a:pt x="28921" y="7068"/>
                  </a:cubicBezTo>
                  <a:lnTo>
                    <a:pt x="14678" y="597"/>
                  </a:lnTo>
                  <a:cubicBezTo>
                    <a:pt x="13813" y="192"/>
                    <a:pt x="12904" y="1"/>
                    <a:pt x="120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6399498" y="4625819"/>
              <a:ext cx="414669" cy="182640"/>
            </a:xfrm>
            <a:custGeom>
              <a:avLst/>
              <a:gdLst/>
              <a:ahLst/>
              <a:cxnLst/>
              <a:rect l="l" t="t" r="r" b="b"/>
              <a:pathLst>
                <a:path w="21208" h="9341" extrusionOk="0">
                  <a:moveTo>
                    <a:pt x="16812" y="0"/>
                  </a:moveTo>
                  <a:lnTo>
                    <a:pt x="667" y="7472"/>
                  </a:lnTo>
                  <a:cubicBezTo>
                    <a:pt x="267" y="7673"/>
                    <a:pt x="0" y="8340"/>
                    <a:pt x="0" y="9074"/>
                  </a:cubicBezTo>
                  <a:lnTo>
                    <a:pt x="17846" y="9340"/>
                  </a:lnTo>
                  <a:cubicBezTo>
                    <a:pt x="17857" y="9341"/>
                    <a:pt x="17868" y="9341"/>
                    <a:pt x="17878" y="9341"/>
                  </a:cubicBezTo>
                  <a:cubicBezTo>
                    <a:pt x="20092" y="9341"/>
                    <a:pt x="21208" y="5895"/>
                    <a:pt x="19648" y="3803"/>
                  </a:cubicBezTo>
                  <a:lnTo>
                    <a:pt x="16812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6399498" y="4700180"/>
              <a:ext cx="414826" cy="108927"/>
            </a:xfrm>
            <a:custGeom>
              <a:avLst/>
              <a:gdLst/>
              <a:ahLst/>
              <a:cxnLst/>
              <a:rect l="l" t="t" r="r" b="b"/>
              <a:pathLst>
                <a:path w="21216" h="5571" fill="none" extrusionOk="0">
                  <a:moveTo>
                    <a:pt x="0" y="5271"/>
                  </a:moveTo>
                  <a:lnTo>
                    <a:pt x="17846" y="5537"/>
                  </a:lnTo>
                  <a:cubicBezTo>
                    <a:pt x="20081" y="5571"/>
                    <a:pt x="21215" y="2102"/>
                    <a:pt x="19681" y="0"/>
                  </a:cubicBezTo>
                </a:path>
              </a:pathLst>
            </a:custGeom>
            <a:noFill/>
            <a:ln w="14175" cap="rnd" cmpd="sng">
              <a:solidFill>
                <a:srgbClr val="59595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6397543" y="4741203"/>
              <a:ext cx="105662" cy="63995"/>
            </a:xfrm>
            <a:custGeom>
              <a:avLst/>
              <a:gdLst/>
              <a:ahLst/>
              <a:cxnLst/>
              <a:rect l="l" t="t" r="r" b="b"/>
              <a:pathLst>
                <a:path w="5404" h="3273" extrusionOk="0">
                  <a:moveTo>
                    <a:pt x="2991" y="1"/>
                  </a:moveTo>
                  <a:cubicBezTo>
                    <a:pt x="2950" y="1"/>
                    <a:pt x="2910" y="2"/>
                    <a:pt x="2869" y="4"/>
                  </a:cubicBezTo>
                  <a:cubicBezTo>
                    <a:pt x="1268" y="70"/>
                    <a:pt x="0" y="1438"/>
                    <a:pt x="67" y="3072"/>
                  </a:cubicBezTo>
                  <a:lnTo>
                    <a:pt x="67" y="3273"/>
                  </a:lnTo>
                  <a:lnTo>
                    <a:pt x="5404" y="3039"/>
                  </a:lnTo>
                  <a:lnTo>
                    <a:pt x="5371" y="2305"/>
                  </a:lnTo>
                  <a:cubicBezTo>
                    <a:pt x="5338" y="1012"/>
                    <a:pt x="4272" y="1"/>
                    <a:pt x="299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6530583" y="4693649"/>
              <a:ext cx="61336" cy="66537"/>
            </a:xfrm>
            <a:custGeom>
              <a:avLst/>
              <a:gdLst/>
              <a:ahLst/>
              <a:cxnLst/>
              <a:rect l="l" t="t" r="r" b="b"/>
              <a:pathLst>
                <a:path w="3137" h="3403" fill="none" extrusionOk="0">
                  <a:moveTo>
                    <a:pt x="3137" y="2002"/>
                  </a:moveTo>
                  <a:lnTo>
                    <a:pt x="1102" y="1"/>
                  </a:lnTo>
                  <a:lnTo>
                    <a:pt x="1869" y="3403"/>
                  </a:lnTo>
                  <a:lnTo>
                    <a:pt x="1" y="1201"/>
                  </a:lnTo>
                </a:path>
              </a:pathLst>
            </a:custGeom>
            <a:noFill/>
            <a:ln w="1335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6601679" y="4093071"/>
              <a:ext cx="933339" cy="640775"/>
            </a:xfrm>
            <a:custGeom>
              <a:avLst/>
              <a:gdLst/>
              <a:ahLst/>
              <a:cxnLst/>
              <a:rect l="l" t="t" r="r" b="b"/>
              <a:pathLst>
                <a:path w="47735" h="32772" extrusionOk="0">
                  <a:moveTo>
                    <a:pt x="38676" y="1"/>
                  </a:moveTo>
                  <a:cubicBezTo>
                    <a:pt x="36231" y="1"/>
                    <a:pt x="33951" y="1089"/>
                    <a:pt x="32391" y="2896"/>
                  </a:cubicBezTo>
                  <a:lnTo>
                    <a:pt x="15145" y="1962"/>
                  </a:lnTo>
                  <a:cubicBezTo>
                    <a:pt x="14982" y="1950"/>
                    <a:pt x="14821" y="1945"/>
                    <a:pt x="14660" y="1945"/>
                  </a:cubicBezTo>
                  <a:cubicBezTo>
                    <a:pt x="11068" y="1945"/>
                    <a:pt x="8062" y="4758"/>
                    <a:pt x="7806" y="8366"/>
                  </a:cubicBezTo>
                  <a:cubicBezTo>
                    <a:pt x="7806" y="8466"/>
                    <a:pt x="7806" y="8533"/>
                    <a:pt x="7806" y="8633"/>
                  </a:cubicBezTo>
                  <a:lnTo>
                    <a:pt x="868" y="26779"/>
                  </a:lnTo>
                  <a:cubicBezTo>
                    <a:pt x="1" y="28914"/>
                    <a:pt x="968" y="31383"/>
                    <a:pt x="3036" y="32350"/>
                  </a:cubicBezTo>
                  <a:cubicBezTo>
                    <a:pt x="3637" y="32637"/>
                    <a:pt x="4271" y="32772"/>
                    <a:pt x="4896" y="32772"/>
                  </a:cubicBezTo>
                  <a:cubicBezTo>
                    <a:pt x="6526" y="32772"/>
                    <a:pt x="8093" y="31849"/>
                    <a:pt x="8841" y="30282"/>
                  </a:cubicBezTo>
                  <a:lnTo>
                    <a:pt x="17280" y="15872"/>
                  </a:lnTo>
                  <a:lnTo>
                    <a:pt x="38295" y="17006"/>
                  </a:lnTo>
                  <a:cubicBezTo>
                    <a:pt x="38468" y="17019"/>
                    <a:pt x="38639" y="17026"/>
                    <a:pt x="38809" y="17026"/>
                  </a:cubicBezTo>
                  <a:cubicBezTo>
                    <a:pt x="40778" y="17026"/>
                    <a:pt x="42573" y="16155"/>
                    <a:pt x="43832" y="14804"/>
                  </a:cubicBezTo>
                  <a:cubicBezTo>
                    <a:pt x="45333" y="13637"/>
                    <a:pt x="46434" y="11935"/>
                    <a:pt x="46834" y="9934"/>
                  </a:cubicBezTo>
                  <a:cubicBezTo>
                    <a:pt x="47735" y="5431"/>
                    <a:pt x="44800" y="1061"/>
                    <a:pt x="40296" y="160"/>
                  </a:cubicBezTo>
                  <a:cubicBezTo>
                    <a:pt x="39752" y="53"/>
                    <a:pt x="39210" y="1"/>
                    <a:pt x="38676" y="1"/>
                  </a:cubicBezTo>
                  <a:close/>
                </a:path>
              </a:pathLst>
            </a:custGeom>
            <a:solidFill>
              <a:srgbClr val="FF6952"/>
            </a:solidFill>
            <a:ln w="11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7144360" y="1928799"/>
              <a:ext cx="393299" cy="949000"/>
            </a:xfrm>
            <a:custGeom>
              <a:avLst/>
              <a:gdLst/>
              <a:ahLst/>
              <a:cxnLst/>
              <a:rect l="l" t="t" r="r" b="b"/>
              <a:pathLst>
                <a:path w="20115" h="48536" fill="none" extrusionOk="0">
                  <a:moveTo>
                    <a:pt x="0" y="0"/>
                  </a:moveTo>
                  <a:cubicBezTo>
                    <a:pt x="12442" y="12409"/>
                    <a:pt x="20114" y="29588"/>
                    <a:pt x="20114" y="48535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4853030" y="1928134"/>
              <a:ext cx="392653" cy="949665"/>
            </a:xfrm>
            <a:custGeom>
              <a:avLst/>
              <a:gdLst/>
              <a:ahLst/>
              <a:cxnLst/>
              <a:rect l="l" t="t" r="r" b="b"/>
              <a:pathLst>
                <a:path w="20082" h="48570" fill="none" extrusionOk="0">
                  <a:moveTo>
                    <a:pt x="0" y="48569"/>
                  </a:moveTo>
                  <a:cubicBezTo>
                    <a:pt x="0" y="29622"/>
                    <a:pt x="7673" y="12443"/>
                    <a:pt x="20081" y="1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5320685" y="2356018"/>
              <a:ext cx="420046" cy="319605"/>
            </a:xfrm>
            <a:custGeom>
              <a:avLst/>
              <a:gdLst/>
              <a:ahLst/>
              <a:cxnLst/>
              <a:rect l="l" t="t" r="r" b="b"/>
              <a:pathLst>
                <a:path w="21483" h="16346" fill="none" extrusionOk="0">
                  <a:moveTo>
                    <a:pt x="0" y="15578"/>
                  </a:moveTo>
                  <a:cubicBezTo>
                    <a:pt x="4304" y="13377"/>
                    <a:pt x="7372" y="11075"/>
                    <a:pt x="9140" y="8807"/>
                  </a:cubicBezTo>
                  <a:cubicBezTo>
                    <a:pt x="10942" y="6572"/>
                    <a:pt x="11409" y="4303"/>
                    <a:pt x="10575" y="2135"/>
                  </a:cubicBezTo>
                  <a:cubicBezTo>
                    <a:pt x="9707" y="0"/>
                    <a:pt x="7106" y="34"/>
                    <a:pt x="5137" y="1235"/>
                  </a:cubicBezTo>
                  <a:cubicBezTo>
                    <a:pt x="3169" y="2402"/>
                    <a:pt x="1768" y="4770"/>
                    <a:pt x="3303" y="7272"/>
                  </a:cubicBezTo>
                  <a:cubicBezTo>
                    <a:pt x="4837" y="9807"/>
                    <a:pt x="6639" y="12643"/>
                    <a:pt x="8940" y="14277"/>
                  </a:cubicBezTo>
                  <a:cubicBezTo>
                    <a:pt x="11242" y="15912"/>
                    <a:pt x="14077" y="16345"/>
                    <a:pt x="17613" y="14077"/>
                  </a:cubicBezTo>
                  <a:cubicBezTo>
                    <a:pt x="18347" y="13577"/>
                    <a:pt x="19047" y="13043"/>
                    <a:pt x="19681" y="12443"/>
                  </a:cubicBezTo>
                  <a:cubicBezTo>
                    <a:pt x="20315" y="11842"/>
                    <a:pt x="20915" y="11208"/>
                    <a:pt x="21482" y="10541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dot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4919550" y="2791704"/>
              <a:ext cx="168288" cy="208742"/>
            </a:xfrm>
            <a:custGeom>
              <a:avLst/>
              <a:gdLst/>
              <a:ahLst/>
              <a:cxnLst/>
              <a:rect l="l" t="t" r="r" b="b"/>
              <a:pathLst>
                <a:path w="8607" h="10676" fill="none" extrusionOk="0">
                  <a:moveTo>
                    <a:pt x="1" y="10675"/>
                  </a:moveTo>
                  <a:cubicBezTo>
                    <a:pt x="1368" y="6205"/>
                    <a:pt x="4704" y="2770"/>
                    <a:pt x="8607" y="1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dot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5544394" y="3008256"/>
              <a:ext cx="585715" cy="418091"/>
            </a:xfrm>
            <a:custGeom>
              <a:avLst/>
              <a:gdLst/>
              <a:ahLst/>
              <a:cxnLst/>
              <a:rect l="l" t="t" r="r" b="b"/>
              <a:pathLst>
                <a:path w="29956" h="21383" fill="none" extrusionOk="0">
                  <a:moveTo>
                    <a:pt x="29956" y="21382"/>
                  </a:moveTo>
                  <a:cubicBezTo>
                    <a:pt x="19281" y="12676"/>
                    <a:pt x="9641" y="1"/>
                    <a:pt x="1" y="7806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dot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6799323" y="2692568"/>
              <a:ext cx="187841" cy="245247"/>
            </a:xfrm>
            <a:custGeom>
              <a:avLst/>
              <a:gdLst/>
              <a:ahLst/>
              <a:cxnLst/>
              <a:rect l="l" t="t" r="r" b="b"/>
              <a:pathLst>
                <a:path w="9607" h="12543" fill="none" extrusionOk="0">
                  <a:moveTo>
                    <a:pt x="0" y="1"/>
                  </a:moveTo>
                  <a:cubicBezTo>
                    <a:pt x="4904" y="1668"/>
                    <a:pt x="9307" y="5171"/>
                    <a:pt x="9607" y="12543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dot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5125661" y="2707566"/>
              <a:ext cx="145471" cy="60691"/>
            </a:xfrm>
            <a:custGeom>
              <a:avLst/>
              <a:gdLst/>
              <a:ahLst/>
              <a:cxnLst/>
              <a:rect l="l" t="t" r="r" b="b"/>
              <a:pathLst>
                <a:path w="7440" h="3104" extrusionOk="0">
                  <a:moveTo>
                    <a:pt x="7239" y="1"/>
                  </a:moveTo>
                  <a:lnTo>
                    <a:pt x="1" y="3103"/>
                  </a:lnTo>
                  <a:lnTo>
                    <a:pt x="7439" y="1202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5121105" y="2665820"/>
              <a:ext cx="209368" cy="103726"/>
            </a:xfrm>
            <a:custGeom>
              <a:avLst/>
              <a:gdLst/>
              <a:ahLst/>
              <a:cxnLst/>
              <a:rect l="l" t="t" r="r" b="b"/>
              <a:pathLst>
                <a:path w="10708" h="5305" extrusionOk="0">
                  <a:moveTo>
                    <a:pt x="4470" y="1"/>
                  </a:moveTo>
                  <a:lnTo>
                    <a:pt x="0" y="5305"/>
                  </a:lnTo>
                  <a:lnTo>
                    <a:pt x="0" y="5305"/>
                  </a:lnTo>
                  <a:lnTo>
                    <a:pt x="10708" y="1402"/>
                  </a:lnTo>
                  <a:lnTo>
                    <a:pt x="7272" y="868"/>
                  </a:lnTo>
                  <a:lnTo>
                    <a:pt x="6371" y="1335"/>
                  </a:lnTo>
                  <a:lnTo>
                    <a:pt x="5838" y="335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5164807" y="2672350"/>
              <a:ext cx="80889" cy="63937"/>
            </a:xfrm>
            <a:custGeom>
              <a:avLst/>
              <a:gdLst/>
              <a:ahLst/>
              <a:cxnLst/>
              <a:rect l="l" t="t" r="r" b="b"/>
              <a:pathLst>
                <a:path w="4137" h="3270" extrusionOk="0">
                  <a:moveTo>
                    <a:pt x="3603" y="1"/>
                  </a:moveTo>
                  <a:lnTo>
                    <a:pt x="0" y="3270"/>
                  </a:lnTo>
                  <a:lnTo>
                    <a:pt x="0" y="3270"/>
                  </a:lnTo>
                  <a:lnTo>
                    <a:pt x="4136" y="1001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6560597" y="2640400"/>
              <a:ext cx="153937" cy="33278"/>
            </a:xfrm>
            <a:custGeom>
              <a:avLst/>
              <a:gdLst/>
              <a:ahLst/>
              <a:cxnLst/>
              <a:rect l="l" t="t" r="r" b="b"/>
              <a:pathLst>
                <a:path w="7873" h="1702" extrusionOk="0">
                  <a:moveTo>
                    <a:pt x="0" y="0"/>
                  </a:moveTo>
                  <a:lnTo>
                    <a:pt x="7506" y="1701"/>
                  </a:lnTo>
                  <a:lnTo>
                    <a:pt x="7873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6556687" y="2586903"/>
              <a:ext cx="221119" cy="80243"/>
            </a:xfrm>
            <a:custGeom>
              <a:avLst/>
              <a:gdLst/>
              <a:ahLst/>
              <a:cxnLst/>
              <a:rect l="l" t="t" r="r" b="b"/>
              <a:pathLst>
                <a:path w="11309" h="4104" extrusionOk="0">
                  <a:moveTo>
                    <a:pt x="6371" y="1"/>
                  </a:moveTo>
                  <a:lnTo>
                    <a:pt x="0" y="2703"/>
                  </a:lnTo>
                  <a:lnTo>
                    <a:pt x="11308" y="4104"/>
                  </a:lnTo>
                  <a:lnTo>
                    <a:pt x="8473" y="2069"/>
                  </a:lnTo>
                  <a:lnTo>
                    <a:pt x="7472" y="2069"/>
                  </a:lnTo>
                  <a:lnTo>
                    <a:pt x="7439" y="935"/>
                  </a:lnTo>
                  <a:lnTo>
                    <a:pt x="63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6610165" y="2605165"/>
              <a:ext cx="92640" cy="24812"/>
            </a:xfrm>
            <a:custGeom>
              <a:avLst/>
              <a:gdLst/>
              <a:ahLst/>
              <a:cxnLst/>
              <a:rect l="l" t="t" r="r" b="b"/>
              <a:pathLst>
                <a:path w="4738" h="1269" extrusionOk="0">
                  <a:moveTo>
                    <a:pt x="4704" y="1"/>
                  </a:moveTo>
                  <a:lnTo>
                    <a:pt x="1" y="1268"/>
                  </a:lnTo>
                  <a:lnTo>
                    <a:pt x="1" y="1268"/>
                  </a:lnTo>
                  <a:lnTo>
                    <a:pt x="4737" y="1135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6188166" y="3492219"/>
              <a:ext cx="145471" cy="60671"/>
            </a:xfrm>
            <a:custGeom>
              <a:avLst/>
              <a:gdLst/>
              <a:ahLst/>
              <a:cxnLst/>
              <a:rect l="l" t="t" r="r" b="b"/>
              <a:pathLst>
                <a:path w="7440" h="3103" extrusionOk="0">
                  <a:moveTo>
                    <a:pt x="167" y="1"/>
                  </a:moveTo>
                  <a:lnTo>
                    <a:pt x="0" y="1201"/>
                  </a:lnTo>
                  <a:lnTo>
                    <a:pt x="7439" y="310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6128157" y="3450472"/>
              <a:ext cx="209388" cy="103726"/>
            </a:xfrm>
            <a:custGeom>
              <a:avLst/>
              <a:gdLst/>
              <a:ahLst/>
              <a:cxnLst/>
              <a:rect l="l" t="t" r="r" b="b"/>
              <a:pathLst>
                <a:path w="10709" h="5305" extrusionOk="0">
                  <a:moveTo>
                    <a:pt x="6238" y="1"/>
                  </a:moveTo>
                  <a:lnTo>
                    <a:pt x="4871" y="334"/>
                  </a:lnTo>
                  <a:lnTo>
                    <a:pt x="4337" y="1335"/>
                  </a:lnTo>
                  <a:lnTo>
                    <a:pt x="3436" y="868"/>
                  </a:lnTo>
                  <a:lnTo>
                    <a:pt x="1" y="1402"/>
                  </a:lnTo>
                  <a:lnTo>
                    <a:pt x="10708" y="5305"/>
                  </a:lnTo>
                  <a:lnTo>
                    <a:pt x="10708" y="530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6212960" y="3457003"/>
              <a:ext cx="81534" cy="63937"/>
            </a:xfrm>
            <a:custGeom>
              <a:avLst/>
              <a:gdLst/>
              <a:ahLst/>
              <a:cxnLst/>
              <a:rect l="l" t="t" r="r" b="b"/>
              <a:pathLst>
                <a:path w="4170" h="3270" extrusionOk="0">
                  <a:moveTo>
                    <a:pt x="534" y="0"/>
                  </a:moveTo>
                  <a:lnTo>
                    <a:pt x="0" y="1001"/>
                  </a:lnTo>
                  <a:lnTo>
                    <a:pt x="4170" y="3269"/>
                  </a:lnTo>
                  <a:lnTo>
                    <a:pt x="4170" y="326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6311430" y="4806491"/>
              <a:ext cx="526373" cy="11106"/>
            </a:xfrm>
            <a:custGeom>
              <a:avLst/>
              <a:gdLst/>
              <a:ahLst/>
              <a:cxnLst/>
              <a:rect l="l" t="t" r="r" b="b"/>
              <a:pathLst>
                <a:path w="26921" h="568" extrusionOk="0">
                  <a:moveTo>
                    <a:pt x="1" y="0"/>
                  </a:moveTo>
                  <a:lnTo>
                    <a:pt x="1" y="167"/>
                  </a:lnTo>
                  <a:lnTo>
                    <a:pt x="26920" y="567"/>
                  </a:lnTo>
                  <a:lnTo>
                    <a:pt x="26920" y="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5423731" y="4630375"/>
              <a:ext cx="526373" cy="21547"/>
            </a:xfrm>
            <a:custGeom>
              <a:avLst/>
              <a:gdLst/>
              <a:ahLst/>
              <a:cxnLst/>
              <a:rect l="l" t="t" r="r" b="b"/>
              <a:pathLst>
                <a:path w="26921" h="1102" extrusionOk="0">
                  <a:moveTo>
                    <a:pt x="26887" y="1"/>
                  </a:moveTo>
                  <a:lnTo>
                    <a:pt x="1" y="968"/>
                  </a:lnTo>
                  <a:lnTo>
                    <a:pt x="1" y="1102"/>
                  </a:lnTo>
                  <a:lnTo>
                    <a:pt x="26920" y="134"/>
                  </a:lnTo>
                  <a:lnTo>
                    <a:pt x="26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5424396" y="4660389"/>
              <a:ext cx="146761" cy="8486"/>
            </a:xfrm>
            <a:custGeom>
              <a:avLst/>
              <a:gdLst/>
              <a:ahLst/>
              <a:cxnLst/>
              <a:rect l="l" t="t" r="r" b="b"/>
              <a:pathLst>
                <a:path w="7506" h="434" extrusionOk="0">
                  <a:moveTo>
                    <a:pt x="7506" y="0"/>
                  </a:moveTo>
                  <a:lnTo>
                    <a:pt x="0" y="267"/>
                  </a:lnTo>
                  <a:lnTo>
                    <a:pt x="0" y="434"/>
                  </a:lnTo>
                  <a:lnTo>
                    <a:pt x="7506" y="167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5273718" y="1605935"/>
              <a:ext cx="684846" cy="1124445"/>
            </a:xfrm>
            <a:custGeom>
              <a:avLst/>
              <a:gdLst/>
              <a:ahLst/>
              <a:cxnLst/>
              <a:rect l="l" t="t" r="r" b="b"/>
              <a:pathLst>
                <a:path w="35026" h="57509" fill="none" extrusionOk="0">
                  <a:moveTo>
                    <a:pt x="35026" y="57508"/>
                  </a:moveTo>
                  <a:lnTo>
                    <a:pt x="29188" y="47935"/>
                  </a:lnTo>
                  <a:lnTo>
                    <a:pt x="23351" y="38328"/>
                  </a:lnTo>
                  <a:lnTo>
                    <a:pt x="17513" y="28754"/>
                  </a:lnTo>
                  <a:lnTo>
                    <a:pt x="11676" y="19181"/>
                  </a:lnTo>
                  <a:lnTo>
                    <a:pt x="5838" y="9574"/>
                  </a:lnTo>
                  <a:lnTo>
                    <a:pt x="1" y="1"/>
                  </a:lnTo>
                  <a:lnTo>
                    <a:pt x="11676" y="1"/>
                  </a:lnTo>
                  <a:lnTo>
                    <a:pt x="23351" y="1"/>
                  </a:lnTo>
                  <a:lnTo>
                    <a:pt x="31256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1" name="Google Shape;1791;p26"/>
          <p:cNvCxnSpPr/>
          <p:nvPr/>
        </p:nvCxnSpPr>
        <p:spPr>
          <a:xfrm flipH="1">
            <a:off x="4620323" y="1537531"/>
            <a:ext cx="1721700" cy="481800"/>
          </a:xfrm>
          <a:prstGeom prst="bentConnector3">
            <a:avLst>
              <a:gd name="adj1" fmla="val 1687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3" name="Google Shape;1793;p26"/>
          <p:cNvCxnSpPr/>
          <p:nvPr/>
        </p:nvCxnSpPr>
        <p:spPr>
          <a:xfrm>
            <a:off x="4620323" y="3493656"/>
            <a:ext cx="1721700" cy="481800"/>
          </a:xfrm>
          <a:prstGeom prst="bentConnector3">
            <a:avLst>
              <a:gd name="adj1" fmla="val 8313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4" name="Google Shape;1794;p26"/>
          <p:cNvCxnSpPr>
            <a:cxnSpLocks/>
            <a:stCxn id="1795" idx="3"/>
          </p:cNvCxnSpPr>
          <p:nvPr/>
        </p:nvCxnSpPr>
        <p:spPr>
          <a:xfrm>
            <a:off x="2794500" y="1800532"/>
            <a:ext cx="1721700" cy="2187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8" name="Google Shape;1798;p26"/>
          <p:cNvCxnSpPr>
            <a:cxnSpLocks/>
          </p:cNvCxnSpPr>
          <p:nvPr/>
        </p:nvCxnSpPr>
        <p:spPr>
          <a:xfrm rot="10800000" flipV="1">
            <a:off x="2713911" y="3493656"/>
            <a:ext cx="1801695" cy="17091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0" name="Google Shape;1800;p26"/>
          <p:cNvSpPr txBox="1"/>
          <p:nvPr/>
        </p:nvSpPr>
        <p:spPr>
          <a:xfrm>
            <a:off x="6410809" y="2320631"/>
            <a:ext cx="2546759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 unique and customized learning experience to the students.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26"/>
          <p:cNvSpPr/>
          <p:nvPr/>
        </p:nvSpPr>
        <p:spPr>
          <a:xfrm>
            <a:off x="6341399" y="1395329"/>
            <a:ext cx="2873622" cy="81880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Tap into Student’s </a:t>
            </a:r>
            <a:r>
              <a:rPr lang="en-US" sz="1700" dirty="0" err="1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Behaviour</a:t>
            </a:r>
            <a:r>
              <a:rPr lang="en-US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with Amazon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803" name="Google Shape;1803;p26"/>
          <p:cNvSpPr txBox="1"/>
          <p:nvPr/>
        </p:nvSpPr>
        <p:spPr>
          <a:xfrm>
            <a:off x="6454884" y="4117062"/>
            <a:ext cx="2196216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Concentrate on target audiences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4" name="Google Shape;1804;p26"/>
          <p:cNvSpPr/>
          <p:nvPr/>
        </p:nvSpPr>
        <p:spPr>
          <a:xfrm>
            <a:off x="6318589" y="3349944"/>
            <a:ext cx="2309700" cy="70978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Strategy:    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06" name="Google Shape;1806;p26"/>
          <p:cNvSpPr txBox="1"/>
          <p:nvPr/>
        </p:nvSpPr>
        <p:spPr>
          <a:xfrm>
            <a:off x="385404" y="4149210"/>
            <a:ext cx="1883847" cy="65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Freemium business model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7" name="Google Shape;1807;p26"/>
          <p:cNvSpPr/>
          <p:nvPr/>
        </p:nvSpPr>
        <p:spPr>
          <a:xfrm>
            <a:off x="230518" y="3314330"/>
            <a:ext cx="2298680" cy="70047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Revenue Model: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808" name="Google Shape;1808;p26"/>
          <p:cNvSpPr txBox="1"/>
          <p:nvPr/>
        </p:nvSpPr>
        <p:spPr>
          <a:xfrm>
            <a:off x="484799" y="2316393"/>
            <a:ext cx="2125235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Grade one to students trying to crack entrance exams 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26"/>
          <p:cNvSpPr/>
          <p:nvPr/>
        </p:nvSpPr>
        <p:spPr>
          <a:xfrm>
            <a:off x="230819" y="1386930"/>
            <a:ext cx="2563681" cy="82720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Target Audience: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09" name="Google Shape;1809;p2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Analysis and Strategy</a:t>
            </a:r>
            <a:endParaRPr dirty="0"/>
          </a:p>
        </p:txBody>
      </p:sp>
      <p:grpSp>
        <p:nvGrpSpPr>
          <p:cNvPr id="1852" name="Google Shape;1852;p26"/>
          <p:cNvGrpSpPr/>
          <p:nvPr/>
        </p:nvGrpSpPr>
        <p:grpSpPr>
          <a:xfrm>
            <a:off x="6237276" y="1308917"/>
            <a:ext cx="703798" cy="710414"/>
            <a:chOff x="6457748" y="1308917"/>
            <a:chExt cx="483326" cy="457203"/>
          </a:xfrm>
        </p:grpSpPr>
        <p:sp>
          <p:nvSpPr>
            <p:cNvPr id="1853" name="Google Shape;1853;p26"/>
            <p:cNvSpPr/>
            <p:nvPr/>
          </p:nvSpPr>
          <p:spPr>
            <a:xfrm>
              <a:off x="6457748" y="1308917"/>
              <a:ext cx="477154" cy="457203"/>
            </a:xfrm>
            <a:custGeom>
              <a:avLst/>
              <a:gdLst/>
              <a:ahLst/>
              <a:cxnLst/>
              <a:rect l="l" t="t" r="r" b="b"/>
              <a:pathLst>
                <a:path w="3016" h="2902" extrusionOk="0">
                  <a:moveTo>
                    <a:pt x="2270" y="238"/>
                  </a:moveTo>
                  <a:cubicBezTo>
                    <a:pt x="2431" y="478"/>
                    <a:pt x="2482" y="780"/>
                    <a:pt x="2553" y="1054"/>
                  </a:cubicBezTo>
                  <a:cubicBezTo>
                    <a:pt x="2626" y="1328"/>
                    <a:pt x="2682" y="1611"/>
                    <a:pt x="2776" y="1879"/>
                  </a:cubicBezTo>
                  <a:cubicBezTo>
                    <a:pt x="2532" y="1830"/>
                    <a:pt x="2269" y="1801"/>
                    <a:pt x="2006" y="1801"/>
                  </a:cubicBezTo>
                  <a:cubicBezTo>
                    <a:pt x="1739" y="1801"/>
                    <a:pt x="1472" y="1831"/>
                    <a:pt x="1225" y="1898"/>
                  </a:cubicBezTo>
                  <a:cubicBezTo>
                    <a:pt x="1221" y="1887"/>
                    <a:pt x="1217" y="1876"/>
                    <a:pt x="1212" y="1866"/>
                  </a:cubicBezTo>
                  <a:cubicBezTo>
                    <a:pt x="1176" y="1771"/>
                    <a:pt x="1140" y="1677"/>
                    <a:pt x="1101" y="1583"/>
                  </a:cubicBezTo>
                  <a:cubicBezTo>
                    <a:pt x="1065" y="1489"/>
                    <a:pt x="1028" y="1392"/>
                    <a:pt x="990" y="1298"/>
                  </a:cubicBezTo>
                  <a:cubicBezTo>
                    <a:pt x="990" y="1298"/>
                    <a:pt x="990" y="1298"/>
                    <a:pt x="990" y="1296"/>
                  </a:cubicBezTo>
                  <a:cubicBezTo>
                    <a:pt x="1510" y="1086"/>
                    <a:pt x="1951" y="694"/>
                    <a:pt x="2270" y="238"/>
                  </a:cubicBezTo>
                  <a:close/>
                  <a:moveTo>
                    <a:pt x="2382" y="52"/>
                  </a:moveTo>
                  <a:cubicBezTo>
                    <a:pt x="2382" y="54"/>
                    <a:pt x="2382" y="56"/>
                    <a:pt x="2384" y="56"/>
                  </a:cubicBezTo>
                  <a:cubicBezTo>
                    <a:pt x="2517" y="172"/>
                    <a:pt x="2562" y="324"/>
                    <a:pt x="2604" y="486"/>
                  </a:cubicBezTo>
                  <a:cubicBezTo>
                    <a:pt x="2649" y="656"/>
                    <a:pt x="2694" y="825"/>
                    <a:pt x="2739" y="994"/>
                  </a:cubicBezTo>
                  <a:cubicBezTo>
                    <a:pt x="2823" y="1309"/>
                    <a:pt x="2915" y="1626"/>
                    <a:pt x="2981" y="1945"/>
                  </a:cubicBezTo>
                  <a:cubicBezTo>
                    <a:pt x="2977" y="1947"/>
                    <a:pt x="2973" y="1947"/>
                    <a:pt x="2971" y="1951"/>
                  </a:cubicBezTo>
                  <a:cubicBezTo>
                    <a:pt x="2948" y="1976"/>
                    <a:pt x="2920" y="1996"/>
                    <a:pt x="2887" y="1996"/>
                  </a:cubicBezTo>
                  <a:cubicBezTo>
                    <a:pt x="2878" y="1996"/>
                    <a:pt x="2868" y="1994"/>
                    <a:pt x="2857" y="1990"/>
                  </a:cubicBezTo>
                  <a:cubicBezTo>
                    <a:pt x="2832" y="1979"/>
                    <a:pt x="2812" y="1958"/>
                    <a:pt x="2802" y="1934"/>
                  </a:cubicBezTo>
                  <a:cubicBezTo>
                    <a:pt x="2821" y="1928"/>
                    <a:pt x="2829" y="1900"/>
                    <a:pt x="2814" y="1889"/>
                  </a:cubicBezTo>
                  <a:cubicBezTo>
                    <a:pt x="2769" y="1583"/>
                    <a:pt x="2673" y="1279"/>
                    <a:pt x="2594" y="979"/>
                  </a:cubicBezTo>
                  <a:cubicBezTo>
                    <a:pt x="2523" y="709"/>
                    <a:pt x="2470" y="422"/>
                    <a:pt x="2309" y="191"/>
                  </a:cubicBezTo>
                  <a:cubicBezTo>
                    <a:pt x="2311" y="187"/>
                    <a:pt x="2311" y="182"/>
                    <a:pt x="2309" y="178"/>
                  </a:cubicBezTo>
                  <a:cubicBezTo>
                    <a:pt x="2292" y="144"/>
                    <a:pt x="2303" y="107"/>
                    <a:pt x="2328" y="82"/>
                  </a:cubicBezTo>
                  <a:cubicBezTo>
                    <a:pt x="2343" y="69"/>
                    <a:pt x="2362" y="60"/>
                    <a:pt x="2382" y="52"/>
                  </a:cubicBezTo>
                  <a:close/>
                  <a:moveTo>
                    <a:pt x="219" y="1652"/>
                  </a:moveTo>
                  <a:cubicBezTo>
                    <a:pt x="229" y="1705"/>
                    <a:pt x="242" y="1759"/>
                    <a:pt x="255" y="1812"/>
                  </a:cubicBezTo>
                  <a:cubicBezTo>
                    <a:pt x="281" y="1911"/>
                    <a:pt x="306" y="2009"/>
                    <a:pt x="349" y="2099"/>
                  </a:cubicBezTo>
                  <a:cubicBezTo>
                    <a:pt x="334" y="2102"/>
                    <a:pt x="318" y="2104"/>
                    <a:pt x="303" y="2104"/>
                  </a:cubicBezTo>
                  <a:cubicBezTo>
                    <a:pt x="194" y="2104"/>
                    <a:pt x="101" y="2025"/>
                    <a:pt x="90" y="1906"/>
                  </a:cubicBezTo>
                  <a:cubicBezTo>
                    <a:pt x="82" y="1797"/>
                    <a:pt x="137" y="1716"/>
                    <a:pt x="219" y="1652"/>
                  </a:cubicBezTo>
                  <a:close/>
                  <a:moveTo>
                    <a:pt x="761" y="1243"/>
                  </a:moveTo>
                  <a:cubicBezTo>
                    <a:pt x="851" y="1243"/>
                    <a:pt x="908" y="1290"/>
                    <a:pt x="957" y="1371"/>
                  </a:cubicBezTo>
                  <a:cubicBezTo>
                    <a:pt x="1011" y="1461"/>
                    <a:pt x="1041" y="1583"/>
                    <a:pt x="1080" y="1681"/>
                  </a:cubicBezTo>
                  <a:cubicBezTo>
                    <a:pt x="1107" y="1754"/>
                    <a:pt x="1197" y="1896"/>
                    <a:pt x="1191" y="1968"/>
                  </a:cubicBezTo>
                  <a:cubicBezTo>
                    <a:pt x="1180" y="2103"/>
                    <a:pt x="925" y="2110"/>
                    <a:pt x="827" y="2131"/>
                  </a:cubicBezTo>
                  <a:cubicBezTo>
                    <a:pt x="713" y="2157"/>
                    <a:pt x="598" y="2181"/>
                    <a:pt x="484" y="2213"/>
                  </a:cubicBezTo>
                  <a:cubicBezTo>
                    <a:pt x="392" y="2101"/>
                    <a:pt x="354" y="1966"/>
                    <a:pt x="317" y="1827"/>
                  </a:cubicBezTo>
                  <a:cubicBezTo>
                    <a:pt x="291" y="1731"/>
                    <a:pt x="244" y="1607"/>
                    <a:pt x="246" y="1506"/>
                  </a:cubicBezTo>
                  <a:cubicBezTo>
                    <a:pt x="251" y="1350"/>
                    <a:pt x="428" y="1330"/>
                    <a:pt x="551" y="1294"/>
                  </a:cubicBezTo>
                  <a:cubicBezTo>
                    <a:pt x="604" y="1279"/>
                    <a:pt x="673" y="1251"/>
                    <a:pt x="728" y="1245"/>
                  </a:cubicBezTo>
                  <a:cubicBezTo>
                    <a:pt x="740" y="1243"/>
                    <a:pt x="751" y="1243"/>
                    <a:pt x="761" y="1243"/>
                  </a:cubicBezTo>
                  <a:close/>
                  <a:moveTo>
                    <a:pt x="998" y="2148"/>
                  </a:moveTo>
                  <a:cubicBezTo>
                    <a:pt x="998" y="2153"/>
                    <a:pt x="998" y="2155"/>
                    <a:pt x="998" y="2157"/>
                  </a:cubicBezTo>
                  <a:cubicBezTo>
                    <a:pt x="1035" y="2275"/>
                    <a:pt x="1073" y="2390"/>
                    <a:pt x="1112" y="2508"/>
                  </a:cubicBezTo>
                  <a:cubicBezTo>
                    <a:pt x="1144" y="2607"/>
                    <a:pt x="1268" y="2819"/>
                    <a:pt x="1084" y="2849"/>
                  </a:cubicBezTo>
                  <a:cubicBezTo>
                    <a:pt x="1077" y="2850"/>
                    <a:pt x="1071" y="2850"/>
                    <a:pt x="1065" y="2850"/>
                  </a:cubicBezTo>
                  <a:cubicBezTo>
                    <a:pt x="932" y="2850"/>
                    <a:pt x="885" y="2609"/>
                    <a:pt x="848" y="2523"/>
                  </a:cubicBezTo>
                  <a:cubicBezTo>
                    <a:pt x="805" y="2418"/>
                    <a:pt x="763" y="2313"/>
                    <a:pt x="713" y="2213"/>
                  </a:cubicBezTo>
                  <a:cubicBezTo>
                    <a:pt x="808" y="2193"/>
                    <a:pt x="904" y="2172"/>
                    <a:pt x="998" y="2148"/>
                  </a:cubicBezTo>
                  <a:close/>
                  <a:moveTo>
                    <a:pt x="2414" y="0"/>
                  </a:moveTo>
                  <a:cubicBezTo>
                    <a:pt x="2413" y="0"/>
                    <a:pt x="2413" y="0"/>
                    <a:pt x="2412" y="0"/>
                  </a:cubicBezTo>
                  <a:cubicBezTo>
                    <a:pt x="2362" y="5"/>
                    <a:pt x="2305" y="30"/>
                    <a:pt x="2277" y="73"/>
                  </a:cubicBezTo>
                  <a:cubicBezTo>
                    <a:pt x="2255" y="101"/>
                    <a:pt x="2249" y="142"/>
                    <a:pt x="2264" y="174"/>
                  </a:cubicBezTo>
                  <a:cubicBezTo>
                    <a:pt x="2258" y="178"/>
                    <a:pt x="2251" y="182"/>
                    <a:pt x="2249" y="189"/>
                  </a:cubicBezTo>
                  <a:cubicBezTo>
                    <a:pt x="2240" y="189"/>
                    <a:pt x="2232" y="193"/>
                    <a:pt x="2225" y="202"/>
                  </a:cubicBezTo>
                  <a:cubicBezTo>
                    <a:pt x="1900" y="666"/>
                    <a:pt x="1472" y="998"/>
                    <a:pt x="975" y="1257"/>
                  </a:cubicBezTo>
                  <a:cubicBezTo>
                    <a:pt x="960" y="1219"/>
                    <a:pt x="943" y="1178"/>
                    <a:pt x="904" y="1163"/>
                  </a:cubicBezTo>
                  <a:cubicBezTo>
                    <a:pt x="887" y="1156"/>
                    <a:pt x="866" y="1153"/>
                    <a:pt x="844" y="1153"/>
                  </a:cubicBezTo>
                  <a:cubicBezTo>
                    <a:pt x="737" y="1153"/>
                    <a:pt x="583" y="1224"/>
                    <a:pt x="503" y="1247"/>
                  </a:cubicBezTo>
                  <a:cubicBezTo>
                    <a:pt x="420" y="1272"/>
                    <a:pt x="229" y="1292"/>
                    <a:pt x="180" y="1380"/>
                  </a:cubicBezTo>
                  <a:cubicBezTo>
                    <a:pt x="161" y="1414"/>
                    <a:pt x="186" y="1489"/>
                    <a:pt x="191" y="1521"/>
                  </a:cubicBezTo>
                  <a:cubicBezTo>
                    <a:pt x="195" y="1547"/>
                    <a:pt x="201" y="1572"/>
                    <a:pt x="206" y="1596"/>
                  </a:cubicBezTo>
                  <a:cubicBezTo>
                    <a:pt x="77" y="1675"/>
                    <a:pt x="0" y="1831"/>
                    <a:pt x="52" y="1979"/>
                  </a:cubicBezTo>
                  <a:cubicBezTo>
                    <a:pt x="86" y="2082"/>
                    <a:pt x="177" y="2145"/>
                    <a:pt x="276" y="2145"/>
                  </a:cubicBezTo>
                  <a:cubicBezTo>
                    <a:pt x="304" y="2145"/>
                    <a:pt x="333" y="2140"/>
                    <a:pt x="362" y="2129"/>
                  </a:cubicBezTo>
                  <a:cubicBezTo>
                    <a:pt x="388" y="2174"/>
                    <a:pt x="416" y="2217"/>
                    <a:pt x="452" y="2255"/>
                  </a:cubicBezTo>
                  <a:cubicBezTo>
                    <a:pt x="458" y="2261"/>
                    <a:pt x="464" y="2263"/>
                    <a:pt x="469" y="2263"/>
                  </a:cubicBezTo>
                  <a:cubicBezTo>
                    <a:pt x="478" y="2263"/>
                    <a:pt x="487" y="2257"/>
                    <a:pt x="491" y="2249"/>
                  </a:cubicBezTo>
                  <a:cubicBezTo>
                    <a:pt x="555" y="2240"/>
                    <a:pt x="617" y="2232"/>
                    <a:pt x="679" y="2219"/>
                  </a:cubicBezTo>
                  <a:cubicBezTo>
                    <a:pt x="739" y="2405"/>
                    <a:pt x="812" y="2598"/>
                    <a:pt x="898" y="2774"/>
                  </a:cubicBezTo>
                  <a:cubicBezTo>
                    <a:pt x="934" y="2845"/>
                    <a:pt x="978" y="2902"/>
                    <a:pt x="1053" y="2902"/>
                  </a:cubicBezTo>
                  <a:cubicBezTo>
                    <a:pt x="1067" y="2902"/>
                    <a:pt x="1081" y="2900"/>
                    <a:pt x="1097" y="2896"/>
                  </a:cubicBezTo>
                  <a:cubicBezTo>
                    <a:pt x="1172" y="2879"/>
                    <a:pt x="1251" y="2825"/>
                    <a:pt x="1242" y="2744"/>
                  </a:cubicBezTo>
                  <a:cubicBezTo>
                    <a:pt x="1234" y="2652"/>
                    <a:pt x="1185" y="2553"/>
                    <a:pt x="1155" y="2468"/>
                  </a:cubicBezTo>
                  <a:cubicBezTo>
                    <a:pt x="1120" y="2358"/>
                    <a:pt x="1086" y="2249"/>
                    <a:pt x="1050" y="2142"/>
                  </a:cubicBezTo>
                  <a:cubicBezTo>
                    <a:pt x="1050" y="2142"/>
                    <a:pt x="1047" y="2140"/>
                    <a:pt x="1047" y="2138"/>
                  </a:cubicBezTo>
                  <a:cubicBezTo>
                    <a:pt x="1125" y="2125"/>
                    <a:pt x="1227" y="2114"/>
                    <a:pt x="1251" y="2028"/>
                  </a:cubicBezTo>
                  <a:cubicBezTo>
                    <a:pt x="1257" y="1998"/>
                    <a:pt x="1251" y="1966"/>
                    <a:pt x="1240" y="1936"/>
                  </a:cubicBezTo>
                  <a:cubicBezTo>
                    <a:pt x="1487" y="1911"/>
                    <a:pt x="1726" y="1872"/>
                    <a:pt x="1975" y="1870"/>
                  </a:cubicBezTo>
                  <a:cubicBezTo>
                    <a:pt x="1993" y="1870"/>
                    <a:pt x="2011" y="1870"/>
                    <a:pt x="2029" y="1870"/>
                  </a:cubicBezTo>
                  <a:cubicBezTo>
                    <a:pt x="2276" y="1870"/>
                    <a:pt x="2518" y="1896"/>
                    <a:pt x="2763" y="1932"/>
                  </a:cubicBezTo>
                  <a:cubicBezTo>
                    <a:pt x="2771" y="2000"/>
                    <a:pt x="2835" y="2043"/>
                    <a:pt x="2898" y="2043"/>
                  </a:cubicBezTo>
                  <a:cubicBezTo>
                    <a:pt x="2940" y="2043"/>
                    <a:pt x="2982" y="2024"/>
                    <a:pt x="3005" y="1979"/>
                  </a:cubicBezTo>
                  <a:cubicBezTo>
                    <a:pt x="3005" y="1977"/>
                    <a:pt x="3007" y="1975"/>
                    <a:pt x="3007" y="1973"/>
                  </a:cubicBezTo>
                  <a:cubicBezTo>
                    <a:pt x="3011" y="1971"/>
                    <a:pt x="3016" y="1966"/>
                    <a:pt x="3016" y="1960"/>
                  </a:cubicBezTo>
                  <a:cubicBezTo>
                    <a:pt x="3016" y="1789"/>
                    <a:pt x="2960" y="1622"/>
                    <a:pt x="2917" y="1457"/>
                  </a:cubicBezTo>
                  <a:cubicBezTo>
                    <a:pt x="2889" y="1350"/>
                    <a:pt x="2861" y="1245"/>
                    <a:pt x="2834" y="1137"/>
                  </a:cubicBezTo>
                  <a:cubicBezTo>
                    <a:pt x="2810" y="1045"/>
                    <a:pt x="2784" y="953"/>
                    <a:pt x="2761" y="861"/>
                  </a:cubicBezTo>
                  <a:cubicBezTo>
                    <a:pt x="2752" y="825"/>
                    <a:pt x="2744" y="788"/>
                    <a:pt x="2735" y="750"/>
                  </a:cubicBezTo>
                  <a:lnTo>
                    <a:pt x="2735" y="750"/>
                  </a:lnTo>
                  <a:cubicBezTo>
                    <a:pt x="2806" y="765"/>
                    <a:pt x="2870" y="801"/>
                    <a:pt x="2904" y="865"/>
                  </a:cubicBezTo>
                  <a:cubicBezTo>
                    <a:pt x="2928" y="910"/>
                    <a:pt x="2934" y="964"/>
                    <a:pt x="2921" y="1013"/>
                  </a:cubicBezTo>
                  <a:cubicBezTo>
                    <a:pt x="2915" y="1037"/>
                    <a:pt x="2906" y="1056"/>
                    <a:pt x="2894" y="1075"/>
                  </a:cubicBezTo>
                  <a:cubicBezTo>
                    <a:pt x="2881" y="1084"/>
                    <a:pt x="2872" y="1093"/>
                    <a:pt x="2868" y="1099"/>
                  </a:cubicBezTo>
                  <a:cubicBezTo>
                    <a:pt x="2866" y="1098"/>
                    <a:pt x="2864" y="1098"/>
                    <a:pt x="2862" y="1098"/>
                  </a:cubicBezTo>
                  <a:cubicBezTo>
                    <a:pt x="2855" y="1098"/>
                    <a:pt x="2848" y="1101"/>
                    <a:pt x="2844" y="1110"/>
                  </a:cubicBezTo>
                  <a:cubicBezTo>
                    <a:pt x="2842" y="1112"/>
                    <a:pt x="2840" y="1114"/>
                    <a:pt x="2840" y="1116"/>
                  </a:cubicBezTo>
                  <a:cubicBezTo>
                    <a:pt x="2836" y="1123"/>
                    <a:pt x="2836" y="1129"/>
                    <a:pt x="2838" y="1135"/>
                  </a:cubicBezTo>
                  <a:cubicBezTo>
                    <a:pt x="2838" y="1137"/>
                    <a:pt x="2838" y="1140"/>
                    <a:pt x="2840" y="1142"/>
                  </a:cubicBezTo>
                  <a:lnTo>
                    <a:pt x="2847" y="1150"/>
                  </a:lnTo>
                  <a:cubicBezTo>
                    <a:pt x="2852" y="1157"/>
                    <a:pt x="2859" y="1162"/>
                    <a:pt x="2868" y="1162"/>
                  </a:cubicBezTo>
                  <a:cubicBezTo>
                    <a:pt x="2870" y="1162"/>
                    <a:pt x="2872" y="1161"/>
                    <a:pt x="2874" y="1161"/>
                  </a:cubicBezTo>
                  <a:cubicBezTo>
                    <a:pt x="2975" y="1146"/>
                    <a:pt x="2992" y="964"/>
                    <a:pt x="2971" y="891"/>
                  </a:cubicBezTo>
                  <a:cubicBezTo>
                    <a:pt x="2939" y="786"/>
                    <a:pt x="2841" y="716"/>
                    <a:pt x="2731" y="716"/>
                  </a:cubicBezTo>
                  <a:cubicBezTo>
                    <a:pt x="2730" y="716"/>
                    <a:pt x="2728" y="716"/>
                    <a:pt x="2727" y="716"/>
                  </a:cubicBezTo>
                  <a:cubicBezTo>
                    <a:pt x="2675" y="471"/>
                    <a:pt x="2619" y="176"/>
                    <a:pt x="2429" y="30"/>
                  </a:cubicBezTo>
                  <a:cubicBezTo>
                    <a:pt x="2435" y="20"/>
                    <a:pt x="2429" y="0"/>
                    <a:pt x="2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6890447" y="1426919"/>
              <a:ext cx="31641" cy="61286"/>
            </a:xfrm>
            <a:custGeom>
              <a:avLst/>
              <a:gdLst/>
              <a:ahLst/>
              <a:cxnLst/>
              <a:rect l="l" t="t" r="r" b="b"/>
              <a:pathLst>
                <a:path w="200" h="389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39"/>
                    <a:pt x="17" y="76"/>
                    <a:pt x="26" y="110"/>
                  </a:cubicBezTo>
                  <a:cubicBezTo>
                    <a:pt x="49" y="204"/>
                    <a:pt x="75" y="296"/>
                    <a:pt x="99" y="388"/>
                  </a:cubicBezTo>
                  <a:lnTo>
                    <a:pt x="103" y="386"/>
                  </a:lnTo>
                  <a:cubicBezTo>
                    <a:pt x="101" y="380"/>
                    <a:pt x="101" y="374"/>
                    <a:pt x="105" y="367"/>
                  </a:cubicBezTo>
                  <a:cubicBezTo>
                    <a:pt x="105" y="365"/>
                    <a:pt x="107" y="363"/>
                    <a:pt x="109" y="361"/>
                  </a:cubicBezTo>
                  <a:cubicBezTo>
                    <a:pt x="113" y="352"/>
                    <a:pt x="120" y="349"/>
                    <a:pt x="127" y="349"/>
                  </a:cubicBezTo>
                  <a:cubicBezTo>
                    <a:pt x="129" y="349"/>
                    <a:pt x="131" y="349"/>
                    <a:pt x="133" y="350"/>
                  </a:cubicBezTo>
                  <a:cubicBezTo>
                    <a:pt x="137" y="341"/>
                    <a:pt x="146" y="335"/>
                    <a:pt x="161" y="326"/>
                  </a:cubicBezTo>
                  <a:cubicBezTo>
                    <a:pt x="171" y="307"/>
                    <a:pt x="180" y="288"/>
                    <a:pt x="186" y="264"/>
                  </a:cubicBezTo>
                  <a:cubicBezTo>
                    <a:pt x="199" y="215"/>
                    <a:pt x="195" y="161"/>
                    <a:pt x="171" y="116"/>
                  </a:cubicBezTo>
                  <a:cubicBezTo>
                    <a:pt x="135" y="50"/>
                    <a:pt x="71" y="1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6820203" y="1317267"/>
              <a:ext cx="109321" cy="306115"/>
            </a:xfrm>
            <a:custGeom>
              <a:avLst/>
              <a:gdLst/>
              <a:ahLst/>
              <a:cxnLst/>
              <a:rect l="l" t="t" r="r" b="b"/>
              <a:pathLst>
                <a:path w="691" h="1943" extrusionOk="0">
                  <a:moveTo>
                    <a:pt x="92" y="53"/>
                  </a:moveTo>
                  <a:cubicBezTo>
                    <a:pt x="94" y="53"/>
                    <a:pt x="96" y="53"/>
                    <a:pt x="97" y="54"/>
                  </a:cubicBezTo>
                  <a:cubicBezTo>
                    <a:pt x="146" y="78"/>
                    <a:pt x="189" y="116"/>
                    <a:pt x="211" y="166"/>
                  </a:cubicBezTo>
                  <a:cubicBezTo>
                    <a:pt x="215" y="176"/>
                    <a:pt x="206" y="183"/>
                    <a:pt x="198" y="183"/>
                  </a:cubicBezTo>
                  <a:cubicBezTo>
                    <a:pt x="193" y="183"/>
                    <a:pt x="189" y="181"/>
                    <a:pt x="187" y="176"/>
                  </a:cubicBezTo>
                  <a:cubicBezTo>
                    <a:pt x="159" y="134"/>
                    <a:pt x="131" y="97"/>
                    <a:pt x="86" y="71"/>
                  </a:cubicBezTo>
                  <a:cubicBezTo>
                    <a:pt x="77" y="66"/>
                    <a:pt x="84" y="53"/>
                    <a:pt x="92" y="53"/>
                  </a:cubicBezTo>
                  <a:close/>
                  <a:moveTo>
                    <a:pt x="85" y="111"/>
                  </a:moveTo>
                  <a:cubicBezTo>
                    <a:pt x="87" y="111"/>
                    <a:pt x="89" y="111"/>
                    <a:pt x="91" y="112"/>
                  </a:cubicBezTo>
                  <a:cubicBezTo>
                    <a:pt x="140" y="131"/>
                    <a:pt x="183" y="172"/>
                    <a:pt x="204" y="219"/>
                  </a:cubicBezTo>
                  <a:cubicBezTo>
                    <a:pt x="210" y="231"/>
                    <a:pt x="201" y="242"/>
                    <a:pt x="191" y="242"/>
                  </a:cubicBezTo>
                  <a:cubicBezTo>
                    <a:pt x="186" y="242"/>
                    <a:pt x="182" y="240"/>
                    <a:pt x="179" y="234"/>
                  </a:cubicBezTo>
                  <a:cubicBezTo>
                    <a:pt x="153" y="189"/>
                    <a:pt x="125" y="157"/>
                    <a:pt x="80" y="129"/>
                  </a:cubicBezTo>
                  <a:cubicBezTo>
                    <a:pt x="69" y="124"/>
                    <a:pt x="75" y="111"/>
                    <a:pt x="85" y="111"/>
                  </a:cubicBezTo>
                  <a:close/>
                  <a:moveTo>
                    <a:pt x="91" y="1"/>
                  </a:moveTo>
                  <a:cubicBezTo>
                    <a:pt x="71" y="7"/>
                    <a:pt x="52" y="16"/>
                    <a:pt x="37" y="31"/>
                  </a:cubicBezTo>
                  <a:cubicBezTo>
                    <a:pt x="12" y="54"/>
                    <a:pt x="1" y="91"/>
                    <a:pt x="18" y="125"/>
                  </a:cubicBezTo>
                  <a:cubicBezTo>
                    <a:pt x="20" y="129"/>
                    <a:pt x="20" y="134"/>
                    <a:pt x="18" y="138"/>
                  </a:cubicBezTo>
                  <a:cubicBezTo>
                    <a:pt x="179" y="371"/>
                    <a:pt x="232" y="658"/>
                    <a:pt x="303" y="928"/>
                  </a:cubicBezTo>
                  <a:cubicBezTo>
                    <a:pt x="382" y="1226"/>
                    <a:pt x="478" y="1530"/>
                    <a:pt x="523" y="1836"/>
                  </a:cubicBezTo>
                  <a:cubicBezTo>
                    <a:pt x="538" y="1849"/>
                    <a:pt x="532" y="1875"/>
                    <a:pt x="511" y="1881"/>
                  </a:cubicBezTo>
                  <a:cubicBezTo>
                    <a:pt x="521" y="1907"/>
                    <a:pt x="541" y="1928"/>
                    <a:pt x="566" y="1937"/>
                  </a:cubicBezTo>
                  <a:cubicBezTo>
                    <a:pt x="577" y="1941"/>
                    <a:pt x="587" y="1943"/>
                    <a:pt x="596" y="1943"/>
                  </a:cubicBezTo>
                  <a:cubicBezTo>
                    <a:pt x="629" y="1943"/>
                    <a:pt x="657" y="1923"/>
                    <a:pt x="680" y="1898"/>
                  </a:cubicBezTo>
                  <a:cubicBezTo>
                    <a:pt x="684" y="1896"/>
                    <a:pt x="686" y="1894"/>
                    <a:pt x="690" y="1894"/>
                  </a:cubicBezTo>
                  <a:cubicBezTo>
                    <a:pt x="624" y="1573"/>
                    <a:pt x="532" y="1258"/>
                    <a:pt x="448" y="941"/>
                  </a:cubicBezTo>
                  <a:cubicBezTo>
                    <a:pt x="403" y="772"/>
                    <a:pt x="358" y="603"/>
                    <a:pt x="313" y="433"/>
                  </a:cubicBezTo>
                  <a:cubicBezTo>
                    <a:pt x="271" y="271"/>
                    <a:pt x="226" y="119"/>
                    <a:pt x="93" y="5"/>
                  </a:cubicBezTo>
                  <a:cubicBezTo>
                    <a:pt x="93" y="3"/>
                    <a:pt x="91" y="1"/>
                    <a:pt x="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6614216" y="1346255"/>
              <a:ext cx="282717" cy="261686"/>
            </a:xfrm>
            <a:custGeom>
              <a:avLst/>
              <a:gdLst/>
              <a:ahLst/>
              <a:cxnLst/>
              <a:rect l="l" t="t" r="r" b="b"/>
              <a:pathLst>
                <a:path w="1787" h="1661" extrusionOk="0">
                  <a:moveTo>
                    <a:pt x="1432" y="1412"/>
                  </a:moveTo>
                  <a:cubicBezTo>
                    <a:pt x="1464" y="1412"/>
                    <a:pt x="1497" y="1412"/>
                    <a:pt x="1528" y="1415"/>
                  </a:cubicBezTo>
                  <a:cubicBezTo>
                    <a:pt x="1547" y="1417"/>
                    <a:pt x="1547" y="1447"/>
                    <a:pt x="1528" y="1447"/>
                  </a:cubicBezTo>
                  <a:cubicBezTo>
                    <a:pt x="1463" y="1444"/>
                    <a:pt x="1399" y="1438"/>
                    <a:pt x="1337" y="1434"/>
                  </a:cubicBezTo>
                  <a:cubicBezTo>
                    <a:pt x="1325" y="1432"/>
                    <a:pt x="1322" y="1412"/>
                    <a:pt x="1335" y="1412"/>
                  </a:cubicBezTo>
                  <a:cubicBezTo>
                    <a:pt x="1336" y="1412"/>
                    <a:pt x="1336" y="1412"/>
                    <a:pt x="1337" y="1412"/>
                  </a:cubicBezTo>
                  <a:cubicBezTo>
                    <a:pt x="1368" y="1412"/>
                    <a:pt x="1400" y="1412"/>
                    <a:pt x="1432" y="1412"/>
                  </a:cubicBezTo>
                  <a:close/>
                  <a:moveTo>
                    <a:pt x="1318" y="1459"/>
                  </a:moveTo>
                  <a:cubicBezTo>
                    <a:pt x="1378" y="1464"/>
                    <a:pt x="1440" y="1468"/>
                    <a:pt x="1500" y="1474"/>
                  </a:cubicBezTo>
                  <a:cubicBezTo>
                    <a:pt x="1518" y="1477"/>
                    <a:pt x="1519" y="1507"/>
                    <a:pt x="1502" y="1507"/>
                  </a:cubicBezTo>
                  <a:cubicBezTo>
                    <a:pt x="1501" y="1507"/>
                    <a:pt x="1500" y="1507"/>
                    <a:pt x="1500" y="1507"/>
                  </a:cubicBezTo>
                  <a:cubicBezTo>
                    <a:pt x="1438" y="1498"/>
                    <a:pt x="1376" y="1492"/>
                    <a:pt x="1316" y="1481"/>
                  </a:cubicBezTo>
                  <a:cubicBezTo>
                    <a:pt x="1303" y="1479"/>
                    <a:pt x="1305" y="1459"/>
                    <a:pt x="1318" y="1459"/>
                  </a:cubicBezTo>
                  <a:close/>
                  <a:moveTo>
                    <a:pt x="1281" y="1"/>
                  </a:moveTo>
                  <a:cubicBezTo>
                    <a:pt x="962" y="457"/>
                    <a:pt x="521" y="849"/>
                    <a:pt x="1" y="1059"/>
                  </a:cubicBezTo>
                  <a:cubicBezTo>
                    <a:pt x="1" y="1059"/>
                    <a:pt x="1" y="1061"/>
                    <a:pt x="3" y="1061"/>
                  </a:cubicBezTo>
                  <a:cubicBezTo>
                    <a:pt x="39" y="1155"/>
                    <a:pt x="76" y="1250"/>
                    <a:pt x="112" y="1344"/>
                  </a:cubicBezTo>
                  <a:cubicBezTo>
                    <a:pt x="151" y="1438"/>
                    <a:pt x="187" y="1532"/>
                    <a:pt x="223" y="1629"/>
                  </a:cubicBezTo>
                  <a:cubicBezTo>
                    <a:pt x="228" y="1639"/>
                    <a:pt x="232" y="1650"/>
                    <a:pt x="236" y="1661"/>
                  </a:cubicBezTo>
                  <a:cubicBezTo>
                    <a:pt x="484" y="1593"/>
                    <a:pt x="752" y="1564"/>
                    <a:pt x="1021" y="1564"/>
                  </a:cubicBezTo>
                  <a:cubicBezTo>
                    <a:pt x="1282" y="1564"/>
                    <a:pt x="1544" y="1592"/>
                    <a:pt x="1787" y="1642"/>
                  </a:cubicBezTo>
                  <a:cubicBezTo>
                    <a:pt x="1693" y="1374"/>
                    <a:pt x="1637" y="1091"/>
                    <a:pt x="1564" y="817"/>
                  </a:cubicBezTo>
                  <a:cubicBezTo>
                    <a:pt x="1493" y="543"/>
                    <a:pt x="1442" y="24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6823367" y="1568396"/>
              <a:ext cx="35597" cy="5514"/>
            </a:xfrm>
            <a:custGeom>
              <a:avLst/>
              <a:gdLst/>
              <a:ahLst/>
              <a:cxnLst/>
              <a:rect l="l" t="t" r="r" b="b"/>
              <a:pathLst>
                <a:path w="225" h="35" extrusionOk="0">
                  <a:moveTo>
                    <a:pt x="15" y="0"/>
                  </a:moveTo>
                  <a:cubicBezTo>
                    <a:pt x="0" y="0"/>
                    <a:pt x="0" y="22"/>
                    <a:pt x="15" y="24"/>
                  </a:cubicBezTo>
                  <a:cubicBezTo>
                    <a:pt x="77" y="28"/>
                    <a:pt x="141" y="34"/>
                    <a:pt x="206" y="34"/>
                  </a:cubicBezTo>
                  <a:cubicBezTo>
                    <a:pt x="206" y="35"/>
                    <a:pt x="207" y="35"/>
                    <a:pt x="208" y="35"/>
                  </a:cubicBezTo>
                  <a:cubicBezTo>
                    <a:pt x="225" y="35"/>
                    <a:pt x="224" y="7"/>
                    <a:pt x="206" y="5"/>
                  </a:cubicBezTo>
                  <a:cubicBezTo>
                    <a:pt x="141" y="0"/>
                    <a:pt x="77" y="2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6820203" y="1576116"/>
              <a:ext cx="34489" cy="7562"/>
            </a:xfrm>
            <a:custGeom>
              <a:avLst/>
              <a:gdLst/>
              <a:ahLst/>
              <a:cxnLst/>
              <a:rect l="l" t="t" r="r" b="b"/>
              <a:pathLst>
                <a:path w="218" h="48" extrusionOk="0">
                  <a:moveTo>
                    <a:pt x="16" y="0"/>
                  </a:moveTo>
                  <a:cubicBezTo>
                    <a:pt x="3" y="0"/>
                    <a:pt x="1" y="20"/>
                    <a:pt x="14" y="22"/>
                  </a:cubicBezTo>
                  <a:cubicBezTo>
                    <a:pt x="74" y="33"/>
                    <a:pt x="136" y="39"/>
                    <a:pt x="198" y="48"/>
                  </a:cubicBezTo>
                  <a:cubicBezTo>
                    <a:pt x="198" y="48"/>
                    <a:pt x="199" y="48"/>
                    <a:pt x="200" y="48"/>
                  </a:cubicBezTo>
                  <a:cubicBezTo>
                    <a:pt x="217" y="48"/>
                    <a:pt x="216" y="18"/>
                    <a:pt x="198" y="15"/>
                  </a:cubicBezTo>
                  <a:cubicBezTo>
                    <a:pt x="138" y="9"/>
                    <a:pt x="76" y="5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6496351" y="1504590"/>
              <a:ext cx="150930" cy="152979"/>
            </a:xfrm>
            <a:custGeom>
              <a:avLst/>
              <a:gdLst/>
              <a:ahLst/>
              <a:cxnLst/>
              <a:rect l="l" t="t" r="r" b="b"/>
              <a:pathLst>
                <a:path w="954" h="971" extrusionOk="0">
                  <a:moveTo>
                    <a:pt x="124" y="247"/>
                  </a:moveTo>
                  <a:cubicBezTo>
                    <a:pt x="131" y="247"/>
                    <a:pt x="137" y="252"/>
                    <a:pt x="137" y="262"/>
                  </a:cubicBezTo>
                  <a:cubicBezTo>
                    <a:pt x="144" y="320"/>
                    <a:pt x="146" y="373"/>
                    <a:pt x="159" y="431"/>
                  </a:cubicBezTo>
                  <a:cubicBezTo>
                    <a:pt x="161" y="439"/>
                    <a:pt x="155" y="443"/>
                    <a:pt x="149" y="443"/>
                  </a:cubicBezTo>
                  <a:cubicBezTo>
                    <a:pt x="145" y="443"/>
                    <a:pt x="141" y="442"/>
                    <a:pt x="140" y="437"/>
                  </a:cubicBezTo>
                  <a:cubicBezTo>
                    <a:pt x="118" y="384"/>
                    <a:pt x="101" y="317"/>
                    <a:pt x="110" y="262"/>
                  </a:cubicBezTo>
                  <a:cubicBezTo>
                    <a:pt x="111" y="252"/>
                    <a:pt x="118" y="247"/>
                    <a:pt x="124" y="247"/>
                  </a:cubicBezTo>
                  <a:close/>
                  <a:moveTo>
                    <a:pt x="76" y="340"/>
                  </a:moveTo>
                  <a:cubicBezTo>
                    <a:pt x="82" y="340"/>
                    <a:pt x="88" y="343"/>
                    <a:pt x="90" y="350"/>
                  </a:cubicBezTo>
                  <a:cubicBezTo>
                    <a:pt x="103" y="420"/>
                    <a:pt x="118" y="491"/>
                    <a:pt x="133" y="562"/>
                  </a:cubicBezTo>
                  <a:cubicBezTo>
                    <a:pt x="136" y="568"/>
                    <a:pt x="130" y="574"/>
                    <a:pt x="124" y="574"/>
                  </a:cubicBezTo>
                  <a:cubicBezTo>
                    <a:pt x="121" y="574"/>
                    <a:pt x="118" y="572"/>
                    <a:pt x="116" y="568"/>
                  </a:cubicBezTo>
                  <a:cubicBezTo>
                    <a:pt x="86" y="504"/>
                    <a:pt x="65" y="427"/>
                    <a:pt x="60" y="354"/>
                  </a:cubicBezTo>
                  <a:cubicBezTo>
                    <a:pt x="60" y="344"/>
                    <a:pt x="68" y="340"/>
                    <a:pt x="76" y="340"/>
                  </a:cubicBezTo>
                  <a:close/>
                  <a:moveTo>
                    <a:pt x="518" y="0"/>
                  </a:moveTo>
                  <a:cubicBezTo>
                    <a:pt x="508" y="0"/>
                    <a:pt x="496" y="1"/>
                    <a:pt x="484" y="3"/>
                  </a:cubicBezTo>
                  <a:cubicBezTo>
                    <a:pt x="429" y="9"/>
                    <a:pt x="362" y="35"/>
                    <a:pt x="307" y="52"/>
                  </a:cubicBezTo>
                  <a:cubicBezTo>
                    <a:pt x="184" y="88"/>
                    <a:pt x="7" y="108"/>
                    <a:pt x="2" y="264"/>
                  </a:cubicBezTo>
                  <a:cubicBezTo>
                    <a:pt x="0" y="365"/>
                    <a:pt x="47" y="489"/>
                    <a:pt x="73" y="585"/>
                  </a:cubicBezTo>
                  <a:cubicBezTo>
                    <a:pt x="110" y="724"/>
                    <a:pt x="150" y="859"/>
                    <a:pt x="242" y="971"/>
                  </a:cubicBezTo>
                  <a:cubicBezTo>
                    <a:pt x="354" y="939"/>
                    <a:pt x="469" y="915"/>
                    <a:pt x="583" y="889"/>
                  </a:cubicBezTo>
                  <a:cubicBezTo>
                    <a:pt x="681" y="868"/>
                    <a:pt x="936" y="861"/>
                    <a:pt x="947" y="726"/>
                  </a:cubicBezTo>
                  <a:cubicBezTo>
                    <a:pt x="953" y="654"/>
                    <a:pt x="863" y="512"/>
                    <a:pt x="836" y="439"/>
                  </a:cubicBezTo>
                  <a:cubicBezTo>
                    <a:pt x="797" y="341"/>
                    <a:pt x="767" y="219"/>
                    <a:pt x="713" y="129"/>
                  </a:cubicBezTo>
                  <a:cubicBezTo>
                    <a:pt x="664" y="47"/>
                    <a:pt x="607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6570551" y="1647327"/>
              <a:ext cx="87963" cy="110756"/>
            </a:xfrm>
            <a:custGeom>
              <a:avLst/>
              <a:gdLst/>
              <a:ahLst/>
              <a:cxnLst/>
              <a:rect l="l" t="t" r="r" b="b"/>
              <a:pathLst>
                <a:path w="556" h="703" extrusionOk="0">
                  <a:moveTo>
                    <a:pt x="368" y="441"/>
                  </a:moveTo>
                  <a:cubicBezTo>
                    <a:pt x="376" y="441"/>
                    <a:pt x="383" y="446"/>
                    <a:pt x="384" y="457"/>
                  </a:cubicBezTo>
                  <a:cubicBezTo>
                    <a:pt x="386" y="493"/>
                    <a:pt x="382" y="534"/>
                    <a:pt x="377" y="570"/>
                  </a:cubicBezTo>
                  <a:cubicBezTo>
                    <a:pt x="376" y="578"/>
                    <a:pt x="370" y="581"/>
                    <a:pt x="364" y="581"/>
                  </a:cubicBezTo>
                  <a:cubicBezTo>
                    <a:pt x="359" y="581"/>
                    <a:pt x="353" y="578"/>
                    <a:pt x="352" y="570"/>
                  </a:cubicBezTo>
                  <a:cubicBezTo>
                    <a:pt x="349" y="534"/>
                    <a:pt x="347" y="493"/>
                    <a:pt x="352" y="457"/>
                  </a:cubicBezTo>
                  <a:cubicBezTo>
                    <a:pt x="353" y="447"/>
                    <a:pt x="361" y="441"/>
                    <a:pt x="368" y="441"/>
                  </a:cubicBezTo>
                  <a:close/>
                  <a:moveTo>
                    <a:pt x="408" y="431"/>
                  </a:moveTo>
                  <a:cubicBezTo>
                    <a:pt x="414" y="431"/>
                    <a:pt x="419" y="434"/>
                    <a:pt x="422" y="442"/>
                  </a:cubicBezTo>
                  <a:cubicBezTo>
                    <a:pt x="442" y="504"/>
                    <a:pt x="418" y="589"/>
                    <a:pt x="388" y="647"/>
                  </a:cubicBezTo>
                  <a:cubicBezTo>
                    <a:pt x="387" y="650"/>
                    <a:pt x="384" y="651"/>
                    <a:pt x="381" y="651"/>
                  </a:cubicBezTo>
                  <a:cubicBezTo>
                    <a:pt x="375" y="651"/>
                    <a:pt x="368" y="646"/>
                    <a:pt x="371" y="639"/>
                  </a:cubicBezTo>
                  <a:cubicBezTo>
                    <a:pt x="382" y="607"/>
                    <a:pt x="390" y="574"/>
                    <a:pt x="394" y="540"/>
                  </a:cubicBezTo>
                  <a:cubicBezTo>
                    <a:pt x="397" y="508"/>
                    <a:pt x="390" y="476"/>
                    <a:pt x="392" y="446"/>
                  </a:cubicBezTo>
                  <a:cubicBezTo>
                    <a:pt x="393" y="436"/>
                    <a:pt x="401" y="431"/>
                    <a:pt x="408" y="431"/>
                  </a:cubicBezTo>
                  <a:close/>
                  <a:moveTo>
                    <a:pt x="285" y="0"/>
                  </a:moveTo>
                  <a:cubicBezTo>
                    <a:pt x="191" y="24"/>
                    <a:pt x="95" y="45"/>
                    <a:pt x="0" y="65"/>
                  </a:cubicBezTo>
                  <a:cubicBezTo>
                    <a:pt x="50" y="165"/>
                    <a:pt x="92" y="270"/>
                    <a:pt x="135" y="375"/>
                  </a:cubicBezTo>
                  <a:cubicBezTo>
                    <a:pt x="172" y="461"/>
                    <a:pt x="219" y="702"/>
                    <a:pt x="352" y="702"/>
                  </a:cubicBezTo>
                  <a:cubicBezTo>
                    <a:pt x="358" y="702"/>
                    <a:pt x="364" y="702"/>
                    <a:pt x="371" y="701"/>
                  </a:cubicBezTo>
                  <a:cubicBezTo>
                    <a:pt x="555" y="671"/>
                    <a:pt x="431" y="459"/>
                    <a:pt x="399" y="360"/>
                  </a:cubicBezTo>
                  <a:cubicBezTo>
                    <a:pt x="360" y="242"/>
                    <a:pt x="322" y="127"/>
                    <a:pt x="285" y="9"/>
                  </a:cubicBezTo>
                  <a:cubicBezTo>
                    <a:pt x="285" y="7"/>
                    <a:pt x="285" y="5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6512172" y="1543504"/>
              <a:ext cx="9809" cy="31037"/>
            </a:xfrm>
            <a:custGeom>
              <a:avLst/>
              <a:gdLst/>
              <a:ahLst/>
              <a:cxnLst/>
              <a:rect l="l" t="t" r="r" b="b"/>
              <a:pathLst>
                <a:path w="62" h="197" extrusionOk="0">
                  <a:moveTo>
                    <a:pt x="24" y="0"/>
                  </a:moveTo>
                  <a:cubicBezTo>
                    <a:pt x="18" y="0"/>
                    <a:pt x="11" y="5"/>
                    <a:pt x="10" y="15"/>
                  </a:cubicBezTo>
                  <a:cubicBezTo>
                    <a:pt x="1" y="70"/>
                    <a:pt x="18" y="137"/>
                    <a:pt x="40" y="190"/>
                  </a:cubicBezTo>
                  <a:cubicBezTo>
                    <a:pt x="41" y="195"/>
                    <a:pt x="45" y="196"/>
                    <a:pt x="49" y="196"/>
                  </a:cubicBezTo>
                  <a:cubicBezTo>
                    <a:pt x="55" y="196"/>
                    <a:pt x="61" y="192"/>
                    <a:pt x="59" y="184"/>
                  </a:cubicBezTo>
                  <a:cubicBezTo>
                    <a:pt x="46" y="126"/>
                    <a:pt x="44" y="73"/>
                    <a:pt x="37" y="15"/>
                  </a:cubicBezTo>
                  <a:cubicBezTo>
                    <a:pt x="37" y="5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6505844" y="1557998"/>
              <a:ext cx="12182" cy="37024"/>
            </a:xfrm>
            <a:custGeom>
              <a:avLst/>
              <a:gdLst/>
              <a:ahLst/>
              <a:cxnLst/>
              <a:rect l="l" t="t" r="r" b="b"/>
              <a:pathLst>
                <a:path w="77" h="235" extrusionOk="0">
                  <a:moveTo>
                    <a:pt x="16" y="1"/>
                  </a:moveTo>
                  <a:cubicBezTo>
                    <a:pt x="8" y="1"/>
                    <a:pt x="0" y="5"/>
                    <a:pt x="0" y="15"/>
                  </a:cubicBezTo>
                  <a:cubicBezTo>
                    <a:pt x="5" y="88"/>
                    <a:pt x="26" y="165"/>
                    <a:pt x="56" y="229"/>
                  </a:cubicBezTo>
                  <a:cubicBezTo>
                    <a:pt x="58" y="233"/>
                    <a:pt x="62" y="235"/>
                    <a:pt x="65" y="235"/>
                  </a:cubicBezTo>
                  <a:cubicBezTo>
                    <a:pt x="71" y="235"/>
                    <a:pt x="77" y="229"/>
                    <a:pt x="75" y="223"/>
                  </a:cubicBezTo>
                  <a:cubicBezTo>
                    <a:pt x="58" y="152"/>
                    <a:pt x="43" y="81"/>
                    <a:pt x="30" y="11"/>
                  </a:cubicBezTo>
                  <a:cubicBezTo>
                    <a:pt x="28" y="4"/>
                    <a:pt x="22" y="1"/>
                    <a:pt x="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6470563" y="1569026"/>
              <a:ext cx="42558" cy="71369"/>
            </a:xfrm>
            <a:custGeom>
              <a:avLst/>
              <a:gdLst/>
              <a:ahLst/>
              <a:cxnLst/>
              <a:rect l="l" t="t" r="r" b="b"/>
              <a:pathLst>
                <a:path w="269" h="453" extrusionOk="0">
                  <a:moveTo>
                    <a:pt x="138" y="1"/>
                  </a:moveTo>
                  <a:cubicBezTo>
                    <a:pt x="58" y="65"/>
                    <a:pt x="1" y="146"/>
                    <a:pt x="9" y="255"/>
                  </a:cubicBezTo>
                  <a:cubicBezTo>
                    <a:pt x="20" y="374"/>
                    <a:pt x="113" y="453"/>
                    <a:pt x="222" y="453"/>
                  </a:cubicBezTo>
                  <a:cubicBezTo>
                    <a:pt x="237" y="453"/>
                    <a:pt x="253" y="451"/>
                    <a:pt x="268" y="448"/>
                  </a:cubicBezTo>
                  <a:cubicBezTo>
                    <a:pt x="225" y="358"/>
                    <a:pt x="200" y="260"/>
                    <a:pt x="174" y="161"/>
                  </a:cubicBezTo>
                  <a:cubicBezTo>
                    <a:pt x="161" y="108"/>
                    <a:pt x="148" y="54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6834442" y="1534208"/>
              <a:ext cx="3322" cy="1891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9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6564064" y="1531845"/>
              <a:ext cx="3639" cy="1891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3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6487491" y="1525543"/>
              <a:ext cx="1898" cy="2836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6518342" y="1517666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3" y="1"/>
                    <a:pt x="1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6500465" y="1516090"/>
              <a:ext cx="3164" cy="2206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19" y="13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6820520" y="1511679"/>
              <a:ext cx="10442" cy="6617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33" y="0"/>
                  </a:moveTo>
                  <a:cubicBezTo>
                    <a:pt x="33" y="13"/>
                    <a:pt x="1" y="5"/>
                    <a:pt x="3" y="20"/>
                  </a:cubicBezTo>
                  <a:cubicBezTo>
                    <a:pt x="20" y="41"/>
                    <a:pt x="65" y="11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6516918" y="1514673"/>
              <a:ext cx="3322" cy="1891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6568178" y="1504274"/>
              <a:ext cx="6170" cy="614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2"/>
                  </a:moveTo>
                  <a:cubicBezTo>
                    <a:pt x="39" y="39"/>
                    <a:pt x="39" y="0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6917185" y="1499548"/>
              <a:ext cx="1898" cy="2521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2"/>
                    <a:pt x="2" y="0"/>
                    <a:pt x="2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6922880" y="1498130"/>
              <a:ext cx="3322" cy="1891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9"/>
                  </a:moveTo>
                  <a:cubicBezTo>
                    <a:pt x="9" y="11"/>
                    <a:pt x="20" y="5"/>
                    <a:pt x="16" y="3"/>
                  </a:cubicBezTo>
                  <a:cubicBezTo>
                    <a:pt x="14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6592542" y="1491356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3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6832069" y="1483006"/>
              <a:ext cx="3322" cy="1418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20" y="0"/>
                  </a:moveTo>
                  <a:cubicBezTo>
                    <a:pt x="11" y="3"/>
                    <a:pt x="1" y="0"/>
                    <a:pt x="1" y="9"/>
                  </a:cubicBezTo>
                  <a:cubicBezTo>
                    <a:pt x="7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6498091" y="1467409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2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6608521" y="1455278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6783341" y="1445195"/>
              <a:ext cx="8227" cy="7562"/>
            </a:xfrm>
            <a:custGeom>
              <a:avLst/>
              <a:gdLst/>
              <a:ahLst/>
              <a:cxnLst/>
              <a:rect l="l" t="t" r="r" b="b"/>
              <a:pathLst>
                <a:path w="52" h="48" extrusionOk="0">
                  <a:moveTo>
                    <a:pt x="28" y="48"/>
                  </a:moveTo>
                  <a:cubicBezTo>
                    <a:pt x="26" y="26"/>
                    <a:pt x="52" y="26"/>
                    <a:pt x="50" y="5"/>
                  </a:cubicBezTo>
                  <a:cubicBezTo>
                    <a:pt x="0" y="0"/>
                    <a:pt x="5" y="48"/>
                    <a:pt x="2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6479106" y="1448976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6" y="11"/>
                    <a:pt x="19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6802009" y="1681987"/>
              <a:ext cx="7910" cy="6617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0" y="33"/>
                  </a:moveTo>
                  <a:cubicBezTo>
                    <a:pt x="13" y="42"/>
                    <a:pt x="37" y="42"/>
                    <a:pt x="49" y="33"/>
                  </a:cubicBezTo>
                  <a:cubicBezTo>
                    <a:pt x="49" y="1"/>
                    <a:pt x="0" y="1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6770368" y="1687186"/>
              <a:ext cx="3322" cy="1103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4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6936170" y="1684823"/>
              <a:ext cx="4904" cy="2836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7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6798845" y="1679309"/>
              <a:ext cx="3322" cy="2521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6833493" y="1678363"/>
              <a:ext cx="4904" cy="2836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3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6764039" y="1676000"/>
              <a:ext cx="4904" cy="3466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0" y="9"/>
                    <a:pt x="17" y="3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1" y="22"/>
                    <a:pt x="20" y="22"/>
                  </a:cubicBezTo>
                  <a:cubicBezTo>
                    <a:pt x="20" y="15"/>
                    <a:pt x="28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6733189" y="1678048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6534005" y="1673637"/>
              <a:ext cx="7594" cy="5514"/>
            </a:xfrm>
            <a:custGeom>
              <a:avLst/>
              <a:gdLst/>
              <a:ahLst/>
              <a:cxnLst/>
              <a:rect l="l" t="t" r="r" b="b"/>
              <a:pathLst>
                <a:path w="48" h="35" extrusionOk="0">
                  <a:moveTo>
                    <a:pt x="36" y="30"/>
                  </a:moveTo>
                  <a:cubicBezTo>
                    <a:pt x="36" y="30"/>
                    <a:pt x="36" y="24"/>
                    <a:pt x="36" y="24"/>
                  </a:cubicBezTo>
                  <a:cubicBezTo>
                    <a:pt x="36" y="22"/>
                    <a:pt x="45" y="9"/>
                    <a:pt x="47" y="9"/>
                  </a:cubicBezTo>
                  <a:cubicBezTo>
                    <a:pt x="36" y="0"/>
                    <a:pt x="0" y="35"/>
                    <a:pt x="3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6720690" y="1672692"/>
              <a:ext cx="5537" cy="2521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6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6800269" y="1673007"/>
              <a:ext cx="3481" cy="1103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4"/>
                    <a:pt x="20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6778911" y="1662766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6915761" y="1654416"/>
              <a:ext cx="5221" cy="4884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0"/>
                  </a:moveTo>
                  <a:cubicBezTo>
                    <a:pt x="9" y="9"/>
                    <a:pt x="5" y="15"/>
                    <a:pt x="1" y="20"/>
                  </a:cubicBezTo>
                  <a:cubicBezTo>
                    <a:pt x="14" y="22"/>
                    <a:pt x="14" y="30"/>
                    <a:pt x="31" y="28"/>
                  </a:cubicBezTo>
                  <a:cubicBezTo>
                    <a:pt x="33" y="11"/>
                    <a:pt x="26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6644750" y="1654416"/>
              <a:ext cx="7278" cy="5514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3"/>
                  </a:moveTo>
                  <a:cubicBezTo>
                    <a:pt x="33" y="13"/>
                    <a:pt x="37" y="3"/>
                    <a:pt x="26" y="0"/>
                  </a:cubicBezTo>
                  <a:cubicBezTo>
                    <a:pt x="24" y="11"/>
                    <a:pt x="0" y="5"/>
                    <a:pt x="5" y="20"/>
                  </a:cubicBezTo>
                  <a:cubicBezTo>
                    <a:pt x="30" y="22"/>
                    <a:pt x="37" y="35"/>
                    <a:pt x="4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6530208" y="1650005"/>
              <a:ext cx="3164" cy="1103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3" y="1"/>
                    <a:pt x="0" y="1"/>
                    <a:pt x="0" y="7"/>
                  </a:cubicBezTo>
                  <a:cubicBezTo>
                    <a:pt x="9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6772424" y="1643231"/>
              <a:ext cx="6645" cy="5514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27" y="35"/>
                  </a:moveTo>
                  <a:cubicBezTo>
                    <a:pt x="42" y="26"/>
                    <a:pt x="42" y="1"/>
                    <a:pt x="18" y="1"/>
                  </a:cubicBezTo>
                  <a:cubicBezTo>
                    <a:pt x="3" y="9"/>
                    <a:pt x="1" y="35"/>
                    <a:pt x="27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6560425" y="1646697"/>
              <a:ext cx="3164" cy="1103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7" y="4"/>
                    <a:pt x="19" y="7"/>
                    <a:pt x="19" y="0"/>
                  </a:cubicBezTo>
                  <a:cubicBezTo>
                    <a:pt x="11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6878582" y="1644333"/>
              <a:ext cx="5537" cy="2521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6" y="15"/>
                  </a:moveTo>
                  <a:cubicBezTo>
                    <a:pt x="26" y="9"/>
                    <a:pt x="32" y="7"/>
                    <a:pt x="34" y="0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6889024" y="1639607"/>
              <a:ext cx="5221" cy="6459"/>
            </a:xfrm>
            <a:custGeom>
              <a:avLst/>
              <a:gdLst/>
              <a:ahLst/>
              <a:cxnLst/>
              <a:rect l="l" t="t" r="r" b="b"/>
              <a:pathLst>
                <a:path w="33" h="41" extrusionOk="0">
                  <a:moveTo>
                    <a:pt x="20" y="39"/>
                  </a:moveTo>
                  <a:cubicBezTo>
                    <a:pt x="22" y="28"/>
                    <a:pt x="33" y="24"/>
                    <a:pt x="28" y="11"/>
                  </a:cubicBezTo>
                  <a:cubicBezTo>
                    <a:pt x="1" y="0"/>
                    <a:pt x="1" y="41"/>
                    <a:pt x="2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6868298" y="1643231"/>
              <a:ext cx="3322" cy="2521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6841245" y="1639922"/>
              <a:ext cx="3481" cy="2836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0"/>
                    <a:pt x="11" y="5"/>
                    <a:pt x="1" y="9"/>
                  </a:cubicBezTo>
                  <a:cubicBezTo>
                    <a:pt x="1" y="15"/>
                    <a:pt x="20" y="17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6560425" y="1637244"/>
              <a:ext cx="15030" cy="5199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60" y="32"/>
                  </a:moveTo>
                  <a:cubicBezTo>
                    <a:pt x="94" y="0"/>
                    <a:pt x="0" y="24"/>
                    <a:pt x="6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6854851" y="1638504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6725436" y="1626688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5"/>
                    <a:pt x="15" y="3"/>
                  </a:cubicBezTo>
                  <a:cubicBezTo>
                    <a:pt x="11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6756920" y="1624325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1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6627506" y="1621017"/>
              <a:ext cx="3164" cy="2206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3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6600294" y="1614557"/>
              <a:ext cx="3639" cy="1891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6577987" y="1610934"/>
              <a:ext cx="15030" cy="5199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5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6641744" y="1613612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7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6605357" y="1609201"/>
              <a:ext cx="9334" cy="6144"/>
            </a:xfrm>
            <a:custGeom>
              <a:avLst/>
              <a:gdLst/>
              <a:ahLst/>
              <a:cxnLst/>
              <a:rect l="l" t="t" r="r" b="b"/>
              <a:pathLst>
                <a:path w="59" h="39" extrusionOk="0">
                  <a:moveTo>
                    <a:pt x="35" y="22"/>
                  </a:moveTo>
                  <a:cubicBezTo>
                    <a:pt x="59" y="0"/>
                    <a:pt x="1" y="39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6670538" y="1609516"/>
              <a:ext cx="5537" cy="3151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2" y="20"/>
                  </a:moveTo>
                  <a:cubicBezTo>
                    <a:pt x="24" y="11"/>
                    <a:pt x="34" y="11"/>
                    <a:pt x="32" y="1"/>
                  </a:cubicBezTo>
                  <a:lnTo>
                    <a:pt x="13" y="1"/>
                  </a:lnTo>
                  <a:cubicBezTo>
                    <a:pt x="0" y="9"/>
                    <a:pt x="2" y="18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6816248" y="1608098"/>
              <a:ext cx="4904" cy="1575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17" y="3"/>
                    <a:pt x="2" y="1"/>
                    <a:pt x="0" y="10"/>
                  </a:cubicBezTo>
                  <a:cubicBezTo>
                    <a:pt x="11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6724329" y="1602426"/>
              <a:ext cx="3639" cy="3151"/>
            </a:xfrm>
            <a:custGeom>
              <a:avLst/>
              <a:gdLst/>
              <a:ahLst/>
              <a:cxnLst/>
              <a:rect l="l" t="t" r="r" b="b"/>
              <a:pathLst>
                <a:path w="23" h="20" extrusionOk="0">
                  <a:moveTo>
                    <a:pt x="22" y="9"/>
                  </a:moveTo>
                  <a:cubicBezTo>
                    <a:pt x="20" y="1"/>
                    <a:pt x="11" y="5"/>
                    <a:pt x="1" y="9"/>
                  </a:cubicBezTo>
                  <a:cubicBezTo>
                    <a:pt x="1" y="18"/>
                    <a:pt x="20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6525461" y="1600378"/>
              <a:ext cx="3164" cy="2836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8" y="1"/>
                    <a:pt x="9" y="5"/>
                    <a:pt x="0" y="9"/>
                  </a:cubicBezTo>
                  <a:cubicBezTo>
                    <a:pt x="0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6575297" y="1599433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6621652" y="1597385"/>
              <a:ext cx="3639" cy="1103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4" y="3"/>
                    <a:pt x="1" y="0"/>
                    <a:pt x="1" y="7"/>
                  </a:cubicBezTo>
                  <a:cubicBezTo>
                    <a:pt x="9" y="7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6773532" y="1591713"/>
              <a:ext cx="1740" cy="2836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6824000" y="1590610"/>
              <a:ext cx="1898" cy="2521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3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6754547" y="1587617"/>
              <a:ext cx="6961" cy="5514"/>
            </a:xfrm>
            <a:custGeom>
              <a:avLst/>
              <a:gdLst/>
              <a:ahLst/>
              <a:cxnLst/>
              <a:rect l="l" t="t" r="r" b="b"/>
              <a:pathLst>
                <a:path w="44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5" y="17"/>
                    <a:pt x="43" y="11"/>
                    <a:pt x="20" y="0"/>
                  </a:cubicBezTo>
                  <a:cubicBezTo>
                    <a:pt x="26" y="20"/>
                    <a:pt x="0" y="13"/>
                    <a:pt x="0" y="28"/>
                  </a:cubicBezTo>
                  <a:cubicBezTo>
                    <a:pt x="7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6738568" y="1589665"/>
              <a:ext cx="1898" cy="2521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4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6489232" y="1586199"/>
              <a:ext cx="1424" cy="2836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6542073" y="1582890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6882537" y="1582260"/>
              <a:ext cx="3322" cy="1103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0"/>
                    <a:pt x="1" y="0"/>
                    <a:pt x="1" y="6"/>
                  </a:cubicBezTo>
                  <a:cubicBezTo>
                    <a:pt x="7" y="4"/>
                    <a:pt x="20" y="6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6492238" y="1581787"/>
              <a:ext cx="4904" cy="1575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3" y="7"/>
                    <a:pt x="28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6868298" y="1575486"/>
              <a:ext cx="6961" cy="4569"/>
            </a:xfrm>
            <a:custGeom>
              <a:avLst/>
              <a:gdLst/>
              <a:ahLst/>
              <a:cxnLst/>
              <a:rect l="l" t="t" r="r" b="b"/>
              <a:pathLst>
                <a:path w="44" h="29" extrusionOk="0">
                  <a:moveTo>
                    <a:pt x="31" y="0"/>
                  </a:moveTo>
                  <a:cubicBezTo>
                    <a:pt x="39" y="24"/>
                    <a:pt x="5" y="15"/>
                    <a:pt x="1" y="28"/>
                  </a:cubicBezTo>
                  <a:lnTo>
                    <a:pt x="39" y="28"/>
                  </a:lnTo>
                  <a:cubicBezTo>
                    <a:pt x="39" y="17"/>
                    <a:pt x="44" y="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6495244" y="1578794"/>
              <a:ext cx="3639" cy="126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4" y="3"/>
                    <a:pt x="3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6574664" y="1573753"/>
              <a:ext cx="4430" cy="5514"/>
            </a:xfrm>
            <a:custGeom>
              <a:avLst/>
              <a:gdLst/>
              <a:ahLst/>
              <a:cxnLst/>
              <a:rect l="l" t="t" r="r" b="b"/>
              <a:pathLst>
                <a:path w="28" h="35" extrusionOk="0">
                  <a:moveTo>
                    <a:pt x="19" y="33"/>
                  </a:moveTo>
                  <a:cubicBezTo>
                    <a:pt x="19" y="28"/>
                    <a:pt x="21" y="24"/>
                    <a:pt x="28" y="26"/>
                  </a:cubicBezTo>
                  <a:lnTo>
                    <a:pt x="28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6787770" y="1573437"/>
              <a:ext cx="7910" cy="6932"/>
            </a:xfrm>
            <a:custGeom>
              <a:avLst/>
              <a:gdLst/>
              <a:ahLst/>
              <a:cxnLst/>
              <a:rect l="l" t="t" r="r" b="b"/>
              <a:pathLst>
                <a:path w="50" h="44" extrusionOk="0">
                  <a:moveTo>
                    <a:pt x="0" y="7"/>
                  </a:moveTo>
                  <a:lnTo>
                    <a:pt x="0" y="20"/>
                  </a:lnTo>
                  <a:cubicBezTo>
                    <a:pt x="19" y="43"/>
                    <a:pt x="4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6486859" y="1576431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7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6904686" y="1569026"/>
              <a:ext cx="9176" cy="6932"/>
            </a:xfrm>
            <a:custGeom>
              <a:avLst/>
              <a:gdLst/>
              <a:ahLst/>
              <a:cxnLst/>
              <a:rect l="l" t="t" r="r" b="b"/>
              <a:pathLst>
                <a:path w="58" h="44" extrusionOk="0">
                  <a:moveTo>
                    <a:pt x="49" y="35"/>
                  </a:moveTo>
                  <a:cubicBezTo>
                    <a:pt x="58" y="11"/>
                    <a:pt x="41" y="5"/>
                    <a:pt x="19" y="1"/>
                  </a:cubicBezTo>
                  <a:cubicBezTo>
                    <a:pt x="0" y="13"/>
                    <a:pt x="9" y="43"/>
                    <a:pt x="4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6465501" y="1563670"/>
              <a:ext cx="12340" cy="9925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8" y="52"/>
                    <a:pt x="3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6593174" y="1566663"/>
              <a:ext cx="5695" cy="3466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6520715" y="1566663"/>
              <a:ext cx="4904" cy="3466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8" y="3"/>
                    <a:pt x="11" y="1"/>
                  </a:cubicBezTo>
                  <a:cubicBezTo>
                    <a:pt x="11" y="7"/>
                    <a:pt x="3" y="9"/>
                    <a:pt x="1" y="16"/>
                  </a:cubicBezTo>
                  <a:cubicBezTo>
                    <a:pt x="11" y="16"/>
                    <a:pt x="13" y="20"/>
                    <a:pt x="20" y="22"/>
                  </a:cubicBezTo>
                  <a:cubicBezTo>
                    <a:pt x="20" y="16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6857857" y="1567608"/>
              <a:ext cx="3481" cy="1891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10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6556312" y="1566348"/>
              <a:ext cx="3164" cy="1891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6496351" y="1564300"/>
              <a:ext cx="5537" cy="2521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5" y="3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6845991" y="1543661"/>
              <a:ext cx="6645" cy="5672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11" y="1"/>
                  </a:moveTo>
                  <a:cubicBezTo>
                    <a:pt x="11" y="14"/>
                    <a:pt x="9" y="22"/>
                    <a:pt x="1" y="29"/>
                  </a:cubicBezTo>
                  <a:cubicBezTo>
                    <a:pt x="35" y="35"/>
                    <a:pt x="41" y="3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6580043" y="1544449"/>
              <a:ext cx="3164" cy="1733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7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6585422" y="1539407"/>
              <a:ext cx="3481" cy="2521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26"/>
          <p:cNvGrpSpPr/>
          <p:nvPr/>
        </p:nvGrpSpPr>
        <p:grpSpPr>
          <a:xfrm>
            <a:off x="2307629" y="1308949"/>
            <a:ext cx="843944" cy="994003"/>
            <a:chOff x="2307630" y="1308950"/>
            <a:chExt cx="365758" cy="457200"/>
          </a:xfrm>
        </p:grpSpPr>
        <p:sp>
          <p:nvSpPr>
            <p:cNvPr id="1939" name="Google Shape;1939;p26"/>
            <p:cNvSpPr/>
            <p:nvPr/>
          </p:nvSpPr>
          <p:spPr>
            <a:xfrm>
              <a:off x="2307630" y="1308950"/>
              <a:ext cx="365758" cy="457200"/>
            </a:xfrm>
            <a:custGeom>
              <a:avLst/>
              <a:gdLst/>
              <a:ahLst/>
              <a:cxnLst/>
              <a:rect l="l" t="t" r="r" b="b"/>
              <a:pathLst>
                <a:path w="2494" h="3140" extrusionOk="0">
                  <a:moveTo>
                    <a:pt x="64" y="61"/>
                  </a:moveTo>
                  <a:lnTo>
                    <a:pt x="64" y="61"/>
                  </a:lnTo>
                  <a:cubicBezTo>
                    <a:pt x="273" y="132"/>
                    <a:pt x="468" y="230"/>
                    <a:pt x="651" y="349"/>
                  </a:cubicBezTo>
                  <a:cubicBezTo>
                    <a:pt x="600" y="553"/>
                    <a:pt x="446" y="686"/>
                    <a:pt x="251" y="744"/>
                  </a:cubicBezTo>
                  <a:cubicBezTo>
                    <a:pt x="165" y="525"/>
                    <a:pt x="103" y="296"/>
                    <a:pt x="64" y="61"/>
                  </a:cubicBezTo>
                  <a:close/>
                  <a:moveTo>
                    <a:pt x="1831" y="1652"/>
                  </a:moveTo>
                  <a:lnTo>
                    <a:pt x="1831" y="1652"/>
                  </a:lnTo>
                  <a:cubicBezTo>
                    <a:pt x="1996" y="1673"/>
                    <a:pt x="2112" y="1769"/>
                    <a:pt x="2189" y="1922"/>
                  </a:cubicBezTo>
                  <a:cubicBezTo>
                    <a:pt x="2204" y="1949"/>
                    <a:pt x="2219" y="1979"/>
                    <a:pt x="2232" y="2009"/>
                  </a:cubicBezTo>
                  <a:cubicBezTo>
                    <a:pt x="2257" y="2067"/>
                    <a:pt x="2277" y="2078"/>
                    <a:pt x="2238" y="2138"/>
                  </a:cubicBezTo>
                  <a:cubicBezTo>
                    <a:pt x="2215" y="2173"/>
                    <a:pt x="2189" y="2188"/>
                    <a:pt x="2159" y="2188"/>
                  </a:cubicBezTo>
                  <a:cubicBezTo>
                    <a:pt x="2139" y="2188"/>
                    <a:pt x="2117" y="2182"/>
                    <a:pt x="2093" y="2170"/>
                  </a:cubicBezTo>
                  <a:cubicBezTo>
                    <a:pt x="2048" y="2149"/>
                    <a:pt x="2015" y="2108"/>
                    <a:pt x="1988" y="2069"/>
                  </a:cubicBezTo>
                  <a:cubicBezTo>
                    <a:pt x="1985" y="2065"/>
                    <a:pt x="1983" y="2065"/>
                    <a:pt x="1981" y="2063"/>
                  </a:cubicBezTo>
                  <a:cubicBezTo>
                    <a:pt x="1992" y="1941"/>
                    <a:pt x="1902" y="1793"/>
                    <a:pt x="1850" y="1692"/>
                  </a:cubicBezTo>
                  <a:cubicBezTo>
                    <a:pt x="1844" y="1679"/>
                    <a:pt x="1838" y="1664"/>
                    <a:pt x="1831" y="1652"/>
                  </a:cubicBezTo>
                  <a:close/>
                  <a:moveTo>
                    <a:pt x="692" y="377"/>
                  </a:moveTo>
                  <a:cubicBezTo>
                    <a:pt x="885" y="508"/>
                    <a:pt x="1062" y="664"/>
                    <a:pt x="1221" y="842"/>
                  </a:cubicBezTo>
                  <a:cubicBezTo>
                    <a:pt x="1238" y="861"/>
                    <a:pt x="1255" y="881"/>
                    <a:pt x="1272" y="900"/>
                  </a:cubicBezTo>
                  <a:cubicBezTo>
                    <a:pt x="1396" y="1046"/>
                    <a:pt x="1510" y="1200"/>
                    <a:pt x="1611" y="1363"/>
                  </a:cubicBezTo>
                  <a:cubicBezTo>
                    <a:pt x="1645" y="1416"/>
                    <a:pt x="1711" y="1515"/>
                    <a:pt x="1776" y="1626"/>
                  </a:cubicBezTo>
                  <a:cubicBezTo>
                    <a:pt x="1765" y="1630"/>
                    <a:pt x="1765" y="1647"/>
                    <a:pt x="1778" y="1650"/>
                  </a:cubicBezTo>
                  <a:lnTo>
                    <a:pt x="1788" y="1650"/>
                  </a:lnTo>
                  <a:cubicBezTo>
                    <a:pt x="1895" y="1840"/>
                    <a:pt x="1988" y="2061"/>
                    <a:pt x="1891" y="2170"/>
                  </a:cubicBezTo>
                  <a:cubicBezTo>
                    <a:pt x="1848" y="2146"/>
                    <a:pt x="1799" y="2125"/>
                    <a:pt x="1767" y="2106"/>
                  </a:cubicBezTo>
                  <a:cubicBezTo>
                    <a:pt x="1686" y="2059"/>
                    <a:pt x="1606" y="2011"/>
                    <a:pt x="1525" y="1964"/>
                  </a:cubicBezTo>
                  <a:cubicBezTo>
                    <a:pt x="1521" y="1961"/>
                    <a:pt x="1516" y="1960"/>
                    <a:pt x="1512" y="1960"/>
                  </a:cubicBezTo>
                  <a:cubicBezTo>
                    <a:pt x="1508" y="1960"/>
                    <a:pt x="1505" y="1961"/>
                    <a:pt x="1501" y="1962"/>
                  </a:cubicBezTo>
                  <a:cubicBezTo>
                    <a:pt x="1501" y="1962"/>
                    <a:pt x="1500" y="1962"/>
                    <a:pt x="1499" y="1962"/>
                  </a:cubicBezTo>
                  <a:cubicBezTo>
                    <a:pt x="1493" y="1962"/>
                    <a:pt x="1487" y="1968"/>
                    <a:pt x="1489" y="1975"/>
                  </a:cubicBezTo>
                  <a:cubicBezTo>
                    <a:pt x="1484" y="1984"/>
                    <a:pt x="1486" y="1994"/>
                    <a:pt x="1497" y="2001"/>
                  </a:cubicBezTo>
                  <a:lnTo>
                    <a:pt x="1501" y="2005"/>
                  </a:lnTo>
                  <a:cubicBezTo>
                    <a:pt x="1534" y="2080"/>
                    <a:pt x="1568" y="2155"/>
                    <a:pt x="1602" y="2230"/>
                  </a:cubicBezTo>
                  <a:cubicBezTo>
                    <a:pt x="1617" y="2260"/>
                    <a:pt x="1630" y="2294"/>
                    <a:pt x="1645" y="2328"/>
                  </a:cubicBezTo>
                  <a:cubicBezTo>
                    <a:pt x="1633" y="2334"/>
                    <a:pt x="1619" y="2336"/>
                    <a:pt x="1604" y="2336"/>
                  </a:cubicBezTo>
                  <a:cubicBezTo>
                    <a:pt x="1430" y="2336"/>
                    <a:pt x="1100" y="1992"/>
                    <a:pt x="1017" y="1909"/>
                  </a:cubicBezTo>
                  <a:cubicBezTo>
                    <a:pt x="857" y="1750"/>
                    <a:pt x="713" y="1575"/>
                    <a:pt x="587" y="1388"/>
                  </a:cubicBezTo>
                  <a:cubicBezTo>
                    <a:pt x="456" y="1195"/>
                    <a:pt x="349" y="988"/>
                    <a:pt x="261" y="774"/>
                  </a:cubicBezTo>
                  <a:cubicBezTo>
                    <a:pt x="471" y="746"/>
                    <a:pt x="636" y="574"/>
                    <a:pt x="692" y="377"/>
                  </a:cubicBezTo>
                  <a:close/>
                  <a:moveTo>
                    <a:pt x="1540" y="2029"/>
                  </a:moveTo>
                  <a:cubicBezTo>
                    <a:pt x="1617" y="2074"/>
                    <a:pt x="1694" y="2121"/>
                    <a:pt x="1771" y="2166"/>
                  </a:cubicBezTo>
                  <a:cubicBezTo>
                    <a:pt x="1810" y="2189"/>
                    <a:pt x="1876" y="2215"/>
                    <a:pt x="1906" y="2249"/>
                  </a:cubicBezTo>
                  <a:cubicBezTo>
                    <a:pt x="1953" y="2262"/>
                    <a:pt x="1958" y="2290"/>
                    <a:pt x="1923" y="2335"/>
                  </a:cubicBezTo>
                  <a:lnTo>
                    <a:pt x="1816" y="2442"/>
                  </a:lnTo>
                  <a:cubicBezTo>
                    <a:pt x="1802" y="2448"/>
                    <a:pt x="1790" y="2451"/>
                    <a:pt x="1779" y="2451"/>
                  </a:cubicBezTo>
                  <a:cubicBezTo>
                    <a:pt x="1752" y="2451"/>
                    <a:pt x="1737" y="2432"/>
                    <a:pt x="1731" y="2393"/>
                  </a:cubicBezTo>
                  <a:cubicBezTo>
                    <a:pt x="1705" y="2346"/>
                    <a:pt x="1681" y="2298"/>
                    <a:pt x="1658" y="2249"/>
                  </a:cubicBezTo>
                  <a:cubicBezTo>
                    <a:pt x="1619" y="2176"/>
                    <a:pt x="1581" y="2101"/>
                    <a:pt x="1540" y="2029"/>
                  </a:cubicBezTo>
                  <a:close/>
                  <a:moveTo>
                    <a:pt x="1270" y="2200"/>
                  </a:moveTo>
                  <a:cubicBezTo>
                    <a:pt x="1349" y="2268"/>
                    <a:pt x="1469" y="2369"/>
                    <a:pt x="1568" y="2384"/>
                  </a:cubicBezTo>
                  <a:cubicBezTo>
                    <a:pt x="1566" y="2388"/>
                    <a:pt x="1568" y="2395"/>
                    <a:pt x="1572" y="2401"/>
                  </a:cubicBezTo>
                  <a:cubicBezTo>
                    <a:pt x="1623" y="2478"/>
                    <a:pt x="1641" y="2570"/>
                    <a:pt x="1619" y="2660"/>
                  </a:cubicBezTo>
                  <a:cubicBezTo>
                    <a:pt x="1611" y="2693"/>
                    <a:pt x="1596" y="2750"/>
                    <a:pt x="1568" y="2770"/>
                  </a:cubicBezTo>
                  <a:cubicBezTo>
                    <a:pt x="1551" y="2782"/>
                    <a:pt x="1537" y="2787"/>
                    <a:pt x="1525" y="2787"/>
                  </a:cubicBezTo>
                  <a:cubicBezTo>
                    <a:pt x="1489" y="2787"/>
                    <a:pt x="1471" y="2744"/>
                    <a:pt x="1450" y="2714"/>
                  </a:cubicBezTo>
                  <a:cubicBezTo>
                    <a:pt x="1347" y="2570"/>
                    <a:pt x="1204" y="2384"/>
                    <a:pt x="1270" y="2200"/>
                  </a:cubicBezTo>
                  <a:close/>
                  <a:moveTo>
                    <a:pt x="1955" y="2380"/>
                  </a:moveTo>
                  <a:cubicBezTo>
                    <a:pt x="1955" y="2382"/>
                    <a:pt x="1958" y="2384"/>
                    <a:pt x="1960" y="2384"/>
                  </a:cubicBezTo>
                  <a:cubicBezTo>
                    <a:pt x="2080" y="2438"/>
                    <a:pt x="2170" y="2517"/>
                    <a:pt x="2236" y="2624"/>
                  </a:cubicBezTo>
                  <a:cubicBezTo>
                    <a:pt x="2212" y="2624"/>
                    <a:pt x="2187" y="2626"/>
                    <a:pt x="2161" y="2630"/>
                  </a:cubicBezTo>
                  <a:cubicBezTo>
                    <a:pt x="2142" y="2635"/>
                    <a:pt x="2135" y="2658"/>
                    <a:pt x="2150" y="2671"/>
                  </a:cubicBezTo>
                  <a:cubicBezTo>
                    <a:pt x="2212" y="2714"/>
                    <a:pt x="2266" y="2765"/>
                    <a:pt x="2311" y="2827"/>
                  </a:cubicBezTo>
                  <a:cubicBezTo>
                    <a:pt x="2330" y="2855"/>
                    <a:pt x="2442" y="3024"/>
                    <a:pt x="2416" y="3061"/>
                  </a:cubicBezTo>
                  <a:cubicBezTo>
                    <a:pt x="2406" y="3078"/>
                    <a:pt x="2387" y="3084"/>
                    <a:pt x="2364" y="3084"/>
                  </a:cubicBezTo>
                  <a:cubicBezTo>
                    <a:pt x="2312" y="3084"/>
                    <a:pt x="2240" y="3050"/>
                    <a:pt x="2210" y="3035"/>
                  </a:cubicBezTo>
                  <a:cubicBezTo>
                    <a:pt x="2114" y="2988"/>
                    <a:pt x="2039" y="2911"/>
                    <a:pt x="1985" y="2819"/>
                  </a:cubicBezTo>
                  <a:cubicBezTo>
                    <a:pt x="1981" y="2812"/>
                    <a:pt x="1972" y="2808"/>
                    <a:pt x="1964" y="2808"/>
                  </a:cubicBezTo>
                  <a:cubicBezTo>
                    <a:pt x="1957" y="2808"/>
                    <a:pt x="1951" y="2811"/>
                    <a:pt x="1949" y="2819"/>
                  </a:cubicBezTo>
                  <a:cubicBezTo>
                    <a:pt x="1943" y="2838"/>
                    <a:pt x="1938" y="2855"/>
                    <a:pt x="1934" y="2872"/>
                  </a:cubicBezTo>
                  <a:cubicBezTo>
                    <a:pt x="1889" y="2742"/>
                    <a:pt x="1870" y="2611"/>
                    <a:pt x="1857" y="2472"/>
                  </a:cubicBezTo>
                  <a:cubicBezTo>
                    <a:pt x="1872" y="2459"/>
                    <a:pt x="1887" y="2442"/>
                    <a:pt x="1902" y="2429"/>
                  </a:cubicBezTo>
                  <a:cubicBezTo>
                    <a:pt x="1915" y="2414"/>
                    <a:pt x="1936" y="2399"/>
                    <a:pt x="1955" y="2380"/>
                  </a:cubicBezTo>
                  <a:close/>
                  <a:moveTo>
                    <a:pt x="36" y="1"/>
                  </a:moveTo>
                  <a:cubicBezTo>
                    <a:pt x="12" y="1"/>
                    <a:pt x="1" y="36"/>
                    <a:pt x="24" y="45"/>
                  </a:cubicBezTo>
                  <a:cubicBezTo>
                    <a:pt x="17" y="50"/>
                    <a:pt x="13" y="58"/>
                    <a:pt x="15" y="69"/>
                  </a:cubicBezTo>
                  <a:cubicBezTo>
                    <a:pt x="105" y="615"/>
                    <a:pt x="326" y="1133"/>
                    <a:pt x="662" y="1577"/>
                  </a:cubicBezTo>
                  <a:cubicBezTo>
                    <a:pt x="822" y="1789"/>
                    <a:pt x="1009" y="1984"/>
                    <a:pt x="1217" y="2153"/>
                  </a:cubicBezTo>
                  <a:cubicBezTo>
                    <a:pt x="1227" y="2161"/>
                    <a:pt x="1238" y="2170"/>
                    <a:pt x="1251" y="2183"/>
                  </a:cubicBezTo>
                  <a:cubicBezTo>
                    <a:pt x="1167" y="2288"/>
                    <a:pt x="1214" y="2418"/>
                    <a:pt x="1277" y="2523"/>
                  </a:cubicBezTo>
                  <a:cubicBezTo>
                    <a:pt x="1311" y="2588"/>
                    <a:pt x="1349" y="2650"/>
                    <a:pt x="1388" y="2708"/>
                  </a:cubicBezTo>
                  <a:cubicBezTo>
                    <a:pt x="1416" y="2750"/>
                    <a:pt x="1456" y="2832"/>
                    <a:pt x="1512" y="2847"/>
                  </a:cubicBezTo>
                  <a:cubicBezTo>
                    <a:pt x="1518" y="2848"/>
                    <a:pt x="1523" y="2849"/>
                    <a:pt x="1529" y="2849"/>
                  </a:cubicBezTo>
                  <a:cubicBezTo>
                    <a:pt x="1603" y="2849"/>
                    <a:pt x="1648" y="2733"/>
                    <a:pt x="1662" y="2675"/>
                  </a:cubicBezTo>
                  <a:cubicBezTo>
                    <a:pt x="1690" y="2573"/>
                    <a:pt x="1668" y="2472"/>
                    <a:pt x="1611" y="2384"/>
                  </a:cubicBezTo>
                  <a:cubicBezTo>
                    <a:pt x="1630" y="2382"/>
                    <a:pt x="1645" y="2376"/>
                    <a:pt x="1660" y="2365"/>
                  </a:cubicBezTo>
                  <a:cubicBezTo>
                    <a:pt x="1677" y="2403"/>
                    <a:pt x="1696" y="2442"/>
                    <a:pt x="1720" y="2472"/>
                  </a:cubicBezTo>
                  <a:cubicBezTo>
                    <a:pt x="1740" y="2502"/>
                    <a:pt x="1762" y="2513"/>
                    <a:pt x="1782" y="2513"/>
                  </a:cubicBezTo>
                  <a:cubicBezTo>
                    <a:pt x="1801" y="2513"/>
                    <a:pt x="1818" y="2504"/>
                    <a:pt x="1836" y="2491"/>
                  </a:cubicBezTo>
                  <a:lnTo>
                    <a:pt x="1836" y="2491"/>
                  </a:lnTo>
                  <a:cubicBezTo>
                    <a:pt x="1825" y="2645"/>
                    <a:pt x="1859" y="2800"/>
                    <a:pt x="1917" y="2943"/>
                  </a:cubicBezTo>
                  <a:cubicBezTo>
                    <a:pt x="1920" y="2951"/>
                    <a:pt x="1928" y="2954"/>
                    <a:pt x="1936" y="2954"/>
                  </a:cubicBezTo>
                  <a:cubicBezTo>
                    <a:pt x="1944" y="2954"/>
                    <a:pt x="1951" y="2951"/>
                    <a:pt x="1953" y="2943"/>
                  </a:cubicBezTo>
                  <a:cubicBezTo>
                    <a:pt x="1960" y="2920"/>
                    <a:pt x="1966" y="2898"/>
                    <a:pt x="1973" y="2875"/>
                  </a:cubicBezTo>
                  <a:cubicBezTo>
                    <a:pt x="2026" y="2954"/>
                    <a:pt x="2093" y="3018"/>
                    <a:pt x="2176" y="3065"/>
                  </a:cubicBezTo>
                  <a:cubicBezTo>
                    <a:pt x="2211" y="3084"/>
                    <a:pt x="2324" y="3139"/>
                    <a:pt x="2396" y="3139"/>
                  </a:cubicBezTo>
                  <a:cubicBezTo>
                    <a:pt x="2416" y="3139"/>
                    <a:pt x="2432" y="3135"/>
                    <a:pt x="2444" y="3125"/>
                  </a:cubicBezTo>
                  <a:cubicBezTo>
                    <a:pt x="2493" y="3080"/>
                    <a:pt x="2442" y="2977"/>
                    <a:pt x="2420" y="2930"/>
                  </a:cubicBezTo>
                  <a:cubicBezTo>
                    <a:pt x="2375" y="2827"/>
                    <a:pt x="2307" y="2740"/>
                    <a:pt x="2221" y="2669"/>
                  </a:cubicBezTo>
                  <a:cubicBezTo>
                    <a:pt x="2226" y="2668"/>
                    <a:pt x="2231" y="2668"/>
                    <a:pt x="2236" y="2668"/>
                  </a:cubicBezTo>
                  <a:cubicBezTo>
                    <a:pt x="2248" y="2668"/>
                    <a:pt x="2260" y="2670"/>
                    <a:pt x="2272" y="2671"/>
                  </a:cubicBezTo>
                  <a:cubicBezTo>
                    <a:pt x="2290" y="2671"/>
                    <a:pt x="2305" y="2656"/>
                    <a:pt x="2296" y="2639"/>
                  </a:cubicBezTo>
                  <a:cubicBezTo>
                    <a:pt x="2225" y="2506"/>
                    <a:pt x="2122" y="2410"/>
                    <a:pt x="1983" y="2350"/>
                  </a:cubicBezTo>
                  <a:cubicBezTo>
                    <a:pt x="2011" y="2316"/>
                    <a:pt x="2026" y="2279"/>
                    <a:pt x="1992" y="2241"/>
                  </a:cubicBezTo>
                  <a:cubicBezTo>
                    <a:pt x="1975" y="2219"/>
                    <a:pt x="1949" y="2202"/>
                    <a:pt x="1919" y="2185"/>
                  </a:cubicBezTo>
                  <a:cubicBezTo>
                    <a:pt x="1945" y="2164"/>
                    <a:pt x="1962" y="2138"/>
                    <a:pt x="1970" y="2110"/>
                  </a:cubicBezTo>
                  <a:cubicBezTo>
                    <a:pt x="2009" y="2186"/>
                    <a:pt x="2086" y="2232"/>
                    <a:pt x="2171" y="2232"/>
                  </a:cubicBezTo>
                  <a:cubicBezTo>
                    <a:pt x="2175" y="2232"/>
                    <a:pt x="2179" y="2232"/>
                    <a:pt x="2182" y="2232"/>
                  </a:cubicBezTo>
                  <a:cubicBezTo>
                    <a:pt x="2249" y="2230"/>
                    <a:pt x="2350" y="2200"/>
                    <a:pt x="2330" y="2116"/>
                  </a:cubicBezTo>
                  <a:cubicBezTo>
                    <a:pt x="2296" y="1988"/>
                    <a:pt x="2204" y="1814"/>
                    <a:pt x="2105" y="1724"/>
                  </a:cubicBezTo>
                  <a:cubicBezTo>
                    <a:pt x="2028" y="1655"/>
                    <a:pt x="1937" y="1621"/>
                    <a:pt x="1839" y="1621"/>
                  </a:cubicBezTo>
                  <a:cubicBezTo>
                    <a:pt x="1831" y="1621"/>
                    <a:pt x="1823" y="1621"/>
                    <a:pt x="1814" y="1622"/>
                  </a:cubicBezTo>
                  <a:cubicBezTo>
                    <a:pt x="1696" y="1395"/>
                    <a:pt x="1559" y="1176"/>
                    <a:pt x="1401" y="977"/>
                  </a:cubicBezTo>
                  <a:cubicBezTo>
                    <a:pt x="1047" y="532"/>
                    <a:pt x="587" y="178"/>
                    <a:pt x="45" y="3"/>
                  </a:cubicBezTo>
                  <a:cubicBezTo>
                    <a:pt x="42" y="1"/>
                    <a:pt x="39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2316723" y="1317686"/>
              <a:ext cx="86526" cy="99885"/>
            </a:xfrm>
            <a:custGeom>
              <a:avLst/>
              <a:gdLst/>
              <a:ahLst/>
              <a:cxnLst/>
              <a:rect l="l" t="t" r="r" b="b"/>
              <a:pathLst>
                <a:path w="590" h="686" extrusionOk="0">
                  <a:moveTo>
                    <a:pt x="0" y="0"/>
                  </a:moveTo>
                  <a:cubicBezTo>
                    <a:pt x="1" y="1"/>
                    <a:pt x="2" y="1"/>
                    <a:pt x="2" y="1"/>
                  </a:cubicBezTo>
                  <a:lnTo>
                    <a:pt x="2" y="1"/>
                  </a:lnTo>
                  <a:cubicBezTo>
                    <a:pt x="2" y="1"/>
                    <a:pt x="2" y="1"/>
                    <a:pt x="2" y="0"/>
                  </a:cubicBezTo>
                  <a:close/>
                  <a:moveTo>
                    <a:pt x="2" y="1"/>
                  </a:moveTo>
                  <a:cubicBezTo>
                    <a:pt x="41" y="236"/>
                    <a:pt x="103" y="465"/>
                    <a:pt x="189" y="686"/>
                  </a:cubicBezTo>
                  <a:cubicBezTo>
                    <a:pt x="384" y="626"/>
                    <a:pt x="538" y="493"/>
                    <a:pt x="589" y="289"/>
                  </a:cubicBezTo>
                  <a:cubicBezTo>
                    <a:pt x="406" y="170"/>
                    <a:pt x="211" y="72"/>
                    <a:pt x="2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2398851" y="1380150"/>
              <a:ext cx="15985" cy="29558"/>
            </a:xfrm>
            <a:custGeom>
              <a:avLst/>
              <a:gdLst/>
              <a:ahLst/>
              <a:cxnLst/>
              <a:rect l="l" t="t" r="r" b="b"/>
              <a:pathLst>
                <a:path w="109" h="203" extrusionOk="0">
                  <a:moveTo>
                    <a:pt x="93" y="0"/>
                  </a:moveTo>
                  <a:cubicBezTo>
                    <a:pt x="87" y="0"/>
                    <a:pt x="82" y="3"/>
                    <a:pt x="81" y="8"/>
                  </a:cubicBezTo>
                  <a:cubicBezTo>
                    <a:pt x="72" y="40"/>
                    <a:pt x="70" y="70"/>
                    <a:pt x="57" y="100"/>
                  </a:cubicBezTo>
                  <a:cubicBezTo>
                    <a:pt x="44" y="132"/>
                    <a:pt x="25" y="158"/>
                    <a:pt x="6" y="186"/>
                  </a:cubicBezTo>
                  <a:cubicBezTo>
                    <a:pt x="0" y="194"/>
                    <a:pt x="6" y="203"/>
                    <a:pt x="14" y="203"/>
                  </a:cubicBezTo>
                  <a:cubicBezTo>
                    <a:pt x="16" y="203"/>
                    <a:pt x="18" y="202"/>
                    <a:pt x="21" y="201"/>
                  </a:cubicBezTo>
                  <a:cubicBezTo>
                    <a:pt x="68" y="156"/>
                    <a:pt x="108" y="79"/>
                    <a:pt x="108" y="13"/>
                  </a:cubicBezTo>
                  <a:cubicBezTo>
                    <a:pt x="108" y="5"/>
                    <a:pt x="100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2417329" y="1382917"/>
              <a:ext cx="7186" cy="18783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35" y="1"/>
                  </a:moveTo>
                  <a:cubicBezTo>
                    <a:pt x="28" y="1"/>
                    <a:pt x="21" y="5"/>
                    <a:pt x="19" y="13"/>
                  </a:cubicBezTo>
                  <a:cubicBezTo>
                    <a:pt x="12" y="47"/>
                    <a:pt x="6" y="83"/>
                    <a:pt x="2" y="120"/>
                  </a:cubicBezTo>
                  <a:cubicBezTo>
                    <a:pt x="0" y="125"/>
                    <a:pt x="6" y="129"/>
                    <a:pt x="12" y="129"/>
                  </a:cubicBezTo>
                  <a:cubicBezTo>
                    <a:pt x="15" y="129"/>
                    <a:pt x="18" y="127"/>
                    <a:pt x="19" y="124"/>
                  </a:cubicBezTo>
                  <a:cubicBezTo>
                    <a:pt x="29" y="88"/>
                    <a:pt x="40" y="51"/>
                    <a:pt x="47" y="15"/>
                  </a:cubicBezTo>
                  <a:cubicBezTo>
                    <a:pt x="49" y="6"/>
                    <a:pt x="42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2345908" y="1363843"/>
              <a:ext cx="148708" cy="147352"/>
            </a:xfrm>
            <a:custGeom>
              <a:avLst/>
              <a:gdLst/>
              <a:ahLst/>
              <a:cxnLst/>
              <a:rect l="l" t="t" r="r" b="b"/>
              <a:pathLst>
                <a:path w="1014" h="1012" extrusionOk="0">
                  <a:moveTo>
                    <a:pt x="522" y="132"/>
                  </a:moveTo>
                  <a:cubicBezTo>
                    <a:pt x="529" y="132"/>
                    <a:pt x="536" y="137"/>
                    <a:pt x="534" y="146"/>
                  </a:cubicBezTo>
                  <a:cubicBezTo>
                    <a:pt x="527" y="182"/>
                    <a:pt x="516" y="219"/>
                    <a:pt x="506" y="253"/>
                  </a:cubicBezTo>
                  <a:cubicBezTo>
                    <a:pt x="505" y="257"/>
                    <a:pt x="502" y="259"/>
                    <a:pt x="498" y="259"/>
                  </a:cubicBezTo>
                  <a:cubicBezTo>
                    <a:pt x="493" y="259"/>
                    <a:pt x="487" y="255"/>
                    <a:pt x="489" y="249"/>
                  </a:cubicBezTo>
                  <a:cubicBezTo>
                    <a:pt x="493" y="214"/>
                    <a:pt x="499" y="178"/>
                    <a:pt x="506" y="144"/>
                  </a:cubicBezTo>
                  <a:cubicBezTo>
                    <a:pt x="508" y="136"/>
                    <a:pt x="515" y="132"/>
                    <a:pt x="522" y="132"/>
                  </a:cubicBezTo>
                  <a:close/>
                  <a:moveTo>
                    <a:pt x="453" y="112"/>
                  </a:moveTo>
                  <a:cubicBezTo>
                    <a:pt x="461" y="112"/>
                    <a:pt x="469" y="117"/>
                    <a:pt x="469" y="125"/>
                  </a:cubicBezTo>
                  <a:cubicBezTo>
                    <a:pt x="469" y="191"/>
                    <a:pt x="429" y="268"/>
                    <a:pt x="382" y="311"/>
                  </a:cubicBezTo>
                  <a:cubicBezTo>
                    <a:pt x="379" y="313"/>
                    <a:pt x="377" y="314"/>
                    <a:pt x="374" y="314"/>
                  </a:cubicBezTo>
                  <a:cubicBezTo>
                    <a:pt x="367" y="314"/>
                    <a:pt x="362" y="305"/>
                    <a:pt x="367" y="298"/>
                  </a:cubicBezTo>
                  <a:cubicBezTo>
                    <a:pt x="386" y="270"/>
                    <a:pt x="405" y="244"/>
                    <a:pt x="418" y="210"/>
                  </a:cubicBezTo>
                  <a:cubicBezTo>
                    <a:pt x="431" y="182"/>
                    <a:pt x="433" y="150"/>
                    <a:pt x="442" y="120"/>
                  </a:cubicBezTo>
                  <a:cubicBezTo>
                    <a:pt x="442" y="115"/>
                    <a:pt x="447" y="112"/>
                    <a:pt x="453" y="112"/>
                  </a:cubicBezTo>
                  <a:close/>
                  <a:moveTo>
                    <a:pt x="431" y="0"/>
                  </a:moveTo>
                  <a:cubicBezTo>
                    <a:pt x="375" y="197"/>
                    <a:pt x="210" y="369"/>
                    <a:pt x="0" y="397"/>
                  </a:cubicBezTo>
                  <a:cubicBezTo>
                    <a:pt x="88" y="611"/>
                    <a:pt x="197" y="818"/>
                    <a:pt x="326" y="1011"/>
                  </a:cubicBezTo>
                  <a:lnTo>
                    <a:pt x="401" y="968"/>
                  </a:lnTo>
                  <a:cubicBezTo>
                    <a:pt x="304" y="803"/>
                    <a:pt x="313" y="561"/>
                    <a:pt x="504" y="461"/>
                  </a:cubicBezTo>
                  <a:cubicBezTo>
                    <a:pt x="504" y="454"/>
                    <a:pt x="508" y="448"/>
                    <a:pt x="514" y="446"/>
                  </a:cubicBezTo>
                  <a:cubicBezTo>
                    <a:pt x="559" y="425"/>
                    <a:pt x="605" y="416"/>
                    <a:pt x="651" y="416"/>
                  </a:cubicBezTo>
                  <a:cubicBezTo>
                    <a:pt x="769" y="416"/>
                    <a:pt x="884" y="479"/>
                    <a:pt x="949" y="581"/>
                  </a:cubicBezTo>
                  <a:lnTo>
                    <a:pt x="1013" y="525"/>
                  </a:lnTo>
                  <a:cubicBezTo>
                    <a:pt x="994" y="504"/>
                    <a:pt x="977" y="484"/>
                    <a:pt x="960" y="465"/>
                  </a:cubicBezTo>
                  <a:cubicBezTo>
                    <a:pt x="801" y="287"/>
                    <a:pt x="624" y="131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2390491" y="1424269"/>
              <a:ext cx="108525" cy="105709"/>
            </a:xfrm>
            <a:custGeom>
              <a:avLst/>
              <a:gdLst/>
              <a:ahLst/>
              <a:cxnLst/>
              <a:rect l="l" t="t" r="r" b="b"/>
              <a:pathLst>
                <a:path w="740" h="726" extrusionOk="0">
                  <a:moveTo>
                    <a:pt x="342" y="54"/>
                  </a:moveTo>
                  <a:cubicBezTo>
                    <a:pt x="457" y="54"/>
                    <a:pt x="562" y="100"/>
                    <a:pt x="619" y="217"/>
                  </a:cubicBezTo>
                  <a:cubicBezTo>
                    <a:pt x="699" y="380"/>
                    <a:pt x="609" y="633"/>
                    <a:pt x="422" y="667"/>
                  </a:cubicBezTo>
                  <a:cubicBezTo>
                    <a:pt x="409" y="669"/>
                    <a:pt x="395" y="670"/>
                    <a:pt x="381" y="670"/>
                  </a:cubicBezTo>
                  <a:cubicBezTo>
                    <a:pt x="247" y="670"/>
                    <a:pt x="123" y="560"/>
                    <a:pt x="88" y="433"/>
                  </a:cubicBezTo>
                  <a:cubicBezTo>
                    <a:pt x="50" y="288"/>
                    <a:pt x="116" y="168"/>
                    <a:pt x="215" y="69"/>
                  </a:cubicBezTo>
                  <a:lnTo>
                    <a:pt x="221" y="69"/>
                  </a:lnTo>
                  <a:cubicBezTo>
                    <a:pt x="261" y="59"/>
                    <a:pt x="302" y="54"/>
                    <a:pt x="342" y="54"/>
                  </a:cubicBezTo>
                  <a:close/>
                  <a:moveTo>
                    <a:pt x="347" y="1"/>
                  </a:moveTo>
                  <a:cubicBezTo>
                    <a:pt x="301" y="1"/>
                    <a:pt x="255" y="10"/>
                    <a:pt x="210" y="31"/>
                  </a:cubicBezTo>
                  <a:cubicBezTo>
                    <a:pt x="204" y="33"/>
                    <a:pt x="200" y="39"/>
                    <a:pt x="200" y="46"/>
                  </a:cubicBezTo>
                  <a:cubicBezTo>
                    <a:pt x="9" y="146"/>
                    <a:pt x="0" y="388"/>
                    <a:pt x="97" y="553"/>
                  </a:cubicBezTo>
                  <a:cubicBezTo>
                    <a:pt x="155" y="654"/>
                    <a:pt x="251" y="725"/>
                    <a:pt x="366" y="725"/>
                  </a:cubicBezTo>
                  <a:cubicBezTo>
                    <a:pt x="398" y="725"/>
                    <a:pt x="432" y="720"/>
                    <a:pt x="467" y="708"/>
                  </a:cubicBezTo>
                  <a:cubicBezTo>
                    <a:pt x="647" y="645"/>
                    <a:pt x="739" y="406"/>
                    <a:pt x="677" y="234"/>
                  </a:cubicBezTo>
                  <a:cubicBezTo>
                    <a:pt x="669" y="211"/>
                    <a:pt x="658" y="187"/>
                    <a:pt x="645" y="166"/>
                  </a:cubicBezTo>
                  <a:cubicBezTo>
                    <a:pt x="580" y="64"/>
                    <a:pt x="465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2393571" y="1440285"/>
              <a:ext cx="205610" cy="208943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508" y="649"/>
                  </a:moveTo>
                  <a:cubicBezTo>
                    <a:pt x="518" y="649"/>
                    <a:pt x="526" y="665"/>
                    <a:pt x="517" y="673"/>
                  </a:cubicBezTo>
                  <a:cubicBezTo>
                    <a:pt x="482" y="694"/>
                    <a:pt x="441" y="705"/>
                    <a:pt x="401" y="705"/>
                  </a:cubicBezTo>
                  <a:cubicBezTo>
                    <a:pt x="380" y="705"/>
                    <a:pt x="360" y="702"/>
                    <a:pt x="339" y="696"/>
                  </a:cubicBezTo>
                  <a:cubicBezTo>
                    <a:pt x="331" y="692"/>
                    <a:pt x="335" y="677"/>
                    <a:pt x="342" y="677"/>
                  </a:cubicBezTo>
                  <a:cubicBezTo>
                    <a:pt x="343" y="677"/>
                    <a:pt x="343" y="677"/>
                    <a:pt x="344" y="677"/>
                  </a:cubicBezTo>
                  <a:cubicBezTo>
                    <a:pt x="360" y="680"/>
                    <a:pt x="376" y="681"/>
                    <a:pt x="391" y="681"/>
                  </a:cubicBezTo>
                  <a:cubicBezTo>
                    <a:pt x="430" y="681"/>
                    <a:pt x="465" y="671"/>
                    <a:pt x="502" y="651"/>
                  </a:cubicBezTo>
                  <a:cubicBezTo>
                    <a:pt x="504" y="650"/>
                    <a:pt x="506" y="649"/>
                    <a:pt x="508" y="649"/>
                  </a:cubicBezTo>
                  <a:close/>
                  <a:moveTo>
                    <a:pt x="548" y="665"/>
                  </a:moveTo>
                  <a:cubicBezTo>
                    <a:pt x="557" y="665"/>
                    <a:pt x="565" y="676"/>
                    <a:pt x="560" y="685"/>
                  </a:cubicBezTo>
                  <a:cubicBezTo>
                    <a:pt x="537" y="724"/>
                    <a:pt x="492" y="751"/>
                    <a:pt x="448" y="751"/>
                  </a:cubicBezTo>
                  <a:cubicBezTo>
                    <a:pt x="443" y="751"/>
                    <a:pt x="438" y="750"/>
                    <a:pt x="434" y="750"/>
                  </a:cubicBezTo>
                  <a:cubicBezTo>
                    <a:pt x="425" y="750"/>
                    <a:pt x="425" y="737"/>
                    <a:pt x="434" y="735"/>
                  </a:cubicBezTo>
                  <a:cubicBezTo>
                    <a:pt x="478" y="728"/>
                    <a:pt x="515" y="709"/>
                    <a:pt x="538" y="670"/>
                  </a:cubicBezTo>
                  <a:cubicBezTo>
                    <a:pt x="541" y="667"/>
                    <a:pt x="545" y="665"/>
                    <a:pt x="548" y="665"/>
                  </a:cubicBezTo>
                  <a:close/>
                  <a:moveTo>
                    <a:pt x="688" y="0"/>
                  </a:moveTo>
                  <a:lnTo>
                    <a:pt x="624" y="56"/>
                  </a:lnTo>
                  <a:cubicBezTo>
                    <a:pt x="637" y="77"/>
                    <a:pt x="648" y="101"/>
                    <a:pt x="656" y="124"/>
                  </a:cubicBezTo>
                  <a:cubicBezTo>
                    <a:pt x="718" y="296"/>
                    <a:pt x="628" y="535"/>
                    <a:pt x="448" y="598"/>
                  </a:cubicBezTo>
                  <a:cubicBezTo>
                    <a:pt x="413" y="610"/>
                    <a:pt x="379" y="615"/>
                    <a:pt x="346" y="615"/>
                  </a:cubicBezTo>
                  <a:cubicBezTo>
                    <a:pt x="230" y="615"/>
                    <a:pt x="135" y="544"/>
                    <a:pt x="78" y="443"/>
                  </a:cubicBezTo>
                  <a:lnTo>
                    <a:pt x="1" y="486"/>
                  </a:lnTo>
                  <a:cubicBezTo>
                    <a:pt x="127" y="673"/>
                    <a:pt x="271" y="848"/>
                    <a:pt x="431" y="1007"/>
                  </a:cubicBezTo>
                  <a:cubicBezTo>
                    <a:pt x="516" y="1090"/>
                    <a:pt x="845" y="1434"/>
                    <a:pt x="1018" y="1434"/>
                  </a:cubicBezTo>
                  <a:cubicBezTo>
                    <a:pt x="1033" y="1434"/>
                    <a:pt x="1047" y="1432"/>
                    <a:pt x="1059" y="1426"/>
                  </a:cubicBezTo>
                  <a:cubicBezTo>
                    <a:pt x="1046" y="1392"/>
                    <a:pt x="1031" y="1360"/>
                    <a:pt x="1018" y="1328"/>
                  </a:cubicBezTo>
                  <a:cubicBezTo>
                    <a:pt x="982" y="1253"/>
                    <a:pt x="948" y="1178"/>
                    <a:pt x="915" y="1103"/>
                  </a:cubicBezTo>
                  <a:lnTo>
                    <a:pt x="911" y="1099"/>
                  </a:lnTo>
                  <a:cubicBezTo>
                    <a:pt x="900" y="1092"/>
                    <a:pt x="900" y="1082"/>
                    <a:pt x="905" y="1073"/>
                  </a:cubicBezTo>
                  <a:cubicBezTo>
                    <a:pt x="901" y="1066"/>
                    <a:pt x="906" y="1061"/>
                    <a:pt x="911" y="1061"/>
                  </a:cubicBezTo>
                  <a:cubicBezTo>
                    <a:pt x="912" y="1061"/>
                    <a:pt x="914" y="1061"/>
                    <a:pt x="915" y="1062"/>
                  </a:cubicBezTo>
                  <a:cubicBezTo>
                    <a:pt x="920" y="1060"/>
                    <a:pt x="925" y="1058"/>
                    <a:pt x="929" y="1058"/>
                  </a:cubicBezTo>
                  <a:cubicBezTo>
                    <a:pt x="933" y="1058"/>
                    <a:pt x="937" y="1059"/>
                    <a:pt x="941" y="1062"/>
                  </a:cubicBezTo>
                  <a:cubicBezTo>
                    <a:pt x="1020" y="1109"/>
                    <a:pt x="1100" y="1157"/>
                    <a:pt x="1181" y="1204"/>
                  </a:cubicBezTo>
                  <a:cubicBezTo>
                    <a:pt x="1215" y="1223"/>
                    <a:pt x="1262" y="1244"/>
                    <a:pt x="1307" y="1268"/>
                  </a:cubicBezTo>
                  <a:cubicBezTo>
                    <a:pt x="1402" y="1159"/>
                    <a:pt x="1312" y="938"/>
                    <a:pt x="1205" y="748"/>
                  </a:cubicBezTo>
                  <a:lnTo>
                    <a:pt x="1194" y="748"/>
                  </a:lnTo>
                  <a:cubicBezTo>
                    <a:pt x="1181" y="748"/>
                    <a:pt x="1179" y="728"/>
                    <a:pt x="1190" y="724"/>
                  </a:cubicBezTo>
                  <a:cubicBezTo>
                    <a:pt x="1125" y="613"/>
                    <a:pt x="1059" y="514"/>
                    <a:pt x="1025" y="461"/>
                  </a:cubicBezTo>
                  <a:cubicBezTo>
                    <a:pt x="924" y="298"/>
                    <a:pt x="813" y="144"/>
                    <a:pt x="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2397677" y="1431986"/>
              <a:ext cx="95326" cy="89984"/>
            </a:xfrm>
            <a:custGeom>
              <a:avLst/>
              <a:gdLst/>
              <a:ahLst/>
              <a:cxnLst/>
              <a:rect l="l" t="t" r="r" b="b"/>
              <a:pathLst>
                <a:path w="650" h="618" extrusionOk="0">
                  <a:moveTo>
                    <a:pt x="306" y="42"/>
                  </a:moveTo>
                  <a:cubicBezTo>
                    <a:pt x="382" y="42"/>
                    <a:pt x="460" y="80"/>
                    <a:pt x="504" y="145"/>
                  </a:cubicBezTo>
                  <a:cubicBezTo>
                    <a:pt x="581" y="256"/>
                    <a:pt x="545" y="417"/>
                    <a:pt x="448" y="500"/>
                  </a:cubicBezTo>
                  <a:cubicBezTo>
                    <a:pt x="405" y="539"/>
                    <a:pt x="354" y="557"/>
                    <a:pt x="304" y="557"/>
                  </a:cubicBezTo>
                  <a:cubicBezTo>
                    <a:pt x="230" y="557"/>
                    <a:pt x="158" y="518"/>
                    <a:pt x="112" y="447"/>
                  </a:cubicBezTo>
                  <a:cubicBezTo>
                    <a:pt x="39" y="333"/>
                    <a:pt x="78" y="190"/>
                    <a:pt x="163" y="93"/>
                  </a:cubicBezTo>
                  <a:cubicBezTo>
                    <a:pt x="166" y="93"/>
                    <a:pt x="166" y="91"/>
                    <a:pt x="168" y="89"/>
                  </a:cubicBezTo>
                  <a:cubicBezTo>
                    <a:pt x="176" y="81"/>
                    <a:pt x="185" y="72"/>
                    <a:pt x="193" y="66"/>
                  </a:cubicBezTo>
                  <a:cubicBezTo>
                    <a:pt x="196" y="63"/>
                    <a:pt x="198" y="62"/>
                    <a:pt x="200" y="62"/>
                  </a:cubicBezTo>
                  <a:cubicBezTo>
                    <a:pt x="202" y="62"/>
                    <a:pt x="204" y="63"/>
                    <a:pt x="206" y="66"/>
                  </a:cubicBezTo>
                  <a:cubicBezTo>
                    <a:pt x="237" y="50"/>
                    <a:pt x="272" y="42"/>
                    <a:pt x="306" y="42"/>
                  </a:cubicBezTo>
                  <a:close/>
                  <a:moveTo>
                    <a:pt x="293" y="1"/>
                  </a:moveTo>
                  <a:cubicBezTo>
                    <a:pt x="253" y="1"/>
                    <a:pt x="212" y="6"/>
                    <a:pt x="172" y="16"/>
                  </a:cubicBezTo>
                  <a:lnTo>
                    <a:pt x="166" y="16"/>
                  </a:lnTo>
                  <a:cubicBezTo>
                    <a:pt x="67" y="115"/>
                    <a:pt x="1" y="235"/>
                    <a:pt x="39" y="380"/>
                  </a:cubicBezTo>
                  <a:cubicBezTo>
                    <a:pt x="74" y="507"/>
                    <a:pt x="198" y="617"/>
                    <a:pt x="332" y="617"/>
                  </a:cubicBezTo>
                  <a:cubicBezTo>
                    <a:pt x="346" y="617"/>
                    <a:pt x="360" y="616"/>
                    <a:pt x="373" y="614"/>
                  </a:cubicBezTo>
                  <a:cubicBezTo>
                    <a:pt x="560" y="580"/>
                    <a:pt x="650" y="327"/>
                    <a:pt x="570" y="164"/>
                  </a:cubicBezTo>
                  <a:cubicBezTo>
                    <a:pt x="513" y="47"/>
                    <a:pt x="408" y="1"/>
                    <a:pt x="293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2403397" y="1438101"/>
              <a:ext cx="79634" cy="74987"/>
            </a:xfrm>
            <a:custGeom>
              <a:avLst/>
              <a:gdLst/>
              <a:ahLst/>
              <a:cxnLst/>
              <a:rect l="l" t="t" r="r" b="b"/>
              <a:pathLst>
                <a:path w="543" h="515" extrusionOk="0">
                  <a:moveTo>
                    <a:pt x="272" y="45"/>
                  </a:moveTo>
                  <a:cubicBezTo>
                    <a:pt x="337" y="45"/>
                    <a:pt x="401" y="75"/>
                    <a:pt x="437" y="137"/>
                  </a:cubicBezTo>
                  <a:cubicBezTo>
                    <a:pt x="495" y="233"/>
                    <a:pt x="461" y="366"/>
                    <a:pt x="375" y="437"/>
                  </a:cubicBezTo>
                  <a:cubicBezTo>
                    <a:pt x="342" y="464"/>
                    <a:pt x="303" y="476"/>
                    <a:pt x="265" y="476"/>
                  </a:cubicBezTo>
                  <a:cubicBezTo>
                    <a:pt x="196" y="476"/>
                    <a:pt x="128" y="435"/>
                    <a:pt x="95" y="366"/>
                  </a:cubicBezTo>
                  <a:cubicBezTo>
                    <a:pt x="47" y="268"/>
                    <a:pt x="82" y="167"/>
                    <a:pt x="135" y="81"/>
                  </a:cubicBezTo>
                  <a:cubicBezTo>
                    <a:pt x="138" y="82"/>
                    <a:pt x="141" y="83"/>
                    <a:pt x="143" y="83"/>
                  </a:cubicBezTo>
                  <a:cubicBezTo>
                    <a:pt x="147" y="83"/>
                    <a:pt x="151" y="82"/>
                    <a:pt x="154" y="79"/>
                  </a:cubicBezTo>
                  <a:cubicBezTo>
                    <a:pt x="190" y="56"/>
                    <a:pt x="231" y="45"/>
                    <a:pt x="272" y="45"/>
                  </a:cubicBezTo>
                  <a:close/>
                  <a:moveTo>
                    <a:pt x="266" y="0"/>
                  </a:moveTo>
                  <a:cubicBezTo>
                    <a:pt x="232" y="0"/>
                    <a:pt x="198" y="8"/>
                    <a:pt x="167" y="24"/>
                  </a:cubicBezTo>
                  <a:cubicBezTo>
                    <a:pt x="166" y="21"/>
                    <a:pt x="164" y="20"/>
                    <a:pt x="162" y="20"/>
                  </a:cubicBezTo>
                  <a:cubicBezTo>
                    <a:pt x="159" y="20"/>
                    <a:pt x="157" y="21"/>
                    <a:pt x="154" y="24"/>
                  </a:cubicBezTo>
                  <a:cubicBezTo>
                    <a:pt x="146" y="30"/>
                    <a:pt x="137" y="39"/>
                    <a:pt x="129" y="47"/>
                  </a:cubicBezTo>
                  <a:cubicBezTo>
                    <a:pt x="129" y="47"/>
                    <a:pt x="129" y="47"/>
                    <a:pt x="129" y="49"/>
                  </a:cubicBezTo>
                  <a:cubicBezTo>
                    <a:pt x="127" y="49"/>
                    <a:pt x="127" y="51"/>
                    <a:pt x="124" y="54"/>
                  </a:cubicBezTo>
                  <a:cubicBezTo>
                    <a:pt x="39" y="148"/>
                    <a:pt x="0" y="291"/>
                    <a:pt x="73" y="407"/>
                  </a:cubicBezTo>
                  <a:cubicBezTo>
                    <a:pt x="119" y="477"/>
                    <a:pt x="191" y="515"/>
                    <a:pt x="264" y="515"/>
                  </a:cubicBezTo>
                  <a:cubicBezTo>
                    <a:pt x="315" y="515"/>
                    <a:pt x="366" y="497"/>
                    <a:pt x="409" y="458"/>
                  </a:cubicBezTo>
                  <a:cubicBezTo>
                    <a:pt x="506" y="375"/>
                    <a:pt x="542" y="214"/>
                    <a:pt x="465" y="103"/>
                  </a:cubicBezTo>
                  <a:cubicBezTo>
                    <a:pt x="421" y="38"/>
                    <a:pt x="342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2410290" y="1444508"/>
              <a:ext cx="65701" cy="62901"/>
            </a:xfrm>
            <a:custGeom>
              <a:avLst/>
              <a:gdLst/>
              <a:ahLst/>
              <a:cxnLst/>
              <a:rect l="l" t="t" r="r" b="b"/>
              <a:pathLst>
                <a:path w="448" h="432" extrusionOk="0">
                  <a:moveTo>
                    <a:pt x="225" y="1"/>
                  </a:moveTo>
                  <a:cubicBezTo>
                    <a:pt x="184" y="1"/>
                    <a:pt x="143" y="12"/>
                    <a:pt x="107" y="35"/>
                  </a:cubicBezTo>
                  <a:cubicBezTo>
                    <a:pt x="104" y="38"/>
                    <a:pt x="100" y="39"/>
                    <a:pt x="96" y="39"/>
                  </a:cubicBezTo>
                  <a:cubicBezTo>
                    <a:pt x="94" y="39"/>
                    <a:pt x="91" y="38"/>
                    <a:pt x="88" y="37"/>
                  </a:cubicBezTo>
                  <a:cubicBezTo>
                    <a:pt x="35" y="123"/>
                    <a:pt x="0" y="224"/>
                    <a:pt x="48" y="322"/>
                  </a:cubicBezTo>
                  <a:cubicBezTo>
                    <a:pt x="82" y="391"/>
                    <a:pt x="150" y="432"/>
                    <a:pt x="218" y="432"/>
                  </a:cubicBezTo>
                  <a:cubicBezTo>
                    <a:pt x="256" y="432"/>
                    <a:pt x="295" y="420"/>
                    <a:pt x="328" y="393"/>
                  </a:cubicBezTo>
                  <a:cubicBezTo>
                    <a:pt x="414" y="322"/>
                    <a:pt x="448" y="189"/>
                    <a:pt x="390" y="93"/>
                  </a:cubicBezTo>
                  <a:cubicBezTo>
                    <a:pt x="354" y="31"/>
                    <a:pt x="290" y="1"/>
                    <a:pt x="2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2441967" y="1534783"/>
              <a:ext cx="28891" cy="8154"/>
            </a:xfrm>
            <a:custGeom>
              <a:avLst/>
              <a:gdLst/>
              <a:ahLst/>
              <a:cxnLst/>
              <a:rect l="l" t="t" r="r" b="b"/>
              <a:pathLst>
                <a:path w="197" h="56" extrusionOk="0">
                  <a:moveTo>
                    <a:pt x="178" y="0"/>
                  </a:moveTo>
                  <a:cubicBezTo>
                    <a:pt x="176" y="0"/>
                    <a:pt x="174" y="1"/>
                    <a:pt x="172" y="2"/>
                  </a:cubicBezTo>
                  <a:cubicBezTo>
                    <a:pt x="135" y="22"/>
                    <a:pt x="100" y="32"/>
                    <a:pt x="61" y="32"/>
                  </a:cubicBezTo>
                  <a:cubicBezTo>
                    <a:pt x="46" y="32"/>
                    <a:pt x="30" y="31"/>
                    <a:pt x="14" y="28"/>
                  </a:cubicBezTo>
                  <a:cubicBezTo>
                    <a:pt x="5" y="28"/>
                    <a:pt x="1" y="43"/>
                    <a:pt x="9" y="47"/>
                  </a:cubicBezTo>
                  <a:cubicBezTo>
                    <a:pt x="30" y="53"/>
                    <a:pt x="50" y="56"/>
                    <a:pt x="71" y="56"/>
                  </a:cubicBezTo>
                  <a:cubicBezTo>
                    <a:pt x="111" y="56"/>
                    <a:pt x="152" y="45"/>
                    <a:pt x="187" y="24"/>
                  </a:cubicBezTo>
                  <a:cubicBezTo>
                    <a:pt x="196" y="16"/>
                    <a:pt x="188" y="0"/>
                    <a:pt x="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2455753" y="1537112"/>
              <a:ext cx="20678" cy="12813"/>
            </a:xfrm>
            <a:custGeom>
              <a:avLst/>
              <a:gdLst/>
              <a:ahLst/>
              <a:cxnLst/>
              <a:rect l="l" t="t" r="r" b="b"/>
              <a:pathLst>
                <a:path w="141" h="88" extrusionOk="0">
                  <a:moveTo>
                    <a:pt x="124" y="0"/>
                  </a:moveTo>
                  <a:cubicBezTo>
                    <a:pt x="121" y="0"/>
                    <a:pt x="117" y="2"/>
                    <a:pt x="114" y="5"/>
                  </a:cubicBezTo>
                  <a:cubicBezTo>
                    <a:pt x="91" y="44"/>
                    <a:pt x="54" y="63"/>
                    <a:pt x="10" y="72"/>
                  </a:cubicBezTo>
                  <a:cubicBezTo>
                    <a:pt x="1" y="72"/>
                    <a:pt x="1" y="85"/>
                    <a:pt x="10" y="87"/>
                  </a:cubicBezTo>
                  <a:cubicBezTo>
                    <a:pt x="13" y="87"/>
                    <a:pt x="16" y="87"/>
                    <a:pt x="20" y="87"/>
                  </a:cubicBezTo>
                  <a:cubicBezTo>
                    <a:pt x="66" y="87"/>
                    <a:pt x="112" y="60"/>
                    <a:pt x="136" y="20"/>
                  </a:cubicBezTo>
                  <a:cubicBezTo>
                    <a:pt x="141" y="11"/>
                    <a:pt x="133" y="0"/>
                    <a:pt x="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2576158" y="1549343"/>
              <a:ext cx="65408" cy="78335"/>
            </a:xfrm>
            <a:custGeom>
              <a:avLst/>
              <a:gdLst/>
              <a:ahLst/>
              <a:cxnLst/>
              <a:rect l="l" t="t" r="r" b="b"/>
              <a:pathLst>
                <a:path w="446" h="538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6"/>
                    <a:pt x="13" y="28"/>
                    <a:pt x="19" y="41"/>
                  </a:cubicBezTo>
                  <a:cubicBezTo>
                    <a:pt x="71" y="142"/>
                    <a:pt x="161" y="290"/>
                    <a:pt x="150" y="412"/>
                  </a:cubicBezTo>
                  <a:cubicBezTo>
                    <a:pt x="152" y="414"/>
                    <a:pt x="154" y="414"/>
                    <a:pt x="157" y="418"/>
                  </a:cubicBezTo>
                  <a:cubicBezTo>
                    <a:pt x="184" y="457"/>
                    <a:pt x="217" y="498"/>
                    <a:pt x="262" y="519"/>
                  </a:cubicBezTo>
                  <a:cubicBezTo>
                    <a:pt x="286" y="531"/>
                    <a:pt x="308" y="537"/>
                    <a:pt x="328" y="537"/>
                  </a:cubicBezTo>
                  <a:cubicBezTo>
                    <a:pt x="358" y="537"/>
                    <a:pt x="384" y="522"/>
                    <a:pt x="407" y="487"/>
                  </a:cubicBezTo>
                  <a:cubicBezTo>
                    <a:pt x="446" y="427"/>
                    <a:pt x="426" y="416"/>
                    <a:pt x="401" y="358"/>
                  </a:cubicBezTo>
                  <a:cubicBezTo>
                    <a:pt x="388" y="330"/>
                    <a:pt x="373" y="298"/>
                    <a:pt x="358" y="271"/>
                  </a:cubicBezTo>
                  <a:cubicBezTo>
                    <a:pt x="281" y="118"/>
                    <a:pt x="165" y="22"/>
                    <a:pt x="0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2533334" y="1604236"/>
              <a:ext cx="61448" cy="61737"/>
            </a:xfrm>
            <a:custGeom>
              <a:avLst/>
              <a:gdLst/>
              <a:ahLst/>
              <a:cxnLst/>
              <a:rect l="l" t="t" r="r" b="b"/>
              <a:pathLst>
                <a:path w="419" h="424" extrusionOk="0">
                  <a:moveTo>
                    <a:pt x="1" y="1"/>
                  </a:moveTo>
                  <a:lnTo>
                    <a:pt x="1" y="1"/>
                  </a:lnTo>
                  <a:cubicBezTo>
                    <a:pt x="44" y="73"/>
                    <a:pt x="80" y="148"/>
                    <a:pt x="119" y="223"/>
                  </a:cubicBezTo>
                  <a:cubicBezTo>
                    <a:pt x="144" y="270"/>
                    <a:pt x="166" y="318"/>
                    <a:pt x="192" y="365"/>
                  </a:cubicBezTo>
                  <a:cubicBezTo>
                    <a:pt x="198" y="404"/>
                    <a:pt x="213" y="423"/>
                    <a:pt x="240" y="423"/>
                  </a:cubicBezTo>
                  <a:cubicBezTo>
                    <a:pt x="251" y="423"/>
                    <a:pt x="263" y="420"/>
                    <a:pt x="277" y="414"/>
                  </a:cubicBezTo>
                  <a:lnTo>
                    <a:pt x="384" y="307"/>
                  </a:lnTo>
                  <a:cubicBezTo>
                    <a:pt x="419" y="262"/>
                    <a:pt x="414" y="234"/>
                    <a:pt x="369" y="221"/>
                  </a:cubicBezTo>
                  <a:cubicBezTo>
                    <a:pt x="337" y="187"/>
                    <a:pt x="271" y="161"/>
                    <a:pt x="232" y="138"/>
                  </a:cubicBezTo>
                  <a:cubicBezTo>
                    <a:pt x="155" y="93"/>
                    <a:pt x="78" y="46"/>
                    <a:pt x="1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2484058" y="1629135"/>
              <a:ext cx="64235" cy="85616"/>
            </a:xfrm>
            <a:custGeom>
              <a:avLst/>
              <a:gdLst/>
              <a:ahLst/>
              <a:cxnLst/>
              <a:rect l="l" t="t" r="r" b="b"/>
              <a:pathLst>
                <a:path w="438" h="588" extrusionOk="0">
                  <a:moveTo>
                    <a:pt x="296" y="376"/>
                  </a:moveTo>
                  <a:cubicBezTo>
                    <a:pt x="299" y="376"/>
                    <a:pt x="303" y="378"/>
                    <a:pt x="305" y="382"/>
                  </a:cubicBezTo>
                  <a:cubicBezTo>
                    <a:pt x="320" y="406"/>
                    <a:pt x="335" y="429"/>
                    <a:pt x="348" y="455"/>
                  </a:cubicBezTo>
                  <a:cubicBezTo>
                    <a:pt x="349" y="460"/>
                    <a:pt x="344" y="464"/>
                    <a:pt x="340" y="464"/>
                  </a:cubicBezTo>
                  <a:cubicBezTo>
                    <a:pt x="338" y="464"/>
                    <a:pt x="336" y="463"/>
                    <a:pt x="335" y="461"/>
                  </a:cubicBezTo>
                  <a:cubicBezTo>
                    <a:pt x="318" y="440"/>
                    <a:pt x="303" y="416"/>
                    <a:pt x="286" y="393"/>
                  </a:cubicBezTo>
                  <a:cubicBezTo>
                    <a:pt x="280" y="384"/>
                    <a:pt x="288" y="376"/>
                    <a:pt x="296" y="376"/>
                  </a:cubicBezTo>
                  <a:close/>
                  <a:moveTo>
                    <a:pt x="241" y="400"/>
                  </a:moveTo>
                  <a:cubicBezTo>
                    <a:pt x="244" y="400"/>
                    <a:pt x="247" y="401"/>
                    <a:pt x="249" y="404"/>
                  </a:cubicBezTo>
                  <a:cubicBezTo>
                    <a:pt x="264" y="427"/>
                    <a:pt x="277" y="455"/>
                    <a:pt x="292" y="476"/>
                  </a:cubicBezTo>
                  <a:cubicBezTo>
                    <a:pt x="311" y="502"/>
                    <a:pt x="333" y="521"/>
                    <a:pt x="356" y="541"/>
                  </a:cubicBezTo>
                  <a:cubicBezTo>
                    <a:pt x="363" y="547"/>
                    <a:pt x="358" y="558"/>
                    <a:pt x="351" y="558"/>
                  </a:cubicBezTo>
                  <a:cubicBezTo>
                    <a:pt x="349" y="558"/>
                    <a:pt x="347" y="557"/>
                    <a:pt x="346" y="556"/>
                  </a:cubicBezTo>
                  <a:cubicBezTo>
                    <a:pt x="296" y="524"/>
                    <a:pt x="245" y="472"/>
                    <a:pt x="228" y="414"/>
                  </a:cubicBezTo>
                  <a:cubicBezTo>
                    <a:pt x="226" y="405"/>
                    <a:pt x="234" y="400"/>
                    <a:pt x="241" y="400"/>
                  </a:cubicBezTo>
                  <a:close/>
                  <a:moveTo>
                    <a:pt x="67" y="1"/>
                  </a:moveTo>
                  <a:lnTo>
                    <a:pt x="67" y="1"/>
                  </a:lnTo>
                  <a:cubicBezTo>
                    <a:pt x="1" y="185"/>
                    <a:pt x="144" y="371"/>
                    <a:pt x="247" y="515"/>
                  </a:cubicBezTo>
                  <a:cubicBezTo>
                    <a:pt x="268" y="545"/>
                    <a:pt x="286" y="588"/>
                    <a:pt x="322" y="588"/>
                  </a:cubicBezTo>
                  <a:cubicBezTo>
                    <a:pt x="334" y="588"/>
                    <a:pt x="348" y="583"/>
                    <a:pt x="365" y="571"/>
                  </a:cubicBezTo>
                  <a:cubicBezTo>
                    <a:pt x="393" y="551"/>
                    <a:pt x="408" y="494"/>
                    <a:pt x="414" y="461"/>
                  </a:cubicBezTo>
                  <a:cubicBezTo>
                    <a:pt x="438" y="369"/>
                    <a:pt x="420" y="279"/>
                    <a:pt x="367" y="202"/>
                  </a:cubicBezTo>
                  <a:cubicBezTo>
                    <a:pt x="365" y="196"/>
                    <a:pt x="363" y="189"/>
                    <a:pt x="365" y="185"/>
                  </a:cubicBezTo>
                  <a:cubicBezTo>
                    <a:pt x="266" y="170"/>
                    <a:pt x="146" y="69"/>
                    <a:pt x="67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2579824" y="1655343"/>
              <a:ext cx="85940" cy="102943"/>
            </a:xfrm>
            <a:custGeom>
              <a:avLst/>
              <a:gdLst/>
              <a:ahLst/>
              <a:cxnLst/>
              <a:rect l="l" t="t" r="r" b="b"/>
              <a:pathLst>
                <a:path w="586" h="707" extrusionOk="0">
                  <a:moveTo>
                    <a:pt x="99" y="1"/>
                  </a:moveTo>
                  <a:cubicBezTo>
                    <a:pt x="80" y="20"/>
                    <a:pt x="59" y="35"/>
                    <a:pt x="46" y="50"/>
                  </a:cubicBezTo>
                  <a:cubicBezTo>
                    <a:pt x="31" y="65"/>
                    <a:pt x="16" y="80"/>
                    <a:pt x="1" y="93"/>
                  </a:cubicBezTo>
                  <a:cubicBezTo>
                    <a:pt x="14" y="232"/>
                    <a:pt x="33" y="363"/>
                    <a:pt x="78" y="493"/>
                  </a:cubicBezTo>
                  <a:cubicBezTo>
                    <a:pt x="82" y="476"/>
                    <a:pt x="87" y="459"/>
                    <a:pt x="93" y="442"/>
                  </a:cubicBezTo>
                  <a:cubicBezTo>
                    <a:pt x="95" y="433"/>
                    <a:pt x="102" y="429"/>
                    <a:pt x="109" y="429"/>
                  </a:cubicBezTo>
                  <a:cubicBezTo>
                    <a:pt x="117" y="429"/>
                    <a:pt x="125" y="433"/>
                    <a:pt x="129" y="440"/>
                  </a:cubicBezTo>
                  <a:cubicBezTo>
                    <a:pt x="183" y="532"/>
                    <a:pt x="258" y="609"/>
                    <a:pt x="354" y="656"/>
                  </a:cubicBezTo>
                  <a:cubicBezTo>
                    <a:pt x="385" y="671"/>
                    <a:pt x="457" y="707"/>
                    <a:pt x="510" y="707"/>
                  </a:cubicBezTo>
                  <a:cubicBezTo>
                    <a:pt x="532" y="707"/>
                    <a:pt x="550" y="700"/>
                    <a:pt x="560" y="684"/>
                  </a:cubicBezTo>
                  <a:cubicBezTo>
                    <a:pt x="586" y="645"/>
                    <a:pt x="474" y="476"/>
                    <a:pt x="455" y="448"/>
                  </a:cubicBezTo>
                  <a:cubicBezTo>
                    <a:pt x="410" y="386"/>
                    <a:pt x="356" y="337"/>
                    <a:pt x="294" y="292"/>
                  </a:cubicBezTo>
                  <a:cubicBezTo>
                    <a:pt x="279" y="281"/>
                    <a:pt x="286" y="256"/>
                    <a:pt x="305" y="251"/>
                  </a:cubicBezTo>
                  <a:cubicBezTo>
                    <a:pt x="331" y="247"/>
                    <a:pt x="356" y="245"/>
                    <a:pt x="380" y="245"/>
                  </a:cubicBezTo>
                  <a:cubicBezTo>
                    <a:pt x="314" y="138"/>
                    <a:pt x="224" y="59"/>
                    <a:pt x="104" y="5"/>
                  </a:cubicBezTo>
                  <a:cubicBezTo>
                    <a:pt x="102" y="5"/>
                    <a:pt x="99" y="3"/>
                    <a:pt x="99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2524975" y="1683882"/>
              <a:ext cx="10266" cy="12959"/>
            </a:xfrm>
            <a:custGeom>
              <a:avLst/>
              <a:gdLst/>
              <a:ahLst/>
              <a:cxnLst/>
              <a:rect l="l" t="t" r="r" b="b"/>
              <a:pathLst>
                <a:path w="70" h="89" extrusionOk="0">
                  <a:moveTo>
                    <a:pt x="16" y="0"/>
                  </a:moveTo>
                  <a:cubicBezTo>
                    <a:pt x="8" y="0"/>
                    <a:pt x="1" y="8"/>
                    <a:pt x="7" y="17"/>
                  </a:cubicBezTo>
                  <a:cubicBezTo>
                    <a:pt x="24" y="40"/>
                    <a:pt x="39" y="64"/>
                    <a:pt x="56" y="85"/>
                  </a:cubicBezTo>
                  <a:cubicBezTo>
                    <a:pt x="57" y="87"/>
                    <a:pt x="59" y="88"/>
                    <a:pt x="61" y="88"/>
                  </a:cubicBezTo>
                  <a:cubicBezTo>
                    <a:pt x="65" y="88"/>
                    <a:pt x="70" y="84"/>
                    <a:pt x="67" y="79"/>
                  </a:cubicBezTo>
                  <a:cubicBezTo>
                    <a:pt x="54" y="53"/>
                    <a:pt x="41" y="30"/>
                    <a:pt x="26" y="6"/>
                  </a:cubicBezTo>
                  <a:cubicBezTo>
                    <a:pt x="23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2517202" y="1687231"/>
              <a:ext cx="20238" cy="23151"/>
            </a:xfrm>
            <a:custGeom>
              <a:avLst/>
              <a:gdLst/>
              <a:ahLst/>
              <a:cxnLst/>
              <a:rect l="l" t="t" r="r" b="b"/>
              <a:pathLst>
                <a:path w="138" h="159" extrusionOk="0">
                  <a:moveTo>
                    <a:pt x="15" y="1"/>
                  </a:moveTo>
                  <a:cubicBezTo>
                    <a:pt x="8" y="1"/>
                    <a:pt x="0" y="6"/>
                    <a:pt x="2" y="15"/>
                  </a:cubicBezTo>
                  <a:cubicBezTo>
                    <a:pt x="19" y="73"/>
                    <a:pt x="70" y="125"/>
                    <a:pt x="120" y="157"/>
                  </a:cubicBezTo>
                  <a:cubicBezTo>
                    <a:pt x="121" y="158"/>
                    <a:pt x="123" y="158"/>
                    <a:pt x="124" y="158"/>
                  </a:cubicBezTo>
                  <a:cubicBezTo>
                    <a:pt x="131" y="158"/>
                    <a:pt x="137" y="149"/>
                    <a:pt x="130" y="142"/>
                  </a:cubicBezTo>
                  <a:cubicBezTo>
                    <a:pt x="107" y="122"/>
                    <a:pt x="85" y="103"/>
                    <a:pt x="66" y="77"/>
                  </a:cubicBezTo>
                  <a:cubicBezTo>
                    <a:pt x="49" y="56"/>
                    <a:pt x="38" y="28"/>
                    <a:pt x="23" y="5"/>
                  </a:cubicBezTo>
                  <a:cubicBezTo>
                    <a:pt x="21" y="2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2577038" y="1587055"/>
              <a:ext cx="8653" cy="5242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1" y="1"/>
                  </a:moveTo>
                  <a:cubicBezTo>
                    <a:pt x="22" y="14"/>
                    <a:pt x="7" y="22"/>
                    <a:pt x="1" y="35"/>
                  </a:cubicBezTo>
                  <a:cubicBezTo>
                    <a:pt x="22" y="35"/>
                    <a:pt x="58" y="1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2542867" y="1590841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3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2494764" y="1568417"/>
              <a:ext cx="5866" cy="4805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24" y="32"/>
                  </a:moveTo>
                  <a:cubicBezTo>
                    <a:pt x="39" y="22"/>
                    <a:pt x="35" y="0"/>
                    <a:pt x="3" y="5"/>
                  </a:cubicBezTo>
                  <a:cubicBezTo>
                    <a:pt x="1" y="20"/>
                    <a:pt x="5" y="30"/>
                    <a:pt x="2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2497257" y="1543810"/>
              <a:ext cx="5573" cy="3786"/>
            </a:xfrm>
            <a:custGeom>
              <a:avLst/>
              <a:gdLst/>
              <a:ahLst/>
              <a:cxnLst/>
              <a:rect l="l" t="t" r="r" b="b"/>
              <a:pathLst>
                <a:path w="38" h="26" extrusionOk="0">
                  <a:moveTo>
                    <a:pt x="37" y="7"/>
                  </a:moveTo>
                  <a:cubicBezTo>
                    <a:pt x="22" y="7"/>
                    <a:pt x="13" y="2"/>
                    <a:pt x="7" y="0"/>
                  </a:cubicBezTo>
                  <a:cubicBezTo>
                    <a:pt x="1" y="22"/>
                    <a:pt x="33" y="26"/>
                    <a:pt x="3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2512362" y="1537840"/>
              <a:ext cx="10852" cy="6989"/>
            </a:xfrm>
            <a:custGeom>
              <a:avLst/>
              <a:gdLst/>
              <a:ahLst/>
              <a:cxnLst/>
              <a:rect l="l" t="t" r="r" b="b"/>
              <a:pathLst>
                <a:path w="74" h="48" extrusionOk="0">
                  <a:moveTo>
                    <a:pt x="3" y="41"/>
                  </a:moveTo>
                  <a:cubicBezTo>
                    <a:pt x="30" y="48"/>
                    <a:pt x="45" y="48"/>
                    <a:pt x="73" y="41"/>
                  </a:cubicBezTo>
                  <a:cubicBezTo>
                    <a:pt x="65" y="20"/>
                    <a:pt x="56" y="0"/>
                    <a:pt x="13" y="5"/>
                  </a:cubicBezTo>
                  <a:cubicBezTo>
                    <a:pt x="5" y="13"/>
                    <a:pt x="0" y="24"/>
                    <a:pt x="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2506643" y="1533472"/>
              <a:ext cx="1760" cy="233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5"/>
                    <a:pt x="3" y="0"/>
                    <a:pt x="3" y="7"/>
                  </a:cubicBezTo>
                  <a:cubicBezTo>
                    <a:pt x="1" y="11"/>
                    <a:pt x="9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2489484" y="1527211"/>
              <a:ext cx="5720" cy="4223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39" y="22"/>
                  </a:moveTo>
                  <a:lnTo>
                    <a:pt x="39" y="3"/>
                  </a:lnTo>
                  <a:cubicBezTo>
                    <a:pt x="24" y="3"/>
                    <a:pt x="2" y="1"/>
                    <a:pt x="0" y="9"/>
                  </a:cubicBezTo>
                  <a:cubicBezTo>
                    <a:pt x="19" y="9"/>
                    <a:pt x="11" y="28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2370693" y="1523426"/>
              <a:ext cx="9826" cy="6407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50" y="1"/>
                  </a:moveTo>
                  <a:cubicBezTo>
                    <a:pt x="20" y="1"/>
                    <a:pt x="3" y="14"/>
                    <a:pt x="1" y="35"/>
                  </a:cubicBezTo>
                  <a:cubicBezTo>
                    <a:pt x="20" y="33"/>
                    <a:pt x="22" y="44"/>
                    <a:pt x="41" y="42"/>
                  </a:cubicBezTo>
                  <a:cubicBezTo>
                    <a:pt x="48" y="27"/>
                    <a:pt x="67" y="12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2472765" y="1496634"/>
              <a:ext cx="11146" cy="10484"/>
            </a:xfrm>
            <a:custGeom>
              <a:avLst/>
              <a:gdLst/>
              <a:ahLst/>
              <a:cxnLst/>
              <a:rect l="l" t="t" r="r" b="b"/>
              <a:pathLst>
                <a:path w="76" h="72" extrusionOk="0">
                  <a:moveTo>
                    <a:pt x="24" y="46"/>
                  </a:moveTo>
                  <a:cubicBezTo>
                    <a:pt x="31" y="54"/>
                    <a:pt x="18" y="71"/>
                    <a:pt x="43" y="67"/>
                  </a:cubicBezTo>
                  <a:cubicBezTo>
                    <a:pt x="76" y="50"/>
                    <a:pt x="33" y="1"/>
                    <a:pt x="3" y="24"/>
                  </a:cubicBezTo>
                  <a:cubicBezTo>
                    <a:pt x="1" y="39"/>
                    <a:pt x="18" y="39"/>
                    <a:pt x="24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2402077" y="1502895"/>
              <a:ext cx="3373" cy="1747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2328896" y="1502895"/>
              <a:ext cx="3373" cy="1747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6"/>
            <p:cNvSpPr/>
            <p:nvPr/>
          </p:nvSpPr>
          <p:spPr>
            <a:xfrm>
              <a:off x="2389171" y="1409708"/>
              <a:ext cx="6746" cy="5970"/>
            </a:xfrm>
            <a:custGeom>
              <a:avLst/>
              <a:gdLst/>
              <a:ahLst/>
              <a:cxnLst/>
              <a:rect l="l" t="t" r="r" b="b"/>
              <a:pathLst>
                <a:path w="46" h="41" extrusionOk="0">
                  <a:moveTo>
                    <a:pt x="44" y="39"/>
                  </a:moveTo>
                  <a:cubicBezTo>
                    <a:pt x="46" y="17"/>
                    <a:pt x="46" y="0"/>
                    <a:pt x="14" y="4"/>
                  </a:cubicBezTo>
                  <a:cubicBezTo>
                    <a:pt x="12" y="13"/>
                    <a:pt x="1" y="17"/>
                    <a:pt x="5" y="30"/>
                  </a:cubicBezTo>
                  <a:cubicBezTo>
                    <a:pt x="18" y="34"/>
                    <a:pt x="24" y="41"/>
                    <a:pt x="44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6"/>
            <p:cNvSpPr/>
            <p:nvPr/>
          </p:nvSpPr>
          <p:spPr>
            <a:xfrm>
              <a:off x="2373479" y="1408980"/>
              <a:ext cx="3373" cy="2330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1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6"/>
            <p:cNvSpPr/>
            <p:nvPr/>
          </p:nvSpPr>
          <p:spPr>
            <a:xfrm>
              <a:off x="2486258" y="1400972"/>
              <a:ext cx="1760" cy="233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4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6"/>
            <p:cNvSpPr/>
            <p:nvPr/>
          </p:nvSpPr>
          <p:spPr>
            <a:xfrm>
              <a:off x="2431995" y="1385975"/>
              <a:ext cx="5133" cy="4223"/>
            </a:xfrm>
            <a:custGeom>
              <a:avLst/>
              <a:gdLst/>
              <a:ahLst/>
              <a:cxnLst/>
              <a:rect l="l" t="t" r="r" b="b"/>
              <a:pathLst>
                <a:path w="35" h="29" extrusionOk="0">
                  <a:moveTo>
                    <a:pt x="32" y="28"/>
                  </a:moveTo>
                  <a:cubicBezTo>
                    <a:pt x="34" y="11"/>
                    <a:pt x="30" y="0"/>
                    <a:pt x="11" y="0"/>
                  </a:cubicBezTo>
                  <a:cubicBezTo>
                    <a:pt x="0" y="9"/>
                    <a:pt x="4" y="28"/>
                    <a:pt x="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6"/>
            <p:cNvSpPr/>
            <p:nvPr/>
          </p:nvSpPr>
          <p:spPr>
            <a:xfrm>
              <a:off x="2369813" y="1382771"/>
              <a:ext cx="9533" cy="7426"/>
            </a:xfrm>
            <a:custGeom>
              <a:avLst/>
              <a:gdLst/>
              <a:ahLst/>
              <a:cxnLst/>
              <a:rect l="l" t="t" r="r" b="b"/>
              <a:pathLst>
                <a:path w="65" h="51" extrusionOk="0">
                  <a:moveTo>
                    <a:pt x="37" y="42"/>
                  </a:moveTo>
                  <a:cubicBezTo>
                    <a:pt x="30" y="16"/>
                    <a:pt x="64" y="1"/>
                    <a:pt x="17" y="1"/>
                  </a:cubicBezTo>
                  <a:cubicBezTo>
                    <a:pt x="24" y="16"/>
                    <a:pt x="0" y="50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6"/>
            <p:cNvSpPr/>
            <p:nvPr/>
          </p:nvSpPr>
          <p:spPr>
            <a:xfrm>
              <a:off x="2339308" y="1386557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6"/>
            <p:cNvSpPr/>
            <p:nvPr/>
          </p:nvSpPr>
          <p:spPr>
            <a:xfrm>
              <a:off x="2323616" y="1381024"/>
              <a:ext cx="6746" cy="4077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32" y="28"/>
                  </a:moveTo>
                  <a:cubicBezTo>
                    <a:pt x="35" y="17"/>
                    <a:pt x="45" y="13"/>
                    <a:pt x="41" y="0"/>
                  </a:cubicBezTo>
                  <a:lnTo>
                    <a:pt x="2" y="0"/>
                  </a:lnTo>
                  <a:cubicBezTo>
                    <a:pt x="0" y="17"/>
                    <a:pt x="17" y="22"/>
                    <a:pt x="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6"/>
            <p:cNvSpPr/>
            <p:nvPr/>
          </p:nvSpPr>
          <p:spPr>
            <a:xfrm>
              <a:off x="2505470" y="1382771"/>
              <a:ext cx="2933" cy="1165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0" y="7"/>
                  </a:moveTo>
                  <a:cubicBezTo>
                    <a:pt x="9" y="7"/>
                    <a:pt x="20" y="7"/>
                    <a:pt x="20" y="1"/>
                  </a:cubicBezTo>
                  <a:cubicBezTo>
                    <a:pt x="13" y="3"/>
                    <a:pt x="0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2517935" y="1375345"/>
              <a:ext cx="3080" cy="1747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6"/>
            <p:cNvSpPr/>
            <p:nvPr/>
          </p:nvSpPr>
          <p:spPr>
            <a:xfrm>
              <a:off x="2413369" y="1367192"/>
              <a:ext cx="4253" cy="5242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0" y="31"/>
                  </a:moveTo>
                  <a:cubicBezTo>
                    <a:pt x="20" y="27"/>
                    <a:pt x="20" y="22"/>
                    <a:pt x="29" y="24"/>
                  </a:cubicBezTo>
                  <a:lnTo>
                    <a:pt x="29" y="12"/>
                  </a:lnTo>
                  <a:cubicBezTo>
                    <a:pt x="5" y="1"/>
                    <a:pt x="1" y="35"/>
                    <a:pt x="2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6"/>
            <p:cNvSpPr/>
            <p:nvPr/>
          </p:nvSpPr>
          <p:spPr>
            <a:xfrm>
              <a:off x="2498283" y="1364134"/>
              <a:ext cx="2933" cy="2912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9" y="11"/>
                  </a:moveTo>
                  <a:cubicBezTo>
                    <a:pt x="9" y="11"/>
                    <a:pt x="4" y="0"/>
                    <a:pt x="0" y="11"/>
                  </a:cubicBezTo>
                  <a:cubicBezTo>
                    <a:pt x="0" y="18"/>
                    <a:pt x="17" y="20"/>
                    <a:pt x="1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6"/>
            <p:cNvSpPr/>
            <p:nvPr/>
          </p:nvSpPr>
          <p:spPr>
            <a:xfrm>
              <a:off x="2512656" y="1363551"/>
              <a:ext cx="3226" cy="2330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6"/>
            <p:cNvSpPr/>
            <p:nvPr/>
          </p:nvSpPr>
          <p:spPr>
            <a:xfrm>
              <a:off x="2322296" y="1361076"/>
              <a:ext cx="3373" cy="2912"/>
            </a:xfrm>
            <a:custGeom>
              <a:avLst/>
              <a:gdLst/>
              <a:ahLst/>
              <a:cxnLst/>
              <a:rect l="l" t="t" r="r" b="b"/>
              <a:pathLst>
                <a:path w="23" h="20" extrusionOk="0">
                  <a:moveTo>
                    <a:pt x="22" y="11"/>
                  </a:moveTo>
                  <a:cubicBezTo>
                    <a:pt x="9" y="13"/>
                    <a:pt x="5" y="0"/>
                    <a:pt x="1" y="11"/>
                  </a:cubicBezTo>
                  <a:cubicBezTo>
                    <a:pt x="1" y="17"/>
                    <a:pt x="18" y="19"/>
                    <a:pt x="2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6"/>
            <p:cNvSpPr/>
            <p:nvPr/>
          </p:nvSpPr>
          <p:spPr>
            <a:xfrm>
              <a:off x="2439474" y="1360348"/>
              <a:ext cx="1760" cy="2621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6"/>
            <p:cNvSpPr/>
            <p:nvPr/>
          </p:nvSpPr>
          <p:spPr>
            <a:xfrm>
              <a:off x="2482885" y="1351321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6"/>
            <p:cNvSpPr/>
            <p:nvPr/>
          </p:nvSpPr>
          <p:spPr>
            <a:xfrm>
              <a:off x="2482885" y="1349137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2476285" y="1348554"/>
              <a:ext cx="5133" cy="2330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5"/>
                    <a:pt x="0" y="13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6"/>
            <p:cNvSpPr/>
            <p:nvPr/>
          </p:nvSpPr>
          <p:spPr>
            <a:xfrm>
              <a:off x="2476285" y="1344186"/>
              <a:ext cx="1320" cy="2621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0" y="0"/>
                    <a:pt x="0" y="9"/>
                  </a:cubicBezTo>
                  <a:cubicBezTo>
                    <a:pt x="0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6"/>
            <p:cNvSpPr/>
            <p:nvPr/>
          </p:nvSpPr>
          <p:spPr>
            <a:xfrm>
              <a:off x="2424662" y="1343604"/>
              <a:ext cx="3373" cy="1019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4" y="0"/>
                    <a:pt x="3" y="0"/>
                    <a:pt x="1" y="7"/>
                  </a:cubicBezTo>
                  <a:cubicBezTo>
                    <a:pt x="9" y="4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6"/>
            <p:cNvSpPr/>
            <p:nvPr/>
          </p:nvSpPr>
          <p:spPr>
            <a:xfrm>
              <a:off x="2358080" y="1343167"/>
              <a:ext cx="3373" cy="1747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0"/>
                  </a:moveTo>
                  <a:cubicBezTo>
                    <a:pt x="9" y="12"/>
                    <a:pt x="22" y="5"/>
                    <a:pt x="16" y="3"/>
                  </a:cubicBezTo>
                  <a:cubicBezTo>
                    <a:pt x="14" y="1"/>
                    <a:pt x="1" y="5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6"/>
            <p:cNvSpPr/>
            <p:nvPr/>
          </p:nvSpPr>
          <p:spPr>
            <a:xfrm>
              <a:off x="2517055" y="1681552"/>
              <a:ext cx="2933" cy="1165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" y="7"/>
                  </a:moveTo>
                  <a:cubicBezTo>
                    <a:pt x="9" y="7"/>
                    <a:pt x="20" y="7"/>
                    <a:pt x="20" y="1"/>
                  </a:cubicBezTo>
                  <a:cubicBezTo>
                    <a:pt x="13" y="3"/>
                    <a:pt x="1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6"/>
            <p:cNvSpPr/>
            <p:nvPr/>
          </p:nvSpPr>
          <p:spPr>
            <a:xfrm>
              <a:off x="2529668" y="1674127"/>
              <a:ext cx="2933" cy="2038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2"/>
                  </a:moveTo>
                  <a:cubicBezTo>
                    <a:pt x="11" y="0"/>
                    <a:pt x="0" y="7"/>
                    <a:pt x="5" y="11"/>
                  </a:cubicBezTo>
                  <a:cubicBezTo>
                    <a:pt x="7" y="13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6"/>
            <p:cNvSpPr/>
            <p:nvPr/>
          </p:nvSpPr>
          <p:spPr>
            <a:xfrm>
              <a:off x="2539640" y="1673107"/>
              <a:ext cx="3373" cy="1747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6"/>
            <p:cNvSpPr/>
            <p:nvPr/>
          </p:nvSpPr>
          <p:spPr>
            <a:xfrm>
              <a:off x="2620741" y="1671651"/>
              <a:ext cx="4840" cy="2330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6"/>
            <p:cNvSpPr/>
            <p:nvPr/>
          </p:nvSpPr>
          <p:spPr>
            <a:xfrm>
              <a:off x="2605049" y="1667574"/>
              <a:ext cx="9826" cy="5387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20" y="35"/>
                  </a:moveTo>
                  <a:cubicBezTo>
                    <a:pt x="67" y="37"/>
                    <a:pt x="47" y="3"/>
                    <a:pt x="20" y="0"/>
                  </a:cubicBezTo>
                  <a:cubicBezTo>
                    <a:pt x="0" y="13"/>
                    <a:pt x="26" y="13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6"/>
            <p:cNvSpPr/>
            <p:nvPr/>
          </p:nvSpPr>
          <p:spPr>
            <a:xfrm>
              <a:off x="2585837" y="1670341"/>
              <a:ext cx="2933" cy="1456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1"/>
                  </a:moveTo>
                  <a:cubicBezTo>
                    <a:pt x="13" y="3"/>
                    <a:pt x="1" y="3"/>
                    <a:pt x="1" y="9"/>
                  </a:cubicBezTo>
                  <a:cubicBezTo>
                    <a:pt x="9" y="7"/>
                    <a:pt x="20" y="9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6"/>
            <p:cNvSpPr/>
            <p:nvPr/>
          </p:nvSpPr>
          <p:spPr>
            <a:xfrm>
              <a:off x="2656819" y="1665099"/>
              <a:ext cx="3373" cy="1602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7"/>
                    <a:pt x="5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6"/>
            <p:cNvSpPr/>
            <p:nvPr/>
          </p:nvSpPr>
          <p:spPr>
            <a:xfrm>
              <a:off x="2585251" y="1664080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6"/>
            <p:cNvSpPr/>
            <p:nvPr/>
          </p:nvSpPr>
          <p:spPr>
            <a:xfrm>
              <a:off x="2509869" y="1662915"/>
              <a:ext cx="2933" cy="2912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11"/>
                  </a:moveTo>
                  <a:cubicBezTo>
                    <a:pt x="9" y="11"/>
                    <a:pt x="5" y="0"/>
                    <a:pt x="0" y="11"/>
                  </a:cubicBezTo>
                  <a:cubicBezTo>
                    <a:pt x="0" y="17"/>
                    <a:pt x="17" y="20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6"/>
            <p:cNvSpPr/>
            <p:nvPr/>
          </p:nvSpPr>
          <p:spPr>
            <a:xfrm>
              <a:off x="2524242" y="1662187"/>
              <a:ext cx="3373" cy="2330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6"/>
            <p:cNvSpPr/>
            <p:nvPr/>
          </p:nvSpPr>
          <p:spPr>
            <a:xfrm>
              <a:off x="2597423" y="1657236"/>
              <a:ext cx="1760" cy="233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5"/>
                    <a:pt x="3" y="1"/>
                    <a:pt x="1" y="7"/>
                  </a:cubicBezTo>
                  <a:cubicBezTo>
                    <a:pt x="1" y="11"/>
                    <a:pt x="9" y="16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6"/>
            <p:cNvSpPr/>
            <p:nvPr/>
          </p:nvSpPr>
          <p:spPr>
            <a:xfrm>
              <a:off x="2596836" y="1654179"/>
              <a:ext cx="2933" cy="1602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5"/>
                    <a:pt x="16" y="0"/>
                  </a:cubicBezTo>
                  <a:cubicBezTo>
                    <a:pt x="13" y="0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6"/>
            <p:cNvSpPr/>
            <p:nvPr/>
          </p:nvSpPr>
          <p:spPr>
            <a:xfrm>
              <a:off x="2494470" y="1650102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6"/>
            <p:cNvSpPr/>
            <p:nvPr/>
          </p:nvSpPr>
          <p:spPr>
            <a:xfrm>
              <a:off x="2656232" y="1647044"/>
              <a:ext cx="5720" cy="3786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0" y="15"/>
                  </a:moveTo>
                  <a:cubicBezTo>
                    <a:pt x="13" y="26"/>
                    <a:pt x="37" y="26"/>
                    <a:pt x="39" y="9"/>
                  </a:cubicBezTo>
                  <a:cubicBezTo>
                    <a:pt x="26" y="0"/>
                    <a:pt x="3" y="0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6"/>
            <p:cNvSpPr/>
            <p:nvPr/>
          </p:nvSpPr>
          <p:spPr>
            <a:xfrm>
              <a:off x="2494470" y="1647918"/>
              <a:ext cx="2933" cy="1747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7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6"/>
            <p:cNvSpPr/>
            <p:nvPr/>
          </p:nvSpPr>
          <p:spPr>
            <a:xfrm>
              <a:off x="2487871" y="1647335"/>
              <a:ext cx="5133" cy="2330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4"/>
                    <a:pt x="0" y="13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6"/>
            <p:cNvSpPr/>
            <p:nvPr/>
          </p:nvSpPr>
          <p:spPr>
            <a:xfrm>
              <a:off x="2487871" y="1642967"/>
              <a:ext cx="1320" cy="2621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4"/>
                    <a:pt x="0" y="0"/>
                    <a:pt x="0" y="9"/>
                  </a:cubicBezTo>
                  <a:cubicBezTo>
                    <a:pt x="0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6"/>
            <p:cNvSpPr/>
            <p:nvPr/>
          </p:nvSpPr>
          <p:spPr>
            <a:xfrm>
              <a:off x="2497550" y="1631319"/>
              <a:ext cx="8066" cy="5824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44" y="39"/>
                  </a:moveTo>
                  <a:cubicBezTo>
                    <a:pt x="54" y="1"/>
                    <a:pt x="1" y="37"/>
                    <a:pt x="44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6"/>
            <p:cNvSpPr/>
            <p:nvPr/>
          </p:nvSpPr>
          <p:spPr>
            <a:xfrm>
              <a:off x="2654619" y="1632920"/>
              <a:ext cx="4840" cy="3349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1" y="22"/>
                  </a:moveTo>
                  <a:lnTo>
                    <a:pt x="20" y="22"/>
                  </a:lnTo>
                  <a:cubicBezTo>
                    <a:pt x="22" y="13"/>
                    <a:pt x="33" y="13"/>
                    <a:pt x="3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6"/>
            <p:cNvSpPr/>
            <p:nvPr/>
          </p:nvSpPr>
          <p:spPr>
            <a:xfrm>
              <a:off x="2654032" y="1620835"/>
              <a:ext cx="2933" cy="1602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0"/>
                  </a:cubicBezTo>
                  <a:cubicBezTo>
                    <a:pt x="13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6"/>
            <p:cNvSpPr/>
            <p:nvPr/>
          </p:nvSpPr>
          <p:spPr>
            <a:xfrm>
              <a:off x="2620448" y="1615739"/>
              <a:ext cx="7333" cy="3640"/>
            </a:xfrm>
            <a:custGeom>
              <a:avLst/>
              <a:gdLst/>
              <a:ahLst/>
              <a:cxnLst/>
              <a:rect l="l" t="t" r="r" b="b"/>
              <a:pathLst>
                <a:path w="50" h="25" extrusionOk="0">
                  <a:moveTo>
                    <a:pt x="4" y="16"/>
                  </a:moveTo>
                  <a:cubicBezTo>
                    <a:pt x="17" y="16"/>
                    <a:pt x="17" y="24"/>
                    <a:pt x="34" y="22"/>
                  </a:cubicBezTo>
                  <a:cubicBezTo>
                    <a:pt x="49" y="5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6"/>
            <p:cNvSpPr/>
            <p:nvPr/>
          </p:nvSpPr>
          <p:spPr>
            <a:xfrm>
              <a:off x="2564425" y="1607439"/>
              <a:ext cx="3373" cy="1602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8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10" y="11"/>
                    <a:pt x="22" y="6"/>
                    <a:pt x="1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6"/>
            <p:cNvSpPr/>
            <p:nvPr/>
          </p:nvSpPr>
          <p:spPr>
            <a:xfrm>
              <a:off x="2559439" y="1602635"/>
              <a:ext cx="5133" cy="5242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1" y="7"/>
                  </a:moveTo>
                  <a:lnTo>
                    <a:pt x="1" y="35"/>
                  </a:lnTo>
                  <a:lnTo>
                    <a:pt x="31" y="35"/>
                  </a:lnTo>
                  <a:cubicBezTo>
                    <a:pt x="33" y="18"/>
                    <a:pt x="35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6"/>
            <p:cNvSpPr/>
            <p:nvPr/>
          </p:nvSpPr>
          <p:spPr>
            <a:xfrm>
              <a:off x="2516469" y="1605547"/>
              <a:ext cx="2933" cy="1602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6"/>
            <p:cNvSpPr/>
            <p:nvPr/>
          </p:nvSpPr>
          <p:spPr>
            <a:xfrm>
              <a:off x="2651539" y="1599577"/>
              <a:ext cx="3226" cy="3931"/>
            </a:xfrm>
            <a:custGeom>
              <a:avLst/>
              <a:gdLst/>
              <a:ahLst/>
              <a:cxnLst/>
              <a:rect l="l" t="t" r="r" b="b"/>
              <a:pathLst>
                <a:path w="22" h="27" extrusionOk="0">
                  <a:moveTo>
                    <a:pt x="22" y="22"/>
                  </a:moveTo>
                  <a:lnTo>
                    <a:pt x="22" y="9"/>
                  </a:lnTo>
                  <a:cubicBezTo>
                    <a:pt x="13" y="9"/>
                    <a:pt x="11" y="3"/>
                    <a:pt x="2" y="0"/>
                  </a:cubicBezTo>
                  <a:cubicBezTo>
                    <a:pt x="2" y="11"/>
                    <a:pt x="0" y="26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6"/>
            <p:cNvSpPr/>
            <p:nvPr/>
          </p:nvSpPr>
          <p:spPr>
            <a:xfrm>
              <a:off x="2594637" y="1601761"/>
              <a:ext cx="2933" cy="1019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3" y="3"/>
                    <a:pt x="1" y="0"/>
                    <a:pt x="1" y="7"/>
                  </a:cubicBezTo>
                  <a:cubicBezTo>
                    <a:pt x="9" y="5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6"/>
            <p:cNvSpPr/>
            <p:nvPr/>
          </p:nvSpPr>
          <p:spPr>
            <a:xfrm>
              <a:off x="2632034" y="1596810"/>
              <a:ext cx="7626" cy="320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5" y="13"/>
                  </a:moveTo>
                  <a:cubicBezTo>
                    <a:pt x="18" y="13"/>
                    <a:pt x="20" y="22"/>
                    <a:pt x="35" y="19"/>
                  </a:cubicBezTo>
                  <a:cubicBezTo>
                    <a:pt x="52" y="2"/>
                    <a:pt x="0" y="0"/>
                    <a:pt x="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6"/>
            <p:cNvSpPr/>
            <p:nvPr/>
          </p:nvSpPr>
          <p:spPr>
            <a:xfrm>
              <a:off x="2662245" y="1597684"/>
              <a:ext cx="2933" cy="1165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5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6" name="Google Shape;2016;p26"/>
          <p:cNvGrpSpPr/>
          <p:nvPr/>
        </p:nvGrpSpPr>
        <p:grpSpPr>
          <a:xfrm>
            <a:off x="6288588" y="3346858"/>
            <a:ext cx="627117" cy="700472"/>
            <a:chOff x="6457721" y="3678088"/>
            <a:chExt cx="471829" cy="548639"/>
          </a:xfrm>
        </p:grpSpPr>
        <p:sp>
          <p:nvSpPr>
            <p:cNvPr id="2017" name="Google Shape;2017;p26"/>
            <p:cNvSpPr/>
            <p:nvPr/>
          </p:nvSpPr>
          <p:spPr>
            <a:xfrm rot="-3636012">
              <a:off x="6456374" y="3815156"/>
              <a:ext cx="474524" cy="274503"/>
            </a:xfrm>
            <a:custGeom>
              <a:avLst/>
              <a:gdLst/>
              <a:ahLst/>
              <a:cxnLst/>
              <a:rect l="l" t="t" r="r" b="b"/>
              <a:pathLst>
                <a:path w="1879" h="1086" extrusionOk="0">
                  <a:moveTo>
                    <a:pt x="309" y="42"/>
                  </a:moveTo>
                  <a:cubicBezTo>
                    <a:pt x="419" y="42"/>
                    <a:pt x="540" y="106"/>
                    <a:pt x="634" y="146"/>
                  </a:cubicBezTo>
                  <a:cubicBezTo>
                    <a:pt x="754" y="195"/>
                    <a:pt x="870" y="253"/>
                    <a:pt x="990" y="302"/>
                  </a:cubicBezTo>
                  <a:cubicBezTo>
                    <a:pt x="945" y="366"/>
                    <a:pt x="900" y="435"/>
                    <a:pt x="862" y="506"/>
                  </a:cubicBezTo>
                  <a:cubicBezTo>
                    <a:pt x="859" y="508"/>
                    <a:pt x="859" y="510"/>
                    <a:pt x="859" y="512"/>
                  </a:cubicBezTo>
                  <a:cubicBezTo>
                    <a:pt x="787" y="459"/>
                    <a:pt x="703" y="431"/>
                    <a:pt x="615" y="405"/>
                  </a:cubicBezTo>
                  <a:cubicBezTo>
                    <a:pt x="545" y="384"/>
                    <a:pt x="1" y="257"/>
                    <a:pt x="217" y="62"/>
                  </a:cubicBezTo>
                  <a:cubicBezTo>
                    <a:pt x="219" y="60"/>
                    <a:pt x="219" y="58"/>
                    <a:pt x="221" y="58"/>
                  </a:cubicBezTo>
                  <a:cubicBezTo>
                    <a:pt x="249" y="46"/>
                    <a:pt x="278" y="42"/>
                    <a:pt x="309" y="42"/>
                  </a:cubicBezTo>
                  <a:close/>
                  <a:moveTo>
                    <a:pt x="990" y="375"/>
                  </a:moveTo>
                  <a:cubicBezTo>
                    <a:pt x="990" y="375"/>
                    <a:pt x="990" y="377"/>
                    <a:pt x="990" y="377"/>
                  </a:cubicBezTo>
                  <a:cubicBezTo>
                    <a:pt x="1024" y="396"/>
                    <a:pt x="1061" y="411"/>
                    <a:pt x="1097" y="429"/>
                  </a:cubicBezTo>
                  <a:cubicBezTo>
                    <a:pt x="1084" y="446"/>
                    <a:pt x="1074" y="463"/>
                    <a:pt x="1063" y="482"/>
                  </a:cubicBezTo>
                  <a:cubicBezTo>
                    <a:pt x="1061" y="486"/>
                    <a:pt x="1061" y="489"/>
                    <a:pt x="1059" y="493"/>
                  </a:cubicBezTo>
                  <a:cubicBezTo>
                    <a:pt x="1050" y="501"/>
                    <a:pt x="1044" y="510"/>
                    <a:pt x="1035" y="518"/>
                  </a:cubicBezTo>
                  <a:cubicBezTo>
                    <a:pt x="1009" y="495"/>
                    <a:pt x="973" y="467"/>
                    <a:pt x="939" y="463"/>
                  </a:cubicBezTo>
                  <a:lnTo>
                    <a:pt x="930" y="463"/>
                  </a:lnTo>
                  <a:cubicBezTo>
                    <a:pt x="951" y="435"/>
                    <a:pt x="971" y="405"/>
                    <a:pt x="990" y="375"/>
                  </a:cubicBezTo>
                  <a:close/>
                  <a:moveTo>
                    <a:pt x="1424" y="314"/>
                  </a:moveTo>
                  <a:cubicBezTo>
                    <a:pt x="1487" y="314"/>
                    <a:pt x="1552" y="333"/>
                    <a:pt x="1611" y="373"/>
                  </a:cubicBezTo>
                  <a:cubicBezTo>
                    <a:pt x="1767" y="478"/>
                    <a:pt x="1812" y="683"/>
                    <a:pt x="1718" y="846"/>
                  </a:cubicBezTo>
                  <a:cubicBezTo>
                    <a:pt x="1651" y="964"/>
                    <a:pt x="1519" y="1033"/>
                    <a:pt x="1388" y="1033"/>
                  </a:cubicBezTo>
                  <a:cubicBezTo>
                    <a:pt x="1335" y="1033"/>
                    <a:pt x="1283" y="1022"/>
                    <a:pt x="1234" y="998"/>
                  </a:cubicBezTo>
                  <a:cubicBezTo>
                    <a:pt x="1050" y="908"/>
                    <a:pt x="966" y="679"/>
                    <a:pt x="1089" y="514"/>
                  </a:cubicBezTo>
                  <a:cubicBezTo>
                    <a:pt x="1095" y="514"/>
                    <a:pt x="1101" y="510"/>
                    <a:pt x="1106" y="503"/>
                  </a:cubicBezTo>
                  <a:cubicBezTo>
                    <a:pt x="1175" y="387"/>
                    <a:pt x="1297" y="314"/>
                    <a:pt x="1424" y="314"/>
                  </a:cubicBezTo>
                  <a:close/>
                  <a:moveTo>
                    <a:pt x="306" y="0"/>
                  </a:moveTo>
                  <a:cubicBezTo>
                    <a:pt x="260" y="0"/>
                    <a:pt x="217" y="13"/>
                    <a:pt x="180" y="47"/>
                  </a:cubicBezTo>
                  <a:cubicBezTo>
                    <a:pt x="90" y="120"/>
                    <a:pt x="129" y="236"/>
                    <a:pt x="213" y="302"/>
                  </a:cubicBezTo>
                  <a:cubicBezTo>
                    <a:pt x="285" y="360"/>
                    <a:pt x="386" y="386"/>
                    <a:pt x="474" y="409"/>
                  </a:cubicBezTo>
                  <a:cubicBezTo>
                    <a:pt x="605" y="448"/>
                    <a:pt x="731" y="484"/>
                    <a:pt x="859" y="531"/>
                  </a:cubicBezTo>
                  <a:cubicBezTo>
                    <a:pt x="860" y="532"/>
                    <a:pt x="861" y="532"/>
                    <a:pt x="862" y="532"/>
                  </a:cubicBezTo>
                  <a:cubicBezTo>
                    <a:pt x="866" y="532"/>
                    <a:pt x="870" y="528"/>
                    <a:pt x="870" y="525"/>
                  </a:cubicBezTo>
                  <a:cubicBezTo>
                    <a:pt x="873" y="526"/>
                    <a:pt x="875" y="526"/>
                    <a:pt x="878" y="526"/>
                  </a:cubicBezTo>
                  <a:cubicBezTo>
                    <a:pt x="881" y="526"/>
                    <a:pt x="885" y="525"/>
                    <a:pt x="887" y="523"/>
                  </a:cubicBezTo>
                  <a:cubicBezTo>
                    <a:pt x="898" y="508"/>
                    <a:pt x="909" y="495"/>
                    <a:pt x="919" y="480"/>
                  </a:cubicBezTo>
                  <a:cubicBezTo>
                    <a:pt x="919" y="484"/>
                    <a:pt x="921" y="491"/>
                    <a:pt x="928" y="495"/>
                  </a:cubicBezTo>
                  <a:cubicBezTo>
                    <a:pt x="943" y="503"/>
                    <a:pt x="962" y="508"/>
                    <a:pt x="979" y="516"/>
                  </a:cubicBezTo>
                  <a:cubicBezTo>
                    <a:pt x="992" y="523"/>
                    <a:pt x="1007" y="531"/>
                    <a:pt x="1020" y="540"/>
                  </a:cubicBezTo>
                  <a:cubicBezTo>
                    <a:pt x="930" y="679"/>
                    <a:pt x="1005" y="891"/>
                    <a:pt x="1134" y="996"/>
                  </a:cubicBezTo>
                  <a:cubicBezTo>
                    <a:pt x="1209" y="1057"/>
                    <a:pt x="1300" y="1086"/>
                    <a:pt x="1391" y="1086"/>
                  </a:cubicBezTo>
                  <a:cubicBezTo>
                    <a:pt x="1524" y="1086"/>
                    <a:pt x="1658" y="1024"/>
                    <a:pt x="1742" y="910"/>
                  </a:cubicBezTo>
                  <a:cubicBezTo>
                    <a:pt x="1879" y="724"/>
                    <a:pt x="1834" y="456"/>
                    <a:pt x="1641" y="326"/>
                  </a:cubicBezTo>
                  <a:cubicBezTo>
                    <a:pt x="1574" y="280"/>
                    <a:pt x="1500" y="259"/>
                    <a:pt x="1426" y="259"/>
                  </a:cubicBezTo>
                  <a:cubicBezTo>
                    <a:pt x="1309" y="259"/>
                    <a:pt x="1193" y="313"/>
                    <a:pt x="1114" y="407"/>
                  </a:cubicBezTo>
                  <a:cubicBezTo>
                    <a:pt x="1080" y="386"/>
                    <a:pt x="1046" y="364"/>
                    <a:pt x="1009" y="345"/>
                  </a:cubicBezTo>
                  <a:cubicBezTo>
                    <a:pt x="1018" y="334"/>
                    <a:pt x="1024" y="321"/>
                    <a:pt x="1031" y="311"/>
                  </a:cubicBezTo>
                  <a:cubicBezTo>
                    <a:pt x="1037" y="300"/>
                    <a:pt x="1031" y="289"/>
                    <a:pt x="1020" y="285"/>
                  </a:cubicBezTo>
                  <a:cubicBezTo>
                    <a:pt x="1020" y="279"/>
                    <a:pt x="1018" y="270"/>
                    <a:pt x="1009" y="266"/>
                  </a:cubicBezTo>
                  <a:cubicBezTo>
                    <a:pt x="834" y="174"/>
                    <a:pt x="647" y="94"/>
                    <a:pt x="461" y="32"/>
                  </a:cubicBezTo>
                  <a:cubicBezTo>
                    <a:pt x="410" y="15"/>
                    <a:pt x="357" y="0"/>
                    <a:pt x="3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26"/>
            <p:cNvSpPr/>
            <p:nvPr/>
          </p:nvSpPr>
          <p:spPr>
            <a:xfrm rot="-3636012">
              <a:off x="6671179" y="3778779"/>
              <a:ext cx="213902" cy="181738"/>
            </a:xfrm>
            <a:custGeom>
              <a:avLst/>
              <a:gdLst/>
              <a:ahLst/>
              <a:cxnLst/>
              <a:rect l="l" t="t" r="r" b="b"/>
              <a:pathLst>
                <a:path w="847" h="719" extrusionOk="0">
                  <a:moveTo>
                    <a:pt x="439" y="58"/>
                  </a:moveTo>
                  <a:cubicBezTo>
                    <a:pt x="508" y="58"/>
                    <a:pt x="576" y="76"/>
                    <a:pt x="626" y="110"/>
                  </a:cubicBezTo>
                  <a:cubicBezTo>
                    <a:pt x="765" y="204"/>
                    <a:pt x="789" y="387"/>
                    <a:pt x="686" y="517"/>
                  </a:cubicBezTo>
                  <a:cubicBezTo>
                    <a:pt x="623" y="600"/>
                    <a:pt x="528" y="647"/>
                    <a:pt x="433" y="647"/>
                  </a:cubicBezTo>
                  <a:cubicBezTo>
                    <a:pt x="372" y="647"/>
                    <a:pt x="311" y="627"/>
                    <a:pt x="257" y="586"/>
                  </a:cubicBezTo>
                  <a:cubicBezTo>
                    <a:pt x="135" y="491"/>
                    <a:pt x="112" y="305"/>
                    <a:pt x="215" y="189"/>
                  </a:cubicBezTo>
                  <a:cubicBezTo>
                    <a:pt x="208" y="185"/>
                    <a:pt x="204" y="175"/>
                    <a:pt x="210" y="166"/>
                  </a:cubicBezTo>
                  <a:cubicBezTo>
                    <a:pt x="256" y="91"/>
                    <a:pt x="347" y="58"/>
                    <a:pt x="439" y="58"/>
                  </a:cubicBezTo>
                  <a:close/>
                  <a:moveTo>
                    <a:pt x="458" y="0"/>
                  </a:moveTo>
                  <a:cubicBezTo>
                    <a:pt x="331" y="0"/>
                    <a:pt x="209" y="73"/>
                    <a:pt x="140" y="189"/>
                  </a:cubicBezTo>
                  <a:cubicBezTo>
                    <a:pt x="135" y="196"/>
                    <a:pt x="129" y="198"/>
                    <a:pt x="123" y="200"/>
                  </a:cubicBezTo>
                  <a:cubicBezTo>
                    <a:pt x="0" y="365"/>
                    <a:pt x="84" y="594"/>
                    <a:pt x="268" y="684"/>
                  </a:cubicBezTo>
                  <a:cubicBezTo>
                    <a:pt x="317" y="708"/>
                    <a:pt x="369" y="719"/>
                    <a:pt x="422" y="719"/>
                  </a:cubicBezTo>
                  <a:cubicBezTo>
                    <a:pt x="553" y="719"/>
                    <a:pt x="685" y="650"/>
                    <a:pt x="752" y="532"/>
                  </a:cubicBezTo>
                  <a:cubicBezTo>
                    <a:pt x="846" y="369"/>
                    <a:pt x="801" y="164"/>
                    <a:pt x="645" y="59"/>
                  </a:cubicBezTo>
                  <a:cubicBezTo>
                    <a:pt x="586" y="19"/>
                    <a:pt x="521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6"/>
            <p:cNvSpPr/>
            <p:nvPr/>
          </p:nvSpPr>
          <p:spPr>
            <a:xfrm rot="-3636012">
              <a:off x="6694154" y="3788318"/>
              <a:ext cx="171223" cy="149132"/>
            </a:xfrm>
            <a:custGeom>
              <a:avLst/>
              <a:gdLst/>
              <a:ahLst/>
              <a:cxnLst/>
              <a:rect l="l" t="t" r="r" b="b"/>
              <a:pathLst>
                <a:path w="678" h="590" extrusionOk="0">
                  <a:moveTo>
                    <a:pt x="325" y="42"/>
                  </a:moveTo>
                  <a:cubicBezTo>
                    <a:pt x="386" y="42"/>
                    <a:pt x="448" y="59"/>
                    <a:pt x="489" y="85"/>
                  </a:cubicBezTo>
                  <a:cubicBezTo>
                    <a:pt x="622" y="173"/>
                    <a:pt x="630" y="345"/>
                    <a:pt x="528" y="460"/>
                  </a:cubicBezTo>
                  <a:cubicBezTo>
                    <a:pt x="473" y="519"/>
                    <a:pt x="398" y="551"/>
                    <a:pt x="323" y="551"/>
                  </a:cubicBezTo>
                  <a:cubicBezTo>
                    <a:pt x="265" y="551"/>
                    <a:pt x="207" y="532"/>
                    <a:pt x="159" y="492"/>
                  </a:cubicBezTo>
                  <a:cubicBezTo>
                    <a:pt x="50" y="398"/>
                    <a:pt x="61" y="255"/>
                    <a:pt x="125" y="141"/>
                  </a:cubicBezTo>
                  <a:cubicBezTo>
                    <a:pt x="127" y="139"/>
                    <a:pt x="127" y="135"/>
                    <a:pt x="125" y="132"/>
                  </a:cubicBezTo>
                  <a:cubicBezTo>
                    <a:pt x="129" y="132"/>
                    <a:pt x="131" y="130"/>
                    <a:pt x="134" y="126"/>
                  </a:cubicBezTo>
                  <a:cubicBezTo>
                    <a:pt x="173" y="67"/>
                    <a:pt x="249" y="42"/>
                    <a:pt x="325" y="42"/>
                  </a:cubicBezTo>
                  <a:close/>
                  <a:moveTo>
                    <a:pt x="328" y="1"/>
                  </a:moveTo>
                  <a:cubicBezTo>
                    <a:pt x="236" y="1"/>
                    <a:pt x="144" y="34"/>
                    <a:pt x="97" y="109"/>
                  </a:cubicBezTo>
                  <a:cubicBezTo>
                    <a:pt x="93" y="118"/>
                    <a:pt x="95" y="128"/>
                    <a:pt x="104" y="132"/>
                  </a:cubicBezTo>
                  <a:cubicBezTo>
                    <a:pt x="1" y="248"/>
                    <a:pt x="24" y="434"/>
                    <a:pt x="146" y="529"/>
                  </a:cubicBezTo>
                  <a:cubicBezTo>
                    <a:pt x="200" y="570"/>
                    <a:pt x="261" y="590"/>
                    <a:pt x="322" y="590"/>
                  </a:cubicBezTo>
                  <a:cubicBezTo>
                    <a:pt x="417" y="590"/>
                    <a:pt x="512" y="543"/>
                    <a:pt x="575" y="460"/>
                  </a:cubicBezTo>
                  <a:cubicBezTo>
                    <a:pt x="678" y="330"/>
                    <a:pt x="654" y="147"/>
                    <a:pt x="515" y="53"/>
                  </a:cubicBezTo>
                  <a:cubicBezTo>
                    <a:pt x="465" y="19"/>
                    <a:pt x="397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6"/>
            <p:cNvSpPr/>
            <p:nvPr/>
          </p:nvSpPr>
          <p:spPr>
            <a:xfrm rot="-3636012">
              <a:off x="6707028" y="3798348"/>
              <a:ext cx="146726" cy="128910"/>
            </a:xfrm>
            <a:custGeom>
              <a:avLst/>
              <a:gdLst/>
              <a:ahLst/>
              <a:cxnLst/>
              <a:rect l="l" t="t" r="r" b="b"/>
              <a:pathLst>
                <a:path w="581" h="510" extrusionOk="0">
                  <a:moveTo>
                    <a:pt x="281" y="62"/>
                  </a:moveTo>
                  <a:cubicBezTo>
                    <a:pt x="300" y="62"/>
                    <a:pt x="319" y="65"/>
                    <a:pt x="336" y="71"/>
                  </a:cubicBezTo>
                  <a:cubicBezTo>
                    <a:pt x="347" y="75"/>
                    <a:pt x="349" y="95"/>
                    <a:pt x="336" y="95"/>
                  </a:cubicBezTo>
                  <a:cubicBezTo>
                    <a:pt x="336" y="95"/>
                    <a:pt x="335" y="95"/>
                    <a:pt x="334" y="95"/>
                  </a:cubicBezTo>
                  <a:cubicBezTo>
                    <a:pt x="323" y="94"/>
                    <a:pt x="312" y="94"/>
                    <a:pt x="302" y="94"/>
                  </a:cubicBezTo>
                  <a:cubicBezTo>
                    <a:pt x="254" y="94"/>
                    <a:pt x="213" y="99"/>
                    <a:pt x="165" y="120"/>
                  </a:cubicBezTo>
                  <a:cubicBezTo>
                    <a:pt x="163" y="122"/>
                    <a:pt x="161" y="122"/>
                    <a:pt x="159" y="122"/>
                  </a:cubicBezTo>
                  <a:cubicBezTo>
                    <a:pt x="150" y="122"/>
                    <a:pt x="145" y="110"/>
                    <a:pt x="154" y="103"/>
                  </a:cubicBezTo>
                  <a:cubicBezTo>
                    <a:pt x="188" y="79"/>
                    <a:pt x="235" y="62"/>
                    <a:pt x="281" y="62"/>
                  </a:cubicBezTo>
                  <a:close/>
                  <a:moveTo>
                    <a:pt x="229" y="140"/>
                  </a:moveTo>
                  <a:cubicBezTo>
                    <a:pt x="236" y="140"/>
                    <a:pt x="243" y="141"/>
                    <a:pt x="251" y="142"/>
                  </a:cubicBezTo>
                  <a:cubicBezTo>
                    <a:pt x="264" y="144"/>
                    <a:pt x="261" y="163"/>
                    <a:pt x="249" y="163"/>
                  </a:cubicBezTo>
                  <a:cubicBezTo>
                    <a:pt x="242" y="163"/>
                    <a:pt x="236" y="163"/>
                    <a:pt x="230" y="163"/>
                  </a:cubicBezTo>
                  <a:cubicBezTo>
                    <a:pt x="198" y="163"/>
                    <a:pt x="168" y="168"/>
                    <a:pt x="137" y="180"/>
                  </a:cubicBezTo>
                  <a:cubicBezTo>
                    <a:pt x="136" y="181"/>
                    <a:pt x="135" y="181"/>
                    <a:pt x="134" y="181"/>
                  </a:cubicBezTo>
                  <a:cubicBezTo>
                    <a:pt x="127" y="181"/>
                    <a:pt x="123" y="171"/>
                    <a:pt x="131" y="168"/>
                  </a:cubicBezTo>
                  <a:cubicBezTo>
                    <a:pt x="161" y="152"/>
                    <a:pt x="195" y="140"/>
                    <a:pt x="229" y="140"/>
                  </a:cubicBezTo>
                  <a:close/>
                  <a:moveTo>
                    <a:pt x="275" y="0"/>
                  </a:moveTo>
                  <a:cubicBezTo>
                    <a:pt x="199" y="0"/>
                    <a:pt x="123" y="25"/>
                    <a:pt x="84" y="84"/>
                  </a:cubicBezTo>
                  <a:cubicBezTo>
                    <a:pt x="81" y="88"/>
                    <a:pt x="79" y="90"/>
                    <a:pt x="75" y="90"/>
                  </a:cubicBezTo>
                  <a:cubicBezTo>
                    <a:pt x="77" y="93"/>
                    <a:pt x="77" y="97"/>
                    <a:pt x="75" y="99"/>
                  </a:cubicBezTo>
                  <a:cubicBezTo>
                    <a:pt x="11" y="213"/>
                    <a:pt x="0" y="356"/>
                    <a:pt x="109" y="450"/>
                  </a:cubicBezTo>
                  <a:cubicBezTo>
                    <a:pt x="157" y="490"/>
                    <a:pt x="215" y="509"/>
                    <a:pt x="273" y="509"/>
                  </a:cubicBezTo>
                  <a:cubicBezTo>
                    <a:pt x="348" y="509"/>
                    <a:pt x="423" y="477"/>
                    <a:pt x="478" y="418"/>
                  </a:cubicBezTo>
                  <a:cubicBezTo>
                    <a:pt x="580" y="303"/>
                    <a:pt x="572" y="131"/>
                    <a:pt x="439" y="43"/>
                  </a:cubicBezTo>
                  <a:cubicBezTo>
                    <a:pt x="398" y="17"/>
                    <a:pt x="336" y="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6"/>
            <p:cNvSpPr/>
            <p:nvPr/>
          </p:nvSpPr>
          <p:spPr>
            <a:xfrm rot="-3636012">
              <a:off x="6713605" y="3844619"/>
              <a:ext cx="51518" cy="15166"/>
            </a:xfrm>
            <a:custGeom>
              <a:avLst/>
              <a:gdLst/>
              <a:ahLst/>
              <a:cxnLst/>
              <a:rect l="l" t="t" r="r" b="b"/>
              <a:pathLst>
                <a:path w="204" h="60" extrusionOk="0">
                  <a:moveTo>
                    <a:pt x="139" y="0"/>
                  </a:moveTo>
                  <a:cubicBezTo>
                    <a:pt x="92" y="0"/>
                    <a:pt x="43" y="16"/>
                    <a:pt x="9" y="42"/>
                  </a:cubicBezTo>
                  <a:cubicBezTo>
                    <a:pt x="0" y="48"/>
                    <a:pt x="5" y="59"/>
                    <a:pt x="14" y="59"/>
                  </a:cubicBezTo>
                  <a:cubicBezTo>
                    <a:pt x="16" y="59"/>
                    <a:pt x="18" y="59"/>
                    <a:pt x="20" y="57"/>
                  </a:cubicBezTo>
                  <a:cubicBezTo>
                    <a:pt x="66" y="36"/>
                    <a:pt x="109" y="31"/>
                    <a:pt x="157" y="31"/>
                  </a:cubicBezTo>
                  <a:cubicBezTo>
                    <a:pt x="167" y="31"/>
                    <a:pt x="178" y="31"/>
                    <a:pt x="189" y="32"/>
                  </a:cubicBezTo>
                  <a:cubicBezTo>
                    <a:pt x="190" y="32"/>
                    <a:pt x="191" y="32"/>
                    <a:pt x="191" y="32"/>
                  </a:cubicBezTo>
                  <a:cubicBezTo>
                    <a:pt x="204" y="32"/>
                    <a:pt x="202" y="12"/>
                    <a:pt x="191" y="8"/>
                  </a:cubicBezTo>
                  <a:cubicBezTo>
                    <a:pt x="175" y="3"/>
                    <a:pt x="157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6"/>
            <p:cNvSpPr/>
            <p:nvPr/>
          </p:nvSpPr>
          <p:spPr>
            <a:xfrm rot="-3636012">
              <a:off x="6729885" y="3867132"/>
              <a:ext cx="35608" cy="10616"/>
            </a:xfrm>
            <a:custGeom>
              <a:avLst/>
              <a:gdLst/>
              <a:ahLst/>
              <a:cxnLst/>
              <a:rect l="l" t="t" r="r" b="b"/>
              <a:pathLst>
                <a:path w="141" h="42" extrusionOk="0">
                  <a:moveTo>
                    <a:pt x="106" y="0"/>
                  </a:moveTo>
                  <a:cubicBezTo>
                    <a:pt x="72" y="0"/>
                    <a:pt x="38" y="12"/>
                    <a:pt x="8" y="28"/>
                  </a:cubicBezTo>
                  <a:cubicBezTo>
                    <a:pt x="0" y="31"/>
                    <a:pt x="4" y="41"/>
                    <a:pt x="11" y="41"/>
                  </a:cubicBezTo>
                  <a:cubicBezTo>
                    <a:pt x="12" y="41"/>
                    <a:pt x="13" y="41"/>
                    <a:pt x="14" y="40"/>
                  </a:cubicBezTo>
                  <a:cubicBezTo>
                    <a:pt x="51" y="25"/>
                    <a:pt x="87" y="23"/>
                    <a:pt x="126" y="23"/>
                  </a:cubicBezTo>
                  <a:cubicBezTo>
                    <a:pt x="138" y="23"/>
                    <a:pt x="141" y="4"/>
                    <a:pt x="128" y="2"/>
                  </a:cubicBezTo>
                  <a:cubicBezTo>
                    <a:pt x="120" y="1"/>
                    <a:pt x="113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6"/>
            <p:cNvSpPr/>
            <p:nvPr/>
          </p:nvSpPr>
          <p:spPr>
            <a:xfrm rot="-3636012">
              <a:off x="6660432" y="3905674"/>
              <a:ext cx="42427" cy="36651"/>
            </a:xfrm>
            <a:custGeom>
              <a:avLst/>
              <a:gdLst/>
              <a:ahLst/>
              <a:cxnLst/>
              <a:rect l="l" t="t" r="r" b="b"/>
              <a:pathLst>
                <a:path w="168" h="145" extrusionOk="0">
                  <a:moveTo>
                    <a:pt x="60" y="1"/>
                  </a:moveTo>
                  <a:cubicBezTo>
                    <a:pt x="41" y="31"/>
                    <a:pt x="21" y="61"/>
                    <a:pt x="0" y="89"/>
                  </a:cubicBezTo>
                  <a:lnTo>
                    <a:pt x="9" y="89"/>
                  </a:lnTo>
                  <a:cubicBezTo>
                    <a:pt x="43" y="93"/>
                    <a:pt x="79" y="121"/>
                    <a:pt x="105" y="144"/>
                  </a:cubicBezTo>
                  <a:cubicBezTo>
                    <a:pt x="114" y="136"/>
                    <a:pt x="122" y="127"/>
                    <a:pt x="131" y="119"/>
                  </a:cubicBezTo>
                  <a:cubicBezTo>
                    <a:pt x="131" y="115"/>
                    <a:pt x="131" y="112"/>
                    <a:pt x="133" y="108"/>
                  </a:cubicBezTo>
                  <a:cubicBezTo>
                    <a:pt x="144" y="89"/>
                    <a:pt x="154" y="72"/>
                    <a:pt x="167" y="55"/>
                  </a:cubicBezTo>
                  <a:cubicBezTo>
                    <a:pt x="131" y="40"/>
                    <a:pt x="94" y="22"/>
                    <a:pt x="60" y="3"/>
                  </a:cubicBezTo>
                  <a:cubicBezTo>
                    <a:pt x="60" y="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6"/>
            <p:cNvSpPr/>
            <p:nvPr/>
          </p:nvSpPr>
          <p:spPr>
            <a:xfrm rot="-3636012">
              <a:off x="6454947" y="3957321"/>
              <a:ext cx="250268" cy="119305"/>
            </a:xfrm>
            <a:custGeom>
              <a:avLst/>
              <a:gdLst/>
              <a:ahLst/>
              <a:cxnLst/>
              <a:rect l="l" t="t" r="r" b="b"/>
              <a:pathLst>
                <a:path w="991" h="472" extrusionOk="0">
                  <a:moveTo>
                    <a:pt x="299" y="153"/>
                  </a:moveTo>
                  <a:cubicBezTo>
                    <a:pt x="300" y="153"/>
                    <a:pt x="301" y="153"/>
                    <a:pt x="303" y="154"/>
                  </a:cubicBezTo>
                  <a:cubicBezTo>
                    <a:pt x="339" y="176"/>
                    <a:pt x="375" y="180"/>
                    <a:pt x="418" y="182"/>
                  </a:cubicBezTo>
                  <a:cubicBezTo>
                    <a:pt x="433" y="184"/>
                    <a:pt x="435" y="208"/>
                    <a:pt x="418" y="208"/>
                  </a:cubicBezTo>
                  <a:cubicBezTo>
                    <a:pt x="416" y="208"/>
                    <a:pt x="414" y="208"/>
                    <a:pt x="412" y="208"/>
                  </a:cubicBezTo>
                  <a:cubicBezTo>
                    <a:pt x="371" y="208"/>
                    <a:pt x="329" y="189"/>
                    <a:pt x="296" y="169"/>
                  </a:cubicBezTo>
                  <a:cubicBezTo>
                    <a:pt x="289" y="164"/>
                    <a:pt x="292" y="153"/>
                    <a:pt x="299" y="153"/>
                  </a:cubicBezTo>
                  <a:close/>
                  <a:moveTo>
                    <a:pt x="228" y="162"/>
                  </a:moveTo>
                  <a:cubicBezTo>
                    <a:pt x="229" y="162"/>
                    <a:pt x="231" y="162"/>
                    <a:pt x="232" y="163"/>
                  </a:cubicBezTo>
                  <a:cubicBezTo>
                    <a:pt x="294" y="193"/>
                    <a:pt x="352" y="214"/>
                    <a:pt x="420" y="225"/>
                  </a:cubicBezTo>
                  <a:cubicBezTo>
                    <a:pt x="437" y="227"/>
                    <a:pt x="432" y="251"/>
                    <a:pt x="416" y="251"/>
                  </a:cubicBezTo>
                  <a:cubicBezTo>
                    <a:pt x="415" y="251"/>
                    <a:pt x="415" y="251"/>
                    <a:pt x="414" y="250"/>
                  </a:cubicBezTo>
                  <a:cubicBezTo>
                    <a:pt x="347" y="242"/>
                    <a:pt x="275" y="216"/>
                    <a:pt x="223" y="176"/>
                  </a:cubicBezTo>
                  <a:cubicBezTo>
                    <a:pt x="216" y="172"/>
                    <a:pt x="221" y="162"/>
                    <a:pt x="228" y="162"/>
                  </a:cubicBezTo>
                  <a:close/>
                  <a:moveTo>
                    <a:pt x="309" y="1"/>
                  </a:moveTo>
                  <a:cubicBezTo>
                    <a:pt x="278" y="1"/>
                    <a:pt x="249" y="5"/>
                    <a:pt x="221" y="17"/>
                  </a:cubicBezTo>
                  <a:cubicBezTo>
                    <a:pt x="219" y="17"/>
                    <a:pt x="219" y="19"/>
                    <a:pt x="217" y="21"/>
                  </a:cubicBezTo>
                  <a:cubicBezTo>
                    <a:pt x="1" y="216"/>
                    <a:pt x="545" y="343"/>
                    <a:pt x="615" y="364"/>
                  </a:cubicBezTo>
                  <a:cubicBezTo>
                    <a:pt x="703" y="390"/>
                    <a:pt x="787" y="418"/>
                    <a:pt x="862" y="471"/>
                  </a:cubicBezTo>
                  <a:cubicBezTo>
                    <a:pt x="859" y="469"/>
                    <a:pt x="862" y="467"/>
                    <a:pt x="862" y="465"/>
                  </a:cubicBezTo>
                  <a:cubicBezTo>
                    <a:pt x="900" y="394"/>
                    <a:pt x="945" y="325"/>
                    <a:pt x="990" y="261"/>
                  </a:cubicBezTo>
                  <a:cubicBezTo>
                    <a:pt x="870" y="212"/>
                    <a:pt x="754" y="154"/>
                    <a:pt x="634" y="105"/>
                  </a:cubicBezTo>
                  <a:cubicBezTo>
                    <a:pt x="540" y="65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6"/>
            <p:cNvSpPr/>
            <p:nvPr/>
          </p:nvSpPr>
          <p:spPr>
            <a:xfrm rot="-3636012">
              <a:off x="6532635" y="4032484"/>
              <a:ext cx="37376" cy="13902"/>
            </a:xfrm>
            <a:custGeom>
              <a:avLst/>
              <a:gdLst/>
              <a:ahLst/>
              <a:cxnLst/>
              <a:rect l="l" t="t" r="r" b="b"/>
              <a:pathLst>
                <a:path w="148" h="55" extrusionOk="0">
                  <a:moveTo>
                    <a:pt x="11" y="0"/>
                  </a:moveTo>
                  <a:cubicBezTo>
                    <a:pt x="4" y="0"/>
                    <a:pt x="1" y="11"/>
                    <a:pt x="8" y="16"/>
                  </a:cubicBezTo>
                  <a:cubicBezTo>
                    <a:pt x="42" y="40"/>
                    <a:pt x="87" y="55"/>
                    <a:pt x="130" y="55"/>
                  </a:cubicBezTo>
                  <a:cubicBezTo>
                    <a:pt x="147" y="55"/>
                    <a:pt x="145" y="31"/>
                    <a:pt x="128" y="29"/>
                  </a:cubicBezTo>
                  <a:cubicBezTo>
                    <a:pt x="87" y="27"/>
                    <a:pt x="51" y="23"/>
                    <a:pt x="15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6"/>
            <p:cNvSpPr/>
            <p:nvPr/>
          </p:nvSpPr>
          <p:spPr>
            <a:xfrm rot="-3636012">
              <a:off x="6524625" y="4039046"/>
              <a:ext cx="55812" cy="22749"/>
            </a:xfrm>
            <a:custGeom>
              <a:avLst/>
              <a:gdLst/>
              <a:ahLst/>
              <a:cxnLst/>
              <a:rect l="l" t="t" r="r" b="b"/>
              <a:pathLst>
                <a:path w="221" h="90" extrusionOk="0">
                  <a:moveTo>
                    <a:pt x="12" y="1"/>
                  </a:moveTo>
                  <a:cubicBezTo>
                    <a:pt x="5" y="1"/>
                    <a:pt x="0" y="9"/>
                    <a:pt x="7" y="15"/>
                  </a:cubicBezTo>
                  <a:cubicBezTo>
                    <a:pt x="61" y="55"/>
                    <a:pt x="131" y="81"/>
                    <a:pt x="198" y="89"/>
                  </a:cubicBezTo>
                  <a:cubicBezTo>
                    <a:pt x="199" y="90"/>
                    <a:pt x="199" y="90"/>
                    <a:pt x="200" y="90"/>
                  </a:cubicBezTo>
                  <a:cubicBezTo>
                    <a:pt x="216" y="90"/>
                    <a:pt x="221" y="66"/>
                    <a:pt x="204" y="64"/>
                  </a:cubicBezTo>
                  <a:cubicBezTo>
                    <a:pt x="136" y="53"/>
                    <a:pt x="78" y="32"/>
                    <a:pt x="16" y="2"/>
                  </a:cubicBez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 rot="-3636012">
              <a:off x="6549006" y="4017723"/>
              <a:ext cx="5051" cy="3033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 rot="-3636012">
              <a:off x="6673821" y="3760805"/>
              <a:ext cx="13132" cy="12133"/>
            </a:xfrm>
            <a:custGeom>
              <a:avLst/>
              <a:gdLst/>
              <a:ahLst/>
              <a:cxnLst/>
              <a:rect l="l" t="t" r="r" b="b"/>
              <a:pathLst>
                <a:path w="52" h="48" extrusionOk="0">
                  <a:moveTo>
                    <a:pt x="28" y="46"/>
                  </a:moveTo>
                  <a:cubicBezTo>
                    <a:pt x="26" y="26"/>
                    <a:pt x="52" y="24"/>
                    <a:pt x="50" y="5"/>
                  </a:cubicBezTo>
                  <a:cubicBezTo>
                    <a:pt x="1" y="1"/>
                    <a:pt x="5" y="48"/>
                    <a:pt x="28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 rot="-3636012">
              <a:off x="6602251" y="3894329"/>
              <a:ext cx="5556" cy="2780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 rot="-3636012">
              <a:off x="6618302" y="3841835"/>
              <a:ext cx="7829" cy="5055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 rot="-3636012">
              <a:off x="6616465" y="3810478"/>
              <a:ext cx="5051" cy="4044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 rot="-3636012">
              <a:off x="6530121" y="3951479"/>
              <a:ext cx="5051" cy="3286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4" y="11"/>
                  </a:moveTo>
                  <a:cubicBezTo>
                    <a:pt x="6" y="13"/>
                    <a:pt x="19" y="6"/>
                    <a:pt x="15" y="2"/>
                  </a:cubicBezTo>
                  <a:cubicBezTo>
                    <a:pt x="11" y="0"/>
                    <a:pt x="0" y="6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3" name="Google Shape;2033;p26"/>
          <p:cNvGrpSpPr/>
          <p:nvPr/>
        </p:nvGrpSpPr>
        <p:grpSpPr>
          <a:xfrm>
            <a:off x="2230643" y="3387305"/>
            <a:ext cx="483579" cy="534899"/>
            <a:chOff x="2242814" y="3722893"/>
            <a:chExt cx="483579" cy="457199"/>
          </a:xfrm>
        </p:grpSpPr>
        <p:sp>
          <p:nvSpPr>
            <p:cNvPr id="2034" name="Google Shape;2034;p26"/>
            <p:cNvSpPr/>
            <p:nvPr/>
          </p:nvSpPr>
          <p:spPr>
            <a:xfrm>
              <a:off x="2641747" y="4016369"/>
              <a:ext cx="27558" cy="34191"/>
            </a:xfrm>
            <a:custGeom>
              <a:avLst/>
              <a:gdLst/>
              <a:ahLst/>
              <a:cxnLst/>
              <a:rect l="l" t="t" r="r" b="b"/>
              <a:pathLst>
                <a:path w="126" h="156" extrusionOk="0">
                  <a:moveTo>
                    <a:pt x="109" y="1"/>
                  </a:moveTo>
                  <a:cubicBezTo>
                    <a:pt x="104" y="1"/>
                    <a:pt x="100" y="2"/>
                    <a:pt x="97" y="6"/>
                  </a:cubicBezTo>
                  <a:cubicBezTo>
                    <a:pt x="97" y="8"/>
                    <a:pt x="95" y="10"/>
                    <a:pt x="95" y="10"/>
                  </a:cubicBezTo>
                  <a:cubicBezTo>
                    <a:pt x="76" y="64"/>
                    <a:pt x="52" y="102"/>
                    <a:pt x="10" y="137"/>
                  </a:cubicBezTo>
                  <a:cubicBezTo>
                    <a:pt x="0" y="142"/>
                    <a:pt x="5" y="155"/>
                    <a:pt x="15" y="155"/>
                  </a:cubicBezTo>
                  <a:cubicBezTo>
                    <a:pt x="16" y="155"/>
                    <a:pt x="18" y="155"/>
                    <a:pt x="20" y="154"/>
                  </a:cubicBezTo>
                  <a:cubicBezTo>
                    <a:pt x="63" y="130"/>
                    <a:pt x="102" y="87"/>
                    <a:pt x="119" y="40"/>
                  </a:cubicBezTo>
                  <a:cubicBezTo>
                    <a:pt x="121" y="34"/>
                    <a:pt x="123" y="25"/>
                    <a:pt x="123" y="19"/>
                  </a:cubicBezTo>
                  <a:cubicBezTo>
                    <a:pt x="126" y="7"/>
                    <a:pt x="117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2286776" y="3735606"/>
              <a:ext cx="420808" cy="292599"/>
            </a:xfrm>
            <a:custGeom>
              <a:avLst/>
              <a:gdLst/>
              <a:ahLst/>
              <a:cxnLst/>
              <a:rect l="l" t="t" r="r" b="b"/>
              <a:pathLst>
                <a:path w="1924" h="1335" extrusionOk="0">
                  <a:moveTo>
                    <a:pt x="1000" y="0"/>
                  </a:moveTo>
                  <a:cubicBezTo>
                    <a:pt x="695" y="0"/>
                    <a:pt x="387" y="115"/>
                    <a:pt x="178" y="338"/>
                  </a:cubicBezTo>
                  <a:cubicBezTo>
                    <a:pt x="101" y="422"/>
                    <a:pt x="41" y="516"/>
                    <a:pt x="1" y="615"/>
                  </a:cubicBezTo>
                  <a:lnTo>
                    <a:pt x="46" y="634"/>
                  </a:lnTo>
                  <a:cubicBezTo>
                    <a:pt x="73" y="589"/>
                    <a:pt x="103" y="540"/>
                    <a:pt x="140" y="499"/>
                  </a:cubicBezTo>
                  <a:cubicBezTo>
                    <a:pt x="142" y="496"/>
                    <a:pt x="146" y="494"/>
                    <a:pt x="149" y="494"/>
                  </a:cubicBezTo>
                  <a:cubicBezTo>
                    <a:pt x="159" y="494"/>
                    <a:pt x="170" y="507"/>
                    <a:pt x="163" y="518"/>
                  </a:cubicBezTo>
                  <a:cubicBezTo>
                    <a:pt x="146" y="546"/>
                    <a:pt x="123" y="574"/>
                    <a:pt x="101" y="600"/>
                  </a:cubicBezTo>
                  <a:lnTo>
                    <a:pt x="140" y="608"/>
                  </a:lnTo>
                  <a:cubicBezTo>
                    <a:pt x="153" y="595"/>
                    <a:pt x="165" y="585"/>
                    <a:pt x="178" y="576"/>
                  </a:cubicBezTo>
                  <a:cubicBezTo>
                    <a:pt x="181" y="574"/>
                    <a:pt x="184" y="574"/>
                    <a:pt x="187" y="574"/>
                  </a:cubicBezTo>
                  <a:cubicBezTo>
                    <a:pt x="199" y="574"/>
                    <a:pt x="206" y="589"/>
                    <a:pt x="198" y="600"/>
                  </a:cubicBezTo>
                  <a:cubicBezTo>
                    <a:pt x="193" y="604"/>
                    <a:pt x="191" y="608"/>
                    <a:pt x="187" y="610"/>
                  </a:cubicBezTo>
                  <a:lnTo>
                    <a:pt x="215" y="627"/>
                  </a:lnTo>
                  <a:cubicBezTo>
                    <a:pt x="262" y="546"/>
                    <a:pt x="326" y="471"/>
                    <a:pt x="405" y="411"/>
                  </a:cubicBezTo>
                  <a:cubicBezTo>
                    <a:pt x="572" y="286"/>
                    <a:pt x="793" y="215"/>
                    <a:pt x="1009" y="215"/>
                  </a:cubicBezTo>
                  <a:cubicBezTo>
                    <a:pt x="1234" y="215"/>
                    <a:pt x="1453" y="291"/>
                    <a:pt x="1605" y="460"/>
                  </a:cubicBezTo>
                  <a:cubicBezTo>
                    <a:pt x="1733" y="606"/>
                    <a:pt x="1778" y="790"/>
                    <a:pt x="1757" y="979"/>
                  </a:cubicBezTo>
                  <a:cubicBezTo>
                    <a:pt x="1746" y="1073"/>
                    <a:pt x="1727" y="1184"/>
                    <a:pt x="1680" y="1276"/>
                  </a:cubicBezTo>
                  <a:lnTo>
                    <a:pt x="1720" y="1287"/>
                  </a:lnTo>
                  <a:cubicBezTo>
                    <a:pt x="1723" y="1283"/>
                    <a:pt x="1727" y="1282"/>
                    <a:pt x="1732" y="1282"/>
                  </a:cubicBezTo>
                  <a:cubicBezTo>
                    <a:pt x="1740" y="1282"/>
                    <a:pt x="1749" y="1288"/>
                    <a:pt x="1746" y="1300"/>
                  </a:cubicBezTo>
                  <a:cubicBezTo>
                    <a:pt x="1746" y="1306"/>
                    <a:pt x="1744" y="1315"/>
                    <a:pt x="1742" y="1321"/>
                  </a:cubicBezTo>
                  <a:lnTo>
                    <a:pt x="1789" y="1334"/>
                  </a:lnTo>
                  <a:cubicBezTo>
                    <a:pt x="1860" y="1094"/>
                    <a:pt x="1924" y="857"/>
                    <a:pt x="1862" y="602"/>
                  </a:cubicBezTo>
                  <a:cubicBezTo>
                    <a:pt x="1800" y="351"/>
                    <a:pt x="1637" y="152"/>
                    <a:pt x="1391" y="66"/>
                  </a:cubicBezTo>
                  <a:cubicBezTo>
                    <a:pt x="1267" y="22"/>
                    <a:pt x="1134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2242814" y="3722893"/>
              <a:ext cx="483579" cy="457199"/>
            </a:xfrm>
            <a:custGeom>
              <a:avLst/>
              <a:gdLst/>
              <a:ahLst/>
              <a:cxnLst/>
              <a:rect l="l" t="t" r="r" b="b"/>
              <a:pathLst>
                <a:path w="2211" h="2086" extrusionOk="0">
                  <a:moveTo>
                    <a:pt x="1201" y="58"/>
                  </a:moveTo>
                  <a:cubicBezTo>
                    <a:pt x="1335" y="58"/>
                    <a:pt x="1468" y="80"/>
                    <a:pt x="1592" y="124"/>
                  </a:cubicBezTo>
                  <a:cubicBezTo>
                    <a:pt x="1838" y="210"/>
                    <a:pt x="2001" y="409"/>
                    <a:pt x="2063" y="660"/>
                  </a:cubicBezTo>
                  <a:cubicBezTo>
                    <a:pt x="2125" y="915"/>
                    <a:pt x="2061" y="1152"/>
                    <a:pt x="1990" y="1392"/>
                  </a:cubicBezTo>
                  <a:cubicBezTo>
                    <a:pt x="1983" y="1409"/>
                    <a:pt x="1979" y="1429"/>
                    <a:pt x="1973" y="1444"/>
                  </a:cubicBezTo>
                  <a:cubicBezTo>
                    <a:pt x="1901" y="1525"/>
                    <a:pt x="1813" y="1592"/>
                    <a:pt x="1706" y="1592"/>
                  </a:cubicBezTo>
                  <a:cubicBezTo>
                    <a:pt x="1682" y="1592"/>
                    <a:pt x="1656" y="1588"/>
                    <a:pt x="1630" y="1581"/>
                  </a:cubicBezTo>
                  <a:cubicBezTo>
                    <a:pt x="1465" y="1531"/>
                    <a:pt x="1439" y="1366"/>
                    <a:pt x="1448" y="1214"/>
                  </a:cubicBezTo>
                  <a:cubicBezTo>
                    <a:pt x="1448" y="1208"/>
                    <a:pt x="1446" y="1204"/>
                    <a:pt x="1439" y="1202"/>
                  </a:cubicBezTo>
                  <a:cubicBezTo>
                    <a:pt x="1441" y="1186"/>
                    <a:pt x="1427" y="1176"/>
                    <a:pt x="1413" y="1176"/>
                  </a:cubicBezTo>
                  <a:cubicBezTo>
                    <a:pt x="1402" y="1176"/>
                    <a:pt x="1391" y="1182"/>
                    <a:pt x="1386" y="1195"/>
                  </a:cubicBezTo>
                  <a:cubicBezTo>
                    <a:pt x="1334" y="1343"/>
                    <a:pt x="1210" y="1411"/>
                    <a:pt x="1087" y="1411"/>
                  </a:cubicBezTo>
                  <a:cubicBezTo>
                    <a:pt x="920" y="1411"/>
                    <a:pt x="755" y="1287"/>
                    <a:pt x="778" y="1071"/>
                  </a:cubicBezTo>
                  <a:cubicBezTo>
                    <a:pt x="798" y="876"/>
                    <a:pt x="945" y="775"/>
                    <a:pt x="1096" y="775"/>
                  </a:cubicBezTo>
                  <a:cubicBezTo>
                    <a:pt x="1220" y="775"/>
                    <a:pt x="1348" y="843"/>
                    <a:pt x="1409" y="983"/>
                  </a:cubicBezTo>
                  <a:cubicBezTo>
                    <a:pt x="1412" y="990"/>
                    <a:pt x="1417" y="992"/>
                    <a:pt x="1422" y="992"/>
                  </a:cubicBezTo>
                  <a:cubicBezTo>
                    <a:pt x="1425" y="992"/>
                    <a:pt x="1428" y="991"/>
                    <a:pt x="1431" y="989"/>
                  </a:cubicBezTo>
                  <a:cubicBezTo>
                    <a:pt x="1433" y="990"/>
                    <a:pt x="1435" y="990"/>
                    <a:pt x="1437" y="990"/>
                  </a:cubicBezTo>
                  <a:cubicBezTo>
                    <a:pt x="1444" y="990"/>
                    <a:pt x="1450" y="987"/>
                    <a:pt x="1448" y="979"/>
                  </a:cubicBezTo>
                  <a:cubicBezTo>
                    <a:pt x="1446" y="930"/>
                    <a:pt x="1446" y="882"/>
                    <a:pt x="1480" y="844"/>
                  </a:cubicBezTo>
                  <a:cubicBezTo>
                    <a:pt x="1514" y="807"/>
                    <a:pt x="1553" y="805"/>
                    <a:pt x="1598" y="805"/>
                  </a:cubicBezTo>
                  <a:cubicBezTo>
                    <a:pt x="1583" y="906"/>
                    <a:pt x="1577" y="1007"/>
                    <a:pt x="1570" y="1109"/>
                  </a:cubicBezTo>
                  <a:cubicBezTo>
                    <a:pt x="1564" y="1195"/>
                    <a:pt x="1540" y="1309"/>
                    <a:pt x="1568" y="1394"/>
                  </a:cubicBezTo>
                  <a:cubicBezTo>
                    <a:pt x="1586" y="1454"/>
                    <a:pt x="1635" y="1498"/>
                    <a:pt x="1689" y="1498"/>
                  </a:cubicBezTo>
                  <a:cubicBezTo>
                    <a:pt x="1712" y="1498"/>
                    <a:pt x="1736" y="1489"/>
                    <a:pt x="1759" y="1469"/>
                  </a:cubicBezTo>
                  <a:cubicBezTo>
                    <a:pt x="1761" y="1469"/>
                    <a:pt x="1761" y="1467"/>
                    <a:pt x="1761" y="1467"/>
                  </a:cubicBezTo>
                  <a:cubicBezTo>
                    <a:pt x="1814" y="1435"/>
                    <a:pt x="1851" y="1388"/>
                    <a:pt x="1879" y="1334"/>
                  </a:cubicBezTo>
                  <a:cubicBezTo>
                    <a:pt x="1926" y="1242"/>
                    <a:pt x="1947" y="1131"/>
                    <a:pt x="1958" y="1037"/>
                  </a:cubicBezTo>
                  <a:cubicBezTo>
                    <a:pt x="1977" y="848"/>
                    <a:pt x="1934" y="662"/>
                    <a:pt x="1806" y="518"/>
                  </a:cubicBezTo>
                  <a:cubicBezTo>
                    <a:pt x="1655" y="348"/>
                    <a:pt x="1435" y="272"/>
                    <a:pt x="1212" y="272"/>
                  </a:cubicBezTo>
                  <a:cubicBezTo>
                    <a:pt x="994" y="272"/>
                    <a:pt x="773" y="343"/>
                    <a:pt x="606" y="469"/>
                  </a:cubicBezTo>
                  <a:cubicBezTo>
                    <a:pt x="527" y="529"/>
                    <a:pt x="463" y="602"/>
                    <a:pt x="416" y="685"/>
                  </a:cubicBezTo>
                  <a:cubicBezTo>
                    <a:pt x="279" y="927"/>
                    <a:pt x="287" y="1242"/>
                    <a:pt x="446" y="1484"/>
                  </a:cubicBezTo>
                  <a:cubicBezTo>
                    <a:pt x="617" y="1744"/>
                    <a:pt x="899" y="1870"/>
                    <a:pt x="1191" y="1870"/>
                  </a:cubicBezTo>
                  <a:cubicBezTo>
                    <a:pt x="1315" y="1870"/>
                    <a:pt x="1442" y="1847"/>
                    <a:pt x="1562" y="1801"/>
                  </a:cubicBezTo>
                  <a:cubicBezTo>
                    <a:pt x="1570" y="1799"/>
                    <a:pt x="1574" y="1793"/>
                    <a:pt x="1577" y="1786"/>
                  </a:cubicBezTo>
                  <a:cubicBezTo>
                    <a:pt x="1634" y="1814"/>
                    <a:pt x="1660" y="1872"/>
                    <a:pt x="1656" y="1934"/>
                  </a:cubicBezTo>
                  <a:cubicBezTo>
                    <a:pt x="1650" y="1931"/>
                    <a:pt x="1645" y="1930"/>
                    <a:pt x="1639" y="1930"/>
                  </a:cubicBezTo>
                  <a:cubicBezTo>
                    <a:pt x="1636" y="1930"/>
                    <a:pt x="1632" y="1930"/>
                    <a:pt x="1628" y="1932"/>
                  </a:cubicBezTo>
                  <a:cubicBezTo>
                    <a:pt x="1498" y="1998"/>
                    <a:pt x="1358" y="2028"/>
                    <a:pt x="1219" y="2028"/>
                  </a:cubicBezTo>
                  <a:cubicBezTo>
                    <a:pt x="903" y="2028"/>
                    <a:pt x="585" y="1874"/>
                    <a:pt x="366" y="1641"/>
                  </a:cubicBezTo>
                  <a:cubicBezTo>
                    <a:pt x="118" y="1375"/>
                    <a:pt x="69" y="994"/>
                    <a:pt x="202" y="675"/>
                  </a:cubicBezTo>
                  <a:cubicBezTo>
                    <a:pt x="244" y="574"/>
                    <a:pt x="302" y="480"/>
                    <a:pt x="379" y="396"/>
                  </a:cubicBezTo>
                  <a:cubicBezTo>
                    <a:pt x="588" y="173"/>
                    <a:pt x="896" y="58"/>
                    <a:pt x="1201" y="58"/>
                  </a:cubicBezTo>
                  <a:close/>
                  <a:moveTo>
                    <a:pt x="1213" y="0"/>
                  </a:moveTo>
                  <a:cubicBezTo>
                    <a:pt x="1097" y="0"/>
                    <a:pt x="983" y="15"/>
                    <a:pt x="878" y="43"/>
                  </a:cubicBezTo>
                  <a:cubicBezTo>
                    <a:pt x="506" y="139"/>
                    <a:pt x="204" y="413"/>
                    <a:pt x="103" y="788"/>
                  </a:cubicBezTo>
                  <a:cubicBezTo>
                    <a:pt x="0" y="1178"/>
                    <a:pt x="146" y="1548"/>
                    <a:pt x="454" y="1801"/>
                  </a:cubicBezTo>
                  <a:cubicBezTo>
                    <a:pt x="671" y="1977"/>
                    <a:pt x="946" y="2085"/>
                    <a:pt x="1220" y="2085"/>
                  </a:cubicBezTo>
                  <a:cubicBezTo>
                    <a:pt x="1369" y="2085"/>
                    <a:pt x="1518" y="2053"/>
                    <a:pt x="1658" y="1983"/>
                  </a:cubicBezTo>
                  <a:cubicBezTo>
                    <a:pt x="1662" y="1981"/>
                    <a:pt x="1664" y="1977"/>
                    <a:pt x="1666" y="1975"/>
                  </a:cubicBezTo>
                  <a:cubicBezTo>
                    <a:pt x="1670" y="1976"/>
                    <a:pt x="1673" y="1977"/>
                    <a:pt x="1676" y="1977"/>
                  </a:cubicBezTo>
                  <a:cubicBezTo>
                    <a:pt x="1684" y="1977"/>
                    <a:pt x="1692" y="1972"/>
                    <a:pt x="1696" y="1962"/>
                  </a:cubicBezTo>
                  <a:cubicBezTo>
                    <a:pt x="1726" y="1872"/>
                    <a:pt x="1660" y="1773"/>
                    <a:pt x="1572" y="1750"/>
                  </a:cubicBezTo>
                  <a:cubicBezTo>
                    <a:pt x="1568" y="1747"/>
                    <a:pt x="1562" y="1745"/>
                    <a:pt x="1555" y="1745"/>
                  </a:cubicBezTo>
                  <a:cubicBezTo>
                    <a:pt x="1552" y="1745"/>
                    <a:pt x="1549" y="1745"/>
                    <a:pt x="1547" y="1746"/>
                  </a:cubicBezTo>
                  <a:cubicBezTo>
                    <a:pt x="1430" y="1790"/>
                    <a:pt x="1307" y="1813"/>
                    <a:pt x="1186" y="1813"/>
                  </a:cubicBezTo>
                  <a:cubicBezTo>
                    <a:pt x="961" y="1813"/>
                    <a:pt x="741" y="1733"/>
                    <a:pt x="578" y="1559"/>
                  </a:cubicBezTo>
                  <a:cubicBezTo>
                    <a:pt x="332" y="1296"/>
                    <a:pt x="302" y="874"/>
                    <a:pt x="549" y="600"/>
                  </a:cubicBezTo>
                  <a:cubicBezTo>
                    <a:pt x="704" y="427"/>
                    <a:pt x="962" y="328"/>
                    <a:pt x="1211" y="328"/>
                  </a:cubicBezTo>
                  <a:cubicBezTo>
                    <a:pt x="1354" y="328"/>
                    <a:pt x="1494" y="361"/>
                    <a:pt x="1609" y="430"/>
                  </a:cubicBezTo>
                  <a:cubicBezTo>
                    <a:pt x="1780" y="535"/>
                    <a:pt x="1898" y="707"/>
                    <a:pt x="1906" y="912"/>
                  </a:cubicBezTo>
                  <a:cubicBezTo>
                    <a:pt x="1915" y="1067"/>
                    <a:pt x="1879" y="1330"/>
                    <a:pt x="1739" y="1437"/>
                  </a:cubicBezTo>
                  <a:cubicBezTo>
                    <a:pt x="1721" y="1444"/>
                    <a:pt x="1706" y="1447"/>
                    <a:pt x="1692" y="1447"/>
                  </a:cubicBezTo>
                  <a:cubicBezTo>
                    <a:pt x="1590" y="1447"/>
                    <a:pt x="1613" y="1264"/>
                    <a:pt x="1617" y="1214"/>
                  </a:cubicBezTo>
                  <a:cubicBezTo>
                    <a:pt x="1619" y="1169"/>
                    <a:pt x="1622" y="1127"/>
                    <a:pt x="1624" y="1084"/>
                  </a:cubicBezTo>
                  <a:cubicBezTo>
                    <a:pt x="1630" y="987"/>
                    <a:pt x="1637" y="891"/>
                    <a:pt x="1632" y="795"/>
                  </a:cubicBezTo>
                  <a:cubicBezTo>
                    <a:pt x="1632" y="792"/>
                    <a:pt x="1632" y="790"/>
                    <a:pt x="1630" y="790"/>
                  </a:cubicBezTo>
                  <a:cubicBezTo>
                    <a:pt x="1632" y="782"/>
                    <a:pt x="1630" y="773"/>
                    <a:pt x="1622" y="769"/>
                  </a:cubicBezTo>
                  <a:cubicBezTo>
                    <a:pt x="1604" y="760"/>
                    <a:pt x="1586" y="756"/>
                    <a:pt x="1569" y="756"/>
                  </a:cubicBezTo>
                  <a:cubicBezTo>
                    <a:pt x="1497" y="756"/>
                    <a:pt x="1427" y="818"/>
                    <a:pt x="1409" y="887"/>
                  </a:cubicBezTo>
                  <a:cubicBezTo>
                    <a:pt x="1350" y="768"/>
                    <a:pt x="1239" y="715"/>
                    <a:pt x="1123" y="715"/>
                  </a:cubicBezTo>
                  <a:cubicBezTo>
                    <a:pt x="927" y="715"/>
                    <a:pt x="717" y="866"/>
                    <a:pt x="716" y="1103"/>
                  </a:cubicBezTo>
                  <a:cubicBezTo>
                    <a:pt x="716" y="1338"/>
                    <a:pt x="904" y="1469"/>
                    <a:pt x="1091" y="1469"/>
                  </a:cubicBezTo>
                  <a:cubicBezTo>
                    <a:pt x="1218" y="1469"/>
                    <a:pt x="1344" y="1409"/>
                    <a:pt x="1412" y="1281"/>
                  </a:cubicBezTo>
                  <a:lnTo>
                    <a:pt x="1412" y="1281"/>
                  </a:lnTo>
                  <a:cubicBezTo>
                    <a:pt x="1405" y="1431"/>
                    <a:pt x="1442" y="1566"/>
                    <a:pt x="1604" y="1623"/>
                  </a:cubicBezTo>
                  <a:cubicBezTo>
                    <a:pt x="1638" y="1636"/>
                    <a:pt x="1673" y="1641"/>
                    <a:pt x="1707" y="1641"/>
                  </a:cubicBezTo>
                  <a:cubicBezTo>
                    <a:pt x="1814" y="1641"/>
                    <a:pt x="1919" y="1588"/>
                    <a:pt x="1986" y="1503"/>
                  </a:cubicBezTo>
                  <a:cubicBezTo>
                    <a:pt x="1988" y="1501"/>
                    <a:pt x="1990" y="1501"/>
                    <a:pt x="1992" y="1497"/>
                  </a:cubicBezTo>
                  <a:cubicBezTo>
                    <a:pt x="1992" y="1497"/>
                    <a:pt x="1992" y="1495"/>
                    <a:pt x="1994" y="1495"/>
                  </a:cubicBezTo>
                  <a:cubicBezTo>
                    <a:pt x="2001" y="1484"/>
                    <a:pt x="2007" y="1476"/>
                    <a:pt x="2013" y="1465"/>
                  </a:cubicBezTo>
                  <a:cubicBezTo>
                    <a:pt x="2016" y="1461"/>
                    <a:pt x="2016" y="1454"/>
                    <a:pt x="2016" y="1450"/>
                  </a:cubicBezTo>
                  <a:cubicBezTo>
                    <a:pt x="2185" y="1097"/>
                    <a:pt x="2210" y="630"/>
                    <a:pt x="1958" y="311"/>
                  </a:cubicBezTo>
                  <a:cubicBezTo>
                    <a:pt x="1785" y="90"/>
                    <a:pt x="1495" y="0"/>
                    <a:pt x="1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2407943" y="3892754"/>
              <a:ext cx="270113" cy="179066"/>
            </a:xfrm>
            <a:custGeom>
              <a:avLst/>
              <a:gdLst/>
              <a:ahLst/>
              <a:cxnLst/>
              <a:rect l="l" t="t" r="r" b="b"/>
              <a:pathLst>
                <a:path w="1235" h="817" extrusionOk="0">
                  <a:moveTo>
                    <a:pt x="397" y="133"/>
                  </a:moveTo>
                  <a:cubicBezTo>
                    <a:pt x="401" y="133"/>
                    <a:pt x="405" y="135"/>
                    <a:pt x="408" y="137"/>
                  </a:cubicBezTo>
                  <a:cubicBezTo>
                    <a:pt x="487" y="184"/>
                    <a:pt x="530" y="285"/>
                    <a:pt x="500" y="373"/>
                  </a:cubicBezTo>
                  <a:cubicBezTo>
                    <a:pt x="476" y="439"/>
                    <a:pt x="416" y="488"/>
                    <a:pt x="347" y="488"/>
                  </a:cubicBezTo>
                  <a:cubicBezTo>
                    <a:pt x="336" y="488"/>
                    <a:pt x="325" y="487"/>
                    <a:pt x="314" y="484"/>
                  </a:cubicBezTo>
                  <a:cubicBezTo>
                    <a:pt x="127" y="444"/>
                    <a:pt x="199" y="141"/>
                    <a:pt x="354" y="141"/>
                  </a:cubicBezTo>
                  <a:cubicBezTo>
                    <a:pt x="362" y="141"/>
                    <a:pt x="370" y="142"/>
                    <a:pt x="378" y="144"/>
                  </a:cubicBezTo>
                  <a:cubicBezTo>
                    <a:pt x="382" y="138"/>
                    <a:pt x="390" y="133"/>
                    <a:pt x="397" y="133"/>
                  </a:cubicBezTo>
                  <a:close/>
                  <a:moveTo>
                    <a:pt x="340" y="0"/>
                  </a:moveTo>
                  <a:cubicBezTo>
                    <a:pt x="189" y="0"/>
                    <a:pt x="43" y="101"/>
                    <a:pt x="23" y="296"/>
                  </a:cubicBezTo>
                  <a:cubicBezTo>
                    <a:pt x="0" y="512"/>
                    <a:pt x="165" y="637"/>
                    <a:pt x="332" y="637"/>
                  </a:cubicBezTo>
                  <a:cubicBezTo>
                    <a:pt x="455" y="637"/>
                    <a:pt x="579" y="569"/>
                    <a:pt x="631" y="420"/>
                  </a:cubicBezTo>
                  <a:cubicBezTo>
                    <a:pt x="636" y="407"/>
                    <a:pt x="647" y="401"/>
                    <a:pt x="658" y="401"/>
                  </a:cubicBezTo>
                  <a:cubicBezTo>
                    <a:pt x="672" y="401"/>
                    <a:pt x="687" y="411"/>
                    <a:pt x="687" y="427"/>
                  </a:cubicBezTo>
                  <a:cubicBezTo>
                    <a:pt x="691" y="429"/>
                    <a:pt x="695" y="433"/>
                    <a:pt x="693" y="442"/>
                  </a:cubicBezTo>
                  <a:cubicBezTo>
                    <a:pt x="687" y="591"/>
                    <a:pt x="710" y="758"/>
                    <a:pt x="875" y="806"/>
                  </a:cubicBezTo>
                  <a:cubicBezTo>
                    <a:pt x="902" y="813"/>
                    <a:pt x="927" y="817"/>
                    <a:pt x="951" y="817"/>
                  </a:cubicBezTo>
                  <a:cubicBezTo>
                    <a:pt x="1058" y="817"/>
                    <a:pt x="1146" y="751"/>
                    <a:pt x="1218" y="671"/>
                  </a:cubicBezTo>
                  <a:cubicBezTo>
                    <a:pt x="1224" y="654"/>
                    <a:pt x="1228" y="634"/>
                    <a:pt x="1235" y="617"/>
                  </a:cubicBezTo>
                  <a:lnTo>
                    <a:pt x="1188" y="604"/>
                  </a:lnTo>
                  <a:cubicBezTo>
                    <a:pt x="1171" y="651"/>
                    <a:pt x="1132" y="694"/>
                    <a:pt x="1089" y="718"/>
                  </a:cubicBezTo>
                  <a:cubicBezTo>
                    <a:pt x="1087" y="719"/>
                    <a:pt x="1085" y="719"/>
                    <a:pt x="1083" y="719"/>
                  </a:cubicBezTo>
                  <a:cubicBezTo>
                    <a:pt x="1074" y="719"/>
                    <a:pt x="1070" y="708"/>
                    <a:pt x="1079" y="701"/>
                  </a:cubicBezTo>
                  <a:cubicBezTo>
                    <a:pt x="1124" y="666"/>
                    <a:pt x="1147" y="628"/>
                    <a:pt x="1164" y="574"/>
                  </a:cubicBezTo>
                  <a:cubicBezTo>
                    <a:pt x="1164" y="574"/>
                    <a:pt x="1166" y="572"/>
                    <a:pt x="1166" y="570"/>
                  </a:cubicBezTo>
                  <a:lnTo>
                    <a:pt x="1126" y="559"/>
                  </a:lnTo>
                  <a:cubicBezTo>
                    <a:pt x="1096" y="613"/>
                    <a:pt x="1059" y="660"/>
                    <a:pt x="1008" y="692"/>
                  </a:cubicBezTo>
                  <a:cubicBezTo>
                    <a:pt x="1006" y="692"/>
                    <a:pt x="1006" y="694"/>
                    <a:pt x="1004" y="694"/>
                  </a:cubicBezTo>
                  <a:cubicBezTo>
                    <a:pt x="981" y="714"/>
                    <a:pt x="957" y="723"/>
                    <a:pt x="934" y="723"/>
                  </a:cubicBezTo>
                  <a:cubicBezTo>
                    <a:pt x="880" y="723"/>
                    <a:pt x="831" y="679"/>
                    <a:pt x="813" y="619"/>
                  </a:cubicBezTo>
                  <a:cubicBezTo>
                    <a:pt x="785" y="534"/>
                    <a:pt x="809" y="420"/>
                    <a:pt x="815" y="334"/>
                  </a:cubicBezTo>
                  <a:cubicBezTo>
                    <a:pt x="822" y="232"/>
                    <a:pt x="828" y="131"/>
                    <a:pt x="845" y="30"/>
                  </a:cubicBezTo>
                  <a:cubicBezTo>
                    <a:pt x="800" y="30"/>
                    <a:pt x="759" y="32"/>
                    <a:pt x="725" y="69"/>
                  </a:cubicBezTo>
                  <a:cubicBezTo>
                    <a:pt x="691" y="107"/>
                    <a:pt x="691" y="155"/>
                    <a:pt x="695" y="204"/>
                  </a:cubicBezTo>
                  <a:cubicBezTo>
                    <a:pt x="695" y="212"/>
                    <a:pt x="689" y="215"/>
                    <a:pt x="683" y="215"/>
                  </a:cubicBezTo>
                  <a:cubicBezTo>
                    <a:pt x="681" y="215"/>
                    <a:pt x="679" y="215"/>
                    <a:pt x="678" y="214"/>
                  </a:cubicBezTo>
                  <a:cubicBezTo>
                    <a:pt x="674" y="216"/>
                    <a:pt x="671" y="217"/>
                    <a:pt x="667" y="217"/>
                  </a:cubicBezTo>
                  <a:cubicBezTo>
                    <a:pt x="662" y="217"/>
                    <a:pt x="657" y="215"/>
                    <a:pt x="654" y="210"/>
                  </a:cubicBezTo>
                  <a:cubicBezTo>
                    <a:pt x="593" y="69"/>
                    <a:pt x="465" y="0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2257687" y="3866892"/>
              <a:ext cx="348413" cy="300489"/>
            </a:xfrm>
            <a:custGeom>
              <a:avLst/>
              <a:gdLst/>
              <a:ahLst/>
              <a:cxnLst/>
              <a:rect l="l" t="t" r="r" b="b"/>
              <a:pathLst>
                <a:path w="1593" h="1371" extrusionOk="0">
                  <a:moveTo>
                    <a:pt x="234" y="1"/>
                  </a:moveTo>
                  <a:cubicBezTo>
                    <a:pt x="221" y="18"/>
                    <a:pt x="209" y="33"/>
                    <a:pt x="196" y="48"/>
                  </a:cubicBezTo>
                  <a:cubicBezTo>
                    <a:pt x="193" y="50"/>
                    <a:pt x="191" y="52"/>
                    <a:pt x="188" y="52"/>
                  </a:cubicBezTo>
                  <a:cubicBezTo>
                    <a:pt x="181" y="52"/>
                    <a:pt x="174" y="43"/>
                    <a:pt x="179" y="35"/>
                  </a:cubicBezTo>
                  <a:lnTo>
                    <a:pt x="134" y="18"/>
                  </a:lnTo>
                  <a:lnTo>
                    <a:pt x="134" y="18"/>
                  </a:lnTo>
                  <a:cubicBezTo>
                    <a:pt x="1" y="337"/>
                    <a:pt x="50" y="718"/>
                    <a:pt x="298" y="984"/>
                  </a:cubicBezTo>
                  <a:cubicBezTo>
                    <a:pt x="517" y="1217"/>
                    <a:pt x="835" y="1371"/>
                    <a:pt x="1152" y="1371"/>
                  </a:cubicBezTo>
                  <a:cubicBezTo>
                    <a:pt x="1291" y="1371"/>
                    <a:pt x="1431" y="1341"/>
                    <a:pt x="1562" y="1275"/>
                  </a:cubicBezTo>
                  <a:cubicBezTo>
                    <a:pt x="1565" y="1273"/>
                    <a:pt x="1569" y="1273"/>
                    <a:pt x="1572" y="1273"/>
                  </a:cubicBezTo>
                  <a:cubicBezTo>
                    <a:pt x="1577" y="1273"/>
                    <a:pt x="1582" y="1274"/>
                    <a:pt x="1588" y="1277"/>
                  </a:cubicBezTo>
                  <a:cubicBezTo>
                    <a:pt x="1592" y="1215"/>
                    <a:pt x="1566" y="1157"/>
                    <a:pt x="1511" y="1129"/>
                  </a:cubicBezTo>
                  <a:cubicBezTo>
                    <a:pt x="1506" y="1136"/>
                    <a:pt x="1502" y="1142"/>
                    <a:pt x="1494" y="1144"/>
                  </a:cubicBezTo>
                  <a:cubicBezTo>
                    <a:pt x="1373" y="1191"/>
                    <a:pt x="1246" y="1214"/>
                    <a:pt x="1121" y="1214"/>
                  </a:cubicBezTo>
                  <a:cubicBezTo>
                    <a:pt x="830" y="1214"/>
                    <a:pt x="549" y="1088"/>
                    <a:pt x="380" y="827"/>
                  </a:cubicBezTo>
                  <a:cubicBezTo>
                    <a:pt x="221" y="585"/>
                    <a:pt x="213" y="273"/>
                    <a:pt x="350" y="28"/>
                  </a:cubicBezTo>
                  <a:lnTo>
                    <a:pt x="322" y="13"/>
                  </a:lnTo>
                  <a:cubicBezTo>
                    <a:pt x="298" y="39"/>
                    <a:pt x="275" y="63"/>
                    <a:pt x="258" y="93"/>
                  </a:cubicBezTo>
                  <a:cubicBezTo>
                    <a:pt x="241" y="125"/>
                    <a:pt x="236" y="163"/>
                    <a:pt x="217" y="193"/>
                  </a:cubicBezTo>
                  <a:cubicBezTo>
                    <a:pt x="216" y="196"/>
                    <a:pt x="214" y="197"/>
                    <a:pt x="212" y="197"/>
                  </a:cubicBezTo>
                  <a:cubicBezTo>
                    <a:pt x="210" y="197"/>
                    <a:pt x="208" y="196"/>
                    <a:pt x="206" y="193"/>
                  </a:cubicBezTo>
                  <a:cubicBezTo>
                    <a:pt x="189" y="138"/>
                    <a:pt x="228" y="58"/>
                    <a:pt x="275" y="11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2435501" y="3921905"/>
              <a:ext cx="88580" cy="78026"/>
            </a:xfrm>
            <a:custGeom>
              <a:avLst/>
              <a:gdLst/>
              <a:ahLst/>
              <a:cxnLst/>
              <a:rect l="l" t="t" r="r" b="b"/>
              <a:pathLst>
                <a:path w="405" h="356" extrusionOk="0">
                  <a:moveTo>
                    <a:pt x="256" y="41"/>
                  </a:moveTo>
                  <a:cubicBezTo>
                    <a:pt x="299" y="77"/>
                    <a:pt x="338" y="122"/>
                    <a:pt x="338" y="182"/>
                  </a:cubicBezTo>
                  <a:cubicBezTo>
                    <a:pt x="336" y="244"/>
                    <a:pt x="291" y="306"/>
                    <a:pt x="224" y="309"/>
                  </a:cubicBezTo>
                  <a:cubicBezTo>
                    <a:pt x="222" y="309"/>
                    <a:pt x="219" y="309"/>
                    <a:pt x="217" y="309"/>
                  </a:cubicBezTo>
                  <a:cubicBezTo>
                    <a:pt x="55" y="309"/>
                    <a:pt x="119" y="43"/>
                    <a:pt x="256" y="41"/>
                  </a:cubicBezTo>
                  <a:close/>
                  <a:moveTo>
                    <a:pt x="271" y="0"/>
                  </a:moveTo>
                  <a:cubicBezTo>
                    <a:pt x="264" y="0"/>
                    <a:pt x="256" y="5"/>
                    <a:pt x="252" y="11"/>
                  </a:cubicBezTo>
                  <a:cubicBezTo>
                    <a:pt x="244" y="9"/>
                    <a:pt x="236" y="8"/>
                    <a:pt x="228" y="8"/>
                  </a:cubicBezTo>
                  <a:cubicBezTo>
                    <a:pt x="73" y="8"/>
                    <a:pt x="1" y="311"/>
                    <a:pt x="188" y="351"/>
                  </a:cubicBezTo>
                  <a:cubicBezTo>
                    <a:pt x="199" y="354"/>
                    <a:pt x="211" y="355"/>
                    <a:pt x="222" y="355"/>
                  </a:cubicBezTo>
                  <a:cubicBezTo>
                    <a:pt x="290" y="355"/>
                    <a:pt x="352" y="306"/>
                    <a:pt x="374" y="240"/>
                  </a:cubicBezTo>
                  <a:cubicBezTo>
                    <a:pt x="404" y="152"/>
                    <a:pt x="361" y="51"/>
                    <a:pt x="282" y="4"/>
                  </a:cubicBezTo>
                  <a:cubicBezTo>
                    <a:pt x="279" y="2"/>
                    <a:pt x="275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2299024" y="3861193"/>
              <a:ext cx="33026" cy="48876"/>
            </a:xfrm>
            <a:custGeom>
              <a:avLst/>
              <a:gdLst/>
              <a:ahLst/>
              <a:cxnLst/>
              <a:rect l="l" t="t" r="r" b="b"/>
              <a:pathLst>
                <a:path w="151" h="223" extrusionOk="0">
                  <a:moveTo>
                    <a:pt x="131" y="1"/>
                  </a:moveTo>
                  <a:cubicBezTo>
                    <a:pt x="128" y="1"/>
                    <a:pt x="125" y="1"/>
                    <a:pt x="122" y="3"/>
                  </a:cubicBezTo>
                  <a:cubicBezTo>
                    <a:pt x="109" y="12"/>
                    <a:pt x="97" y="22"/>
                    <a:pt x="84" y="35"/>
                  </a:cubicBezTo>
                  <a:cubicBezTo>
                    <a:pt x="39" y="84"/>
                    <a:pt x="0" y="164"/>
                    <a:pt x="17" y="217"/>
                  </a:cubicBezTo>
                  <a:cubicBezTo>
                    <a:pt x="17" y="221"/>
                    <a:pt x="19" y="222"/>
                    <a:pt x="22" y="222"/>
                  </a:cubicBezTo>
                  <a:cubicBezTo>
                    <a:pt x="24" y="222"/>
                    <a:pt x="26" y="221"/>
                    <a:pt x="28" y="219"/>
                  </a:cubicBezTo>
                  <a:cubicBezTo>
                    <a:pt x="45" y="189"/>
                    <a:pt x="49" y="151"/>
                    <a:pt x="69" y="119"/>
                  </a:cubicBezTo>
                  <a:cubicBezTo>
                    <a:pt x="86" y="89"/>
                    <a:pt x="109" y="63"/>
                    <a:pt x="131" y="37"/>
                  </a:cubicBezTo>
                  <a:cubicBezTo>
                    <a:pt x="135" y="35"/>
                    <a:pt x="137" y="31"/>
                    <a:pt x="142" y="27"/>
                  </a:cubicBezTo>
                  <a:cubicBezTo>
                    <a:pt x="150" y="16"/>
                    <a:pt x="143" y="1"/>
                    <a:pt x="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2295524" y="3843878"/>
              <a:ext cx="28433" cy="34191"/>
            </a:xfrm>
            <a:custGeom>
              <a:avLst/>
              <a:gdLst/>
              <a:ahLst/>
              <a:cxnLst/>
              <a:rect l="l" t="t" r="r" b="b"/>
              <a:pathLst>
                <a:path w="130" h="156" extrusionOk="0">
                  <a:moveTo>
                    <a:pt x="109" y="0"/>
                  </a:moveTo>
                  <a:cubicBezTo>
                    <a:pt x="106" y="0"/>
                    <a:pt x="102" y="2"/>
                    <a:pt x="100" y="5"/>
                  </a:cubicBezTo>
                  <a:cubicBezTo>
                    <a:pt x="63" y="46"/>
                    <a:pt x="33" y="95"/>
                    <a:pt x="6" y="140"/>
                  </a:cubicBezTo>
                  <a:cubicBezTo>
                    <a:pt x="1" y="148"/>
                    <a:pt x="8" y="156"/>
                    <a:pt x="15" y="156"/>
                  </a:cubicBezTo>
                  <a:cubicBezTo>
                    <a:pt x="18" y="156"/>
                    <a:pt x="20" y="155"/>
                    <a:pt x="23" y="153"/>
                  </a:cubicBezTo>
                  <a:cubicBezTo>
                    <a:pt x="36" y="138"/>
                    <a:pt x="48" y="121"/>
                    <a:pt x="61" y="106"/>
                  </a:cubicBezTo>
                  <a:cubicBezTo>
                    <a:pt x="85" y="80"/>
                    <a:pt x="106" y="52"/>
                    <a:pt x="123" y="24"/>
                  </a:cubicBezTo>
                  <a:cubicBezTo>
                    <a:pt x="130" y="13"/>
                    <a:pt x="119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2623157" y="4027986"/>
              <a:ext cx="4374" cy="1534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0"/>
                    <a:pt x="0" y="0"/>
                    <a:pt x="0" y="7"/>
                  </a:cubicBezTo>
                  <a:cubicBezTo>
                    <a:pt x="7" y="4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2658807" y="3990726"/>
              <a:ext cx="14654" cy="5041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36" y="22"/>
                  </a:moveTo>
                  <a:cubicBezTo>
                    <a:pt x="66" y="1"/>
                    <a:pt x="0" y="3"/>
                    <a:pt x="3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2631468" y="3981959"/>
              <a:ext cx="6780" cy="4822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" y="15"/>
                  </a:moveTo>
                  <a:cubicBezTo>
                    <a:pt x="12" y="15"/>
                    <a:pt x="14" y="20"/>
                    <a:pt x="22" y="22"/>
                  </a:cubicBezTo>
                  <a:cubicBezTo>
                    <a:pt x="22" y="15"/>
                    <a:pt x="29" y="13"/>
                    <a:pt x="31" y="9"/>
                  </a:cubicBezTo>
                  <a:cubicBezTo>
                    <a:pt x="22" y="9"/>
                    <a:pt x="20" y="2"/>
                    <a:pt x="12" y="0"/>
                  </a:cubicBezTo>
                  <a:cubicBezTo>
                    <a:pt x="12" y="9"/>
                    <a:pt x="3" y="9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2672805" y="3947110"/>
              <a:ext cx="7655" cy="4603"/>
            </a:xfrm>
            <a:custGeom>
              <a:avLst/>
              <a:gdLst/>
              <a:ahLst/>
              <a:cxnLst/>
              <a:rect l="l" t="t" r="r" b="b"/>
              <a:pathLst>
                <a:path w="35" h="21" extrusionOk="0">
                  <a:moveTo>
                    <a:pt x="22" y="20"/>
                  </a:moveTo>
                  <a:cubicBezTo>
                    <a:pt x="24" y="11"/>
                    <a:pt x="35" y="11"/>
                    <a:pt x="32" y="1"/>
                  </a:cubicBezTo>
                  <a:lnTo>
                    <a:pt x="11" y="1"/>
                  </a:lnTo>
                  <a:cubicBezTo>
                    <a:pt x="0" y="9"/>
                    <a:pt x="2" y="18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2547701" y="3943384"/>
              <a:ext cx="4374" cy="2630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1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2338392" y="3932644"/>
              <a:ext cx="10061" cy="9205"/>
            </a:xfrm>
            <a:custGeom>
              <a:avLst/>
              <a:gdLst/>
              <a:ahLst/>
              <a:cxnLst/>
              <a:rect l="l" t="t" r="r" b="b"/>
              <a:pathLst>
                <a:path w="46" h="42" extrusionOk="0">
                  <a:moveTo>
                    <a:pt x="43" y="39"/>
                  </a:moveTo>
                  <a:cubicBezTo>
                    <a:pt x="45" y="17"/>
                    <a:pt x="45" y="0"/>
                    <a:pt x="13" y="2"/>
                  </a:cubicBezTo>
                  <a:cubicBezTo>
                    <a:pt x="11" y="13"/>
                    <a:pt x="0" y="17"/>
                    <a:pt x="4" y="30"/>
                  </a:cubicBezTo>
                  <a:cubicBezTo>
                    <a:pt x="17" y="35"/>
                    <a:pt x="24" y="41"/>
                    <a:pt x="4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2314990" y="3931768"/>
              <a:ext cx="4812" cy="3507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5"/>
                  </a:moveTo>
                  <a:lnTo>
                    <a:pt x="21" y="15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2482962" y="3919494"/>
              <a:ext cx="2625" cy="3507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2402038" y="3896919"/>
              <a:ext cx="7655" cy="6356"/>
            </a:xfrm>
            <a:custGeom>
              <a:avLst/>
              <a:gdLst/>
              <a:ahLst/>
              <a:cxnLst/>
              <a:rect l="l" t="t" r="r" b="b"/>
              <a:pathLst>
                <a:path w="35" h="29" extrusionOk="0">
                  <a:moveTo>
                    <a:pt x="33" y="28"/>
                  </a:moveTo>
                  <a:cubicBezTo>
                    <a:pt x="35" y="11"/>
                    <a:pt x="30" y="1"/>
                    <a:pt x="11" y="1"/>
                  </a:cubicBezTo>
                  <a:cubicBezTo>
                    <a:pt x="0" y="7"/>
                    <a:pt x="5" y="28"/>
                    <a:pt x="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2309303" y="3892316"/>
              <a:ext cx="14216" cy="10520"/>
            </a:xfrm>
            <a:custGeom>
              <a:avLst/>
              <a:gdLst/>
              <a:ahLst/>
              <a:cxnLst/>
              <a:rect l="l" t="t" r="r" b="b"/>
              <a:pathLst>
                <a:path w="65" h="48" extrusionOk="0">
                  <a:moveTo>
                    <a:pt x="37" y="41"/>
                  </a:moveTo>
                  <a:cubicBezTo>
                    <a:pt x="30" y="15"/>
                    <a:pt x="65" y="0"/>
                    <a:pt x="17" y="0"/>
                  </a:cubicBezTo>
                  <a:cubicBezTo>
                    <a:pt x="24" y="15"/>
                    <a:pt x="0" y="47"/>
                    <a:pt x="3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2263811" y="3897795"/>
              <a:ext cx="4374" cy="2630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5"/>
                    <a:pt x="5" y="9"/>
                  </a:cubicBezTo>
                  <a:cubicBezTo>
                    <a:pt x="7" y="12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2511613" y="3892316"/>
              <a:ext cx="4374" cy="1534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4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2530422" y="3880919"/>
              <a:ext cx="4374" cy="2630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5" y="11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2545295" y="3879604"/>
              <a:ext cx="5030" cy="263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2666243" y="3877193"/>
              <a:ext cx="7218" cy="3507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1"/>
                  </a:lnTo>
                  <a:lnTo>
                    <a:pt x="2" y="1"/>
                  </a:lnTo>
                  <a:cubicBezTo>
                    <a:pt x="0" y="11"/>
                    <a:pt x="13" y="16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2642841" y="3871056"/>
              <a:ext cx="14654" cy="8329"/>
            </a:xfrm>
            <a:custGeom>
              <a:avLst/>
              <a:gdLst/>
              <a:ahLst/>
              <a:cxnLst/>
              <a:rect l="l" t="t" r="r" b="b"/>
              <a:pathLst>
                <a:path w="67" h="38" extrusionOk="0">
                  <a:moveTo>
                    <a:pt x="20" y="35"/>
                  </a:moveTo>
                  <a:cubicBezTo>
                    <a:pt x="67" y="37"/>
                    <a:pt x="47" y="3"/>
                    <a:pt x="20" y="1"/>
                  </a:cubicBezTo>
                  <a:cubicBezTo>
                    <a:pt x="0" y="14"/>
                    <a:pt x="26" y="11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2614190" y="3875440"/>
              <a:ext cx="4374" cy="1973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1" y="0"/>
                    <a:pt x="1" y="9"/>
                  </a:cubicBezTo>
                  <a:cubicBezTo>
                    <a:pt x="9" y="6"/>
                    <a:pt x="20" y="6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2374480" y="3868864"/>
              <a:ext cx="6124" cy="7671"/>
            </a:xfrm>
            <a:custGeom>
              <a:avLst/>
              <a:gdLst/>
              <a:ahLst/>
              <a:cxnLst/>
              <a:rect l="l" t="t" r="r" b="b"/>
              <a:pathLst>
                <a:path w="28" h="35" extrusionOk="0">
                  <a:moveTo>
                    <a:pt x="19" y="30"/>
                  </a:moveTo>
                  <a:cubicBezTo>
                    <a:pt x="19" y="26"/>
                    <a:pt x="19" y="24"/>
                    <a:pt x="28" y="24"/>
                  </a:cubicBezTo>
                  <a:lnTo>
                    <a:pt x="28" y="11"/>
                  </a:lnTo>
                  <a:cubicBezTo>
                    <a:pt x="4" y="0"/>
                    <a:pt x="0" y="34"/>
                    <a:pt x="19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2613315" y="3866015"/>
              <a:ext cx="4374" cy="2411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2500896" y="3864042"/>
              <a:ext cx="4374" cy="4383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11"/>
                  </a:moveTo>
                  <a:cubicBezTo>
                    <a:pt x="9" y="11"/>
                    <a:pt x="5" y="1"/>
                    <a:pt x="0" y="11"/>
                  </a:cubicBezTo>
                  <a:cubicBezTo>
                    <a:pt x="0" y="18"/>
                    <a:pt x="17" y="20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2522330" y="3863166"/>
              <a:ext cx="5030" cy="3507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5" name="Google Shape;2085;p26"/>
          <p:cNvSpPr/>
          <p:nvPr/>
        </p:nvSpPr>
        <p:spPr>
          <a:xfrm>
            <a:off x="3462239" y="3960112"/>
            <a:ext cx="13003" cy="7934"/>
          </a:xfrm>
          <a:custGeom>
            <a:avLst/>
            <a:gdLst/>
            <a:ahLst/>
            <a:cxnLst/>
            <a:rect l="l" t="t" r="r" b="b"/>
            <a:pathLst>
              <a:path w="59" h="36" extrusionOk="0">
                <a:moveTo>
                  <a:pt x="31" y="1"/>
                </a:moveTo>
                <a:cubicBezTo>
                  <a:pt x="22" y="14"/>
                  <a:pt x="7" y="22"/>
                  <a:pt x="1" y="35"/>
                </a:cubicBezTo>
                <a:cubicBezTo>
                  <a:pt x="22" y="35"/>
                  <a:pt x="59" y="12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26"/>
          <p:cNvSpPr/>
          <p:nvPr/>
        </p:nvSpPr>
        <p:spPr>
          <a:xfrm>
            <a:off x="3410887" y="3965842"/>
            <a:ext cx="4408" cy="2645"/>
          </a:xfrm>
          <a:custGeom>
            <a:avLst/>
            <a:gdLst/>
            <a:ahLst/>
            <a:cxnLst/>
            <a:rect l="l" t="t" r="r" b="b"/>
            <a:pathLst>
              <a:path w="20" h="12" extrusionOk="0">
                <a:moveTo>
                  <a:pt x="5" y="9"/>
                </a:moveTo>
                <a:cubicBezTo>
                  <a:pt x="7" y="11"/>
                  <a:pt x="20" y="7"/>
                  <a:pt x="15" y="3"/>
                </a:cubicBezTo>
                <a:cubicBezTo>
                  <a:pt x="11" y="1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26"/>
          <p:cNvSpPr/>
          <p:nvPr/>
        </p:nvSpPr>
        <p:spPr>
          <a:xfrm>
            <a:off x="3407582" y="3913388"/>
            <a:ext cx="11020" cy="8816"/>
          </a:xfrm>
          <a:custGeom>
            <a:avLst/>
            <a:gdLst/>
            <a:ahLst/>
            <a:cxnLst/>
            <a:rect l="l" t="t" r="r" b="b"/>
            <a:pathLst>
              <a:path w="50" h="40" extrusionOk="0">
                <a:moveTo>
                  <a:pt x="39" y="33"/>
                </a:moveTo>
                <a:cubicBezTo>
                  <a:pt x="50" y="14"/>
                  <a:pt x="7" y="1"/>
                  <a:pt x="0" y="18"/>
                </a:cubicBezTo>
                <a:cubicBezTo>
                  <a:pt x="15" y="22"/>
                  <a:pt x="9" y="40"/>
                  <a:pt x="39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26"/>
          <p:cNvSpPr/>
          <p:nvPr/>
        </p:nvSpPr>
        <p:spPr>
          <a:xfrm>
            <a:off x="3496400" y="3916694"/>
            <a:ext cx="4849" cy="2645"/>
          </a:xfrm>
          <a:custGeom>
            <a:avLst/>
            <a:gdLst/>
            <a:ahLst/>
            <a:cxnLst/>
            <a:rect l="l" t="t" r="r" b="b"/>
            <a:pathLst>
              <a:path w="22" h="12" extrusionOk="0">
                <a:moveTo>
                  <a:pt x="17" y="3"/>
                </a:moveTo>
                <a:cubicBezTo>
                  <a:pt x="13" y="1"/>
                  <a:pt x="0" y="7"/>
                  <a:pt x="7" y="10"/>
                </a:cubicBezTo>
                <a:cubicBezTo>
                  <a:pt x="9" y="12"/>
                  <a:pt x="22" y="7"/>
                  <a:pt x="17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26"/>
          <p:cNvSpPr/>
          <p:nvPr/>
        </p:nvSpPr>
        <p:spPr>
          <a:xfrm>
            <a:off x="3486923" y="3906336"/>
            <a:ext cx="1984" cy="3526"/>
          </a:xfrm>
          <a:custGeom>
            <a:avLst/>
            <a:gdLst/>
            <a:ahLst/>
            <a:cxnLst/>
            <a:rect l="l" t="t" r="r" b="b"/>
            <a:pathLst>
              <a:path w="9" h="16" extrusionOk="0">
                <a:moveTo>
                  <a:pt x="9" y="9"/>
                </a:moveTo>
                <a:cubicBezTo>
                  <a:pt x="9" y="5"/>
                  <a:pt x="2" y="1"/>
                  <a:pt x="0" y="9"/>
                </a:cubicBezTo>
                <a:cubicBezTo>
                  <a:pt x="0" y="14"/>
                  <a:pt x="7" y="16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26"/>
          <p:cNvSpPr/>
          <p:nvPr/>
        </p:nvSpPr>
        <p:spPr>
          <a:xfrm>
            <a:off x="3373641" y="4210921"/>
            <a:ext cx="4408" cy="2424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5" y="9"/>
                </a:moveTo>
                <a:cubicBezTo>
                  <a:pt x="9" y="11"/>
                  <a:pt x="20" y="7"/>
                  <a:pt x="15" y="2"/>
                </a:cubicBezTo>
                <a:cubicBezTo>
                  <a:pt x="13" y="0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26"/>
          <p:cNvSpPr/>
          <p:nvPr/>
        </p:nvSpPr>
        <p:spPr>
          <a:xfrm>
            <a:off x="3356010" y="4148108"/>
            <a:ext cx="4628" cy="2645"/>
          </a:xfrm>
          <a:custGeom>
            <a:avLst/>
            <a:gdLst/>
            <a:ahLst/>
            <a:cxnLst/>
            <a:rect l="l" t="t" r="r" b="b"/>
            <a:pathLst>
              <a:path w="21" h="12" extrusionOk="0">
                <a:moveTo>
                  <a:pt x="16" y="3"/>
                </a:moveTo>
                <a:cubicBezTo>
                  <a:pt x="12" y="0"/>
                  <a:pt x="1" y="7"/>
                  <a:pt x="5" y="9"/>
                </a:cubicBezTo>
                <a:cubicBezTo>
                  <a:pt x="7" y="11"/>
                  <a:pt x="20" y="7"/>
                  <a:pt x="1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26"/>
          <p:cNvSpPr/>
          <p:nvPr/>
        </p:nvSpPr>
        <p:spPr>
          <a:xfrm>
            <a:off x="3371217" y="4146565"/>
            <a:ext cx="4849" cy="2645"/>
          </a:xfrm>
          <a:custGeom>
            <a:avLst/>
            <a:gdLst/>
            <a:ahLst/>
            <a:cxnLst/>
            <a:rect l="l" t="t" r="r" b="b"/>
            <a:pathLst>
              <a:path w="22" h="12" extrusionOk="0">
                <a:moveTo>
                  <a:pt x="16" y="3"/>
                </a:moveTo>
                <a:cubicBezTo>
                  <a:pt x="13" y="1"/>
                  <a:pt x="1" y="5"/>
                  <a:pt x="7" y="10"/>
                </a:cubicBezTo>
                <a:cubicBezTo>
                  <a:pt x="9" y="12"/>
                  <a:pt x="22" y="7"/>
                  <a:pt x="1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26"/>
          <p:cNvSpPr/>
          <p:nvPr/>
        </p:nvSpPr>
        <p:spPr>
          <a:xfrm>
            <a:off x="3493094" y="4143921"/>
            <a:ext cx="7273" cy="3967"/>
          </a:xfrm>
          <a:custGeom>
            <a:avLst/>
            <a:gdLst/>
            <a:ahLst/>
            <a:cxnLst/>
            <a:rect l="l" t="t" r="r" b="b"/>
            <a:pathLst>
              <a:path w="33" h="18" extrusionOk="0">
                <a:moveTo>
                  <a:pt x="32" y="15"/>
                </a:moveTo>
                <a:lnTo>
                  <a:pt x="32" y="0"/>
                </a:lnTo>
                <a:lnTo>
                  <a:pt x="2" y="0"/>
                </a:lnTo>
                <a:cubicBezTo>
                  <a:pt x="0" y="13"/>
                  <a:pt x="13" y="17"/>
                  <a:pt x="3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26"/>
          <p:cNvSpPr/>
          <p:nvPr/>
        </p:nvSpPr>
        <p:spPr>
          <a:xfrm>
            <a:off x="3469512" y="4137750"/>
            <a:ext cx="14766" cy="8595"/>
          </a:xfrm>
          <a:custGeom>
            <a:avLst/>
            <a:gdLst/>
            <a:ahLst/>
            <a:cxnLst/>
            <a:rect l="l" t="t" r="r" b="b"/>
            <a:pathLst>
              <a:path w="67" h="39" extrusionOk="0">
                <a:moveTo>
                  <a:pt x="19" y="37"/>
                </a:moveTo>
                <a:cubicBezTo>
                  <a:pt x="66" y="39"/>
                  <a:pt x="47" y="5"/>
                  <a:pt x="19" y="0"/>
                </a:cubicBezTo>
                <a:cubicBezTo>
                  <a:pt x="0" y="15"/>
                  <a:pt x="26" y="13"/>
                  <a:pt x="19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26"/>
          <p:cNvSpPr/>
          <p:nvPr/>
        </p:nvSpPr>
        <p:spPr>
          <a:xfrm>
            <a:off x="3440640" y="4142378"/>
            <a:ext cx="4408" cy="1763"/>
          </a:xfrm>
          <a:custGeom>
            <a:avLst/>
            <a:gdLst/>
            <a:ahLst/>
            <a:cxnLst/>
            <a:rect l="l" t="t" r="r" b="b"/>
            <a:pathLst>
              <a:path w="20" h="8" extrusionOk="0">
                <a:moveTo>
                  <a:pt x="20" y="1"/>
                </a:moveTo>
                <a:cubicBezTo>
                  <a:pt x="13" y="3"/>
                  <a:pt x="0" y="1"/>
                  <a:pt x="0" y="7"/>
                </a:cubicBezTo>
                <a:cubicBezTo>
                  <a:pt x="9" y="7"/>
                  <a:pt x="20" y="7"/>
                  <a:pt x="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26"/>
          <p:cNvSpPr/>
          <p:nvPr/>
        </p:nvSpPr>
        <p:spPr>
          <a:xfrm>
            <a:off x="3439759" y="4132901"/>
            <a:ext cx="4408" cy="2645"/>
          </a:xfrm>
          <a:custGeom>
            <a:avLst/>
            <a:gdLst/>
            <a:ahLst/>
            <a:cxnLst/>
            <a:rect l="l" t="t" r="r" b="b"/>
            <a:pathLst>
              <a:path w="20" h="12" extrusionOk="0">
                <a:moveTo>
                  <a:pt x="15" y="3"/>
                </a:moveTo>
                <a:cubicBezTo>
                  <a:pt x="13" y="1"/>
                  <a:pt x="0" y="5"/>
                  <a:pt x="4" y="9"/>
                </a:cubicBezTo>
                <a:cubicBezTo>
                  <a:pt x="7" y="12"/>
                  <a:pt x="19" y="5"/>
                  <a:pt x="1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26"/>
          <p:cNvSpPr/>
          <p:nvPr/>
        </p:nvSpPr>
        <p:spPr>
          <a:xfrm>
            <a:off x="3348075" y="4130256"/>
            <a:ext cx="4849" cy="3526"/>
          </a:xfrm>
          <a:custGeom>
            <a:avLst/>
            <a:gdLst/>
            <a:ahLst/>
            <a:cxnLst/>
            <a:rect l="l" t="t" r="r" b="b"/>
            <a:pathLst>
              <a:path w="22" h="16" extrusionOk="0">
                <a:moveTo>
                  <a:pt x="22" y="0"/>
                </a:moveTo>
                <a:lnTo>
                  <a:pt x="1" y="0"/>
                </a:lnTo>
                <a:lnTo>
                  <a:pt x="1" y="15"/>
                </a:lnTo>
                <a:lnTo>
                  <a:pt x="2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26"/>
          <p:cNvSpPr/>
          <p:nvPr/>
        </p:nvSpPr>
        <p:spPr>
          <a:xfrm>
            <a:off x="3458052" y="4122102"/>
            <a:ext cx="2645" cy="3967"/>
          </a:xfrm>
          <a:custGeom>
            <a:avLst/>
            <a:gdLst/>
            <a:ahLst/>
            <a:cxnLst/>
            <a:rect l="l" t="t" r="r" b="b"/>
            <a:pathLst>
              <a:path w="12" h="18" extrusionOk="0">
                <a:moveTo>
                  <a:pt x="11" y="9"/>
                </a:moveTo>
                <a:cubicBezTo>
                  <a:pt x="11" y="5"/>
                  <a:pt x="3" y="1"/>
                  <a:pt x="1" y="9"/>
                </a:cubicBezTo>
                <a:cubicBezTo>
                  <a:pt x="1" y="13"/>
                  <a:pt x="9" y="18"/>
                  <a:pt x="1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26"/>
          <p:cNvSpPr/>
          <p:nvPr/>
        </p:nvSpPr>
        <p:spPr>
          <a:xfrm>
            <a:off x="3457170" y="4117473"/>
            <a:ext cx="4408" cy="2424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5" y="9"/>
                </a:moveTo>
                <a:cubicBezTo>
                  <a:pt x="9" y="11"/>
                  <a:pt x="20" y="7"/>
                  <a:pt x="15" y="2"/>
                </a:cubicBezTo>
                <a:cubicBezTo>
                  <a:pt x="13" y="0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26"/>
          <p:cNvSpPr/>
          <p:nvPr/>
        </p:nvSpPr>
        <p:spPr>
          <a:xfrm>
            <a:off x="3492433" y="4059730"/>
            <a:ext cx="11240" cy="5069"/>
          </a:xfrm>
          <a:custGeom>
            <a:avLst/>
            <a:gdLst/>
            <a:ahLst/>
            <a:cxnLst/>
            <a:rect l="l" t="t" r="r" b="b"/>
            <a:pathLst>
              <a:path w="51" h="23" extrusionOk="0">
                <a:moveTo>
                  <a:pt x="5" y="14"/>
                </a:moveTo>
                <a:cubicBezTo>
                  <a:pt x="18" y="16"/>
                  <a:pt x="18" y="22"/>
                  <a:pt x="35" y="22"/>
                </a:cubicBezTo>
                <a:cubicBezTo>
                  <a:pt x="50" y="5"/>
                  <a:pt x="1" y="1"/>
                  <a:pt x="5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26"/>
          <p:cNvSpPr/>
          <p:nvPr/>
        </p:nvSpPr>
        <p:spPr>
          <a:xfrm>
            <a:off x="3408463" y="4047168"/>
            <a:ext cx="5069" cy="2424"/>
          </a:xfrm>
          <a:custGeom>
            <a:avLst/>
            <a:gdLst/>
            <a:ahLst/>
            <a:cxnLst/>
            <a:rect l="l" t="t" r="r" b="b"/>
            <a:pathLst>
              <a:path w="23" h="11" extrusionOk="0">
                <a:moveTo>
                  <a:pt x="16" y="2"/>
                </a:moveTo>
                <a:cubicBezTo>
                  <a:pt x="14" y="0"/>
                  <a:pt x="1" y="7"/>
                  <a:pt x="7" y="9"/>
                </a:cubicBezTo>
                <a:cubicBezTo>
                  <a:pt x="9" y="11"/>
                  <a:pt x="22" y="7"/>
                  <a:pt x="1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26"/>
          <p:cNvSpPr/>
          <p:nvPr/>
        </p:nvSpPr>
        <p:spPr>
          <a:xfrm>
            <a:off x="3400970" y="4039895"/>
            <a:ext cx="7714" cy="7934"/>
          </a:xfrm>
          <a:custGeom>
            <a:avLst/>
            <a:gdLst/>
            <a:ahLst/>
            <a:cxnLst/>
            <a:rect l="l" t="t" r="r" b="b"/>
            <a:pathLst>
              <a:path w="35" h="36" extrusionOk="0">
                <a:moveTo>
                  <a:pt x="0" y="7"/>
                </a:moveTo>
                <a:lnTo>
                  <a:pt x="0" y="35"/>
                </a:lnTo>
                <a:lnTo>
                  <a:pt x="30" y="35"/>
                </a:lnTo>
                <a:cubicBezTo>
                  <a:pt x="33" y="18"/>
                  <a:pt x="35" y="1"/>
                  <a:pt x="0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26"/>
          <p:cNvSpPr/>
          <p:nvPr/>
        </p:nvSpPr>
        <p:spPr>
          <a:xfrm>
            <a:off x="3453864" y="4038572"/>
            <a:ext cx="4408" cy="1543"/>
          </a:xfrm>
          <a:custGeom>
            <a:avLst/>
            <a:gdLst/>
            <a:ahLst/>
            <a:cxnLst/>
            <a:rect l="l" t="t" r="r" b="b"/>
            <a:pathLst>
              <a:path w="20" h="7" extrusionOk="0">
                <a:moveTo>
                  <a:pt x="20" y="1"/>
                </a:moveTo>
                <a:cubicBezTo>
                  <a:pt x="13" y="1"/>
                  <a:pt x="0" y="1"/>
                  <a:pt x="0" y="7"/>
                </a:cubicBezTo>
                <a:cubicBezTo>
                  <a:pt x="9" y="5"/>
                  <a:pt x="20" y="7"/>
                  <a:pt x="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4" name="Google Shape;2104;p26"/>
          <p:cNvGrpSpPr/>
          <p:nvPr/>
        </p:nvGrpSpPr>
        <p:grpSpPr>
          <a:xfrm>
            <a:off x="3201575" y="1768711"/>
            <a:ext cx="2740850" cy="2356190"/>
            <a:chOff x="3201575" y="1768711"/>
            <a:chExt cx="2740850" cy="2356190"/>
          </a:xfrm>
        </p:grpSpPr>
        <p:sp>
          <p:nvSpPr>
            <p:cNvPr id="2105" name="Google Shape;2105;p26"/>
            <p:cNvSpPr/>
            <p:nvPr/>
          </p:nvSpPr>
          <p:spPr>
            <a:xfrm>
              <a:off x="3201575" y="3822716"/>
              <a:ext cx="2727612" cy="302184"/>
            </a:xfrm>
            <a:custGeom>
              <a:avLst/>
              <a:gdLst/>
              <a:ahLst/>
              <a:cxnLst/>
              <a:rect l="l" t="t" r="r" b="b"/>
              <a:pathLst>
                <a:path w="9658" h="1070" extrusionOk="0">
                  <a:moveTo>
                    <a:pt x="4828" y="1"/>
                  </a:moveTo>
                  <a:cubicBezTo>
                    <a:pt x="2162" y="1"/>
                    <a:pt x="1" y="240"/>
                    <a:pt x="1" y="534"/>
                  </a:cubicBezTo>
                  <a:cubicBezTo>
                    <a:pt x="1" y="829"/>
                    <a:pt x="2162" y="1069"/>
                    <a:pt x="4828" y="1069"/>
                  </a:cubicBezTo>
                  <a:cubicBezTo>
                    <a:pt x="7495" y="1069"/>
                    <a:pt x="9658" y="829"/>
                    <a:pt x="9658" y="534"/>
                  </a:cubicBezTo>
                  <a:cubicBezTo>
                    <a:pt x="9658" y="240"/>
                    <a:pt x="7495" y="1"/>
                    <a:pt x="482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3458574" y="3867620"/>
              <a:ext cx="301060" cy="64391"/>
            </a:xfrm>
            <a:custGeom>
              <a:avLst/>
              <a:gdLst/>
              <a:ahLst/>
              <a:cxnLst/>
              <a:rect l="l" t="t" r="r" b="b"/>
              <a:pathLst>
                <a:path w="1066" h="228" extrusionOk="0">
                  <a:moveTo>
                    <a:pt x="59" y="0"/>
                  </a:moveTo>
                  <a:cubicBezTo>
                    <a:pt x="1" y="169"/>
                    <a:pt x="316" y="180"/>
                    <a:pt x="391" y="184"/>
                  </a:cubicBezTo>
                  <a:cubicBezTo>
                    <a:pt x="466" y="191"/>
                    <a:pt x="541" y="195"/>
                    <a:pt x="616" y="199"/>
                  </a:cubicBezTo>
                  <a:cubicBezTo>
                    <a:pt x="763" y="210"/>
                    <a:pt x="913" y="218"/>
                    <a:pt x="1061" y="227"/>
                  </a:cubicBezTo>
                  <a:lnTo>
                    <a:pt x="1065" y="171"/>
                  </a:lnTo>
                  <a:cubicBezTo>
                    <a:pt x="1065" y="171"/>
                    <a:pt x="1063" y="171"/>
                    <a:pt x="1063" y="169"/>
                  </a:cubicBezTo>
                  <a:cubicBezTo>
                    <a:pt x="948" y="161"/>
                    <a:pt x="830" y="152"/>
                    <a:pt x="714" y="131"/>
                  </a:cubicBezTo>
                  <a:cubicBezTo>
                    <a:pt x="704" y="129"/>
                    <a:pt x="705" y="109"/>
                    <a:pt x="717" y="109"/>
                  </a:cubicBezTo>
                  <a:cubicBezTo>
                    <a:pt x="717" y="109"/>
                    <a:pt x="718" y="109"/>
                    <a:pt x="718" y="109"/>
                  </a:cubicBezTo>
                  <a:lnTo>
                    <a:pt x="720" y="64"/>
                  </a:lnTo>
                  <a:cubicBezTo>
                    <a:pt x="656" y="60"/>
                    <a:pt x="594" y="56"/>
                    <a:pt x="530" y="51"/>
                  </a:cubicBezTo>
                  <a:cubicBezTo>
                    <a:pt x="436" y="43"/>
                    <a:pt x="339" y="36"/>
                    <a:pt x="243" y="28"/>
                  </a:cubicBezTo>
                  <a:cubicBezTo>
                    <a:pt x="200" y="24"/>
                    <a:pt x="121" y="30"/>
                    <a:pt x="76" y="11"/>
                  </a:cubicBezTo>
                  <a:cubicBezTo>
                    <a:pt x="69" y="6"/>
                    <a:pt x="63" y="4"/>
                    <a:pt x="5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3661349" y="3885695"/>
              <a:ext cx="1900687" cy="76817"/>
            </a:xfrm>
            <a:custGeom>
              <a:avLst/>
              <a:gdLst/>
              <a:ahLst/>
              <a:cxnLst/>
              <a:rect l="l" t="t" r="r" b="b"/>
              <a:pathLst>
                <a:path w="6730" h="272" extrusionOk="0">
                  <a:moveTo>
                    <a:pt x="2" y="0"/>
                  </a:moveTo>
                  <a:lnTo>
                    <a:pt x="0" y="45"/>
                  </a:lnTo>
                  <a:cubicBezTo>
                    <a:pt x="114" y="56"/>
                    <a:pt x="230" y="69"/>
                    <a:pt x="345" y="73"/>
                  </a:cubicBezTo>
                  <a:cubicBezTo>
                    <a:pt x="367" y="73"/>
                    <a:pt x="367" y="105"/>
                    <a:pt x="347" y="105"/>
                  </a:cubicBezTo>
                  <a:lnTo>
                    <a:pt x="343" y="161"/>
                  </a:lnTo>
                  <a:cubicBezTo>
                    <a:pt x="345" y="161"/>
                    <a:pt x="347" y="163"/>
                    <a:pt x="347" y="163"/>
                  </a:cubicBezTo>
                  <a:cubicBezTo>
                    <a:pt x="647" y="178"/>
                    <a:pt x="949" y="193"/>
                    <a:pt x="1249" y="204"/>
                  </a:cubicBezTo>
                  <a:cubicBezTo>
                    <a:pt x="1849" y="225"/>
                    <a:pt x="2450" y="240"/>
                    <a:pt x="3050" y="251"/>
                  </a:cubicBezTo>
                  <a:cubicBezTo>
                    <a:pt x="3543" y="261"/>
                    <a:pt x="4036" y="272"/>
                    <a:pt x="4530" y="272"/>
                  </a:cubicBezTo>
                  <a:cubicBezTo>
                    <a:pt x="4640" y="272"/>
                    <a:pt x="4751" y="271"/>
                    <a:pt x="4862" y="270"/>
                  </a:cubicBezTo>
                  <a:cubicBezTo>
                    <a:pt x="5155" y="268"/>
                    <a:pt x="5451" y="259"/>
                    <a:pt x="5747" y="242"/>
                  </a:cubicBezTo>
                  <a:cubicBezTo>
                    <a:pt x="5892" y="234"/>
                    <a:pt x="6040" y="225"/>
                    <a:pt x="6188" y="210"/>
                  </a:cubicBezTo>
                  <a:cubicBezTo>
                    <a:pt x="6269" y="204"/>
                    <a:pt x="6730" y="199"/>
                    <a:pt x="6687" y="9"/>
                  </a:cubicBezTo>
                  <a:lnTo>
                    <a:pt x="6687" y="9"/>
                  </a:lnTo>
                  <a:cubicBezTo>
                    <a:pt x="6643" y="37"/>
                    <a:pt x="6572" y="41"/>
                    <a:pt x="6510" y="41"/>
                  </a:cubicBezTo>
                  <a:cubicBezTo>
                    <a:pt x="6486" y="41"/>
                    <a:pt x="6463" y="40"/>
                    <a:pt x="6444" y="40"/>
                  </a:cubicBezTo>
                  <a:cubicBezTo>
                    <a:pt x="6433" y="40"/>
                    <a:pt x="6423" y="40"/>
                    <a:pt x="6415" y="41"/>
                  </a:cubicBezTo>
                  <a:cubicBezTo>
                    <a:pt x="5478" y="109"/>
                    <a:pt x="4539" y="140"/>
                    <a:pt x="3599" y="140"/>
                  </a:cubicBezTo>
                  <a:cubicBezTo>
                    <a:pt x="2942" y="140"/>
                    <a:pt x="2285" y="125"/>
                    <a:pt x="1628" y="97"/>
                  </a:cubicBezTo>
                  <a:cubicBezTo>
                    <a:pt x="1225" y="80"/>
                    <a:pt x="821" y="56"/>
                    <a:pt x="418" y="30"/>
                  </a:cubicBezTo>
                  <a:cubicBezTo>
                    <a:pt x="279" y="20"/>
                    <a:pt x="142" y="11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3483426" y="3460942"/>
              <a:ext cx="2056865" cy="447910"/>
            </a:xfrm>
            <a:custGeom>
              <a:avLst/>
              <a:gdLst/>
              <a:ahLst/>
              <a:cxnLst/>
              <a:rect l="l" t="t" r="r" b="b"/>
              <a:pathLst>
                <a:path w="7283" h="1586" extrusionOk="0">
                  <a:moveTo>
                    <a:pt x="561" y="853"/>
                  </a:moveTo>
                  <a:cubicBezTo>
                    <a:pt x="562" y="853"/>
                    <a:pt x="563" y="853"/>
                    <a:pt x="564" y="853"/>
                  </a:cubicBezTo>
                  <a:cubicBezTo>
                    <a:pt x="667" y="897"/>
                    <a:pt x="766" y="913"/>
                    <a:pt x="873" y="913"/>
                  </a:cubicBezTo>
                  <a:cubicBezTo>
                    <a:pt x="892" y="913"/>
                    <a:pt x="912" y="912"/>
                    <a:pt x="932" y="911"/>
                  </a:cubicBezTo>
                  <a:cubicBezTo>
                    <a:pt x="954" y="911"/>
                    <a:pt x="954" y="943"/>
                    <a:pt x="932" y="947"/>
                  </a:cubicBezTo>
                  <a:cubicBezTo>
                    <a:pt x="911" y="950"/>
                    <a:pt x="890" y="951"/>
                    <a:pt x="868" y="951"/>
                  </a:cubicBezTo>
                  <a:cubicBezTo>
                    <a:pt x="760" y="951"/>
                    <a:pt x="652" y="921"/>
                    <a:pt x="555" y="875"/>
                  </a:cubicBezTo>
                  <a:cubicBezTo>
                    <a:pt x="546" y="869"/>
                    <a:pt x="552" y="853"/>
                    <a:pt x="561" y="853"/>
                  </a:cubicBezTo>
                  <a:close/>
                  <a:moveTo>
                    <a:pt x="637" y="951"/>
                  </a:moveTo>
                  <a:cubicBezTo>
                    <a:pt x="638" y="951"/>
                    <a:pt x="640" y="951"/>
                    <a:pt x="641" y="952"/>
                  </a:cubicBezTo>
                  <a:cubicBezTo>
                    <a:pt x="727" y="975"/>
                    <a:pt x="810" y="988"/>
                    <a:pt x="900" y="992"/>
                  </a:cubicBezTo>
                  <a:cubicBezTo>
                    <a:pt x="919" y="992"/>
                    <a:pt x="919" y="1025"/>
                    <a:pt x="900" y="1025"/>
                  </a:cubicBezTo>
                  <a:cubicBezTo>
                    <a:pt x="810" y="1020"/>
                    <a:pt x="720" y="1003"/>
                    <a:pt x="635" y="973"/>
                  </a:cubicBezTo>
                  <a:cubicBezTo>
                    <a:pt x="623" y="969"/>
                    <a:pt x="625" y="951"/>
                    <a:pt x="637" y="951"/>
                  </a:cubicBezTo>
                  <a:close/>
                  <a:moveTo>
                    <a:pt x="4057" y="99"/>
                  </a:moveTo>
                  <a:cubicBezTo>
                    <a:pt x="4064" y="99"/>
                    <a:pt x="4071" y="104"/>
                    <a:pt x="4072" y="112"/>
                  </a:cubicBezTo>
                  <a:cubicBezTo>
                    <a:pt x="4552" y="112"/>
                    <a:pt x="5034" y="114"/>
                    <a:pt x="5516" y="116"/>
                  </a:cubicBezTo>
                  <a:cubicBezTo>
                    <a:pt x="5518" y="110"/>
                    <a:pt x="5524" y="106"/>
                    <a:pt x="5531" y="106"/>
                  </a:cubicBezTo>
                  <a:cubicBezTo>
                    <a:pt x="5537" y="106"/>
                    <a:pt x="5543" y="110"/>
                    <a:pt x="5546" y="119"/>
                  </a:cubicBezTo>
                  <a:cubicBezTo>
                    <a:pt x="5805" y="119"/>
                    <a:pt x="6064" y="121"/>
                    <a:pt x="6323" y="123"/>
                  </a:cubicBezTo>
                  <a:lnTo>
                    <a:pt x="6327" y="123"/>
                  </a:lnTo>
                  <a:cubicBezTo>
                    <a:pt x="6330" y="122"/>
                    <a:pt x="6333" y="122"/>
                    <a:pt x="6336" y="122"/>
                  </a:cubicBezTo>
                  <a:cubicBezTo>
                    <a:pt x="6341" y="122"/>
                    <a:pt x="6347" y="124"/>
                    <a:pt x="6351" y="129"/>
                  </a:cubicBezTo>
                  <a:cubicBezTo>
                    <a:pt x="6389" y="168"/>
                    <a:pt x="6426" y="211"/>
                    <a:pt x="6460" y="253"/>
                  </a:cubicBezTo>
                  <a:lnTo>
                    <a:pt x="6475" y="253"/>
                  </a:lnTo>
                  <a:cubicBezTo>
                    <a:pt x="6476" y="253"/>
                    <a:pt x="6477" y="253"/>
                    <a:pt x="6478" y="253"/>
                  </a:cubicBezTo>
                  <a:cubicBezTo>
                    <a:pt x="6495" y="253"/>
                    <a:pt x="6498" y="275"/>
                    <a:pt x="6488" y="286"/>
                  </a:cubicBezTo>
                  <a:cubicBezTo>
                    <a:pt x="6636" y="468"/>
                    <a:pt x="6758" y="667"/>
                    <a:pt x="6841" y="887"/>
                  </a:cubicBezTo>
                  <a:cubicBezTo>
                    <a:pt x="6865" y="896"/>
                    <a:pt x="6863" y="935"/>
                    <a:pt x="6833" y="937"/>
                  </a:cubicBezTo>
                  <a:cubicBezTo>
                    <a:pt x="5800" y="988"/>
                    <a:pt x="4764" y="1020"/>
                    <a:pt x="3729" y="1025"/>
                  </a:cubicBezTo>
                  <a:cubicBezTo>
                    <a:pt x="3563" y="1026"/>
                    <a:pt x="3396" y="1027"/>
                    <a:pt x="3227" y="1027"/>
                  </a:cubicBezTo>
                  <a:cubicBezTo>
                    <a:pt x="2377" y="1027"/>
                    <a:pt x="1509" y="1002"/>
                    <a:pt x="680" y="847"/>
                  </a:cubicBezTo>
                  <a:cubicBezTo>
                    <a:pt x="665" y="845"/>
                    <a:pt x="665" y="823"/>
                    <a:pt x="675" y="817"/>
                  </a:cubicBezTo>
                  <a:cubicBezTo>
                    <a:pt x="675" y="812"/>
                    <a:pt x="675" y="810"/>
                    <a:pt x="677" y="806"/>
                  </a:cubicBezTo>
                  <a:cubicBezTo>
                    <a:pt x="827" y="564"/>
                    <a:pt x="1012" y="333"/>
                    <a:pt x="1204" y="125"/>
                  </a:cubicBezTo>
                  <a:cubicBezTo>
                    <a:pt x="1209" y="121"/>
                    <a:pt x="1213" y="119"/>
                    <a:pt x="1218" y="119"/>
                  </a:cubicBezTo>
                  <a:cubicBezTo>
                    <a:pt x="1224" y="119"/>
                    <a:pt x="1230" y="123"/>
                    <a:pt x="1234" y="129"/>
                  </a:cubicBezTo>
                  <a:cubicBezTo>
                    <a:pt x="1421" y="111"/>
                    <a:pt x="1610" y="106"/>
                    <a:pt x="1799" y="106"/>
                  </a:cubicBezTo>
                  <a:cubicBezTo>
                    <a:pt x="2038" y="106"/>
                    <a:pt x="2278" y="114"/>
                    <a:pt x="2515" y="114"/>
                  </a:cubicBezTo>
                  <a:cubicBezTo>
                    <a:pt x="2935" y="112"/>
                    <a:pt x="3355" y="112"/>
                    <a:pt x="3774" y="112"/>
                  </a:cubicBezTo>
                  <a:lnTo>
                    <a:pt x="4042" y="112"/>
                  </a:lnTo>
                  <a:cubicBezTo>
                    <a:pt x="4043" y="104"/>
                    <a:pt x="4050" y="99"/>
                    <a:pt x="4057" y="99"/>
                  </a:cubicBezTo>
                  <a:close/>
                  <a:moveTo>
                    <a:pt x="6918" y="1361"/>
                  </a:moveTo>
                  <a:cubicBezTo>
                    <a:pt x="6938" y="1361"/>
                    <a:pt x="6938" y="1391"/>
                    <a:pt x="6918" y="1393"/>
                  </a:cubicBezTo>
                  <a:cubicBezTo>
                    <a:pt x="6888" y="1396"/>
                    <a:pt x="6858" y="1397"/>
                    <a:pt x="6828" y="1397"/>
                  </a:cubicBezTo>
                  <a:cubicBezTo>
                    <a:pt x="6768" y="1397"/>
                    <a:pt x="6707" y="1392"/>
                    <a:pt x="6649" y="1386"/>
                  </a:cubicBezTo>
                  <a:cubicBezTo>
                    <a:pt x="6636" y="1384"/>
                    <a:pt x="6634" y="1365"/>
                    <a:pt x="6649" y="1365"/>
                  </a:cubicBezTo>
                  <a:cubicBezTo>
                    <a:pt x="6680" y="1367"/>
                    <a:pt x="6711" y="1368"/>
                    <a:pt x="6743" y="1368"/>
                  </a:cubicBezTo>
                  <a:cubicBezTo>
                    <a:pt x="6801" y="1368"/>
                    <a:pt x="6860" y="1365"/>
                    <a:pt x="6918" y="1361"/>
                  </a:cubicBezTo>
                  <a:close/>
                  <a:moveTo>
                    <a:pt x="6888" y="1423"/>
                  </a:moveTo>
                  <a:cubicBezTo>
                    <a:pt x="6910" y="1423"/>
                    <a:pt x="6909" y="1457"/>
                    <a:pt x="6886" y="1459"/>
                  </a:cubicBezTo>
                  <a:cubicBezTo>
                    <a:pt x="6807" y="1469"/>
                    <a:pt x="6726" y="1474"/>
                    <a:pt x="6645" y="1474"/>
                  </a:cubicBezTo>
                  <a:cubicBezTo>
                    <a:pt x="6585" y="1474"/>
                    <a:pt x="6524" y="1471"/>
                    <a:pt x="6464" y="1466"/>
                  </a:cubicBezTo>
                  <a:cubicBezTo>
                    <a:pt x="6447" y="1464"/>
                    <a:pt x="6447" y="1438"/>
                    <a:pt x="6464" y="1438"/>
                  </a:cubicBezTo>
                  <a:cubicBezTo>
                    <a:pt x="6494" y="1439"/>
                    <a:pt x="6523" y="1439"/>
                    <a:pt x="6553" y="1439"/>
                  </a:cubicBezTo>
                  <a:cubicBezTo>
                    <a:pt x="6664" y="1439"/>
                    <a:pt x="6774" y="1433"/>
                    <a:pt x="6886" y="1423"/>
                  </a:cubicBezTo>
                  <a:cubicBezTo>
                    <a:pt x="6887" y="1423"/>
                    <a:pt x="6888" y="1423"/>
                    <a:pt x="6888" y="1423"/>
                  </a:cubicBezTo>
                  <a:close/>
                  <a:moveTo>
                    <a:pt x="4030" y="1125"/>
                  </a:moveTo>
                  <a:cubicBezTo>
                    <a:pt x="4062" y="1125"/>
                    <a:pt x="4093" y="1128"/>
                    <a:pt x="4119" y="1136"/>
                  </a:cubicBezTo>
                  <a:cubicBezTo>
                    <a:pt x="4241" y="1177"/>
                    <a:pt x="4301" y="1346"/>
                    <a:pt x="4361" y="1446"/>
                  </a:cubicBezTo>
                  <a:cubicBezTo>
                    <a:pt x="4372" y="1461"/>
                    <a:pt x="4361" y="1476"/>
                    <a:pt x="4348" y="1481"/>
                  </a:cubicBezTo>
                  <a:cubicBezTo>
                    <a:pt x="4353" y="1496"/>
                    <a:pt x="4346" y="1517"/>
                    <a:pt x="4325" y="1517"/>
                  </a:cubicBezTo>
                  <a:cubicBezTo>
                    <a:pt x="3884" y="1511"/>
                    <a:pt x="3438" y="1517"/>
                    <a:pt x="2995" y="1489"/>
                  </a:cubicBezTo>
                  <a:cubicBezTo>
                    <a:pt x="2993" y="1489"/>
                    <a:pt x="2991" y="1489"/>
                    <a:pt x="2988" y="1487"/>
                  </a:cubicBezTo>
                  <a:cubicBezTo>
                    <a:pt x="2980" y="1485"/>
                    <a:pt x="2971" y="1476"/>
                    <a:pt x="2973" y="1468"/>
                  </a:cubicBezTo>
                  <a:cubicBezTo>
                    <a:pt x="2993" y="1384"/>
                    <a:pt x="3033" y="1202"/>
                    <a:pt x="3117" y="1153"/>
                  </a:cubicBezTo>
                  <a:cubicBezTo>
                    <a:pt x="3145" y="1136"/>
                    <a:pt x="3182" y="1134"/>
                    <a:pt x="3216" y="1134"/>
                  </a:cubicBezTo>
                  <a:cubicBezTo>
                    <a:pt x="3226" y="1134"/>
                    <a:pt x="3235" y="1134"/>
                    <a:pt x="3245" y="1134"/>
                  </a:cubicBezTo>
                  <a:cubicBezTo>
                    <a:pt x="3252" y="1134"/>
                    <a:pt x="3258" y="1134"/>
                    <a:pt x="3265" y="1134"/>
                  </a:cubicBezTo>
                  <a:cubicBezTo>
                    <a:pt x="3372" y="1132"/>
                    <a:pt x="3479" y="1132"/>
                    <a:pt x="3586" y="1132"/>
                  </a:cubicBezTo>
                  <a:cubicBezTo>
                    <a:pt x="3693" y="1132"/>
                    <a:pt x="3800" y="1129"/>
                    <a:pt x="3907" y="1129"/>
                  </a:cubicBezTo>
                  <a:cubicBezTo>
                    <a:pt x="3944" y="1129"/>
                    <a:pt x="3988" y="1125"/>
                    <a:pt x="4030" y="1125"/>
                  </a:cubicBezTo>
                  <a:close/>
                  <a:moveTo>
                    <a:pt x="1061" y="1"/>
                  </a:moveTo>
                  <a:cubicBezTo>
                    <a:pt x="1052" y="7"/>
                    <a:pt x="1044" y="14"/>
                    <a:pt x="1037" y="20"/>
                  </a:cubicBezTo>
                  <a:cubicBezTo>
                    <a:pt x="1042" y="26"/>
                    <a:pt x="1044" y="37"/>
                    <a:pt x="1037" y="44"/>
                  </a:cubicBezTo>
                  <a:cubicBezTo>
                    <a:pt x="812" y="350"/>
                    <a:pt x="564" y="639"/>
                    <a:pt x="324" y="932"/>
                  </a:cubicBezTo>
                  <a:cubicBezTo>
                    <a:pt x="262" y="1007"/>
                    <a:pt x="202" y="1082"/>
                    <a:pt x="140" y="1159"/>
                  </a:cubicBezTo>
                  <a:cubicBezTo>
                    <a:pt x="121" y="1183"/>
                    <a:pt x="1" y="1309"/>
                    <a:pt x="1" y="1333"/>
                  </a:cubicBezTo>
                  <a:cubicBezTo>
                    <a:pt x="3" y="1365"/>
                    <a:pt x="101" y="1399"/>
                    <a:pt x="125" y="1406"/>
                  </a:cubicBezTo>
                  <a:cubicBezTo>
                    <a:pt x="296" y="1455"/>
                    <a:pt x="517" y="1438"/>
                    <a:pt x="697" y="1451"/>
                  </a:cubicBezTo>
                  <a:cubicBezTo>
                    <a:pt x="1871" y="1537"/>
                    <a:pt x="3047" y="1585"/>
                    <a:pt x="4223" y="1585"/>
                  </a:cubicBezTo>
                  <a:cubicBezTo>
                    <a:pt x="4420" y="1585"/>
                    <a:pt x="4617" y="1584"/>
                    <a:pt x="4813" y="1581"/>
                  </a:cubicBezTo>
                  <a:cubicBezTo>
                    <a:pt x="5505" y="1573"/>
                    <a:pt x="6197" y="1545"/>
                    <a:pt x="6886" y="1498"/>
                  </a:cubicBezTo>
                  <a:cubicBezTo>
                    <a:pt x="6972" y="1491"/>
                    <a:pt x="7090" y="1502"/>
                    <a:pt x="7171" y="1476"/>
                  </a:cubicBezTo>
                  <a:cubicBezTo>
                    <a:pt x="7220" y="1461"/>
                    <a:pt x="7283" y="1459"/>
                    <a:pt x="7283" y="1382"/>
                  </a:cubicBezTo>
                  <a:cubicBezTo>
                    <a:pt x="7283" y="1363"/>
                    <a:pt x="7229" y="1284"/>
                    <a:pt x="7223" y="1275"/>
                  </a:cubicBezTo>
                  <a:cubicBezTo>
                    <a:pt x="7143" y="1132"/>
                    <a:pt x="7060" y="992"/>
                    <a:pt x="6974" y="851"/>
                  </a:cubicBezTo>
                  <a:cubicBezTo>
                    <a:pt x="6807" y="575"/>
                    <a:pt x="6627" y="303"/>
                    <a:pt x="6443" y="35"/>
                  </a:cubicBezTo>
                  <a:cubicBezTo>
                    <a:pt x="5888" y="50"/>
                    <a:pt x="5333" y="54"/>
                    <a:pt x="4779" y="54"/>
                  </a:cubicBezTo>
                  <a:cubicBezTo>
                    <a:pt x="4434" y="54"/>
                    <a:pt x="4090" y="52"/>
                    <a:pt x="3747" y="50"/>
                  </a:cubicBezTo>
                  <a:cubicBezTo>
                    <a:pt x="3632" y="49"/>
                    <a:pt x="3517" y="49"/>
                    <a:pt x="3402" y="49"/>
                  </a:cubicBezTo>
                  <a:cubicBezTo>
                    <a:pt x="3238" y="49"/>
                    <a:pt x="3074" y="50"/>
                    <a:pt x="2909" y="50"/>
                  </a:cubicBezTo>
                  <a:cubicBezTo>
                    <a:pt x="2292" y="50"/>
                    <a:pt x="1673" y="45"/>
                    <a:pt x="10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3764148" y="2534620"/>
              <a:ext cx="1599062" cy="924909"/>
            </a:xfrm>
            <a:custGeom>
              <a:avLst/>
              <a:gdLst/>
              <a:ahLst/>
              <a:cxnLst/>
              <a:rect l="l" t="t" r="r" b="b"/>
              <a:pathLst>
                <a:path w="5662" h="3275" extrusionOk="0">
                  <a:moveTo>
                    <a:pt x="5329" y="137"/>
                  </a:moveTo>
                  <a:cubicBezTo>
                    <a:pt x="5396" y="137"/>
                    <a:pt x="5465" y="183"/>
                    <a:pt x="5496" y="240"/>
                  </a:cubicBezTo>
                  <a:cubicBezTo>
                    <a:pt x="5505" y="253"/>
                    <a:pt x="5493" y="265"/>
                    <a:pt x="5481" y="265"/>
                  </a:cubicBezTo>
                  <a:cubicBezTo>
                    <a:pt x="5476" y="265"/>
                    <a:pt x="5470" y="263"/>
                    <a:pt x="5466" y="257"/>
                  </a:cubicBezTo>
                  <a:cubicBezTo>
                    <a:pt x="5421" y="184"/>
                    <a:pt x="5355" y="167"/>
                    <a:pt x="5276" y="165"/>
                  </a:cubicBezTo>
                  <a:cubicBezTo>
                    <a:pt x="5267" y="165"/>
                    <a:pt x="5265" y="154"/>
                    <a:pt x="5271" y="150"/>
                  </a:cubicBezTo>
                  <a:cubicBezTo>
                    <a:pt x="5290" y="141"/>
                    <a:pt x="5309" y="137"/>
                    <a:pt x="5329" y="137"/>
                  </a:cubicBezTo>
                  <a:close/>
                  <a:moveTo>
                    <a:pt x="5220" y="202"/>
                  </a:moveTo>
                  <a:cubicBezTo>
                    <a:pt x="5278" y="202"/>
                    <a:pt x="5336" y="220"/>
                    <a:pt x="5383" y="254"/>
                  </a:cubicBezTo>
                  <a:cubicBezTo>
                    <a:pt x="5397" y="267"/>
                    <a:pt x="5387" y="290"/>
                    <a:pt x="5373" y="290"/>
                  </a:cubicBezTo>
                  <a:cubicBezTo>
                    <a:pt x="5370" y="290"/>
                    <a:pt x="5367" y="289"/>
                    <a:pt x="5363" y="287"/>
                  </a:cubicBezTo>
                  <a:cubicBezTo>
                    <a:pt x="5314" y="250"/>
                    <a:pt x="5263" y="231"/>
                    <a:pt x="5201" y="227"/>
                  </a:cubicBezTo>
                  <a:cubicBezTo>
                    <a:pt x="5186" y="225"/>
                    <a:pt x="5186" y="205"/>
                    <a:pt x="5201" y="203"/>
                  </a:cubicBezTo>
                  <a:cubicBezTo>
                    <a:pt x="5207" y="203"/>
                    <a:pt x="5213" y="202"/>
                    <a:pt x="5220" y="202"/>
                  </a:cubicBezTo>
                  <a:close/>
                  <a:moveTo>
                    <a:pt x="260" y="974"/>
                  </a:moveTo>
                  <a:cubicBezTo>
                    <a:pt x="273" y="974"/>
                    <a:pt x="286" y="988"/>
                    <a:pt x="279" y="1004"/>
                  </a:cubicBezTo>
                  <a:cubicBezTo>
                    <a:pt x="251" y="1060"/>
                    <a:pt x="238" y="1115"/>
                    <a:pt x="242" y="1178"/>
                  </a:cubicBezTo>
                  <a:cubicBezTo>
                    <a:pt x="242" y="1185"/>
                    <a:pt x="235" y="1190"/>
                    <a:pt x="229" y="1190"/>
                  </a:cubicBezTo>
                  <a:cubicBezTo>
                    <a:pt x="224" y="1190"/>
                    <a:pt x="220" y="1187"/>
                    <a:pt x="219" y="1182"/>
                  </a:cubicBezTo>
                  <a:cubicBezTo>
                    <a:pt x="208" y="1113"/>
                    <a:pt x="217" y="1047"/>
                    <a:pt x="245" y="985"/>
                  </a:cubicBezTo>
                  <a:cubicBezTo>
                    <a:pt x="248" y="977"/>
                    <a:pt x="254" y="974"/>
                    <a:pt x="260" y="974"/>
                  </a:cubicBezTo>
                  <a:close/>
                  <a:moveTo>
                    <a:pt x="328" y="1031"/>
                  </a:moveTo>
                  <a:cubicBezTo>
                    <a:pt x="337" y="1031"/>
                    <a:pt x="347" y="1038"/>
                    <a:pt x="347" y="1049"/>
                  </a:cubicBezTo>
                  <a:cubicBezTo>
                    <a:pt x="345" y="1126"/>
                    <a:pt x="332" y="1212"/>
                    <a:pt x="313" y="1289"/>
                  </a:cubicBezTo>
                  <a:cubicBezTo>
                    <a:pt x="312" y="1293"/>
                    <a:pt x="309" y="1295"/>
                    <a:pt x="305" y="1295"/>
                  </a:cubicBezTo>
                  <a:cubicBezTo>
                    <a:pt x="300" y="1295"/>
                    <a:pt x="294" y="1291"/>
                    <a:pt x="294" y="1285"/>
                  </a:cubicBezTo>
                  <a:cubicBezTo>
                    <a:pt x="292" y="1208"/>
                    <a:pt x="298" y="1120"/>
                    <a:pt x="313" y="1043"/>
                  </a:cubicBezTo>
                  <a:cubicBezTo>
                    <a:pt x="315" y="1035"/>
                    <a:pt x="321" y="1031"/>
                    <a:pt x="328" y="1031"/>
                  </a:cubicBezTo>
                  <a:close/>
                  <a:moveTo>
                    <a:pt x="3253" y="368"/>
                  </a:moveTo>
                  <a:cubicBezTo>
                    <a:pt x="3873" y="368"/>
                    <a:pt x="4493" y="377"/>
                    <a:pt x="5113" y="396"/>
                  </a:cubicBezTo>
                  <a:cubicBezTo>
                    <a:pt x="5130" y="398"/>
                    <a:pt x="5138" y="409"/>
                    <a:pt x="5138" y="422"/>
                  </a:cubicBezTo>
                  <a:cubicBezTo>
                    <a:pt x="5151" y="424"/>
                    <a:pt x="5162" y="426"/>
                    <a:pt x="5173" y="428"/>
                  </a:cubicBezTo>
                  <a:cubicBezTo>
                    <a:pt x="5179" y="428"/>
                    <a:pt x="5183" y="430"/>
                    <a:pt x="5190" y="432"/>
                  </a:cubicBezTo>
                  <a:cubicBezTo>
                    <a:pt x="5190" y="434"/>
                    <a:pt x="5192" y="434"/>
                    <a:pt x="5192" y="434"/>
                  </a:cubicBezTo>
                  <a:cubicBezTo>
                    <a:pt x="5203" y="439"/>
                    <a:pt x="5205" y="449"/>
                    <a:pt x="5201" y="456"/>
                  </a:cubicBezTo>
                  <a:cubicBezTo>
                    <a:pt x="5196" y="871"/>
                    <a:pt x="5194" y="1287"/>
                    <a:pt x="5188" y="1702"/>
                  </a:cubicBezTo>
                  <a:cubicBezTo>
                    <a:pt x="5183" y="2111"/>
                    <a:pt x="5201" y="2527"/>
                    <a:pt x="5166" y="2936"/>
                  </a:cubicBezTo>
                  <a:cubicBezTo>
                    <a:pt x="5173" y="2947"/>
                    <a:pt x="5166" y="2966"/>
                    <a:pt x="5149" y="2966"/>
                  </a:cubicBezTo>
                  <a:cubicBezTo>
                    <a:pt x="4735" y="2975"/>
                    <a:pt x="4322" y="2979"/>
                    <a:pt x="3908" y="2979"/>
                  </a:cubicBezTo>
                  <a:cubicBezTo>
                    <a:pt x="3525" y="2979"/>
                    <a:pt x="3142" y="2975"/>
                    <a:pt x="2759" y="2970"/>
                  </a:cubicBezTo>
                  <a:cubicBezTo>
                    <a:pt x="1964" y="2960"/>
                    <a:pt x="1159" y="2979"/>
                    <a:pt x="369" y="2912"/>
                  </a:cubicBezTo>
                  <a:cubicBezTo>
                    <a:pt x="354" y="2910"/>
                    <a:pt x="352" y="2893"/>
                    <a:pt x="362" y="2887"/>
                  </a:cubicBezTo>
                  <a:cubicBezTo>
                    <a:pt x="358" y="2885"/>
                    <a:pt x="354" y="2880"/>
                    <a:pt x="354" y="2874"/>
                  </a:cubicBezTo>
                  <a:cubicBezTo>
                    <a:pt x="313" y="2240"/>
                    <a:pt x="341" y="1595"/>
                    <a:pt x="369" y="961"/>
                  </a:cubicBezTo>
                  <a:cubicBezTo>
                    <a:pt x="375" y="820"/>
                    <a:pt x="362" y="655"/>
                    <a:pt x="392" y="516"/>
                  </a:cubicBezTo>
                  <a:cubicBezTo>
                    <a:pt x="403" y="471"/>
                    <a:pt x="405" y="452"/>
                    <a:pt x="450" y="430"/>
                  </a:cubicBezTo>
                  <a:cubicBezTo>
                    <a:pt x="486" y="413"/>
                    <a:pt x="544" y="409"/>
                    <a:pt x="604" y="409"/>
                  </a:cubicBezTo>
                  <a:cubicBezTo>
                    <a:pt x="667" y="409"/>
                    <a:pt x="734" y="413"/>
                    <a:pt x="782" y="413"/>
                  </a:cubicBezTo>
                  <a:cubicBezTo>
                    <a:pt x="791" y="413"/>
                    <a:pt x="799" y="413"/>
                    <a:pt x="806" y="413"/>
                  </a:cubicBezTo>
                  <a:cubicBezTo>
                    <a:pt x="966" y="407"/>
                    <a:pt x="1127" y="402"/>
                    <a:pt x="1288" y="398"/>
                  </a:cubicBezTo>
                  <a:cubicBezTo>
                    <a:pt x="1942" y="378"/>
                    <a:pt x="2598" y="368"/>
                    <a:pt x="3253" y="368"/>
                  </a:cubicBezTo>
                  <a:close/>
                  <a:moveTo>
                    <a:pt x="4832" y="3047"/>
                  </a:moveTo>
                  <a:cubicBezTo>
                    <a:pt x="4916" y="3052"/>
                    <a:pt x="4999" y="3052"/>
                    <a:pt x="5081" y="3056"/>
                  </a:cubicBezTo>
                  <a:cubicBezTo>
                    <a:pt x="5101" y="3056"/>
                    <a:pt x="5100" y="3086"/>
                    <a:pt x="5082" y="3086"/>
                  </a:cubicBezTo>
                  <a:cubicBezTo>
                    <a:pt x="5082" y="3086"/>
                    <a:pt x="5081" y="3086"/>
                    <a:pt x="5081" y="3086"/>
                  </a:cubicBezTo>
                  <a:cubicBezTo>
                    <a:pt x="4999" y="3082"/>
                    <a:pt x="4916" y="3073"/>
                    <a:pt x="4832" y="3069"/>
                  </a:cubicBezTo>
                  <a:cubicBezTo>
                    <a:pt x="4819" y="3067"/>
                    <a:pt x="4819" y="3047"/>
                    <a:pt x="4832" y="3047"/>
                  </a:cubicBezTo>
                  <a:close/>
                  <a:moveTo>
                    <a:pt x="5157" y="3072"/>
                  </a:moveTo>
                  <a:cubicBezTo>
                    <a:pt x="5174" y="3072"/>
                    <a:pt x="5182" y="3099"/>
                    <a:pt x="5162" y="3105"/>
                  </a:cubicBezTo>
                  <a:cubicBezTo>
                    <a:pt x="5093" y="3127"/>
                    <a:pt x="5023" y="3135"/>
                    <a:pt x="4952" y="3137"/>
                  </a:cubicBezTo>
                  <a:cubicBezTo>
                    <a:pt x="4935" y="3137"/>
                    <a:pt x="4935" y="3112"/>
                    <a:pt x="4952" y="3109"/>
                  </a:cubicBezTo>
                  <a:cubicBezTo>
                    <a:pt x="5021" y="3105"/>
                    <a:pt x="5085" y="3092"/>
                    <a:pt x="5151" y="3073"/>
                  </a:cubicBezTo>
                  <a:cubicBezTo>
                    <a:pt x="5153" y="3072"/>
                    <a:pt x="5155" y="3072"/>
                    <a:pt x="5157" y="3072"/>
                  </a:cubicBezTo>
                  <a:close/>
                  <a:moveTo>
                    <a:pt x="1264" y="0"/>
                  </a:moveTo>
                  <a:cubicBezTo>
                    <a:pt x="995" y="0"/>
                    <a:pt x="726" y="7"/>
                    <a:pt x="459" y="30"/>
                  </a:cubicBezTo>
                  <a:cubicBezTo>
                    <a:pt x="367" y="38"/>
                    <a:pt x="200" y="27"/>
                    <a:pt x="118" y="70"/>
                  </a:cubicBezTo>
                  <a:cubicBezTo>
                    <a:pt x="0" y="130"/>
                    <a:pt x="35" y="336"/>
                    <a:pt x="33" y="437"/>
                  </a:cubicBezTo>
                  <a:cubicBezTo>
                    <a:pt x="33" y="619"/>
                    <a:pt x="33" y="803"/>
                    <a:pt x="35" y="985"/>
                  </a:cubicBezTo>
                  <a:cubicBezTo>
                    <a:pt x="35" y="1734"/>
                    <a:pt x="56" y="2486"/>
                    <a:pt x="39" y="3236"/>
                  </a:cubicBezTo>
                  <a:cubicBezTo>
                    <a:pt x="172" y="3233"/>
                    <a:pt x="305" y="3232"/>
                    <a:pt x="438" y="3232"/>
                  </a:cubicBezTo>
                  <a:cubicBezTo>
                    <a:pt x="1210" y="3232"/>
                    <a:pt x="1984" y="3269"/>
                    <a:pt x="2753" y="3272"/>
                  </a:cubicBezTo>
                  <a:cubicBezTo>
                    <a:pt x="2956" y="3274"/>
                    <a:pt x="3160" y="3274"/>
                    <a:pt x="3363" y="3274"/>
                  </a:cubicBezTo>
                  <a:cubicBezTo>
                    <a:pt x="4062" y="3274"/>
                    <a:pt x="4762" y="3267"/>
                    <a:pt x="5460" y="3266"/>
                  </a:cubicBezTo>
                  <a:cubicBezTo>
                    <a:pt x="5458" y="3261"/>
                    <a:pt x="5455" y="3257"/>
                    <a:pt x="5455" y="3251"/>
                  </a:cubicBezTo>
                  <a:cubicBezTo>
                    <a:pt x="5432" y="2396"/>
                    <a:pt x="5460" y="1537"/>
                    <a:pt x="5545" y="685"/>
                  </a:cubicBezTo>
                  <a:cubicBezTo>
                    <a:pt x="5563" y="497"/>
                    <a:pt x="5661" y="143"/>
                    <a:pt x="5410" y="77"/>
                  </a:cubicBezTo>
                  <a:cubicBezTo>
                    <a:pt x="5339" y="57"/>
                    <a:pt x="5259" y="52"/>
                    <a:pt x="5178" y="52"/>
                  </a:cubicBezTo>
                  <a:cubicBezTo>
                    <a:pt x="5093" y="52"/>
                    <a:pt x="5007" y="58"/>
                    <a:pt x="4928" y="58"/>
                  </a:cubicBezTo>
                  <a:cubicBezTo>
                    <a:pt x="4915" y="58"/>
                    <a:pt x="4902" y="58"/>
                    <a:pt x="4890" y="57"/>
                  </a:cubicBezTo>
                  <a:cubicBezTo>
                    <a:pt x="4507" y="51"/>
                    <a:pt x="4123" y="45"/>
                    <a:pt x="3742" y="38"/>
                  </a:cubicBezTo>
                  <a:cubicBezTo>
                    <a:pt x="2999" y="25"/>
                    <a:pt x="2258" y="8"/>
                    <a:pt x="1517" y="2"/>
                  </a:cubicBezTo>
                  <a:cubicBezTo>
                    <a:pt x="1432" y="1"/>
                    <a:pt x="1348" y="0"/>
                    <a:pt x="126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4708266" y="3563741"/>
              <a:ext cx="79078" cy="55918"/>
            </a:xfrm>
            <a:custGeom>
              <a:avLst/>
              <a:gdLst/>
              <a:ahLst/>
              <a:cxnLst/>
              <a:rect l="l" t="t" r="r" b="b"/>
              <a:pathLst>
                <a:path w="280" h="198" extrusionOk="0">
                  <a:moveTo>
                    <a:pt x="262" y="1"/>
                  </a:moveTo>
                  <a:cubicBezTo>
                    <a:pt x="176" y="3"/>
                    <a:pt x="88" y="3"/>
                    <a:pt x="1" y="5"/>
                  </a:cubicBezTo>
                  <a:cubicBezTo>
                    <a:pt x="7" y="69"/>
                    <a:pt x="11" y="134"/>
                    <a:pt x="18" y="198"/>
                  </a:cubicBezTo>
                  <a:cubicBezTo>
                    <a:pt x="103" y="196"/>
                    <a:pt x="191" y="194"/>
                    <a:pt x="279" y="189"/>
                  </a:cubicBezTo>
                  <a:cubicBezTo>
                    <a:pt x="275" y="125"/>
                    <a:pt x="271" y="63"/>
                    <a:pt x="2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4635120" y="3565153"/>
              <a:ext cx="69193" cy="57048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221" y="0"/>
                  </a:moveTo>
                  <a:cubicBezTo>
                    <a:pt x="148" y="0"/>
                    <a:pt x="75" y="0"/>
                    <a:pt x="1" y="2"/>
                  </a:cubicBezTo>
                  <a:cubicBezTo>
                    <a:pt x="3" y="69"/>
                    <a:pt x="7" y="135"/>
                    <a:pt x="11" y="201"/>
                  </a:cubicBezTo>
                  <a:cubicBezTo>
                    <a:pt x="88" y="199"/>
                    <a:pt x="168" y="197"/>
                    <a:pt x="245" y="195"/>
                  </a:cubicBezTo>
                  <a:cubicBezTo>
                    <a:pt x="236" y="131"/>
                    <a:pt x="228" y="64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4552937" y="3565718"/>
              <a:ext cx="77665" cy="57613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0" y="0"/>
                  </a:moveTo>
                  <a:cubicBezTo>
                    <a:pt x="2" y="67"/>
                    <a:pt x="5" y="135"/>
                    <a:pt x="5" y="204"/>
                  </a:cubicBezTo>
                  <a:lnTo>
                    <a:pt x="28" y="204"/>
                  </a:lnTo>
                  <a:cubicBezTo>
                    <a:pt x="109" y="202"/>
                    <a:pt x="193" y="202"/>
                    <a:pt x="274" y="199"/>
                  </a:cubicBezTo>
                  <a:cubicBezTo>
                    <a:pt x="268" y="133"/>
                    <a:pt x="262" y="67"/>
                    <a:pt x="2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4458045" y="3565153"/>
              <a:ext cx="89527" cy="58177"/>
            </a:xfrm>
            <a:custGeom>
              <a:avLst/>
              <a:gdLst/>
              <a:ahLst/>
              <a:cxnLst/>
              <a:rect l="l" t="t" r="r" b="b"/>
              <a:pathLst>
                <a:path w="317" h="206" extrusionOk="0">
                  <a:moveTo>
                    <a:pt x="0" y="0"/>
                  </a:moveTo>
                  <a:cubicBezTo>
                    <a:pt x="0" y="69"/>
                    <a:pt x="0" y="135"/>
                    <a:pt x="0" y="204"/>
                  </a:cubicBezTo>
                  <a:cubicBezTo>
                    <a:pt x="105" y="204"/>
                    <a:pt x="212" y="206"/>
                    <a:pt x="317" y="206"/>
                  </a:cubicBezTo>
                  <a:cubicBezTo>
                    <a:pt x="313" y="137"/>
                    <a:pt x="311" y="71"/>
                    <a:pt x="306" y="2"/>
                  </a:cubicBezTo>
                  <a:cubicBezTo>
                    <a:pt x="206" y="2"/>
                    <a:pt x="10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4458610" y="3505846"/>
              <a:ext cx="87833" cy="48011"/>
            </a:xfrm>
            <a:custGeom>
              <a:avLst/>
              <a:gdLst/>
              <a:ahLst/>
              <a:cxnLst/>
              <a:rect l="l" t="t" r="r" b="b"/>
              <a:pathLst>
                <a:path w="311" h="170" extrusionOk="0">
                  <a:moveTo>
                    <a:pt x="0" y="0"/>
                  </a:moveTo>
                  <a:cubicBezTo>
                    <a:pt x="0" y="56"/>
                    <a:pt x="0" y="112"/>
                    <a:pt x="0" y="167"/>
                  </a:cubicBezTo>
                  <a:cubicBezTo>
                    <a:pt x="101" y="167"/>
                    <a:pt x="201" y="169"/>
                    <a:pt x="302" y="169"/>
                  </a:cubicBezTo>
                  <a:cubicBezTo>
                    <a:pt x="302" y="118"/>
                    <a:pt x="300" y="69"/>
                    <a:pt x="298" y="17"/>
                  </a:cubicBezTo>
                  <a:cubicBezTo>
                    <a:pt x="298" y="9"/>
                    <a:pt x="304" y="5"/>
                    <a:pt x="311" y="5"/>
                  </a:cubicBezTo>
                  <a:lnTo>
                    <a:pt x="311" y="0"/>
                  </a:lnTo>
                  <a:cubicBezTo>
                    <a:pt x="242" y="0"/>
                    <a:pt x="173" y="1"/>
                    <a:pt x="104" y="1"/>
                  </a:cubicBezTo>
                  <a:cubicBezTo>
                    <a:pt x="69" y="1"/>
                    <a:pt x="34" y="1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4546159" y="3505846"/>
              <a:ext cx="79642" cy="48011"/>
            </a:xfrm>
            <a:custGeom>
              <a:avLst/>
              <a:gdLst/>
              <a:ahLst/>
              <a:cxnLst/>
              <a:rect l="l" t="t" r="r" b="b"/>
              <a:pathLst>
                <a:path w="282" h="170" extrusionOk="0">
                  <a:moveTo>
                    <a:pt x="1" y="0"/>
                  </a:moveTo>
                  <a:lnTo>
                    <a:pt x="1" y="5"/>
                  </a:lnTo>
                  <a:cubicBezTo>
                    <a:pt x="9" y="5"/>
                    <a:pt x="16" y="9"/>
                    <a:pt x="16" y="17"/>
                  </a:cubicBezTo>
                  <a:cubicBezTo>
                    <a:pt x="18" y="69"/>
                    <a:pt x="20" y="118"/>
                    <a:pt x="22" y="169"/>
                  </a:cubicBezTo>
                  <a:lnTo>
                    <a:pt x="281" y="169"/>
                  </a:lnTo>
                  <a:cubicBezTo>
                    <a:pt x="277" y="114"/>
                    <a:pt x="277" y="58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4633426" y="3506411"/>
              <a:ext cx="63544" cy="47446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0" y="0"/>
                  </a:moveTo>
                  <a:cubicBezTo>
                    <a:pt x="2" y="56"/>
                    <a:pt x="4" y="112"/>
                    <a:pt x="4" y="167"/>
                  </a:cubicBezTo>
                  <a:cubicBezTo>
                    <a:pt x="79" y="165"/>
                    <a:pt x="152" y="165"/>
                    <a:pt x="225" y="163"/>
                  </a:cubicBezTo>
                  <a:cubicBezTo>
                    <a:pt x="221" y="110"/>
                    <a:pt x="219" y="54"/>
                    <a:pt x="2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4702900" y="3505846"/>
              <a:ext cx="78230" cy="46881"/>
            </a:xfrm>
            <a:custGeom>
              <a:avLst/>
              <a:gdLst/>
              <a:ahLst/>
              <a:cxnLst/>
              <a:rect l="l" t="t" r="r" b="b"/>
              <a:pathLst>
                <a:path w="277" h="166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56"/>
                    <a:pt x="11" y="109"/>
                    <a:pt x="15" y="165"/>
                  </a:cubicBezTo>
                  <a:cubicBezTo>
                    <a:pt x="103" y="165"/>
                    <a:pt x="189" y="161"/>
                    <a:pt x="277" y="161"/>
                  </a:cubicBezTo>
                  <a:cubicBezTo>
                    <a:pt x="270" y="118"/>
                    <a:pt x="266" y="75"/>
                    <a:pt x="257" y="32"/>
                  </a:cubicBezTo>
                  <a:cubicBezTo>
                    <a:pt x="255" y="20"/>
                    <a:pt x="266" y="13"/>
                    <a:pt x="275" y="13"/>
                  </a:cubicBezTo>
                  <a:lnTo>
                    <a:pt x="275" y="2"/>
                  </a:lnTo>
                  <a:cubicBezTo>
                    <a:pt x="185" y="2"/>
                    <a:pt x="9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4780282" y="3506411"/>
              <a:ext cx="69193" cy="44339"/>
            </a:xfrm>
            <a:custGeom>
              <a:avLst/>
              <a:gdLst/>
              <a:ahLst/>
              <a:cxnLst/>
              <a:rect l="l" t="t" r="r" b="b"/>
              <a:pathLst>
                <a:path w="245" h="157" extrusionOk="0">
                  <a:moveTo>
                    <a:pt x="1" y="0"/>
                  </a:moveTo>
                  <a:lnTo>
                    <a:pt x="1" y="11"/>
                  </a:lnTo>
                  <a:cubicBezTo>
                    <a:pt x="7" y="11"/>
                    <a:pt x="13" y="13"/>
                    <a:pt x="13" y="22"/>
                  </a:cubicBezTo>
                  <a:cubicBezTo>
                    <a:pt x="22" y="67"/>
                    <a:pt x="31" y="112"/>
                    <a:pt x="37" y="157"/>
                  </a:cubicBezTo>
                  <a:cubicBezTo>
                    <a:pt x="105" y="157"/>
                    <a:pt x="176" y="155"/>
                    <a:pt x="245" y="155"/>
                  </a:cubicBezTo>
                  <a:cubicBezTo>
                    <a:pt x="238" y="101"/>
                    <a:pt x="228" y="50"/>
                    <a:pt x="2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3457444" y="2518240"/>
              <a:ext cx="2122669" cy="1462345"/>
            </a:xfrm>
            <a:custGeom>
              <a:avLst/>
              <a:gdLst/>
              <a:ahLst/>
              <a:cxnLst/>
              <a:rect l="l" t="t" r="r" b="b"/>
              <a:pathLst>
                <a:path w="7516" h="5178" extrusionOk="0">
                  <a:moveTo>
                    <a:pt x="2383" y="58"/>
                  </a:moveTo>
                  <a:cubicBezTo>
                    <a:pt x="2456" y="58"/>
                    <a:pt x="2530" y="59"/>
                    <a:pt x="2603" y="60"/>
                  </a:cubicBezTo>
                  <a:cubicBezTo>
                    <a:pt x="3344" y="66"/>
                    <a:pt x="4085" y="83"/>
                    <a:pt x="4828" y="96"/>
                  </a:cubicBezTo>
                  <a:cubicBezTo>
                    <a:pt x="5211" y="103"/>
                    <a:pt x="5593" y="109"/>
                    <a:pt x="5976" y="115"/>
                  </a:cubicBezTo>
                  <a:cubicBezTo>
                    <a:pt x="5989" y="116"/>
                    <a:pt x="6001" y="116"/>
                    <a:pt x="6014" y="116"/>
                  </a:cubicBezTo>
                  <a:cubicBezTo>
                    <a:pt x="6094" y="116"/>
                    <a:pt x="6180" y="110"/>
                    <a:pt x="6265" y="110"/>
                  </a:cubicBezTo>
                  <a:cubicBezTo>
                    <a:pt x="6346" y="110"/>
                    <a:pt x="6425" y="115"/>
                    <a:pt x="6496" y="135"/>
                  </a:cubicBezTo>
                  <a:cubicBezTo>
                    <a:pt x="6747" y="203"/>
                    <a:pt x="6649" y="555"/>
                    <a:pt x="6631" y="743"/>
                  </a:cubicBezTo>
                  <a:cubicBezTo>
                    <a:pt x="6546" y="1595"/>
                    <a:pt x="6518" y="2454"/>
                    <a:pt x="6541" y="3309"/>
                  </a:cubicBezTo>
                  <a:cubicBezTo>
                    <a:pt x="6541" y="3315"/>
                    <a:pt x="6544" y="3319"/>
                    <a:pt x="6546" y="3324"/>
                  </a:cubicBezTo>
                  <a:cubicBezTo>
                    <a:pt x="5792" y="3326"/>
                    <a:pt x="5037" y="3333"/>
                    <a:pt x="4282" y="3333"/>
                  </a:cubicBezTo>
                  <a:cubicBezTo>
                    <a:pt x="4134" y="3333"/>
                    <a:pt x="3986" y="3333"/>
                    <a:pt x="3839" y="3332"/>
                  </a:cubicBezTo>
                  <a:cubicBezTo>
                    <a:pt x="3081" y="3327"/>
                    <a:pt x="2322" y="3291"/>
                    <a:pt x="1564" y="3291"/>
                  </a:cubicBezTo>
                  <a:cubicBezTo>
                    <a:pt x="1418" y="3291"/>
                    <a:pt x="1271" y="3293"/>
                    <a:pt x="1125" y="3296"/>
                  </a:cubicBezTo>
                  <a:cubicBezTo>
                    <a:pt x="1142" y="2544"/>
                    <a:pt x="1121" y="1792"/>
                    <a:pt x="1121" y="1043"/>
                  </a:cubicBezTo>
                  <a:cubicBezTo>
                    <a:pt x="1121" y="861"/>
                    <a:pt x="1121" y="677"/>
                    <a:pt x="1121" y="495"/>
                  </a:cubicBezTo>
                  <a:cubicBezTo>
                    <a:pt x="1121" y="394"/>
                    <a:pt x="1086" y="188"/>
                    <a:pt x="1204" y="128"/>
                  </a:cubicBezTo>
                  <a:cubicBezTo>
                    <a:pt x="1286" y="88"/>
                    <a:pt x="1453" y="96"/>
                    <a:pt x="1545" y="90"/>
                  </a:cubicBezTo>
                  <a:cubicBezTo>
                    <a:pt x="1823" y="66"/>
                    <a:pt x="2103" y="58"/>
                    <a:pt x="2383" y="58"/>
                  </a:cubicBezTo>
                  <a:close/>
                  <a:moveTo>
                    <a:pt x="1153" y="3339"/>
                  </a:moveTo>
                  <a:cubicBezTo>
                    <a:pt x="1765" y="3383"/>
                    <a:pt x="2384" y="3388"/>
                    <a:pt x="3001" y="3388"/>
                  </a:cubicBezTo>
                  <a:cubicBezTo>
                    <a:pt x="3166" y="3388"/>
                    <a:pt x="3330" y="3387"/>
                    <a:pt x="3494" y="3387"/>
                  </a:cubicBezTo>
                  <a:cubicBezTo>
                    <a:pt x="3609" y="3387"/>
                    <a:pt x="3724" y="3387"/>
                    <a:pt x="3839" y="3388"/>
                  </a:cubicBezTo>
                  <a:cubicBezTo>
                    <a:pt x="4183" y="3390"/>
                    <a:pt x="4528" y="3392"/>
                    <a:pt x="4872" y="3392"/>
                  </a:cubicBezTo>
                  <a:cubicBezTo>
                    <a:pt x="5427" y="3392"/>
                    <a:pt x="5981" y="3388"/>
                    <a:pt x="6535" y="3373"/>
                  </a:cubicBezTo>
                  <a:cubicBezTo>
                    <a:pt x="6719" y="3641"/>
                    <a:pt x="6899" y="3913"/>
                    <a:pt x="7068" y="4189"/>
                  </a:cubicBezTo>
                  <a:cubicBezTo>
                    <a:pt x="7152" y="4330"/>
                    <a:pt x="7235" y="4470"/>
                    <a:pt x="7315" y="4613"/>
                  </a:cubicBezTo>
                  <a:cubicBezTo>
                    <a:pt x="7321" y="4622"/>
                    <a:pt x="7375" y="4701"/>
                    <a:pt x="7375" y="4720"/>
                  </a:cubicBezTo>
                  <a:cubicBezTo>
                    <a:pt x="7375" y="4797"/>
                    <a:pt x="7312" y="4802"/>
                    <a:pt x="7263" y="4814"/>
                  </a:cubicBezTo>
                  <a:cubicBezTo>
                    <a:pt x="7182" y="4840"/>
                    <a:pt x="7066" y="4829"/>
                    <a:pt x="6978" y="4836"/>
                  </a:cubicBezTo>
                  <a:cubicBezTo>
                    <a:pt x="6289" y="4883"/>
                    <a:pt x="5597" y="4911"/>
                    <a:pt x="4905" y="4919"/>
                  </a:cubicBezTo>
                  <a:cubicBezTo>
                    <a:pt x="4709" y="4922"/>
                    <a:pt x="4512" y="4923"/>
                    <a:pt x="4315" y="4923"/>
                  </a:cubicBezTo>
                  <a:cubicBezTo>
                    <a:pt x="3139" y="4923"/>
                    <a:pt x="1963" y="4875"/>
                    <a:pt x="789" y="4789"/>
                  </a:cubicBezTo>
                  <a:cubicBezTo>
                    <a:pt x="609" y="4776"/>
                    <a:pt x="388" y="4793"/>
                    <a:pt x="217" y="4744"/>
                  </a:cubicBezTo>
                  <a:cubicBezTo>
                    <a:pt x="193" y="4737"/>
                    <a:pt x="95" y="4703"/>
                    <a:pt x="93" y="4671"/>
                  </a:cubicBezTo>
                  <a:cubicBezTo>
                    <a:pt x="93" y="4647"/>
                    <a:pt x="213" y="4521"/>
                    <a:pt x="232" y="4497"/>
                  </a:cubicBezTo>
                  <a:cubicBezTo>
                    <a:pt x="294" y="4420"/>
                    <a:pt x="356" y="4345"/>
                    <a:pt x="416" y="4270"/>
                  </a:cubicBezTo>
                  <a:cubicBezTo>
                    <a:pt x="656" y="3977"/>
                    <a:pt x="904" y="3688"/>
                    <a:pt x="1131" y="3382"/>
                  </a:cubicBezTo>
                  <a:cubicBezTo>
                    <a:pt x="1136" y="3375"/>
                    <a:pt x="1134" y="3364"/>
                    <a:pt x="1129" y="3358"/>
                  </a:cubicBezTo>
                  <a:cubicBezTo>
                    <a:pt x="1136" y="3352"/>
                    <a:pt x="1144" y="3345"/>
                    <a:pt x="1153" y="3339"/>
                  </a:cubicBezTo>
                  <a:close/>
                  <a:moveTo>
                    <a:pt x="61" y="4778"/>
                  </a:moveTo>
                  <a:lnTo>
                    <a:pt x="61" y="4778"/>
                  </a:lnTo>
                  <a:cubicBezTo>
                    <a:pt x="67" y="4782"/>
                    <a:pt x="73" y="4787"/>
                    <a:pt x="80" y="4789"/>
                  </a:cubicBezTo>
                  <a:cubicBezTo>
                    <a:pt x="125" y="4808"/>
                    <a:pt x="202" y="4802"/>
                    <a:pt x="247" y="4806"/>
                  </a:cubicBezTo>
                  <a:cubicBezTo>
                    <a:pt x="343" y="4814"/>
                    <a:pt x="437" y="4821"/>
                    <a:pt x="534" y="4829"/>
                  </a:cubicBezTo>
                  <a:cubicBezTo>
                    <a:pt x="598" y="4834"/>
                    <a:pt x="660" y="4838"/>
                    <a:pt x="724" y="4842"/>
                  </a:cubicBezTo>
                  <a:cubicBezTo>
                    <a:pt x="862" y="4853"/>
                    <a:pt x="1001" y="4864"/>
                    <a:pt x="1140" y="4872"/>
                  </a:cubicBezTo>
                  <a:cubicBezTo>
                    <a:pt x="1543" y="4898"/>
                    <a:pt x="1947" y="4922"/>
                    <a:pt x="2350" y="4939"/>
                  </a:cubicBezTo>
                  <a:cubicBezTo>
                    <a:pt x="3007" y="4967"/>
                    <a:pt x="3664" y="4982"/>
                    <a:pt x="4321" y="4982"/>
                  </a:cubicBezTo>
                  <a:cubicBezTo>
                    <a:pt x="5261" y="4982"/>
                    <a:pt x="6200" y="4951"/>
                    <a:pt x="7137" y="4883"/>
                  </a:cubicBezTo>
                  <a:cubicBezTo>
                    <a:pt x="7145" y="4882"/>
                    <a:pt x="7155" y="4882"/>
                    <a:pt x="7165" y="4882"/>
                  </a:cubicBezTo>
                  <a:cubicBezTo>
                    <a:pt x="7185" y="4882"/>
                    <a:pt x="7207" y="4883"/>
                    <a:pt x="7231" y="4883"/>
                  </a:cubicBezTo>
                  <a:cubicBezTo>
                    <a:pt x="7293" y="4883"/>
                    <a:pt x="7365" y="4879"/>
                    <a:pt x="7409" y="4851"/>
                  </a:cubicBezTo>
                  <a:lnTo>
                    <a:pt x="7409" y="4851"/>
                  </a:lnTo>
                  <a:cubicBezTo>
                    <a:pt x="7452" y="5041"/>
                    <a:pt x="6991" y="5046"/>
                    <a:pt x="6908" y="5052"/>
                  </a:cubicBezTo>
                  <a:cubicBezTo>
                    <a:pt x="6762" y="5065"/>
                    <a:pt x="6614" y="5076"/>
                    <a:pt x="6466" y="5084"/>
                  </a:cubicBezTo>
                  <a:cubicBezTo>
                    <a:pt x="6173" y="5101"/>
                    <a:pt x="5877" y="5110"/>
                    <a:pt x="5582" y="5114"/>
                  </a:cubicBezTo>
                  <a:cubicBezTo>
                    <a:pt x="5501" y="5115"/>
                    <a:pt x="5421" y="5115"/>
                    <a:pt x="5340" y="5115"/>
                  </a:cubicBezTo>
                  <a:cubicBezTo>
                    <a:pt x="4818" y="5115"/>
                    <a:pt x="4295" y="5104"/>
                    <a:pt x="3772" y="5093"/>
                  </a:cubicBezTo>
                  <a:cubicBezTo>
                    <a:pt x="3170" y="5082"/>
                    <a:pt x="2571" y="5069"/>
                    <a:pt x="1969" y="5046"/>
                  </a:cubicBezTo>
                  <a:cubicBezTo>
                    <a:pt x="1669" y="5035"/>
                    <a:pt x="1369" y="5020"/>
                    <a:pt x="1069" y="5005"/>
                  </a:cubicBezTo>
                  <a:lnTo>
                    <a:pt x="1065" y="5005"/>
                  </a:lnTo>
                  <a:cubicBezTo>
                    <a:pt x="917" y="4996"/>
                    <a:pt x="767" y="4988"/>
                    <a:pt x="620" y="4977"/>
                  </a:cubicBezTo>
                  <a:cubicBezTo>
                    <a:pt x="545" y="4973"/>
                    <a:pt x="470" y="4969"/>
                    <a:pt x="395" y="4962"/>
                  </a:cubicBezTo>
                  <a:cubicBezTo>
                    <a:pt x="320" y="4958"/>
                    <a:pt x="5" y="4949"/>
                    <a:pt x="61" y="4778"/>
                  </a:cubicBezTo>
                  <a:close/>
                  <a:moveTo>
                    <a:pt x="2374" y="0"/>
                  </a:moveTo>
                  <a:cubicBezTo>
                    <a:pt x="2108" y="0"/>
                    <a:pt x="1842" y="6"/>
                    <a:pt x="1577" y="28"/>
                  </a:cubicBezTo>
                  <a:cubicBezTo>
                    <a:pt x="1455" y="38"/>
                    <a:pt x="1256" y="26"/>
                    <a:pt x="1146" y="88"/>
                  </a:cubicBezTo>
                  <a:cubicBezTo>
                    <a:pt x="1037" y="148"/>
                    <a:pt x="1063" y="293"/>
                    <a:pt x="1063" y="398"/>
                  </a:cubicBezTo>
                  <a:cubicBezTo>
                    <a:pt x="1063" y="1362"/>
                    <a:pt x="1044" y="2332"/>
                    <a:pt x="1080" y="3296"/>
                  </a:cubicBezTo>
                  <a:cubicBezTo>
                    <a:pt x="1080" y="3309"/>
                    <a:pt x="1091" y="3317"/>
                    <a:pt x="1101" y="3317"/>
                  </a:cubicBezTo>
                  <a:cubicBezTo>
                    <a:pt x="1104" y="3324"/>
                    <a:pt x="1106" y="3328"/>
                    <a:pt x="1110" y="3330"/>
                  </a:cubicBezTo>
                  <a:cubicBezTo>
                    <a:pt x="1099" y="3343"/>
                    <a:pt x="1089" y="3356"/>
                    <a:pt x="1078" y="3369"/>
                  </a:cubicBezTo>
                  <a:cubicBezTo>
                    <a:pt x="1076" y="3371"/>
                    <a:pt x="1076" y="3375"/>
                    <a:pt x="1078" y="3379"/>
                  </a:cubicBezTo>
                  <a:cubicBezTo>
                    <a:pt x="812" y="3677"/>
                    <a:pt x="568" y="3996"/>
                    <a:pt x="315" y="4305"/>
                  </a:cubicBezTo>
                  <a:cubicBezTo>
                    <a:pt x="253" y="4380"/>
                    <a:pt x="191" y="4457"/>
                    <a:pt x="131" y="4532"/>
                  </a:cubicBezTo>
                  <a:cubicBezTo>
                    <a:pt x="97" y="4570"/>
                    <a:pt x="41" y="4622"/>
                    <a:pt x="28" y="4675"/>
                  </a:cubicBezTo>
                  <a:cubicBezTo>
                    <a:pt x="22" y="4705"/>
                    <a:pt x="22" y="4731"/>
                    <a:pt x="35" y="4750"/>
                  </a:cubicBezTo>
                  <a:cubicBezTo>
                    <a:pt x="1" y="4834"/>
                    <a:pt x="46" y="4924"/>
                    <a:pt x="131" y="4971"/>
                  </a:cubicBezTo>
                  <a:cubicBezTo>
                    <a:pt x="210" y="5011"/>
                    <a:pt x="309" y="5011"/>
                    <a:pt x="397" y="5018"/>
                  </a:cubicBezTo>
                  <a:cubicBezTo>
                    <a:pt x="555" y="5031"/>
                    <a:pt x="718" y="5041"/>
                    <a:pt x="877" y="5050"/>
                  </a:cubicBezTo>
                  <a:cubicBezTo>
                    <a:pt x="1487" y="5089"/>
                    <a:pt x="2099" y="5110"/>
                    <a:pt x="2710" y="5127"/>
                  </a:cubicBezTo>
                  <a:cubicBezTo>
                    <a:pt x="3506" y="5148"/>
                    <a:pt x="4306" y="5177"/>
                    <a:pt x="5104" y="5177"/>
                  </a:cubicBezTo>
                  <a:cubicBezTo>
                    <a:pt x="5507" y="5177"/>
                    <a:pt x="5909" y="5170"/>
                    <a:pt x="6310" y="5151"/>
                  </a:cubicBezTo>
                  <a:cubicBezTo>
                    <a:pt x="6616" y="5138"/>
                    <a:pt x="6936" y="5131"/>
                    <a:pt x="7235" y="5076"/>
                  </a:cubicBezTo>
                  <a:cubicBezTo>
                    <a:pt x="7375" y="5050"/>
                    <a:pt x="7516" y="4945"/>
                    <a:pt x="7450" y="4795"/>
                  </a:cubicBezTo>
                  <a:cubicBezTo>
                    <a:pt x="7475" y="4690"/>
                    <a:pt x="7332" y="4523"/>
                    <a:pt x="7291" y="4450"/>
                  </a:cubicBezTo>
                  <a:cubicBezTo>
                    <a:pt x="7070" y="4071"/>
                    <a:pt x="6835" y="3701"/>
                    <a:pt x="6584" y="3341"/>
                  </a:cubicBezTo>
                  <a:cubicBezTo>
                    <a:pt x="6582" y="3339"/>
                    <a:pt x="6582" y="3337"/>
                    <a:pt x="6580" y="3337"/>
                  </a:cubicBezTo>
                  <a:cubicBezTo>
                    <a:pt x="6591" y="3332"/>
                    <a:pt x="6599" y="3324"/>
                    <a:pt x="6599" y="3309"/>
                  </a:cubicBezTo>
                  <a:cubicBezTo>
                    <a:pt x="6578" y="2454"/>
                    <a:pt x="6606" y="1595"/>
                    <a:pt x="6689" y="743"/>
                  </a:cubicBezTo>
                  <a:cubicBezTo>
                    <a:pt x="6713" y="507"/>
                    <a:pt x="6816" y="133"/>
                    <a:pt x="6488" y="75"/>
                  </a:cubicBezTo>
                  <a:cubicBezTo>
                    <a:pt x="6405" y="60"/>
                    <a:pt x="6320" y="57"/>
                    <a:pt x="6234" y="57"/>
                  </a:cubicBezTo>
                  <a:cubicBezTo>
                    <a:pt x="6169" y="57"/>
                    <a:pt x="6105" y="58"/>
                    <a:pt x="6041" y="58"/>
                  </a:cubicBezTo>
                  <a:cubicBezTo>
                    <a:pt x="6020" y="58"/>
                    <a:pt x="5999" y="58"/>
                    <a:pt x="5978" y="58"/>
                  </a:cubicBezTo>
                  <a:cubicBezTo>
                    <a:pt x="5764" y="55"/>
                    <a:pt x="5552" y="51"/>
                    <a:pt x="5340" y="47"/>
                  </a:cubicBezTo>
                  <a:cubicBezTo>
                    <a:pt x="4490" y="32"/>
                    <a:pt x="3639" y="17"/>
                    <a:pt x="2789" y="4"/>
                  </a:cubicBezTo>
                  <a:cubicBezTo>
                    <a:pt x="2651" y="2"/>
                    <a:pt x="2513" y="0"/>
                    <a:pt x="2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5356694" y="3845027"/>
              <a:ext cx="86138" cy="10449"/>
            </a:xfrm>
            <a:custGeom>
              <a:avLst/>
              <a:gdLst/>
              <a:ahLst/>
              <a:cxnLst/>
              <a:rect l="l" t="t" r="r" b="b"/>
              <a:pathLst>
                <a:path w="305" h="37" extrusionOk="0">
                  <a:moveTo>
                    <a:pt x="285" y="1"/>
                  </a:moveTo>
                  <a:cubicBezTo>
                    <a:pt x="227" y="5"/>
                    <a:pt x="168" y="8"/>
                    <a:pt x="110" y="8"/>
                  </a:cubicBezTo>
                  <a:cubicBezTo>
                    <a:pt x="78" y="8"/>
                    <a:pt x="47" y="7"/>
                    <a:pt x="16" y="5"/>
                  </a:cubicBezTo>
                  <a:cubicBezTo>
                    <a:pt x="1" y="5"/>
                    <a:pt x="3" y="24"/>
                    <a:pt x="16" y="26"/>
                  </a:cubicBezTo>
                  <a:cubicBezTo>
                    <a:pt x="74" y="32"/>
                    <a:pt x="135" y="37"/>
                    <a:pt x="195" y="37"/>
                  </a:cubicBezTo>
                  <a:cubicBezTo>
                    <a:pt x="225" y="37"/>
                    <a:pt x="255" y="36"/>
                    <a:pt x="285" y="33"/>
                  </a:cubicBezTo>
                  <a:cubicBezTo>
                    <a:pt x="305" y="31"/>
                    <a:pt x="305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5304164" y="3862537"/>
              <a:ext cx="130760" cy="14686"/>
            </a:xfrm>
            <a:custGeom>
              <a:avLst/>
              <a:gdLst/>
              <a:ahLst/>
              <a:cxnLst/>
              <a:rect l="l" t="t" r="r" b="b"/>
              <a:pathLst>
                <a:path w="463" h="52" extrusionOk="0">
                  <a:moveTo>
                    <a:pt x="441" y="1"/>
                  </a:moveTo>
                  <a:cubicBezTo>
                    <a:pt x="441" y="1"/>
                    <a:pt x="440" y="1"/>
                    <a:pt x="439" y="1"/>
                  </a:cubicBezTo>
                  <a:cubicBezTo>
                    <a:pt x="327" y="11"/>
                    <a:pt x="217" y="17"/>
                    <a:pt x="106" y="17"/>
                  </a:cubicBezTo>
                  <a:cubicBezTo>
                    <a:pt x="76" y="17"/>
                    <a:pt x="47" y="17"/>
                    <a:pt x="17" y="16"/>
                  </a:cubicBezTo>
                  <a:cubicBezTo>
                    <a:pt x="0" y="16"/>
                    <a:pt x="0" y="42"/>
                    <a:pt x="17" y="44"/>
                  </a:cubicBezTo>
                  <a:cubicBezTo>
                    <a:pt x="79" y="48"/>
                    <a:pt x="141" y="51"/>
                    <a:pt x="204" y="51"/>
                  </a:cubicBezTo>
                  <a:cubicBezTo>
                    <a:pt x="283" y="51"/>
                    <a:pt x="362" y="47"/>
                    <a:pt x="439" y="37"/>
                  </a:cubicBezTo>
                  <a:cubicBezTo>
                    <a:pt x="462" y="35"/>
                    <a:pt x="463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3670951" y="3488901"/>
              <a:ext cx="1751286" cy="261799"/>
            </a:xfrm>
            <a:custGeom>
              <a:avLst/>
              <a:gdLst/>
              <a:ahLst/>
              <a:cxnLst/>
              <a:rect l="l" t="t" r="r" b="b"/>
              <a:pathLst>
                <a:path w="6201" h="927" extrusionOk="0">
                  <a:moveTo>
                    <a:pt x="572" y="56"/>
                  </a:moveTo>
                  <a:cubicBezTo>
                    <a:pt x="609" y="58"/>
                    <a:pt x="645" y="62"/>
                    <a:pt x="684" y="62"/>
                  </a:cubicBezTo>
                  <a:cubicBezTo>
                    <a:pt x="684" y="65"/>
                    <a:pt x="682" y="65"/>
                    <a:pt x="682" y="67"/>
                  </a:cubicBezTo>
                  <a:cubicBezTo>
                    <a:pt x="671" y="97"/>
                    <a:pt x="658" y="129"/>
                    <a:pt x="645" y="159"/>
                  </a:cubicBezTo>
                  <a:cubicBezTo>
                    <a:pt x="596" y="157"/>
                    <a:pt x="545" y="154"/>
                    <a:pt x="493" y="152"/>
                  </a:cubicBezTo>
                  <a:cubicBezTo>
                    <a:pt x="519" y="122"/>
                    <a:pt x="545" y="90"/>
                    <a:pt x="570" y="58"/>
                  </a:cubicBezTo>
                  <a:cubicBezTo>
                    <a:pt x="570" y="58"/>
                    <a:pt x="570" y="56"/>
                    <a:pt x="572" y="56"/>
                  </a:cubicBezTo>
                  <a:close/>
                  <a:moveTo>
                    <a:pt x="710" y="65"/>
                  </a:moveTo>
                  <a:cubicBezTo>
                    <a:pt x="767" y="69"/>
                    <a:pt x="825" y="71"/>
                    <a:pt x="883" y="71"/>
                  </a:cubicBezTo>
                  <a:cubicBezTo>
                    <a:pt x="877" y="103"/>
                    <a:pt x="872" y="135"/>
                    <a:pt x="868" y="167"/>
                  </a:cubicBezTo>
                  <a:cubicBezTo>
                    <a:pt x="804" y="165"/>
                    <a:pt x="742" y="163"/>
                    <a:pt x="677" y="161"/>
                  </a:cubicBezTo>
                  <a:cubicBezTo>
                    <a:pt x="688" y="131"/>
                    <a:pt x="699" y="103"/>
                    <a:pt x="710" y="73"/>
                  </a:cubicBezTo>
                  <a:cubicBezTo>
                    <a:pt x="710" y="71"/>
                    <a:pt x="710" y="67"/>
                    <a:pt x="710" y="65"/>
                  </a:cubicBezTo>
                  <a:close/>
                  <a:moveTo>
                    <a:pt x="1138" y="73"/>
                  </a:moveTo>
                  <a:cubicBezTo>
                    <a:pt x="1138" y="75"/>
                    <a:pt x="1138" y="75"/>
                    <a:pt x="1136" y="77"/>
                  </a:cubicBezTo>
                  <a:cubicBezTo>
                    <a:pt x="1131" y="112"/>
                    <a:pt x="1129" y="144"/>
                    <a:pt x="1125" y="178"/>
                  </a:cubicBezTo>
                  <a:cubicBezTo>
                    <a:pt x="1050" y="176"/>
                    <a:pt x="975" y="172"/>
                    <a:pt x="900" y="169"/>
                  </a:cubicBezTo>
                  <a:cubicBezTo>
                    <a:pt x="904" y="137"/>
                    <a:pt x="909" y="105"/>
                    <a:pt x="913" y="73"/>
                  </a:cubicBezTo>
                  <a:close/>
                  <a:moveTo>
                    <a:pt x="1386" y="69"/>
                  </a:moveTo>
                  <a:lnTo>
                    <a:pt x="1386" y="69"/>
                  </a:lnTo>
                  <a:cubicBezTo>
                    <a:pt x="1382" y="110"/>
                    <a:pt x="1378" y="148"/>
                    <a:pt x="1373" y="189"/>
                  </a:cubicBezTo>
                  <a:cubicBezTo>
                    <a:pt x="1303" y="184"/>
                    <a:pt x="1230" y="182"/>
                    <a:pt x="1159" y="178"/>
                  </a:cubicBezTo>
                  <a:cubicBezTo>
                    <a:pt x="1159" y="146"/>
                    <a:pt x="1161" y="112"/>
                    <a:pt x="1161" y="77"/>
                  </a:cubicBezTo>
                  <a:cubicBezTo>
                    <a:pt x="1161" y="75"/>
                    <a:pt x="1161" y="75"/>
                    <a:pt x="1161" y="73"/>
                  </a:cubicBezTo>
                  <a:cubicBezTo>
                    <a:pt x="1236" y="73"/>
                    <a:pt x="1311" y="71"/>
                    <a:pt x="1386" y="69"/>
                  </a:cubicBezTo>
                  <a:close/>
                  <a:moveTo>
                    <a:pt x="4894" y="62"/>
                  </a:moveTo>
                  <a:cubicBezTo>
                    <a:pt x="5147" y="62"/>
                    <a:pt x="5402" y="62"/>
                    <a:pt x="5655" y="65"/>
                  </a:cubicBezTo>
                  <a:cubicBezTo>
                    <a:pt x="5683" y="95"/>
                    <a:pt x="5710" y="125"/>
                    <a:pt x="5738" y="157"/>
                  </a:cubicBezTo>
                  <a:cubicBezTo>
                    <a:pt x="5468" y="169"/>
                    <a:pt x="5201" y="182"/>
                    <a:pt x="4931" y="193"/>
                  </a:cubicBezTo>
                  <a:cubicBezTo>
                    <a:pt x="4918" y="148"/>
                    <a:pt x="4907" y="105"/>
                    <a:pt x="4894" y="62"/>
                  </a:cubicBezTo>
                  <a:close/>
                  <a:moveTo>
                    <a:pt x="4860" y="62"/>
                  </a:moveTo>
                  <a:cubicBezTo>
                    <a:pt x="4873" y="105"/>
                    <a:pt x="4886" y="150"/>
                    <a:pt x="4899" y="193"/>
                  </a:cubicBezTo>
                  <a:cubicBezTo>
                    <a:pt x="4822" y="195"/>
                    <a:pt x="4747" y="199"/>
                    <a:pt x="4672" y="202"/>
                  </a:cubicBezTo>
                  <a:cubicBezTo>
                    <a:pt x="4659" y="154"/>
                    <a:pt x="4644" y="107"/>
                    <a:pt x="4627" y="62"/>
                  </a:cubicBezTo>
                  <a:close/>
                  <a:moveTo>
                    <a:pt x="1832" y="62"/>
                  </a:moveTo>
                  <a:cubicBezTo>
                    <a:pt x="1830" y="110"/>
                    <a:pt x="1830" y="157"/>
                    <a:pt x="1828" y="204"/>
                  </a:cubicBezTo>
                  <a:cubicBezTo>
                    <a:pt x="1742" y="202"/>
                    <a:pt x="1656" y="197"/>
                    <a:pt x="1568" y="195"/>
                  </a:cubicBezTo>
                  <a:cubicBezTo>
                    <a:pt x="1568" y="163"/>
                    <a:pt x="1568" y="131"/>
                    <a:pt x="1566" y="101"/>
                  </a:cubicBezTo>
                  <a:cubicBezTo>
                    <a:pt x="1566" y="92"/>
                    <a:pt x="1560" y="88"/>
                    <a:pt x="1553" y="88"/>
                  </a:cubicBezTo>
                  <a:cubicBezTo>
                    <a:pt x="1547" y="88"/>
                    <a:pt x="1541" y="92"/>
                    <a:pt x="1541" y="101"/>
                  </a:cubicBezTo>
                  <a:cubicBezTo>
                    <a:pt x="1541" y="131"/>
                    <a:pt x="1538" y="163"/>
                    <a:pt x="1538" y="193"/>
                  </a:cubicBezTo>
                  <a:cubicBezTo>
                    <a:pt x="1493" y="191"/>
                    <a:pt x="1451" y="191"/>
                    <a:pt x="1406" y="189"/>
                  </a:cubicBezTo>
                  <a:cubicBezTo>
                    <a:pt x="1410" y="148"/>
                    <a:pt x="1412" y="110"/>
                    <a:pt x="1414" y="69"/>
                  </a:cubicBezTo>
                  <a:cubicBezTo>
                    <a:pt x="1553" y="67"/>
                    <a:pt x="1693" y="62"/>
                    <a:pt x="1832" y="62"/>
                  </a:cubicBezTo>
                  <a:close/>
                  <a:moveTo>
                    <a:pt x="4599" y="62"/>
                  </a:moveTo>
                  <a:cubicBezTo>
                    <a:pt x="4612" y="110"/>
                    <a:pt x="4625" y="157"/>
                    <a:pt x="4637" y="202"/>
                  </a:cubicBezTo>
                  <a:cubicBezTo>
                    <a:pt x="4573" y="204"/>
                    <a:pt x="4509" y="206"/>
                    <a:pt x="4445" y="208"/>
                  </a:cubicBezTo>
                  <a:cubicBezTo>
                    <a:pt x="4432" y="159"/>
                    <a:pt x="4419" y="110"/>
                    <a:pt x="4402" y="62"/>
                  </a:cubicBezTo>
                  <a:close/>
                  <a:moveTo>
                    <a:pt x="2134" y="62"/>
                  </a:moveTo>
                  <a:cubicBezTo>
                    <a:pt x="2134" y="112"/>
                    <a:pt x="2136" y="163"/>
                    <a:pt x="2140" y="212"/>
                  </a:cubicBezTo>
                  <a:cubicBezTo>
                    <a:pt x="2046" y="210"/>
                    <a:pt x="1954" y="208"/>
                    <a:pt x="1860" y="204"/>
                  </a:cubicBezTo>
                  <a:cubicBezTo>
                    <a:pt x="1860" y="157"/>
                    <a:pt x="1860" y="110"/>
                    <a:pt x="1862" y="62"/>
                  </a:cubicBezTo>
                  <a:close/>
                  <a:moveTo>
                    <a:pt x="4374" y="62"/>
                  </a:moveTo>
                  <a:cubicBezTo>
                    <a:pt x="4374" y="65"/>
                    <a:pt x="4374" y="67"/>
                    <a:pt x="4374" y="71"/>
                  </a:cubicBezTo>
                  <a:cubicBezTo>
                    <a:pt x="4389" y="116"/>
                    <a:pt x="4400" y="163"/>
                    <a:pt x="4413" y="208"/>
                  </a:cubicBezTo>
                  <a:cubicBezTo>
                    <a:pt x="4346" y="210"/>
                    <a:pt x="4278" y="212"/>
                    <a:pt x="4211" y="214"/>
                  </a:cubicBezTo>
                  <a:cubicBezTo>
                    <a:pt x="4203" y="163"/>
                    <a:pt x="4190" y="112"/>
                    <a:pt x="4171" y="62"/>
                  </a:cubicBezTo>
                  <a:close/>
                  <a:moveTo>
                    <a:pt x="2440" y="62"/>
                  </a:moveTo>
                  <a:cubicBezTo>
                    <a:pt x="2442" y="114"/>
                    <a:pt x="2442" y="167"/>
                    <a:pt x="2444" y="221"/>
                  </a:cubicBezTo>
                  <a:cubicBezTo>
                    <a:pt x="2354" y="219"/>
                    <a:pt x="2262" y="217"/>
                    <a:pt x="2172" y="214"/>
                  </a:cubicBezTo>
                  <a:cubicBezTo>
                    <a:pt x="2168" y="163"/>
                    <a:pt x="2166" y="112"/>
                    <a:pt x="2162" y="62"/>
                  </a:cubicBezTo>
                  <a:close/>
                  <a:moveTo>
                    <a:pt x="4136" y="62"/>
                  </a:moveTo>
                  <a:cubicBezTo>
                    <a:pt x="4156" y="112"/>
                    <a:pt x="4166" y="163"/>
                    <a:pt x="4173" y="217"/>
                  </a:cubicBezTo>
                  <a:cubicBezTo>
                    <a:pt x="4104" y="217"/>
                    <a:pt x="4033" y="219"/>
                    <a:pt x="3963" y="219"/>
                  </a:cubicBezTo>
                  <a:cubicBezTo>
                    <a:pt x="3959" y="174"/>
                    <a:pt x="3950" y="129"/>
                    <a:pt x="3941" y="84"/>
                  </a:cubicBezTo>
                  <a:cubicBezTo>
                    <a:pt x="3939" y="75"/>
                    <a:pt x="3935" y="73"/>
                    <a:pt x="3929" y="73"/>
                  </a:cubicBezTo>
                  <a:cubicBezTo>
                    <a:pt x="3920" y="73"/>
                    <a:pt x="3909" y="82"/>
                    <a:pt x="3911" y="92"/>
                  </a:cubicBezTo>
                  <a:cubicBezTo>
                    <a:pt x="3918" y="135"/>
                    <a:pt x="3924" y="178"/>
                    <a:pt x="3931" y="221"/>
                  </a:cubicBezTo>
                  <a:cubicBezTo>
                    <a:pt x="3843" y="223"/>
                    <a:pt x="3757" y="225"/>
                    <a:pt x="3669" y="225"/>
                  </a:cubicBezTo>
                  <a:cubicBezTo>
                    <a:pt x="3665" y="172"/>
                    <a:pt x="3661" y="116"/>
                    <a:pt x="3654" y="62"/>
                  </a:cubicBezTo>
                  <a:close/>
                  <a:moveTo>
                    <a:pt x="2761" y="62"/>
                  </a:moveTo>
                  <a:cubicBezTo>
                    <a:pt x="2761" y="116"/>
                    <a:pt x="2761" y="172"/>
                    <a:pt x="2761" y="227"/>
                  </a:cubicBezTo>
                  <a:cubicBezTo>
                    <a:pt x="2665" y="225"/>
                    <a:pt x="2571" y="223"/>
                    <a:pt x="2474" y="221"/>
                  </a:cubicBezTo>
                  <a:cubicBezTo>
                    <a:pt x="2472" y="167"/>
                    <a:pt x="2468" y="116"/>
                    <a:pt x="2466" y="62"/>
                  </a:cubicBezTo>
                  <a:close/>
                  <a:moveTo>
                    <a:pt x="3110" y="60"/>
                  </a:moveTo>
                  <a:cubicBezTo>
                    <a:pt x="3198" y="60"/>
                    <a:pt x="3288" y="60"/>
                    <a:pt x="3378" y="62"/>
                  </a:cubicBezTo>
                  <a:cubicBezTo>
                    <a:pt x="3376" y="118"/>
                    <a:pt x="3378" y="174"/>
                    <a:pt x="3380" y="229"/>
                  </a:cubicBezTo>
                  <a:lnTo>
                    <a:pt x="3121" y="229"/>
                  </a:lnTo>
                  <a:cubicBezTo>
                    <a:pt x="3119" y="178"/>
                    <a:pt x="3117" y="129"/>
                    <a:pt x="3115" y="80"/>
                  </a:cubicBezTo>
                  <a:cubicBezTo>
                    <a:pt x="3115" y="69"/>
                    <a:pt x="3108" y="65"/>
                    <a:pt x="3100" y="65"/>
                  </a:cubicBezTo>
                  <a:cubicBezTo>
                    <a:pt x="3093" y="65"/>
                    <a:pt x="3087" y="69"/>
                    <a:pt x="3087" y="80"/>
                  </a:cubicBezTo>
                  <a:cubicBezTo>
                    <a:pt x="3089" y="129"/>
                    <a:pt x="3091" y="180"/>
                    <a:pt x="3093" y="229"/>
                  </a:cubicBezTo>
                  <a:cubicBezTo>
                    <a:pt x="2990" y="229"/>
                    <a:pt x="2890" y="229"/>
                    <a:pt x="2789" y="227"/>
                  </a:cubicBezTo>
                  <a:cubicBezTo>
                    <a:pt x="2789" y="172"/>
                    <a:pt x="2789" y="116"/>
                    <a:pt x="2789" y="62"/>
                  </a:cubicBezTo>
                  <a:cubicBezTo>
                    <a:pt x="2892" y="62"/>
                    <a:pt x="2997" y="60"/>
                    <a:pt x="3100" y="60"/>
                  </a:cubicBezTo>
                  <a:close/>
                  <a:moveTo>
                    <a:pt x="3627" y="62"/>
                  </a:moveTo>
                  <a:cubicBezTo>
                    <a:pt x="3627" y="116"/>
                    <a:pt x="3629" y="172"/>
                    <a:pt x="3633" y="225"/>
                  </a:cubicBezTo>
                  <a:cubicBezTo>
                    <a:pt x="3560" y="227"/>
                    <a:pt x="3487" y="227"/>
                    <a:pt x="3412" y="229"/>
                  </a:cubicBezTo>
                  <a:cubicBezTo>
                    <a:pt x="3412" y="174"/>
                    <a:pt x="3410" y="118"/>
                    <a:pt x="3408" y="62"/>
                  </a:cubicBezTo>
                  <a:close/>
                  <a:moveTo>
                    <a:pt x="472" y="180"/>
                  </a:moveTo>
                  <a:cubicBezTo>
                    <a:pt x="525" y="184"/>
                    <a:pt x="579" y="189"/>
                    <a:pt x="635" y="193"/>
                  </a:cubicBezTo>
                  <a:cubicBezTo>
                    <a:pt x="615" y="240"/>
                    <a:pt x="596" y="287"/>
                    <a:pt x="577" y="334"/>
                  </a:cubicBezTo>
                  <a:cubicBezTo>
                    <a:pt x="506" y="328"/>
                    <a:pt x="435" y="322"/>
                    <a:pt x="365" y="313"/>
                  </a:cubicBezTo>
                  <a:cubicBezTo>
                    <a:pt x="401" y="268"/>
                    <a:pt x="438" y="225"/>
                    <a:pt x="472" y="180"/>
                  </a:cubicBezTo>
                  <a:close/>
                  <a:moveTo>
                    <a:pt x="665" y="195"/>
                  </a:moveTo>
                  <a:cubicBezTo>
                    <a:pt x="731" y="199"/>
                    <a:pt x="795" y="204"/>
                    <a:pt x="862" y="208"/>
                  </a:cubicBezTo>
                  <a:cubicBezTo>
                    <a:pt x="855" y="259"/>
                    <a:pt x="849" y="309"/>
                    <a:pt x="844" y="360"/>
                  </a:cubicBezTo>
                  <a:cubicBezTo>
                    <a:pt x="765" y="354"/>
                    <a:pt x="688" y="345"/>
                    <a:pt x="609" y="339"/>
                  </a:cubicBezTo>
                  <a:cubicBezTo>
                    <a:pt x="628" y="292"/>
                    <a:pt x="647" y="242"/>
                    <a:pt x="665" y="195"/>
                  </a:cubicBezTo>
                  <a:close/>
                  <a:moveTo>
                    <a:pt x="896" y="210"/>
                  </a:moveTo>
                  <a:cubicBezTo>
                    <a:pt x="971" y="217"/>
                    <a:pt x="1046" y="221"/>
                    <a:pt x="1121" y="225"/>
                  </a:cubicBezTo>
                  <a:cubicBezTo>
                    <a:pt x="1116" y="277"/>
                    <a:pt x="1114" y="330"/>
                    <a:pt x="1110" y="384"/>
                  </a:cubicBezTo>
                  <a:cubicBezTo>
                    <a:pt x="1033" y="377"/>
                    <a:pt x="956" y="371"/>
                    <a:pt x="877" y="364"/>
                  </a:cubicBezTo>
                  <a:cubicBezTo>
                    <a:pt x="883" y="313"/>
                    <a:pt x="889" y="262"/>
                    <a:pt x="896" y="210"/>
                  </a:cubicBezTo>
                  <a:close/>
                  <a:moveTo>
                    <a:pt x="5770" y="195"/>
                  </a:moveTo>
                  <a:cubicBezTo>
                    <a:pt x="5809" y="242"/>
                    <a:pt x="5848" y="292"/>
                    <a:pt x="5882" y="343"/>
                  </a:cubicBezTo>
                  <a:cubicBezTo>
                    <a:pt x="5584" y="358"/>
                    <a:pt x="5289" y="377"/>
                    <a:pt x="4991" y="397"/>
                  </a:cubicBezTo>
                  <a:cubicBezTo>
                    <a:pt x="4974" y="343"/>
                    <a:pt x="4959" y="292"/>
                    <a:pt x="4944" y="238"/>
                  </a:cubicBezTo>
                  <a:cubicBezTo>
                    <a:pt x="5220" y="227"/>
                    <a:pt x="5494" y="212"/>
                    <a:pt x="5770" y="195"/>
                  </a:cubicBezTo>
                  <a:close/>
                  <a:moveTo>
                    <a:pt x="1155" y="227"/>
                  </a:moveTo>
                  <a:cubicBezTo>
                    <a:pt x="1228" y="229"/>
                    <a:pt x="1299" y="234"/>
                    <a:pt x="1369" y="236"/>
                  </a:cubicBezTo>
                  <a:cubicBezTo>
                    <a:pt x="1365" y="292"/>
                    <a:pt x="1361" y="349"/>
                    <a:pt x="1356" y="405"/>
                  </a:cubicBezTo>
                  <a:cubicBezTo>
                    <a:pt x="1286" y="399"/>
                    <a:pt x="1215" y="394"/>
                    <a:pt x="1142" y="388"/>
                  </a:cubicBezTo>
                  <a:cubicBezTo>
                    <a:pt x="1149" y="334"/>
                    <a:pt x="1153" y="281"/>
                    <a:pt x="1155" y="227"/>
                  </a:cubicBezTo>
                  <a:close/>
                  <a:moveTo>
                    <a:pt x="4912" y="240"/>
                  </a:moveTo>
                  <a:cubicBezTo>
                    <a:pt x="4927" y="294"/>
                    <a:pt x="4942" y="345"/>
                    <a:pt x="4957" y="399"/>
                  </a:cubicBezTo>
                  <a:cubicBezTo>
                    <a:pt x="4879" y="403"/>
                    <a:pt x="4802" y="407"/>
                    <a:pt x="4727" y="411"/>
                  </a:cubicBezTo>
                  <a:cubicBezTo>
                    <a:pt x="4715" y="358"/>
                    <a:pt x="4702" y="302"/>
                    <a:pt x="4685" y="249"/>
                  </a:cubicBezTo>
                  <a:cubicBezTo>
                    <a:pt x="4762" y="247"/>
                    <a:pt x="4837" y="244"/>
                    <a:pt x="4912" y="240"/>
                  </a:cubicBezTo>
                  <a:close/>
                  <a:moveTo>
                    <a:pt x="1403" y="238"/>
                  </a:moveTo>
                  <a:cubicBezTo>
                    <a:pt x="1448" y="240"/>
                    <a:pt x="1493" y="242"/>
                    <a:pt x="1538" y="244"/>
                  </a:cubicBezTo>
                  <a:cubicBezTo>
                    <a:pt x="1538" y="302"/>
                    <a:pt x="1538" y="360"/>
                    <a:pt x="1538" y="418"/>
                  </a:cubicBezTo>
                  <a:cubicBezTo>
                    <a:pt x="1489" y="414"/>
                    <a:pt x="1438" y="411"/>
                    <a:pt x="1388" y="407"/>
                  </a:cubicBezTo>
                  <a:cubicBezTo>
                    <a:pt x="1395" y="352"/>
                    <a:pt x="1399" y="296"/>
                    <a:pt x="1403" y="238"/>
                  </a:cubicBezTo>
                  <a:close/>
                  <a:moveTo>
                    <a:pt x="4650" y="249"/>
                  </a:moveTo>
                  <a:cubicBezTo>
                    <a:pt x="4665" y="304"/>
                    <a:pt x="4678" y="360"/>
                    <a:pt x="4691" y="414"/>
                  </a:cubicBezTo>
                  <a:cubicBezTo>
                    <a:pt x="4625" y="418"/>
                    <a:pt x="4558" y="422"/>
                    <a:pt x="4492" y="426"/>
                  </a:cubicBezTo>
                  <a:cubicBezTo>
                    <a:pt x="4483" y="369"/>
                    <a:pt x="4470" y="311"/>
                    <a:pt x="4458" y="255"/>
                  </a:cubicBezTo>
                  <a:cubicBezTo>
                    <a:pt x="4522" y="253"/>
                    <a:pt x="4586" y="251"/>
                    <a:pt x="4650" y="249"/>
                  </a:cubicBezTo>
                  <a:close/>
                  <a:moveTo>
                    <a:pt x="1571" y="244"/>
                  </a:moveTo>
                  <a:cubicBezTo>
                    <a:pt x="1656" y="249"/>
                    <a:pt x="1742" y="251"/>
                    <a:pt x="1828" y="253"/>
                  </a:cubicBezTo>
                  <a:cubicBezTo>
                    <a:pt x="1828" y="315"/>
                    <a:pt x="1828" y="375"/>
                    <a:pt x="1830" y="437"/>
                  </a:cubicBezTo>
                  <a:cubicBezTo>
                    <a:pt x="1744" y="431"/>
                    <a:pt x="1656" y="426"/>
                    <a:pt x="1571" y="420"/>
                  </a:cubicBezTo>
                  <a:cubicBezTo>
                    <a:pt x="1571" y="362"/>
                    <a:pt x="1571" y="302"/>
                    <a:pt x="1571" y="244"/>
                  </a:cubicBezTo>
                  <a:close/>
                  <a:moveTo>
                    <a:pt x="4425" y="255"/>
                  </a:moveTo>
                  <a:cubicBezTo>
                    <a:pt x="4440" y="313"/>
                    <a:pt x="4453" y="371"/>
                    <a:pt x="4466" y="426"/>
                  </a:cubicBezTo>
                  <a:cubicBezTo>
                    <a:pt x="4389" y="433"/>
                    <a:pt x="4310" y="435"/>
                    <a:pt x="4233" y="439"/>
                  </a:cubicBezTo>
                  <a:cubicBezTo>
                    <a:pt x="4226" y="379"/>
                    <a:pt x="4224" y="319"/>
                    <a:pt x="4216" y="262"/>
                  </a:cubicBezTo>
                  <a:cubicBezTo>
                    <a:pt x="4286" y="259"/>
                    <a:pt x="4355" y="257"/>
                    <a:pt x="4425" y="255"/>
                  </a:cubicBezTo>
                  <a:close/>
                  <a:moveTo>
                    <a:pt x="4179" y="262"/>
                  </a:moveTo>
                  <a:cubicBezTo>
                    <a:pt x="4183" y="322"/>
                    <a:pt x="4188" y="382"/>
                    <a:pt x="4196" y="441"/>
                  </a:cubicBezTo>
                  <a:cubicBezTo>
                    <a:pt x="4123" y="446"/>
                    <a:pt x="4053" y="450"/>
                    <a:pt x="3980" y="452"/>
                  </a:cubicBezTo>
                  <a:cubicBezTo>
                    <a:pt x="3978" y="390"/>
                    <a:pt x="3976" y="328"/>
                    <a:pt x="3969" y="266"/>
                  </a:cubicBezTo>
                  <a:cubicBezTo>
                    <a:pt x="4040" y="264"/>
                    <a:pt x="4108" y="264"/>
                    <a:pt x="4179" y="262"/>
                  </a:cubicBezTo>
                  <a:close/>
                  <a:moveTo>
                    <a:pt x="1862" y="253"/>
                  </a:moveTo>
                  <a:cubicBezTo>
                    <a:pt x="1954" y="257"/>
                    <a:pt x="2048" y="259"/>
                    <a:pt x="2142" y="262"/>
                  </a:cubicBezTo>
                  <a:cubicBezTo>
                    <a:pt x="2147" y="326"/>
                    <a:pt x="2151" y="390"/>
                    <a:pt x="2155" y="454"/>
                  </a:cubicBezTo>
                  <a:cubicBezTo>
                    <a:pt x="2057" y="450"/>
                    <a:pt x="1960" y="444"/>
                    <a:pt x="1862" y="439"/>
                  </a:cubicBezTo>
                  <a:cubicBezTo>
                    <a:pt x="1862" y="377"/>
                    <a:pt x="1862" y="315"/>
                    <a:pt x="1862" y="253"/>
                  </a:cubicBezTo>
                  <a:close/>
                  <a:moveTo>
                    <a:pt x="3935" y="266"/>
                  </a:moveTo>
                  <a:cubicBezTo>
                    <a:pt x="3944" y="328"/>
                    <a:pt x="3948" y="390"/>
                    <a:pt x="3952" y="454"/>
                  </a:cubicBezTo>
                  <a:cubicBezTo>
                    <a:pt x="3864" y="456"/>
                    <a:pt x="3776" y="461"/>
                    <a:pt x="3691" y="463"/>
                  </a:cubicBezTo>
                  <a:cubicBezTo>
                    <a:pt x="3684" y="399"/>
                    <a:pt x="3680" y="334"/>
                    <a:pt x="3674" y="270"/>
                  </a:cubicBezTo>
                  <a:cubicBezTo>
                    <a:pt x="3761" y="268"/>
                    <a:pt x="3847" y="268"/>
                    <a:pt x="3935" y="266"/>
                  </a:cubicBezTo>
                  <a:close/>
                  <a:moveTo>
                    <a:pt x="2174" y="262"/>
                  </a:moveTo>
                  <a:cubicBezTo>
                    <a:pt x="2264" y="264"/>
                    <a:pt x="2357" y="266"/>
                    <a:pt x="2446" y="266"/>
                  </a:cubicBezTo>
                  <a:cubicBezTo>
                    <a:pt x="2449" y="332"/>
                    <a:pt x="2451" y="399"/>
                    <a:pt x="2455" y="465"/>
                  </a:cubicBezTo>
                  <a:cubicBezTo>
                    <a:pt x="2365" y="463"/>
                    <a:pt x="2275" y="459"/>
                    <a:pt x="2183" y="454"/>
                  </a:cubicBezTo>
                  <a:cubicBezTo>
                    <a:pt x="2181" y="390"/>
                    <a:pt x="2179" y="326"/>
                    <a:pt x="2174" y="262"/>
                  </a:cubicBezTo>
                  <a:close/>
                  <a:moveTo>
                    <a:pt x="2476" y="266"/>
                  </a:moveTo>
                  <a:lnTo>
                    <a:pt x="2476" y="266"/>
                  </a:lnTo>
                  <a:cubicBezTo>
                    <a:pt x="2571" y="268"/>
                    <a:pt x="2667" y="268"/>
                    <a:pt x="2761" y="270"/>
                  </a:cubicBezTo>
                  <a:cubicBezTo>
                    <a:pt x="2761" y="337"/>
                    <a:pt x="2761" y="405"/>
                    <a:pt x="2763" y="471"/>
                  </a:cubicBezTo>
                  <a:cubicBezTo>
                    <a:pt x="2669" y="471"/>
                    <a:pt x="2577" y="469"/>
                    <a:pt x="2483" y="465"/>
                  </a:cubicBezTo>
                  <a:cubicBezTo>
                    <a:pt x="2481" y="399"/>
                    <a:pt x="2479" y="332"/>
                    <a:pt x="2476" y="266"/>
                  </a:cubicBezTo>
                  <a:close/>
                  <a:moveTo>
                    <a:pt x="3635" y="270"/>
                  </a:moveTo>
                  <a:cubicBezTo>
                    <a:pt x="3642" y="334"/>
                    <a:pt x="3650" y="401"/>
                    <a:pt x="3659" y="465"/>
                  </a:cubicBezTo>
                  <a:cubicBezTo>
                    <a:pt x="3582" y="467"/>
                    <a:pt x="3502" y="469"/>
                    <a:pt x="3425" y="471"/>
                  </a:cubicBezTo>
                  <a:cubicBezTo>
                    <a:pt x="3421" y="405"/>
                    <a:pt x="3417" y="339"/>
                    <a:pt x="3415" y="270"/>
                  </a:cubicBezTo>
                  <a:close/>
                  <a:moveTo>
                    <a:pt x="2787" y="270"/>
                  </a:moveTo>
                  <a:cubicBezTo>
                    <a:pt x="2890" y="270"/>
                    <a:pt x="2993" y="272"/>
                    <a:pt x="3093" y="272"/>
                  </a:cubicBezTo>
                  <a:cubicBezTo>
                    <a:pt x="3098" y="339"/>
                    <a:pt x="3100" y="407"/>
                    <a:pt x="3104" y="476"/>
                  </a:cubicBezTo>
                  <a:cubicBezTo>
                    <a:pt x="2999" y="476"/>
                    <a:pt x="2892" y="474"/>
                    <a:pt x="2787" y="474"/>
                  </a:cubicBezTo>
                  <a:cubicBezTo>
                    <a:pt x="2787" y="405"/>
                    <a:pt x="2787" y="339"/>
                    <a:pt x="2787" y="270"/>
                  </a:cubicBezTo>
                  <a:close/>
                  <a:moveTo>
                    <a:pt x="3382" y="272"/>
                  </a:moveTo>
                  <a:cubicBezTo>
                    <a:pt x="3385" y="339"/>
                    <a:pt x="3391" y="405"/>
                    <a:pt x="3397" y="471"/>
                  </a:cubicBezTo>
                  <a:cubicBezTo>
                    <a:pt x="3316" y="474"/>
                    <a:pt x="3232" y="474"/>
                    <a:pt x="3151" y="476"/>
                  </a:cubicBezTo>
                  <a:lnTo>
                    <a:pt x="3128" y="476"/>
                  </a:lnTo>
                  <a:cubicBezTo>
                    <a:pt x="3128" y="407"/>
                    <a:pt x="3125" y="341"/>
                    <a:pt x="3123" y="272"/>
                  </a:cubicBezTo>
                  <a:close/>
                  <a:moveTo>
                    <a:pt x="345" y="339"/>
                  </a:moveTo>
                  <a:cubicBezTo>
                    <a:pt x="418" y="349"/>
                    <a:pt x="491" y="358"/>
                    <a:pt x="564" y="369"/>
                  </a:cubicBezTo>
                  <a:cubicBezTo>
                    <a:pt x="540" y="422"/>
                    <a:pt x="517" y="476"/>
                    <a:pt x="493" y="529"/>
                  </a:cubicBezTo>
                  <a:cubicBezTo>
                    <a:pt x="403" y="519"/>
                    <a:pt x="311" y="508"/>
                    <a:pt x="221" y="495"/>
                  </a:cubicBezTo>
                  <a:cubicBezTo>
                    <a:pt x="262" y="444"/>
                    <a:pt x="305" y="390"/>
                    <a:pt x="345" y="339"/>
                  </a:cubicBezTo>
                  <a:close/>
                  <a:moveTo>
                    <a:pt x="5901" y="369"/>
                  </a:moveTo>
                  <a:cubicBezTo>
                    <a:pt x="5935" y="420"/>
                    <a:pt x="5970" y="471"/>
                    <a:pt x="6002" y="525"/>
                  </a:cubicBezTo>
                  <a:cubicBezTo>
                    <a:pt x="5678" y="525"/>
                    <a:pt x="5357" y="529"/>
                    <a:pt x="5034" y="540"/>
                  </a:cubicBezTo>
                  <a:cubicBezTo>
                    <a:pt x="5023" y="506"/>
                    <a:pt x="5012" y="471"/>
                    <a:pt x="5004" y="439"/>
                  </a:cubicBezTo>
                  <a:cubicBezTo>
                    <a:pt x="5297" y="420"/>
                    <a:pt x="5591" y="401"/>
                    <a:pt x="5886" y="382"/>
                  </a:cubicBezTo>
                  <a:cubicBezTo>
                    <a:pt x="5893" y="379"/>
                    <a:pt x="5899" y="375"/>
                    <a:pt x="5901" y="369"/>
                  </a:cubicBezTo>
                  <a:close/>
                  <a:moveTo>
                    <a:pt x="4969" y="439"/>
                  </a:moveTo>
                  <a:cubicBezTo>
                    <a:pt x="4980" y="474"/>
                    <a:pt x="4991" y="508"/>
                    <a:pt x="5002" y="540"/>
                  </a:cubicBezTo>
                  <a:cubicBezTo>
                    <a:pt x="4920" y="544"/>
                    <a:pt x="4837" y="546"/>
                    <a:pt x="4753" y="549"/>
                  </a:cubicBezTo>
                  <a:cubicBezTo>
                    <a:pt x="4749" y="516"/>
                    <a:pt x="4742" y="486"/>
                    <a:pt x="4736" y="454"/>
                  </a:cubicBezTo>
                  <a:cubicBezTo>
                    <a:pt x="4813" y="450"/>
                    <a:pt x="4892" y="446"/>
                    <a:pt x="4969" y="439"/>
                  </a:cubicBezTo>
                  <a:close/>
                  <a:moveTo>
                    <a:pt x="596" y="371"/>
                  </a:moveTo>
                  <a:cubicBezTo>
                    <a:pt x="677" y="382"/>
                    <a:pt x="759" y="390"/>
                    <a:pt x="840" y="401"/>
                  </a:cubicBezTo>
                  <a:cubicBezTo>
                    <a:pt x="836" y="454"/>
                    <a:pt x="834" y="508"/>
                    <a:pt x="832" y="564"/>
                  </a:cubicBezTo>
                  <a:cubicBezTo>
                    <a:pt x="729" y="553"/>
                    <a:pt x="628" y="544"/>
                    <a:pt x="527" y="534"/>
                  </a:cubicBezTo>
                  <a:cubicBezTo>
                    <a:pt x="551" y="480"/>
                    <a:pt x="575" y="426"/>
                    <a:pt x="596" y="371"/>
                  </a:cubicBezTo>
                  <a:close/>
                  <a:moveTo>
                    <a:pt x="4702" y="454"/>
                  </a:moveTo>
                  <a:cubicBezTo>
                    <a:pt x="4708" y="486"/>
                    <a:pt x="4715" y="519"/>
                    <a:pt x="4721" y="551"/>
                  </a:cubicBezTo>
                  <a:cubicBezTo>
                    <a:pt x="4648" y="553"/>
                    <a:pt x="4575" y="555"/>
                    <a:pt x="4500" y="557"/>
                  </a:cubicBezTo>
                  <a:cubicBezTo>
                    <a:pt x="4417" y="561"/>
                    <a:pt x="4331" y="564"/>
                    <a:pt x="4248" y="568"/>
                  </a:cubicBezTo>
                  <a:cubicBezTo>
                    <a:pt x="4241" y="538"/>
                    <a:pt x="4237" y="508"/>
                    <a:pt x="4235" y="478"/>
                  </a:cubicBezTo>
                  <a:cubicBezTo>
                    <a:pt x="4314" y="474"/>
                    <a:pt x="4395" y="471"/>
                    <a:pt x="4475" y="467"/>
                  </a:cubicBezTo>
                  <a:cubicBezTo>
                    <a:pt x="4479" y="493"/>
                    <a:pt x="4485" y="521"/>
                    <a:pt x="4490" y="546"/>
                  </a:cubicBezTo>
                  <a:cubicBezTo>
                    <a:pt x="4492" y="551"/>
                    <a:pt x="4496" y="553"/>
                    <a:pt x="4500" y="553"/>
                  </a:cubicBezTo>
                  <a:cubicBezTo>
                    <a:pt x="4505" y="553"/>
                    <a:pt x="4511" y="551"/>
                    <a:pt x="4511" y="544"/>
                  </a:cubicBezTo>
                  <a:cubicBezTo>
                    <a:pt x="4507" y="519"/>
                    <a:pt x="4503" y="491"/>
                    <a:pt x="4498" y="465"/>
                  </a:cubicBezTo>
                  <a:cubicBezTo>
                    <a:pt x="4567" y="463"/>
                    <a:pt x="4633" y="459"/>
                    <a:pt x="4702" y="454"/>
                  </a:cubicBezTo>
                  <a:close/>
                  <a:moveTo>
                    <a:pt x="4205" y="478"/>
                  </a:moveTo>
                  <a:cubicBezTo>
                    <a:pt x="4211" y="510"/>
                    <a:pt x="4220" y="538"/>
                    <a:pt x="4233" y="568"/>
                  </a:cubicBezTo>
                  <a:cubicBezTo>
                    <a:pt x="4147" y="572"/>
                    <a:pt x="4061" y="574"/>
                    <a:pt x="3976" y="576"/>
                  </a:cubicBezTo>
                  <a:cubicBezTo>
                    <a:pt x="3978" y="546"/>
                    <a:pt x="3980" y="516"/>
                    <a:pt x="3980" y="486"/>
                  </a:cubicBezTo>
                  <a:cubicBezTo>
                    <a:pt x="4055" y="484"/>
                    <a:pt x="4130" y="482"/>
                    <a:pt x="4205" y="478"/>
                  </a:cubicBezTo>
                  <a:close/>
                  <a:moveTo>
                    <a:pt x="870" y="403"/>
                  </a:moveTo>
                  <a:cubicBezTo>
                    <a:pt x="949" y="411"/>
                    <a:pt x="1029" y="420"/>
                    <a:pt x="1108" y="426"/>
                  </a:cubicBezTo>
                  <a:cubicBezTo>
                    <a:pt x="1108" y="478"/>
                    <a:pt x="1104" y="531"/>
                    <a:pt x="1104" y="583"/>
                  </a:cubicBezTo>
                  <a:cubicBezTo>
                    <a:pt x="1018" y="576"/>
                    <a:pt x="934" y="572"/>
                    <a:pt x="849" y="564"/>
                  </a:cubicBezTo>
                  <a:cubicBezTo>
                    <a:pt x="857" y="510"/>
                    <a:pt x="864" y="456"/>
                    <a:pt x="870" y="403"/>
                  </a:cubicBezTo>
                  <a:close/>
                  <a:moveTo>
                    <a:pt x="3952" y="489"/>
                  </a:moveTo>
                  <a:cubicBezTo>
                    <a:pt x="3954" y="519"/>
                    <a:pt x="3954" y="549"/>
                    <a:pt x="3954" y="579"/>
                  </a:cubicBezTo>
                  <a:cubicBezTo>
                    <a:pt x="3871" y="581"/>
                    <a:pt x="3785" y="585"/>
                    <a:pt x="3699" y="587"/>
                  </a:cubicBezTo>
                  <a:cubicBezTo>
                    <a:pt x="3697" y="557"/>
                    <a:pt x="3695" y="525"/>
                    <a:pt x="3693" y="495"/>
                  </a:cubicBezTo>
                  <a:cubicBezTo>
                    <a:pt x="3779" y="493"/>
                    <a:pt x="3866" y="491"/>
                    <a:pt x="3952" y="489"/>
                  </a:cubicBezTo>
                  <a:close/>
                  <a:moveTo>
                    <a:pt x="3665" y="495"/>
                  </a:moveTo>
                  <a:cubicBezTo>
                    <a:pt x="3669" y="527"/>
                    <a:pt x="3676" y="557"/>
                    <a:pt x="3682" y="589"/>
                  </a:cubicBezTo>
                  <a:cubicBezTo>
                    <a:pt x="3599" y="591"/>
                    <a:pt x="3517" y="594"/>
                    <a:pt x="3436" y="596"/>
                  </a:cubicBezTo>
                  <a:cubicBezTo>
                    <a:pt x="3432" y="566"/>
                    <a:pt x="3430" y="534"/>
                    <a:pt x="3427" y="501"/>
                  </a:cubicBezTo>
                  <a:cubicBezTo>
                    <a:pt x="3507" y="499"/>
                    <a:pt x="3586" y="497"/>
                    <a:pt x="3665" y="495"/>
                  </a:cubicBezTo>
                  <a:close/>
                  <a:moveTo>
                    <a:pt x="1138" y="429"/>
                  </a:moveTo>
                  <a:cubicBezTo>
                    <a:pt x="1211" y="435"/>
                    <a:pt x="1281" y="441"/>
                    <a:pt x="1354" y="448"/>
                  </a:cubicBezTo>
                  <a:cubicBezTo>
                    <a:pt x="1350" y="493"/>
                    <a:pt x="1348" y="540"/>
                    <a:pt x="1348" y="585"/>
                  </a:cubicBezTo>
                  <a:cubicBezTo>
                    <a:pt x="1348" y="594"/>
                    <a:pt x="1352" y="596"/>
                    <a:pt x="1356" y="596"/>
                  </a:cubicBezTo>
                  <a:cubicBezTo>
                    <a:pt x="1363" y="596"/>
                    <a:pt x="1367" y="591"/>
                    <a:pt x="1369" y="585"/>
                  </a:cubicBezTo>
                  <a:cubicBezTo>
                    <a:pt x="1373" y="540"/>
                    <a:pt x="1380" y="495"/>
                    <a:pt x="1384" y="450"/>
                  </a:cubicBezTo>
                  <a:cubicBezTo>
                    <a:pt x="1436" y="452"/>
                    <a:pt x="1487" y="456"/>
                    <a:pt x="1538" y="459"/>
                  </a:cubicBezTo>
                  <a:cubicBezTo>
                    <a:pt x="1538" y="508"/>
                    <a:pt x="1541" y="557"/>
                    <a:pt x="1541" y="604"/>
                  </a:cubicBezTo>
                  <a:cubicBezTo>
                    <a:pt x="1481" y="602"/>
                    <a:pt x="1418" y="600"/>
                    <a:pt x="1356" y="598"/>
                  </a:cubicBezTo>
                  <a:cubicBezTo>
                    <a:pt x="1279" y="594"/>
                    <a:pt x="1200" y="589"/>
                    <a:pt x="1121" y="585"/>
                  </a:cubicBezTo>
                  <a:cubicBezTo>
                    <a:pt x="1127" y="531"/>
                    <a:pt x="1134" y="480"/>
                    <a:pt x="1138" y="429"/>
                  </a:cubicBezTo>
                  <a:close/>
                  <a:moveTo>
                    <a:pt x="1568" y="463"/>
                  </a:moveTo>
                  <a:cubicBezTo>
                    <a:pt x="1656" y="467"/>
                    <a:pt x="1744" y="471"/>
                    <a:pt x="1832" y="478"/>
                  </a:cubicBezTo>
                  <a:cubicBezTo>
                    <a:pt x="1834" y="523"/>
                    <a:pt x="1836" y="568"/>
                    <a:pt x="1840" y="613"/>
                  </a:cubicBezTo>
                  <a:cubicBezTo>
                    <a:pt x="1748" y="613"/>
                    <a:pt x="1658" y="609"/>
                    <a:pt x="1566" y="606"/>
                  </a:cubicBezTo>
                  <a:cubicBezTo>
                    <a:pt x="1568" y="559"/>
                    <a:pt x="1568" y="510"/>
                    <a:pt x="1568" y="463"/>
                  </a:cubicBezTo>
                  <a:close/>
                  <a:moveTo>
                    <a:pt x="3402" y="501"/>
                  </a:moveTo>
                  <a:cubicBezTo>
                    <a:pt x="3406" y="534"/>
                    <a:pt x="3410" y="566"/>
                    <a:pt x="3415" y="598"/>
                  </a:cubicBezTo>
                  <a:cubicBezTo>
                    <a:pt x="3316" y="600"/>
                    <a:pt x="3220" y="604"/>
                    <a:pt x="3121" y="606"/>
                  </a:cubicBezTo>
                  <a:cubicBezTo>
                    <a:pt x="3008" y="609"/>
                    <a:pt x="2894" y="611"/>
                    <a:pt x="2781" y="613"/>
                  </a:cubicBezTo>
                  <a:cubicBezTo>
                    <a:pt x="2781" y="613"/>
                    <a:pt x="2783" y="611"/>
                    <a:pt x="2783" y="609"/>
                  </a:cubicBezTo>
                  <a:cubicBezTo>
                    <a:pt x="2785" y="574"/>
                    <a:pt x="2785" y="538"/>
                    <a:pt x="2785" y="504"/>
                  </a:cubicBezTo>
                  <a:cubicBezTo>
                    <a:pt x="2892" y="506"/>
                    <a:pt x="2999" y="506"/>
                    <a:pt x="3106" y="506"/>
                  </a:cubicBezTo>
                  <a:cubicBezTo>
                    <a:pt x="3108" y="531"/>
                    <a:pt x="3108" y="559"/>
                    <a:pt x="3110" y="587"/>
                  </a:cubicBezTo>
                  <a:cubicBezTo>
                    <a:pt x="3113" y="591"/>
                    <a:pt x="3117" y="596"/>
                    <a:pt x="3121" y="596"/>
                  </a:cubicBezTo>
                  <a:cubicBezTo>
                    <a:pt x="3125" y="596"/>
                    <a:pt x="3130" y="591"/>
                    <a:pt x="3130" y="587"/>
                  </a:cubicBezTo>
                  <a:cubicBezTo>
                    <a:pt x="3130" y="559"/>
                    <a:pt x="3130" y="531"/>
                    <a:pt x="3128" y="506"/>
                  </a:cubicBezTo>
                  <a:cubicBezTo>
                    <a:pt x="3220" y="504"/>
                    <a:pt x="3310" y="504"/>
                    <a:pt x="3402" y="501"/>
                  </a:cubicBezTo>
                  <a:close/>
                  <a:moveTo>
                    <a:pt x="1862" y="478"/>
                  </a:moveTo>
                  <a:cubicBezTo>
                    <a:pt x="1960" y="484"/>
                    <a:pt x="2059" y="489"/>
                    <a:pt x="2159" y="491"/>
                  </a:cubicBezTo>
                  <a:cubicBezTo>
                    <a:pt x="2164" y="534"/>
                    <a:pt x="2166" y="576"/>
                    <a:pt x="2170" y="617"/>
                  </a:cubicBezTo>
                  <a:cubicBezTo>
                    <a:pt x="2067" y="617"/>
                    <a:pt x="1962" y="617"/>
                    <a:pt x="1860" y="615"/>
                  </a:cubicBezTo>
                  <a:cubicBezTo>
                    <a:pt x="1860" y="570"/>
                    <a:pt x="1862" y="525"/>
                    <a:pt x="1862" y="478"/>
                  </a:cubicBezTo>
                  <a:close/>
                  <a:moveTo>
                    <a:pt x="2483" y="499"/>
                  </a:moveTo>
                  <a:lnTo>
                    <a:pt x="2483" y="499"/>
                  </a:lnTo>
                  <a:cubicBezTo>
                    <a:pt x="2577" y="501"/>
                    <a:pt x="2671" y="504"/>
                    <a:pt x="2763" y="504"/>
                  </a:cubicBezTo>
                  <a:cubicBezTo>
                    <a:pt x="2766" y="538"/>
                    <a:pt x="2766" y="574"/>
                    <a:pt x="2768" y="609"/>
                  </a:cubicBezTo>
                  <a:cubicBezTo>
                    <a:pt x="2768" y="611"/>
                    <a:pt x="2768" y="613"/>
                    <a:pt x="2770" y="613"/>
                  </a:cubicBezTo>
                  <a:cubicBezTo>
                    <a:pt x="2673" y="615"/>
                    <a:pt x="2579" y="617"/>
                    <a:pt x="2485" y="617"/>
                  </a:cubicBezTo>
                  <a:cubicBezTo>
                    <a:pt x="2485" y="579"/>
                    <a:pt x="2483" y="540"/>
                    <a:pt x="2483" y="499"/>
                  </a:cubicBezTo>
                  <a:close/>
                  <a:moveTo>
                    <a:pt x="2185" y="493"/>
                  </a:moveTo>
                  <a:lnTo>
                    <a:pt x="2185" y="493"/>
                  </a:lnTo>
                  <a:cubicBezTo>
                    <a:pt x="2277" y="495"/>
                    <a:pt x="2367" y="497"/>
                    <a:pt x="2459" y="499"/>
                  </a:cubicBezTo>
                  <a:cubicBezTo>
                    <a:pt x="2461" y="540"/>
                    <a:pt x="2464" y="579"/>
                    <a:pt x="2466" y="617"/>
                  </a:cubicBezTo>
                  <a:cubicBezTo>
                    <a:pt x="2420" y="618"/>
                    <a:pt x="2374" y="619"/>
                    <a:pt x="2328" y="619"/>
                  </a:cubicBezTo>
                  <a:cubicBezTo>
                    <a:pt x="2282" y="619"/>
                    <a:pt x="2236" y="618"/>
                    <a:pt x="2189" y="617"/>
                  </a:cubicBezTo>
                  <a:cubicBezTo>
                    <a:pt x="2187" y="576"/>
                    <a:pt x="2187" y="534"/>
                    <a:pt x="2185" y="493"/>
                  </a:cubicBezTo>
                  <a:close/>
                  <a:moveTo>
                    <a:pt x="208" y="512"/>
                  </a:moveTo>
                  <a:cubicBezTo>
                    <a:pt x="300" y="527"/>
                    <a:pt x="390" y="542"/>
                    <a:pt x="483" y="555"/>
                  </a:cubicBezTo>
                  <a:cubicBezTo>
                    <a:pt x="455" y="619"/>
                    <a:pt x="425" y="686"/>
                    <a:pt x="397" y="750"/>
                  </a:cubicBezTo>
                  <a:cubicBezTo>
                    <a:pt x="279" y="739"/>
                    <a:pt x="161" y="728"/>
                    <a:pt x="43" y="718"/>
                  </a:cubicBezTo>
                  <a:cubicBezTo>
                    <a:pt x="99" y="649"/>
                    <a:pt x="153" y="581"/>
                    <a:pt x="208" y="512"/>
                  </a:cubicBezTo>
                  <a:close/>
                  <a:moveTo>
                    <a:pt x="5921" y="561"/>
                  </a:moveTo>
                  <a:cubicBezTo>
                    <a:pt x="5955" y="561"/>
                    <a:pt x="5989" y="561"/>
                    <a:pt x="6023" y="561"/>
                  </a:cubicBezTo>
                  <a:cubicBezTo>
                    <a:pt x="6068" y="634"/>
                    <a:pt x="6109" y="711"/>
                    <a:pt x="6150" y="788"/>
                  </a:cubicBezTo>
                  <a:cubicBezTo>
                    <a:pt x="5807" y="795"/>
                    <a:pt x="5464" y="806"/>
                    <a:pt x="5121" y="818"/>
                  </a:cubicBezTo>
                  <a:cubicBezTo>
                    <a:pt x="5096" y="739"/>
                    <a:pt x="5070" y="658"/>
                    <a:pt x="5047" y="579"/>
                  </a:cubicBezTo>
                  <a:cubicBezTo>
                    <a:pt x="5338" y="569"/>
                    <a:pt x="5630" y="561"/>
                    <a:pt x="5921" y="561"/>
                  </a:cubicBezTo>
                  <a:close/>
                  <a:moveTo>
                    <a:pt x="5014" y="581"/>
                  </a:moveTo>
                  <a:cubicBezTo>
                    <a:pt x="5042" y="660"/>
                    <a:pt x="5070" y="739"/>
                    <a:pt x="5102" y="818"/>
                  </a:cubicBezTo>
                  <a:cubicBezTo>
                    <a:pt x="4999" y="823"/>
                    <a:pt x="4897" y="825"/>
                    <a:pt x="4794" y="829"/>
                  </a:cubicBezTo>
                  <a:cubicBezTo>
                    <a:pt x="4785" y="750"/>
                    <a:pt x="4775" y="669"/>
                    <a:pt x="4762" y="589"/>
                  </a:cubicBezTo>
                  <a:cubicBezTo>
                    <a:pt x="4845" y="587"/>
                    <a:pt x="4931" y="583"/>
                    <a:pt x="5014" y="581"/>
                  </a:cubicBezTo>
                  <a:close/>
                  <a:moveTo>
                    <a:pt x="515" y="559"/>
                  </a:moveTo>
                  <a:cubicBezTo>
                    <a:pt x="1118" y="646"/>
                    <a:pt x="1727" y="674"/>
                    <a:pt x="2337" y="674"/>
                  </a:cubicBezTo>
                  <a:cubicBezTo>
                    <a:pt x="3133" y="674"/>
                    <a:pt x="3933" y="625"/>
                    <a:pt x="4730" y="591"/>
                  </a:cubicBezTo>
                  <a:cubicBezTo>
                    <a:pt x="4747" y="671"/>
                    <a:pt x="4760" y="750"/>
                    <a:pt x="4772" y="829"/>
                  </a:cubicBezTo>
                  <a:cubicBezTo>
                    <a:pt x="4216" y="848"/>
                    <a:pt x="3657" y="868"/>
                    <a:pt x="3098" y="872"/>
                  </a:cubicBezTo>
                  <a:cubicBezTo>
                    <a:pt x="3001" y="873"/>
                    <a:pt x="2905" y="873"/>
                    <a:pt x="2808" y="873"/>
                  </a:cubicBezTo>
                  <a:cubicBezTo>
                    <a:pt x="2396" y="873"/>
                    <a:pt x="1984" y="865"/>
                    <a:pt x="1571" y="846"/>
                  </a:cubicBezTo>
                  <a:cubicBezTo>
                    <a:pt x="1185" y="827"/>
                    <a:pt x="802" y="788"/>
                    <a:pt x="418" y="752"/>
                  </a:cubicBezTo>
                  <a:cubicBezTo>
                    <a:pt x="453" y="690"/>
                    <a:pt x="483" y="626"/>
                    <a:pt x="515" y="559"/>
                  </a:cubicBezTo>
                  <a:close/>
                  <a:moveTo>
                    <a:pt x="3393" y="0"/>
                  </a:moveTo>
                  <a:cubicBezTo>
                    <a:pt x="3386" y="0"/>
                    <a:pt x="3379" y="5"/>
                    <a:pt x="3378" y="13"/>
                  </a:cubicBezTo>
                  <a:lnTo>
                    <a:pt x="1851" y="13"/>
                  </a:lnTo>
                  <a:cubicBezTo>
                    <a:pt x="1834" y="13"/>
                    <a:pt x="1816" y="13"/>
                    <a:pt x="1798" y="13"/>
                  </a:cubicBezTo>
                  <a:cubicBezTo>
                    <a:pt x="1582" y="13"/>
                    <a:pt x="1364" y="7"/>
                    <a:pt x="1146" y="7"/>
                  </a:cubicBezTo>
                  <a:cubicBezTo>
                    <a:pt x="954" y="7"/>
                    <a:pt x="762" y="12"/>
                    <a:pt x="572" y="30"/>
                  </a:cubicBezTo>
                  <a:cubicBezTo>
                    <a:pt x="567" y="24"/>
                    <a:pt x="561" y="20"/>
                    <a:pt x="554" y="20"/>
                  </a:cubicBezTo>
                  <a:cubicBezTo>
                    <a:pt x="549" y="20"/>
                    <a:pt x="545" y="22"/>
                    <a:pt x="540" y="26"/>
                  </a:cubicBezTo>
                  <a:cubicBezTo>
                    <a:pt x="348" y="234"/>
                    <a:pt x="163" y="465"/>
                    <a:pt x="13" y="705"/>
                  </a:cubicBezTo>
                  <a:cubicBezTo>
                    <a:pt x="11" y="709"/>
                    <a:pt x="11" y="713"/>
                    <a:pt x="13" y="718"/>
                  </a:cubicBezTo>
                  <a:cubicBezTo>
                    <a:pt x="1" y="722"/>
                    <a:pt x="1" y="743"/>
                    <a:pt x="16" y="748"/>
                  </a:cubicBezTo>
                  <a:cubicBezTo>
                    <a:pt x="860" y="906"/>
                    <a:pt x="1745" y="927"/>
                    <a:pt x="2610" y="927"/>
                  </a:cubicBezTo>
                  <a:cubicBezTo>
                    <a:pt x="2763" y="927"/>
                    <a:pt x="2915" y="926"/>
                    <a:pt x="3065" y="926"/>
                  </a:cubicBezTo>
                  <a:cubicBezTo>
                    <a:pt x="4100" y="921"/>
                    <a:pt x="5136" y="889"/>
                    <a:pt x="6169" y="838"/>
                  </a:cubicBezTo>
                  <a:cubicBezTo>
                    <a:pt x="6199" y="836"/>
                    <a:pt x="6201" y="797"/>
                    <a:pt x="6177" y="788"/>
                  </a:cubicBezTo>
                  <a:cubicBezTo>
                    <a:pt x="6094" y="568"/>
                    <a:pt x="5972" y="369"/>
                    <a:pt x="5824" y="187"/>
                  </a:cubicBezTo>
                  <a:cubicBezTo>
                    <a:pt x="5835" y="174"/>
                    <a:pt x="5830" y="152"/>
                    <a:pt x="5811" y="152"/>
                  </a:cubicBezTo>
                  <a:cubicBezTo>
                    <a:pt x="5807" y="152"/>
                    <a:pt x="5803" y="152"/>
                    <a:pt x="5796" y="154"/>
                  </a:cubicBezTo>
                  <a:cubicBezTo>
                    <a:pt x="5762" y="112"/>
                    <a:pt x="5725" y="69"/>
                    <a:pt x="5687" y="28"/>
                  </a:cubicBezTo>
                  <a:cubicBezTo>
                    <a:pt x="5683" y="24"/>
                    <a:pt x="5678" y="22"/>
                    <a:pt x="5672" y="22"/>
                  </a:cubicBezTo>
                  <a:cubicBezTo>
                    <a:pt x="5669" y="22"/>
                    <a:pt x="5666" y="22"/>
                    <a:pt x="5663" y="24"/>
                  </a:cubicBezTo>
                  <a:lnTo>
                    <a:pt x="5659" y="24"/>
                  </a:lnTo>
                  <a:cubicBezTo>
                    <a:pt x="5400" y="22"/>
                    <a:pt x="5141" y="20"/>
                    <a:pt x="4882" y="17"/>
                  </a:cubicBezTo>
                  <a:cubicBezTo>
                    <a:pt x="4880" y="10"/>
                    <a:pt x="4874" y="7"/>
                    <a:pt x="4867" y="7"/>
                  </a:cubicBezTo>
                  <a:cubicBezTo>
                    <a:pt x="4861" y="7"/>
                    <a:pt x="4854" y="11"/>
                    <a:pt x="4852" y="17"/>
                  </a:cubicBezTo>
                  <a:cubicBezTo>
                    <a:pt x="4370" y="15"/>
                    <a:pt x="3890" y="13"/>
                    <a:pt x="3408" y="13"/>
                  </a:cubicBezTo>
                  <a:cubicBezTo>
                    <a:pt x="3407" y="5"/>
                    <a:pt x="3400" y="0"/>
                    <a:pt x="3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5096023" y="3647336"/>
              <a:ext cx="311792" cy="72863"/>
            </a:xfrm>
            <a:custGeom>
              <a:avLst/>
              <a:gdLst/>
              <a:ahLst/>
              <a:cxnLst/>
              <a:rect l="l" t="t" r="r" b="b"/>
              <a:pathLst>
                <a:path w="1104" h="258" extrusionOk="0">
                  <a:moveTo>
                    <a:pt x="875" y="0"/>
                  </a:moveTo>
                  <a:cubicBezTo>
                    <a:pt x="584" y="0"/>
                    <a:pt x="292" y="8"/>
                    <a:pt x="1" y="18"/>
                  </a:cubicBezTo>
                  <a:cubicBezTo>
                    <a:pt x="24" y="97"/>
                    <a:pt x="50" y="176"/>
                    <a:pt x="75" y="257"/>
                  </a:cubicBezTo>
                  <a:cubicBezTo>
                    <a:pt x="418" y="245"/>
                    <a:pt x="761" y="234"/>
                    <a:pt x="1104" y="227"/>
                  </a:cubicBezTo>
                  <a:cubicBezTo>
                    <a:pt x="1063" y="148"/>
                    <a:pt x="1022" y="73"/>
                    <a:pt x="977" y="0"/>
                  </a:cubicBezTo>
                  <a:cubicBezTo>
                    <a:pt x="943" y="0"/>
                    <a:pt x="909" y="0"/>
                    <a:pt x="8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5083879" y="3592830"/>
              <a:ext cx="282138" cy="48575"/>
            </a:xfrm>
            <a:custGeom>
              <a:avLst/>
              <a:gdLst/>
              <a:ahLst/>
              <a:cxnLst/>
              <a:rect l="l" t="t" r="r" b="b"/>
              <a:pathLst>
                <a:path w="999" h="172" extrusionOk="0">
                  <a:moveTo>
                    <a:pt x="898" y="1"/>
                  </a:moveTo>
                  <a:cubicBezTo>
                    <a:pt x="896" y="7"/>
                    <a:pt x="890" y="11"/>
                    <a:pt x="883" y="11"/>
                  </a:cubicBezTo>
                  <a:cubicBezTo>
                    <a:pt x="588" y="33"/>
                    <a:pt x="294" y="54"/>
                    <a:pt x="1" y="69"/>
                  </a:cubicBezTo>
                  <a:cubicBezTo>
                    <a:pt x="9" y="103"/>
                    <a:pt x="20" y="138"/>
                    <a:pt x="31" y="172"/>
                  </a:cubicBezTo>
                  <a:cubicBezTo>
                    <a:pt x="354" y="163"/>
                    <a:pt x="675" y="157"/>
                    <a:pt x="999" y="157"/>
                  </a:cubicBezTo>
                  <a:cubicBezTo>
                    <a:pt x="967" y="103"/>
                    <a:pt x="932" y="52"/>
                    <a:pt x="8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5250787" y="2573311"/>
              <a:ext cx="68063" cy="36432"/>
            </a:xfrm>
            <a:custGeom>
              <a:avLst/>
              <a:gdLst/>
              <a:ahLst/>
              <a:cxnLst/>
              <a:rect l="l" t="t" r="r" b="b"/>
              <a:pathLst>
                <a:path w="241" h="129" extrusionOk="0">
                  <a:moveTo>
                    <a:pt x="67" y="1"/>
                  </a:moveTo>
                  <a:cubicBezTo>
                    <a:pt x="46" y="1"/>
                    <a:pt x="26" y="5"/>
                    <a:pt x="7" y="15"/>
                  </a:cubicBezTo>
                  <a:cubicBezTo>
                    <a:pt x="1" y="17"/>
                    <a:pt x="3" y="28"/>
                    <a:pt x="12" y="28"/>
                  </a:cubicBezTo>
                  <a:cubicBezTo>
                    <a:pt x="91" y="32"/>
                    <a:pt x="157" y="47"/>
                    <a:pt x="202" y="120"/>
                  </a:cubicBezTo>
                  <a:cubicBezTo>
                    <a:pt x="206" y="126"/>
                    <a:pt x="212" y="128"/>
                    <a:pt x="217" y="128"/>
                  </a:cubicBezTo>
                  <a:cubicBezTo>
                    <a:pt x="229" y="128"/>
                    <a:pt x="241" y="116"/>
                    <a:pt x="232" y="103"/>
                  </a:cubicBezTo>
                  <a:cubicBezTo>
                    <a:pt x="201" y="47"/>
                    <a:pt x="133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5066935" y="3543972"/>
              <a:ext cx="265192" cy="57048"/>
            </a:xfrm>
            <a:custGeom>
              <a:avLst/>
              <a:gdLst/>
              <a:ahLst/>
              <a:cxnLst/>
              <a:rect l="l" t="t" r="r" b="b"/>
              <a:pathLst>
                <a:path w="939" h="202" extrusionOk="0">
                  <a:moveTo>
                    <a:pt x="827" y="0"/>
                  </a:moveTo>
                  <a:cubicBezTo>
                    <a:pt x="551" y="17"/>
                    <a:pt x="277" y="32"/>
                    <a:pt x="1" y="43"/>
                  </a:cubicBezTo>
                  <a:cubicBezTo>
                    <a:pt x="16" y="97"/>
                    <a:pt x="33" y="148"/>
                    <a:pt x="48" y="202"/>
                  </a:cubicBezTo>
                  <a:cubicBezTo>
                    <a:pt x="346" y="182"/>
                    <a:pt x="641" y="163"/>
                    <a:pt x="939" y="148"/>
                  </a:cubicBezTo>
                  <a:cubicBezTo>
                    <a:pt x="905" y="97"/>
                    <a:pt x="866" y="47"/>
                    <a:pt x="8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5228477" y="2591668"/>
              <a:ext cx="59873" cy="24853"/>
            </a:xfrm>
            <a:custGeom>
              <a:avLst/>
              <a:gdLst/>
              <a:ahLst/>
              <a:cxnLst/>
              <a:rect l="l" t="t" r="r" b="b"/>
              <a:pathLst>
                <a:path w="212" h="88" extrusionOk="0">
                  <a:moveTo>
                    <a:pt x="35" y="0"/>
                  </a:moveTo>
                  <a:cubicBezTo>
                    <a:pt x="28" y="0"/>
                    <a:pt x="22" y="1"/>
                    <a:pt x="16" y="1"/>
                  </a:cubicBezTo>
                  <a:cubicBezTo>
                    <a:pt x="1" y="3"/>
                    <a:pt x="1" y="23"/>
                    <a:pt x="16" y="25"/>
                  </a:cubicBezTo>
                  <a:cubicBezTo>
                    <a:pt x="78" y="29"/>
                    <a:pt x="129" y="48"/>
                    <a:pt x="178" y="85"/>
                  </a:cubicBezTo>
                  <a:cubicBezTo>
                    <a:pt x="182" y="87"/>
                    <a:pt x="185" y="88"/>
                    <a:pt x="188" y="88"/>
                  </a:cubicBezTo>
                  <a:cubicBezTo>
                    <a:pt x="202" y="88"/>
                    <a:pt x="212" y="65"/>
                    <a:pt x="198" y="52"/>
                  </a:cubicBezTo>
                  <a:cubicBezTo>
                    <a:pt x="151" y="18"/>
                    <a:pt x="93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5053096" y="3506411"/>
              <a:ext cx="238645" cy="37279"/>
            </a:xfrm>
            <a:custGeom>
              <a:avLst/>
              <a:gdLst/>
              <a:ahLst/>
              <a:cxnLst/>
              <a:rect l="l" t="t" r="r" b="b"/>
              <a:pathLst>
                <a:path w="845" h="132" extrusionOk="0">
                  <a:moveTo>
                    <a:pt x="0" y="0"/>
                  </a:moveTo>
                  <a:cubicBezTo>
                    <a:pt x="11" y="43"/>
                    <a:pt x="24" y="86"/>
                    <a:pt x="37" y="131"/>
                  </a:cubicBezTo>
                  <a:cubicBezTo>
                    <a:pt x="307" y="120"/>
                    <a:pt x="574" y="107"/>
                    <a:pt x="844" y="95"/>
                  </a:cubicBezTo>
                  <a:cubicBezTo>
                    <a:pt x="816" y="63"/>
                    <a:pt x="789" y="33"/>
                    <a:pt x="761" y="3"/>
                  </a:cubicBezTo>
                  <a:cubicBezTo>
                    <a:pt x="508" y="0"/>
                    <a:pt x="253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3852545" y="2638267"/>
              <a:ext cx="1381599" cy="737668"/>
            </a:xfrm>
            <a:custGeom>
              <a:avLst/>
              <a:gdLst/>
              <a:ahLst/>
              <a:cxnLst/>
              <a:rect l="l" t="t" r="r" b="b"/>
              <a:pathLst>
                <a:path w="4892" h="2612" extrusionOk="0">
                  <a:moveTo>
                    <a:pt x="2805" y="58"/>
                  </a:moveTo>
                  <a:cubicBezTo>
                    <a:pt x="3470" y="58"/>
                    <a:pt x="4135" y="68"/>
                    <a:pt x="4800" y="85"/>
                  </a:cubicBezTo>
                  <a:lnTo>
                    <a:pt x="4810" y="85"/>
                  </a:lnTo>
                  <a:cubicBezTo>
                    <a:pt x="4817" y="87"/>
                    <a:pt x="4825" y="87"/>
                    <a:pt x="4832" y="89"/>
                  </a:cubicBezTo>
                  <a:cubicBezTo>
                    <a:pt x="4830" y="504"/>
                    <a:pt x="4825" y="920"/>
                    <a:pt x="4823" y="1335"/>
                  </a:cubicBezTo>
                  <a:cubicBezTo>
                    <a:pt x="4821" y="1740"/>
                    <a:pt x="4798" y="2151"/>
                    <a:pt x="4821" y="2556"/>
                  </a:cubicBezTo>
                  <a:cubicBezTo>
                    <a:pt x="4425" y="2564"/>
                    <a:pt x="4029" y="2567"/>
                    <a:pt x="3634" y="2567"/>
                  </a:cubicBezTo>
                  <a:cubicBezTo>
                    <a:pt x="3238" y="2567"/>
                    <a:pt x="2842" y="2564"/>
                    <a:pt x="2446" y="2558"/>
                  </a:cubicBezTo>
                  <a:cubicBezTo>
                    <a:pt x="1801" y="2549"/>
                    <a:pt x="1151" y="2511"/>
                    <a:pt x="505" y="2511"/>
                  </a:cubicBezTo>
                  <a:cubicBezTo>
                    <a:pt x="359" y="2511"/>
                    <a:pt x="214" y="2513"/>
                    <a:pt x="69" y="2518"/>
                  </a:cubicBezTo>
                  <a:cubicBezTo>
                    <a:pt x="71" y="2515"/>
                    <a:pt x="71" y="2511"/>
                    <a:pt x="71" y="2507"/>
                  </a:cubicBezTo>
                  <a:cubicBezTo>
                    <a:pt x="88" y="1911"/>
                    <a:pt x="75" y="1318"/>
                    <a:pt x="101" y="723"/>
                  </a:cubicBezTo>
                  <a:cubicBezTo>
                    <a:pt x="105" y="584"/>
                    <a:pt x="114" y="446"/>
                    <a:pt x="120" y="309"/>
                  </a:cubicBezTo>
                  <a:cubicBezTo>
                    <a:pt x="124" y="239"/>
                    <a:pt x="105" y="153"/>
                    <a:pt x="171" y="110"/>
                  </a:cubicBezTo>
                  <a:cubicBezTo>
                    <a:pt x="186" y="100"/>
                    <a:pt x="214" y="98"/>
                    <a:pt x="245" y="98"/>
                  </a:cubicBezTo>
                  <a:cubicBezTo>
                    <a:pt x="283" y="98"/>
                    <a:pt x="327" y="102"/>
                    <a:pt x="355" y="102"/>
                  </a:cubicBezTo>
                  <a:cubicBezTo>
                    <a:pt x="358" y="102"/>
                    <a:pt x="361" y="102"/>
                    <a:pt x="364" y="102"/>
                  </a:cubicBezTo>
                  <a:cubicBezTo>
                    <a:pt x="664" y="91"/>
                    <a:pt x="964" y="82"/>
                    <a:pt x="1264" y="76"/>
                  </a:cubicBezTo>
                  <a:cubicBezTo>
                    <a:pt x="1777" y="64"/>
                    <a:pt x="2291" y="58"/>
                    <a:pt x="2805" y="58"/>
                  </a:cubicBezTo>
                  <a:close/>
                  <a:moveTo>
                    <a:pt x="2940" y="1"/>
                  </a:moveTo>
                  <a:cubicBezTo>
                    <a:pt x="2285" y="1"/>
                    <a:pt x="1629" y="11"/>
                    <a:pt x="975" y="31"/>
                  </a:cubicBezTo>
                  <a:cubicBezTo>
                    <a:pt x="814" y="35"/>
                    <a:pt x="653" y="40"/>
                    <a:pt x="493" y="46"/>
                  </a:cubicBezTo>
                  <a:cubicBezTo>
                    <a:pt x="486" y="46"/>
                    <a:pt x="478" y="46"/>
                    <a:pt x="469" y="46"/>
                  </a:cubicBezTo>
                  <a:cubicBezTo>
                    <a:pt x="421" y="46"/>
                    <a:pt x="355" y="42"/>
                    <a:pt x="291" y="42"/>
                  </a:cubicBezTo>
                  <a:cubicBezTo>
                    <a:pt x="232" y="42"/>
                    <a:pt x="174" y="46"/>
                    <a:pt x="137" y="63"/>
                  </a:cubicBezTo>
                  <a:cubicBezTo>
                    <a:pt x="94" y="85"/>
                    <a:pt x="90" y="104"/>
                    <a:pt x="82" y="149"/>
                  </a:cubicBezTo>
                  <a:cubicBezTo>
                    <a:pt x="52" y="288"/>
                    <a:pt x="64" y="453"/>
                    <a:pt x="56" y="594"/>
                  </a:cubicBezTo>
                  <a:cubicBezTo>
                    <a:pt x="28" y="1228"/>
                    <a:pt x="0" y="1873"/>
                    <a:pt x="41" y="2507"/>
                  </a:cubicBezTo>
                  <a:cubicBezTo>
                    <a:pt x="43" y="2513"/>
                    <a:pt x="45" y="2518"/>
                    <a:pt x="49" y="2520"/>
                  </a:cubicBezTo>
                  <a:cubicBezTo>
                    <a:pt x="39" y="2526"/>
                    <a:pt x="41" y="2543"/>
                    <a:pt x="56" y="2545"/>
                  </a:cubicBezTo>
                  <a:cubicBezTo>
                    <a:pt x="846" y="2612"/>
                    <a:pt x="1654" y="2593"/>
                    <a:pt x="2446" y="2603"/>
                  </a:cubicBezTo>
                  <a:cubicBezTo>
                    <a:pt x="2829" y="2608"/>
                    <a:pt x="3212" y="2612"/>
                    <a:pt x="3595" y="2612"/>
                  </a:cubicBezTo>
                  <a:cubicBezTo>
                    <a:pt x="4009" y="2612"/>
                    <a:pt x="4422" y="2608"/>
                    <a:pt x="4836" y="2599"/>
                  </a:cubicBezTo>
                  <a:cubicBezTo>
                    <a:pt x="4853" y="2599"/>
                    <a:pt x="4860" y="2580"/>
                    <a:pt x="4855" y="2569"/>
                  </a:cubicBezTo>
                  <a:cubicBezTo>
                    <a:pt x="4888" y="2160"/>
                    <a:pt x="4870" y="1744"/>
                    <a:pt x="4875" y="1335"/>
                  </a:cubicBezTo>
                  <a:cubicBezTo>
                    <a:pt x="4881" y="920"/>
                    <a:pt x="4883" y="504"/>
                    <a:pt x="4888" y="89"/>
                  </a:cubicBezTo>
                  <a:cubicBezTo>
                    <a:pt x="4892" y="82"/>
                    <a:pt x="4890" y="72"/>
                    <a:pt x="4879" y="67"/>
                  </a:cubicBezTo>
                  <a:cubicBezTo>
                    <a:pt x="4879" y="65"/>
                    <a:pt x="4877" y="65"/>
                    <a:pt x="4877" y="65"/>
                  </a:cubicBezTo>
                  <a:cubicBezTo>
                    <a:pt x="4873" y="63"/>
                    <a:pt x="4866" y="61"/>
                    <a:pt x="4860" y="61"/>
                  </a:cubicBezTo>
                  <a:cubicBezTo>
                    <a:pt x="4849" y="57"/>
                    <a:pt x="4838" y="57"/>
                    <a:pt x="4828" y="55"/>
                  </a:cubicBezTo>
                  <a:cubicBezTo>
                    <a:pt x="4825" y="42"/>
                    <a:pt x="4817" y="31"/>
                    <a:pt x="4800" y="29"/>
                  </a:cubicBezTo>
                  <a:cubicBezTo>
                    <a:pt x="4180" y="10"/>
                    <a:pt x="3560" y="1"/>
                    <a:pt x="2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5157590" y="3402200"/>
              <a:ext cx="70040" cy="18639"/>
            </a:xfrm>
            <a:custGeom>
              <a:avLst/>
              <a:gdLst/>
              <a:ahLst/>
              <a:cxnLst/>
              <a:rect l="l" t="t" r="r" b="b"/>
              <a:pathLst>
                <a:path w="248" h="66" extrusionOk="0">
                  <a:moveTo>
                    <a:pt x="223" y="0"/>
                  </a:moveTo>
                  <a:cubicBezTo>
                    <a:pt x="221" y="0"/>
                    <a:pt x="219" y="0"/>
                    <a:pt x="217" y="1"/>
                  </a:cubicBezTo>
                  <a:cubicBezTo>
                    <a:pt x="151" y="20"/>
                    <a:pt x="87" y="33"/>
                    <a:pt x="18" y="37"/>
                  </a:cubicBezTo>
                  <a:cubicBezTo>
                    <a:pt x="1" y="40"/>
                    <a:pt x="1" y="65"/>
                    <a:pt x="18" y="65"/>
                  </a:cubicBezTo>
                  <a:cubicBezTo>
                    <a:pt x="89" y="63"/>
                    <a:pt x="159" y="55"/>
                    <a:pt x="228" y="33"/>
                  </a:cubicBezTo>
                  <a:cubicBezTo>
                    <a:pt x="248" y="27"/>
                    <a:pt x="24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3871749" y="2654647"/>
              <a:ext cx="1345449" cy="708579"/>
            </a:xfrm>
            <a:custGeom>
              <a:avLst/>
              <a:gdLst/>
              <a:ahLst/>
              <a:cxnLst/>
              <a:rect l="l" t="t" r="r" b="b"/>
              <a:pathLst>
                <a:path w="4764" h="2509" extrusionOk="0">
                  <a:moveTo>
                    <a:pt x="2737" y="0"/>
                  </a:moveTo>
                  <a:cubicBezTo>
                    <a:pt x="2223" y="0"/>
                    <a:pt x="1709" y="6"/>
                    <a:pt x="1196" y="18"/>
                  </a:cubicBezTo>
                  <a:cubicBezTo>
                    <a:pt x="896" y="24"/>
                    <a:pt x="596" y="33"/>
                    <a:pt x="296" y="44"/>
                  </a:cubicBezTo>
                  <a:cubicBezTo>
                    <a:pt x="293" y="44"/>
                    <a:pt x="290" y="44"/>
                    <a:pt x="287" y="44"/>
                  </a:cubicBezTo>
                  <a:cubicBezTo>
                    <a:pt x="259" y="44"/>
                    <a:pt x="215" y="40"/>
                    <a:pt x="177" y="40"/>
                  </a:cubicBezTo>
                  <a:cubicBezTo>
                    <a:pt x="146" y="40"/>
                    <a:pt x="118" y="42"/>
                    <a:pt x="103" y="52"/>
                  </a:cubicBezTo>
                  <a:cubicBezTo>
                    <a:pt x="37" y="95"/>
                    <a:pt x="56" y="181"/>
                    <a:pt x="52" y="251"/>
                  </a:cubicBezTo>
                  <a:cubicBezTo>
                    <a:pt x="46" y="388"/>
                    <a:pt x="37" y="526"/>
                    <a:pt x="33" y="665"/>
                  </a:cubicBezTo>
                  <a:cubicBezTo>
                    <a:pt x="7" y="1260"/>
                    <a:pt x="20" y="1853"/>
                    <a:pt x="3" y="2449"/>
                  </a:cubicBezTo>
                  <a:cubicBezTo>
                    <a:pt x="3" y="2453"/>
                    <a:pt x="3" y="2457"/>
                    <a:pt x="1" y="2460"/>
                  </a:cubicBezTo>
                  <a:cubicBezTo>
                    <a:pt x="146" y="2455"/>
                    <a:pt x="291" y="2453"/>
                    <a:pt x="437" y="2453"/>
                  </a:cubicBezTo>
                  <a:cubicBezTo>
                    <a:pt x="1083" y="2453"/>
                    <a:pt x="1733" y="2491"/>
                    <a:pt x="2378" y="2500"/>
                  </a:cubicBezTo>
                  <a:cubicBezTo>
                    <a:pt x="2774" y="2506"/>
                    <a:pt x="3170" y="2509"/>
                    <a:pt x="3566" y="2509"/>
                  </a:cubicBezTo>
                  <a:cubicBezTo>
                    <a:pt x="3961" y="2509"/>
                    <a:pt x="4357" y="2506"/>
                    <a:pt x="4753" y="2498"/>
                  </a:cubicBezTo>
                  <a:cubicBezTo>
                    <a:pt x="4730" y="2093"/>
                    <a:pt x="4753" y="1682"/>
                    <a:pt x="4755" y="1277"/>
                  </a:cubicBezTo>
                  <a:cubicBezTo>
                    <a:pt x="4757" y="862"/>
                    <a:pt x="4762" y="446"/>
                    <a:pt x="4764" y="31"/>
                  </a:cubicBezTo>
                  <a:cubicBezTo>
                    <a:pt x="4757" y="29"/>
                    <a:pt x="4751" y="27"/>
                    <a:pt x="4742" y="27"/>
                  </a:cubicBezTo>
                  <a:lnTo>
                    <a:pt x="4732" y="27"/>
                  </a:lnTo>
                  <a:cubicBezTo>
                    <a:pt x="4067" y="10"/>
                    <a:pt x="3402" y="0"/>
                    <a:pt x="273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5125112" y="3395139"/>
              <a:ext cx="79925" cy="11014"/>
            </a:xfrm>
            <a:custGeom>
              <a:avLst/>
              <a:gdLst/>
              <a:ahLst/>
              <a:cxnLst/>
              <a:rect l="l" t="t" r="r" b="b"/>
              <a:pathLst>
                <a:path w="283" h="39" extrusionOk="0">
                  <a:moveTo>
                    <a:pt x="13" y="0"/>
                  </a:moveTo>
                  <a:cubicBezTo>
                    <a:pt x="0" y="0"/>
                    <a:pt x="0" y="20"/>
                    <a:pt x="13" y="22"/>
                  </a:cubicBezTo>
                  <a:cubicBezTo>
                    <a:pt x="97" y="26"/>
                    <a:pt x="180" y="32"/>
                    <a:pt x="262" y="39"/>
                  </a:cubicBezTo>
                  <a:cubicBezTo>
                    <a:pt x="262" y="39"/>
                    <a:pt x="263" y="39"/>
                    <a:pt x="263" y="39"/>
                  </a:cubicBezTo>
                  <a:cubicBezTo>
                    <a:pt x="281" y="39"/>
                    <a:pt x="282" y="9"/>
                    <a:pt x="262" y="9"/>
                  </a:cubicBezTo>
                  <a:cubicBezTo>
                    <a:pt x="180" y="5"/>
                    <a:pt x="97" y="5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5015535" y="3652702"/>
              <a:ext cx="96588" cy="70604"/>
            </a:xfrm>
            <a:custGeom>
              <a:avLst/>
              <a:gdLst/>
              <a:ahLst/>
              <a:cxnLst/>
              <a:rect l="l" t="t" r="r" b="b"/>
              <a:pathLst>
                <a:path w="342" h="250" extrusionOk="0">
                  <a:moveTo>
                    <a:pt x="253" y="1"/>
                  </a:moveTo>
                  <a:cubicBezTo>
                    <a:pt x="170" y="3"/>
                    <a:pt x="84" y="7"/>
                    <a:pt x="1" y="9"/>
                  </a:cubicBezTo>
                  <a:cubicBezTo>
                    <a:pt x="14" y="89"/>
                    <a:pt x="24" y="170"/>
                    <a:pt x="33" y="249"/>
                  </a:cubicBezTo>
                  <a:cubicBezTo>
                    <a:pt x="136" y="245"/>
                    <a:pt x="238" y="243"/>
                    <a:pt x="341" y="238"/>
                  </a:cubicBezTo>
                  <a:cubicBezTo>
                    <a:pt x="309" y="159"/>
                    <a:pt x="281" y="80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5008192" y="3612882"/>
              <a:ext cx="75406" cy="31066"/>
            </a:xfrm>
            <a:custGeom>
              <a:avLst/>
              <a:gdLst/>
              <a:ahLst/>
              <a:cxnLst/>
              <a:rect l="l" t="t" r="r" b="b"/>
              <a:pathLst>
                <a:path w="267" h="110" extrusionOk="0">
                  <a:moveTo>
                    <a:pt x="234" y="0"/>
                  </a:moveTo>
                  <a:cubicBezTo>
                    <a:pt x="157" y="7"/>
                    <a:pt x="78" y="11"/>
                    <a:pt x="1" y="15"/>
                  </a:cubicBezTo>
                  <a:cubicBezTo>
                    <a:pt x="7" y="45"/>
                    <a:pt x="14" y="77"/>
                    <a:pt x="18" y="110"/>
                  </a:cubicBezTo>
                  <a:cubicBezTo>
                    <a:pt x="102" y="107"/>
                    <a:pt x="185" y="105"/>
                    <a:pt x="267" y="101"/>
                  </a:cubicBezTo>
                  <a:cubicBezTo>
                    <a:pt x="256" y="69"/>
                    <a:pt x="245" y="35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4993789" y="3556681"/>
              <a:ext cx="77101" cy="48575"/>
            </a:xfrm>
            <a:custGeom>
              <a:avLst/>
              <a:gdLst/>
              <a:ahLst/>
              <a:cxnLst/>
              <a:rect l="l" t="t" r="r" b="b"/>
              <a:pathLst>
                <a:path w="273" h="172" extrusionOk="0">
                  <a:moveTo>
                    <a:pt x="228" y="0"/>
                  </a:moveTo>
                  <a:cubicBezTo>
                    <a:pt x="153" y="2"/>
                    <a:pt x="78" y="4"/>
                    <a:pt x="1" y="7"/>
                  </a:cubicBezTo>
                  <a:cubicBezTo>
                    <a:pt x="18" y="62"/>
                    <a:pt x="31" y="116"/>
                    <a:pt x="43" y="171"/>
                  </a:cubicBezTo>
                  <a:cubicBezTo>
                    <a:pt x="118" y="167"/>
                    <a:pt x="195" y="163"/>
                    <a:pt x="273" y="159"/>
                  </a:cubicBezTo>
                  <a:cubicBezTo>
                    <a:pt x="258" y="105"/>
                    <a:pt x="243" y="54"/>
                    <a:pt x="2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4977409" y="3506411"/>
              <a:ext cx="77101" cy="39538"/>
            </a:xfrm>
            <a:custGeom>
              <a:avLst/>
              <a:gdLst/>
              <a:ahLst/>
              <a:cxnLst/>
              <a:rect l="l" t="t" r="r" b="b"/>
              <a:pathLst>
                <a:path w="273" h="140" extrusionOk="0">
                  <a:moveTo>
                    <a:pt x="1" y="0"/>
                  </a:moveTo>
                  <a:cubicBezTo>
                    <a:pt x="18" y="45"/>
                    <a:pt x="33" y="92"/>
                    <a:pt x="46" y="140"/>
                  </a:cubicBezTo>
                  <a:cubicBezTo>
                    <a:pt x="121" y="137"/>
                    <a:pt x="196" y="133"/>
                    <a:pt x="273" y="131"/>
                  </a:cubicBezTo>
                  <a:cubicBezTo>
                    <a:pt x="260" y="88"/>
                    <a:pt x="247" y="43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3789001" y="3646771"/>
              <a:ext cx="1229939" cy="88961"/>
            </a:xfrm>
            <a:custGeom>
              <a:avLst/>
              <a:gdLst/>
              <a:ahLst/>
              <a:cxnLst/>
              <a:rect l="l" t="t" r="r" b="b"/>
              <a:pathLst>
                <a:path w="4355" h="315" extrusionOk="0">
                  <a:moveTo>
                    <a:pt x="97" y="0"/>
                  </a:moveTo>
                  <a:cubicBezTo>
                    <a:pt x="67" y="65"/>
                    <a:pt x="35" y="129"/>
                    <a:pt x="0" y="193"/>
                  </a:cubicBezTo>
                  <a:cubicBezTo>
                    <a:pt x="384" y="229"/>
                    <a:pt x="767" y="268"/>
                    <a:pt x="1153" y="285"/>
                  </a:cubicBezTo>
                  <a:cubicBezTo>
                    <a:pt x="1567" y="306"/>
                    <a:pt x="1982" y="314"/>
                    <a:pt x="2396" y="314"/>
                  </a:cubicBezTo>
                  <a:cubicBezTo>
                    <a:pt x="2491" y="314"/>
                    <a:pt x="2585" y="314"/>
                    <a:pt x="2680" y="313"/>
                  </a:cubicBezTo>
                  <a:cubicBezTo>
                    <a:pt x="3239" y="309"/>
                    <a:pt x="3798" y="289"/>
                    <a:pt x="4354" y="270"/>
                  </a:cubicBezTo>
                  <a:cubicBezTo>
                    <a:pt x="4342" y="191"/>
                    <a:pt x="4329" y="112"/>
                    <a:pt x="4312" y="32"/>
                  </a:cubicBezTo>
                  <a:cubicBezTo>
                    <a:pt x="3513" y="66"/>
                    <a:pt x="2712" y="116"/>
                    <a:pt x="1914" y="116"/>
                  </a:cubicBezTo>
                  <a:cubicBezTo>
                    <a:pt x="1305" y="116"/>
                    <a:pt x="699" y="87"/>
                    <a:pt x="9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4941259" y="3617118"/>
              <a:ext cx="62980" cy="29371"/>
            </a:xfrm>
            <a:custGeom>
              <a:avLst/>
              <a:gdLst/>
              <a:ahLst/>
              <a:cxnLst/>
              <a:rect l="l" t="t" r="r" b="b"/>
              <a:pathLst>
                <a:path w="223" h="104" extrusionOk="0">
                  <a:moveTo>
                    <a:pt x="204" y="0"/>
                  </a:moveTo>
                  <a:cubicBezTo>
                    <a:pt x="135" y="5"/>
                    <a:pt x="69" y="9"/>
                    <a:pt x="0" y="11"/>
                  </a:cubicBezTo>
                  <a:cubicBezTo>
                    <a:pt x="5" y="37"/>
                    <a:pt x="9" y="62"/>
                    <a:pt x="13" y="90"/>
                  </a:cubicBezTo>
                  <a:cubicBezTo>
                    <a:pt x="13" y="97"/>
                    <a:pt x="7" y="99"/>
                    <a:pt x="2" y="99"/>
                  </a:cubicBezTo>
                  <a:lnTo>
                    <a:pt x="2" y="103"/>
                  </a:lnTo>
                  <a:cubicBezTo>
                    <a:pt x="77" y="101"/>
                    <a:pt x="150" y="99"/>
                    <a:pt x="223" y="97"/>
                  </a:cubicBezTo>
                  <a:cubicBezTo>
                    <a:pt x="217" y="65"/>
                    <a:pt x="210" y="32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4929680" y="3558940"/>
              <a:ext cx="66369" cy="50552"/>
            </a:xfrm>
            <a:custGeom>
              <a:avLst/>
              <a:gdLst/>
              <a:ahLst/>
              <a:cxnLst/>
              <a:rect l="l" t="t" r="r" b="b"/>
              <a:pathLst>
                <a:path w="235" h="179" extrusionOk="0">
                  <a:moveTo>
                    <a:pt x="193" y="1"/>
                  </a:moveTo>
                  <a:cubicBezTo>
                    <a:pt x="129" y="3"/>
                    <a:pt x="65" y="5"/>
                    <a:pt x="1" y="7"/>
                  </a:cubicBezTo>
                  <a:cubicBezTo>
                    <a:pt x="13" y="63"/>
                    <a:pt x="26" y="121"/>
                    <a:pt x="35" y="178"/>
                  </a:cubicBezTo>
                  <a:cubicBezTo>
                    <a:pt x="101" y="174"/>
                    <a:pt x="168" y="170"/>
                    <a:pt x="234" y="166"/>
                  </a:cubicBezTo>
                  <a:cubicBezTo>
                    <a:pt x="221" y="112"/>
                    <a:pt x="208" y="56"/>
                    <a:pt x="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4913865" y="3506411"/>
              <a:ext cx="66934" cy="41515"/>
            </a:xfrm>
            <a:custGeom>
              <a:avLst/>
              <a:gdLst/>
              <a:ahLst/>
              <a:cxnLst/>
              <a:rect l="l" t="t" r="r" b="b"/>
              <a:pathLst>
                <a:path w="237" h="147" extrusionOk="0">
                  <a:moveTo>
                    <a:pt x="1" y="0"/>
                  </a:moveTo>
                  <a:cubicBezTo>
                    <a:pt x="18" y="50"/>
                    <a:pt x="33" y="97"/>
                    <a:pt x="46" y="146"/>
                  </a:cubicBezTo>
                  <a:cubicBezTo>
                    <a:pt x="108" y="144"/>
                    <a:pt x="172" y="142"/>
                    <a:pt x="236" y="140"/>
                  </a:cubicBezTo>
                  <a:cubicBezTo>
                    <a:pt x="224" y="95"/>
                    <a:pt x="211" y="48"/>
                    <a:pt x="19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4866701" y="3620789"/>
              <a:ext cx="75406" cy="28524"/>
            </a:xfrm>
            <a:custGeom>
              <a:avLst/>
              <a:gdLst/>
              <a:ahLst/>
              <a:cxnLst/>
              <a:rect l="l" t="t" r="r" b="b"/>
              <a:pathLst>
                <a:path w="267" h="101" extrusionOk="0">
                  <a:moveTo>
                    <a:pt x="241" y="0"/>
                  </a:moveTo>
                  <a:cubicBezTo>
                    <a:pt x="161" y="2"/>
                    <a:pt x="82" y="7"/>
                    <a:pt x="1" y="11"/>
                  </a:cubicBezTo>
                  <a:cubicBezTo>
                    <a:pt x="5" y="41"/>
                    <a:pt x="7" y="71"/>
                    <a:pt x="14" y="101"/>
                  </a:cubicBezTo>
                  <a:cubicBezTo>
                    <a:pt x="97" y="97"/>
                    <a:pt x="183" y="94"/>
                    <a:pt x="266" y="90"/>
                  </a:cubicBezTo>
                  <a:lnTo>
                    <a:pt x="266" y="86"/>
                  </a:lnTo>
                  <a:cubicBezTo>
                    <a:pt x="262" y="86"/>
                    <a:pt x="258" y="84"/>
                    <a:pt x="258" y="79"/>
                  </a:cubicBezTo>
                  <a:cubicBezTo>
                    <a:pt x="251" y="54"/>
                    <a:pt x="247" y="26"/>
                    <a:pt x="24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4861335" y="3560917"/>
              <a:ext cx="71170" cy="52247"/>
            </a:xfrm>
            <a:custGeom>
              <a:avLst/>
              <a:gdLst/>
              <a:ahLst/>
              <a:cxnLst/>
              <a:rect l="l" t="t" r="r" b="b"/>
              <a:pathLst>
                <a:path w="252" h="185" extrusionOk="0">
                  <a:moveTo>
                    <a:pt x="210" y="0"/>
                  </a:moveTo>
                  <a:cubicBezTo>
                    <a:pt x="140" y="2"/>
                    <a:pt x="71" y="4"/>
                    <a:pt x="1" y="7"/>
                  </a:cubicBezTo>
                  <a:cubicBezTo>
                    <a:pt x="9" y="64"/>
                    <a:pt x="11" y="124"/>
                    <a:pt x="18" y="184"/>
                  </a:cubicBezTo>
                  <a:cubicBezTo>
                    <a:pt x="95" y="182"/>
                    <a:pt x="174" y="178"/>
                    <a:pt x="251" y="171"/>
                  </a:cubicBezTo>
                  <a:cubicBezTo>
                    <a:pt x="238" y="116"/>
                    <a:pt x="225" y="58"/>
                    <a:pt x="2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4848627" y="3506411"/>
              <a:ext cx="68628" cy="43209"/>
            </a:xfrm>
            <a:custGeom>
              <a:avLst/>
              <a:gdLst/>
              <a:ahLst/>
              <a:cxnLst/>
              <a:rect l="l" t="t" r="r" b="b"/>
              <a:pathLst>
                <a:path w="243" h="153" extrusionOk="0">
                  <a:moveTo>
                    <a:pt x="1" y="0"/>
                  </a:moveTo>
                  <a:cubicBezTo>
                    <a:pt x="20" y="50"/>
                    <a:pt x="33" y="101"/>
                    <a:pt x="41" y="152"/>
                  </a:cubicBezTo>
                  <a:cubicBezTo>
                    <a:pt x="108" y="150"/>
                    <a:pt x="176" y="148"/>
                    <a:pt x="243" y="148"/>
                  </a:cubicBezTo>
                  <a:cubicBezTo>
                    <a:pt x="230" y="101"/>
                    <a:pt x="219" y="54"/>
                    <a:pt x="204" y="9"/>
                  </a:cubicBezTo>
                  <a:cubicBezTo>
                    <a:pt x="204" y="5"/>
                    <a:pt x="204" y="3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4793556" y="3623613"/>
              <a:ext cx="72864" cy="28242"/>
            </a:xfrm>
            <a:custGeom>
              <a:avLst/>
              <a:gdLst/>
              <a:ahLst/>
              <a:cxnLst/>
              <a:rect l="l" t="t" r="r" b="b"/>
              <a:pathLst>
                <a:path w="258" h="100" extrusionOk="0">
                  <a:moveTo>
                    <a:pt x="230" y="1"/>
                  </a:moveTo>
                  <a:cubicBezTo>
                    <a:pt x="155" y="5"/>
                    <a:pt x="80" y="7"/>
                    <a:pt x="5" y="9"/>
                  </a:cubicBezTo>
                  <a:cubicBezTo>
                    <a:pt x="3" y="39"/>
                    <a:pt x="3" y="69"/>
                    <a:pt x="1" y="99"/>
                  </a:cubicBezTo>
                  <a:cubicBezTo>
                    <a:pt x="86" y="97"/>
                    <a:pt x="172" y="95"/>
                    <a:pt x="258" y="91"/>
                  </a:cubicBezTo>
                  <a:cubicBezTo>
                    <a:pt x="245" y="61"/>
                    <a:pt x="236" y="33"/>
                    <a:pt x="23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4791861" y="3562612"/>
              <a:ext cx="64392" cy="54224"/>
            </a:xfrm>
            <a:custGeom>
              <a:avLst/>
              <a:gdLst/>
              <a:ahLst/>
              <a:cxnLst/>
              <a:rect l="l" t="t" r="r" b="b"/>
              <a:pathLst>
                <a:path w="228" h="192" extrusionOk="0">
                  <a:moveTo>
                    <a:pt x="210" y="1"/>
                  </a:moveTo>
                  <a:cubicBezTo>
                    <a:pt x="139" y="3"/>
                    <a:pt x="71" y="3"/>
                    <a:pt x="0" y="5"/>
                  </a:cubicBezTo>
                  <a:cubicBezTo>
                    <a:pt x="7" y="67"/>
                    <a:pt x="9" y="129"/>
                    <a:pt x="11" y="191"/>
                  </a:cubicBezTo>
                  <a:cubicBezTo>
                    <a:pt x="84" y="189"/>
                    <a:pt x="157" y="185"/>
                    <a:pt x="227" y="180"/>
                  </a:cubicBezTo>
                  <a:cubicBezTo>
                    <a:pt x="219" y="123"/>
                    <a:pt x="214" y="61"/>
                    <a:pt x="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4713632" y="3626720"/>
              <a:ext cx="74276" cy="28242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260" y="1"/>
                  </a:moveTo>
                  <a:cubicBezTo>
                    <a:pt x="174" y="3"/>
                    <a:pt x="87" y="5"/>
                    <a:pt x="1" y="7"/>
                  </a:cubicBezTo>
                  <a:cubicBezTo>
                    <a:pt x="3" y="37"/>
                    <a:pt x="5" y="69"/>
                    <a:pt x="7" y="99"/>
                  </a:cubicBezTo>
                  <a:cubicBezTo>
                    <a:pt x="93" y="97"/>
                    <a:pt x="179" y="93"/>
                    <a:pt x="262" y="91"/>
                  </a:cubicBezTo>
                  <a:cubicBezTo>
                    <a:pt x="262" y="61"/>
                    <a:pt x="262" y="31"/>
                    <a:pt x="26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4323050" y="3778659"/>
              <a:ext cx="395106" cy="110989"/>
            </a:xfrm>
            <a:custGeom>
              <a:avLst/>
              <a:gdLst/>
              <a:ahLst/>
              <a:cxnLst/>
              <a:rect l="l" t="t" r="r" b="b"/>
              <a:pathLst>
                <a:path w="1399" h="393" extrusionOk="0">
                  <a:moveTo>
                    <a:pt x="367" y="42"/>
                  </a:moveTo>
                  <a:cubicBezTo>
                    <a:pt x="463" y="42"/>
                    <a:pt x="570" y="56"/>
                    <a:pt x="645" y="56"/>
                  </a:cubicBezTo>
                  <a:cubicBezTo>
                    <a:pt x="748" y="56"/>
                    <a:pt x="852" y="53"/>
                    <a:pt x="955" y="53"/>
                  </a:cubicBezTo>
                  <a:cubicBezTo>
                    <a:pt x="981" y="53"/>
                    <a:pt x="1007" y="53"/>
                    <a:pt x="1033" y="54"/>
                  </a:cubicBezTo>
                  <a:cubicBezTo>
                    <a:pt x="1133" y="56"/>
                    <a:pt x="1170" y="73"/>
                    <a:pt x="1236" y="163"/>
                  </a:cubicBezTo>
                  <a:cubicBezTo>
                    <a:pt x="1275" y="219"/>
                    <a:pt x="1307" y="281"/>
                    <a:pt x="1343" y="341"/>
                  </a:cubicBezTo>
                  <a:cubicBezTo>
                    <a:pt x="1059" y="338"/>
                    <a:pt x="774" y="331"/>
                    <a:pt x="490" y="331"/>
                  </a:cubicBezTo>
                  <a:cubicBezTo>
                    <a:pt x="339" y="331"/>
                    <a:pt x="188" y="333"/>
                    <a:pt x="37" y="339"/>
                  </a:cubicBezTo>
                  <a:cubicBezTo>
                    <a:pt x="80" y="234"/>
                    <a:pt x="105" y="94"/>
                    <a:pt x="227" y="58"/>
                  </a:cubicBezTo>
                  <a:cubicBezTo>
                    <a:pt x="267" y="46"/>
                    <a:pt x="315" y="42"/>
                    <a:pt x="367" y="42"/>
                  </a:cubicBezTo>
                  <a:close/>
                  <a:moveTo>
                    <a:pt x="1057" y="0"/>
                  </a:moveTo>
                  <a:cubicBezTo>
                    <a:pt x="1015" y="0"/>
                    <a:pt x="971" y="4"/>
                    <a:pt x="934" y="4"/>
                  </a:cubicBezTo>
                  <a:cubicBezTo>
                    <a:pt x="829" y="4"/>
                    <a:pt x="720" y="7"/>
                    <a:pt x="613" y="7"/>
                  </a:cubicBezTo>
                  <a:cubicBezTo>
                    <a:pt x="506" y="7"/>
                    <a:pt x="399" y="7"/>
                    <a:pt x="292" y="9"/>
                  </a:cubicBezTo>
                  <a:cubicBezTo>
                    <a:pt x="285" y="9"/>
                    <a:pt x="279" y="9"/>
                    <a:pt x="272" y="9"/>
                  </a:cubicBezTo>
                  <a:cubicBezTo>
                    <a:pt x="261" y="9"/>
                    <a:pt x="250" y="9"/>
                    <a:pt x="238" y="9"/>
                  </a:cubicBezTo>
                  <a:cubicBezTo>
                    <a:pt x="206" y="9"/>
                    <a:pt x="171" y="11"/>
                    <a:pt x="144" y="26"/>
                  </a:cubicBezTo>
                  <a:cubicBezTo>
                    <a:pt x="60" y="77"/>
                    <a:pt x="20" y="259"/>
                    <a:pt x="0" y="343"/>
                  </a:cubicBezTo>
                  <a:cubicBezTo>
                    <a:pt x="0" y="351"/>
                    <a:pt x="7" y="360"/>
                    <a:pt x="15" y="362"/>
                  </a:cubicBezTo>
                  <a:cubicBezTo>
                    <a:pt x="18" y="364"/>
                    <a:pt x="20" y="364"/>
                    <a:pt x="24" y="364"/>
                  </a:cubicBezTo>
                  <a:cubicBezTo>
                    <a:pt x="465" y="392"/>
                    <a:pt x="911" y="386"/>
                    <a:pt x="1352" y="390"/>
                  </a:cubicBezTo>
                  <a:cubicBezTo>
                    <a:pt x="1353" y="390"/>
                    <a:pt x="1354" y="390"/>
                    <a:pt x="1355" y="390"/>
                  </a:cubicBezTo>
                  <a:cubicBezTo>
                    <a:pt x="1374" y="390"/>
                    <a:pt x="1379" y="370"/>
                    <a:pt x="1375" y="356"/>
                  </a:cubicBezTo>
                  <a:cubicBezTo>
                    <a:pt x="1388" y="351"/>
                    <a:pt x="1399" y="336"/>
                    <a:pt x="1388" y="321"/>
                  </a:cubicBezTo>
                  <a:cubicBezTo>
                    <a:pt x="1328" y="221"/>
                    <a:pt x="1268" y="49"/>
                    <a:pt x="1146" y="11"/>
                  </a:cubicBezTo>
                  <a:cubicBezTo>
                    <a:pt x="1120" y="3"/>
                    <a:pt x="1089" y="0"/>
                    <a:pt x="10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4638791" y="3628697"/>
              <a:ext cx="72300" cy="28524"/>
            </a:xfrm>
            <a:custGeom>
              <a:avLst/>
              <a:gdLst/>
              <a:ahLst/>
              <a:cxnLst/>
              <a:rect l="l" t="t" r="r" b="b"/>
              <a:pathLst>
                <a:path w="256" h="101" extrusionOk="0">
                  <a:moveTo>
                    <a:pt x="238" y="0"/>
                  </a:moveTo>
                  <a:cubicBezTo>
                    <a:pt x="159" y="2"/>
                    <a:pt x="80" y="4"/>
                    <a:pt x="0" y="6"/>
                  </a:cubicBezTo>
                  <a:cubicBezTo>
                    <a:pt x="3" y="39"/>
                    <a:pt x="5" y="69"/>
                    <a:pt x="9" y="101"/>
                  </a:cubicBezTo>
                  <a:cubicBezTo>
                    <a:pt x="90" y="99"/>
                    <a:pt x="172" y="96"/>
                    <a:pt x="255" y="92"/>
                  </a:cubicBezTo>
                  <a:cubicBezTo>
                    <a:pt x="249" y="62"/>
                    <a:pt x="242" y="3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4333217" y="3790521"/>
              <a:ext cx="369405" cy="84442"/>
            </a:xfrm>
            <a:custGeom>
              <a:avLst/>
              <a:gdLst/>
              <a:ahLst/>
              <a:cxnLst/>
              <a:rect l="l" t="t" r="r" b="b"/>
              <a:pathLst>
                <a:path w="1308" h="299" extrusionOk="0">
                  <a:moveTo>
                    <a:pt x="326" y="1"/>
                  </a:moveTo>
                  <a:cubicBezTo>
                    <a:pt x="276" y="1"/>
                    <a:pt x="230" y="4"/>
                    <a:pt x="191" y="16"/>
                  </a:cubicBezTo>
                  <a:cubicBezTo>
                    <a:pt x="69" y="52"/>
                    <a:pt x="44" y="192"/>
                    <a:pt x="1" y="297"/>
                  </a:cubicBezTo>
                  <a:cubicBezTo>
                    <a:pt x="151" y="291"/>
                    <a:pt x="302" y="289"/>
                    <a:pt x="453" y="289"/>
                  </a:cubicBezTo>
                  <a:cubicBezTo>
                    <a:pt x="738" y="289"/>
                    <a:pt x="1023" y="296"/>
                    <a:pt x="1307" y="299"/>
                  </a:cubicBezTo>
                  <a:cubicBezTo>
                    <a:pt x="1271" y="239"/>
                    <a:pt x="1239" y="177"/>
                    <a:pt x="1200" y="121"/>
                  </a:cubicBezTo>
                  <a:cubicBezTo>
                    <a:pt x="1134" y="31"/>
                    <a:pt x="1097" y="14"/>
                    <a:pt x="997" y="12"/>
                  </a:cubicBezTo>
                  <a:cubicBezTo>
                    <a:pt x="971" y="11"/>
                    <a:pt x="945" y="11"/>
                    <a:pt x="919" y="11"/>
                  </a:cubicBezTo>
                  <a:cubicBezTo>
                    <a:pt x="816" y="11"/>
                    <a:pt x="712" y="14"/>
                    <a:pt x="609" y="14"/>
                  </a:cubicBezTo>
                  <a:cubicBezTo>
                    <a:pt x="606" y="14"/>
                    <a:pt x="602" y="14"/>
                    <a:pt x="598" y="14"/>
                  </a:cubicBezTo>
                  <a:cubicBezTo>
                    <a:pt x="522" y="14"/>
                    <a:pt x="419" y="1"/>
                    <a:pt x="3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4552372" y="3630391"/>
              <a:ext cx="83031" cy="29936"/>
            </a:xfrm>
            <a:custGeom>
              <a:avLst/>
              <a:gdLst/>
              <a:ahLst/>
              <a:cxnLst/>
              <a:rect l="l" t="t" r="r" b="b"/>
              <a:pathLst>
                <a:path w="294" h="106" extrusionOk="0">
                  <a:moveTo>
                    <a:pt x="281" y="0"/>
                  </a:moveTo>
                  <a:cubicBezTo>
                    <a:pt x="189" y="3"/>
                    <a:pt x="99" y="3"/>
                    <a:pt x="7" y="3"/>
                  </a:cubicBezTo>
                  <a:cubicBezTo>
                    <a:pt x="9" y="30"/>
                    <a:pt x="9" y="58"/>
                    <a:pt x="9" y="86"/>
                  </a:cubicBezTo>
                  <a:cubicBezTo>
                    <a:pt x="9" y="90"/>
                    <a:pt x="4" y="95"/>
                    <a:pt x="0" y="95"/>
                  </a:cubicBezTo>
                  <a:lnTo>
                    <a:pt x="0" y="105"/>
                  </a:lnTo>
                  <a:cubicBezTo>
                    <a:pt x="99" y="103"/>
                    <a:pt x="195" y="99"/>
                    <a:pt x="294" y="97"/>
                  </a:cubicBezTo>
                  <a:cubicBezTo>
                    <a:pt x="289" y="65"/>
                    <a:pt x="285" y="33"/>
                    <a:pt x="2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4456068" y="3631521"/>
              <a:ext cx="96588" cy="30501"/>
            </a:xfrm>
            <a:custGeom>
              <a:avLst/>
              <a:gdLst/>
              <a:ahLst/>
              <a:cxnLst/>
              <a:rect l="l" t="t" r="r" b="b"/>
              <a:pathLst>
                <a:path w="342" h="108" extrusionOk="0">
                  <a:moveTo>
                    <a:pt x="5" y="1"/>
                  </a:moveTo>
                  <a:cubicBezTo>
                    <a:pt x="5" y="35"/>
                    <a:pt x="5" y="69"/>
                    <a:pt x="3" y="104"/>
                  </a:cubicBezTo>
                  <a:cubicBezTo>
                    <a:pt x="3" y="106"/>
                    <a:pt x="3" y="108"/>
                    <a:pt x="1" y="108"/>
                  </a:cubicBezTo>
                  <a:lnTo>
                    <a:pt x="1" y="108"/>
                  </a:lnTo>
                  <a:cubicBezTo>
                    <a:pt x="114" y="106"/>
                    <a:pt x="228" y="104"/>
                    <a:pt x="341" y="101"/>
                  </a:cubicBezTo>
                  <a:lnTo>
                    <a:pt x="341" y="91"/>
                  </a:lnTo>
                  <a:cubicBezTo>
                    <a:pt x="337" y="91"/>
                    <a:pt x="333" y="86"/>
                    <a:pt x="330" y="82"/>
                  </a:cubicBezTo>
                  <a:cubicBezTo>
                    <a:pt x="328" y="54"/>
                    <a:pt x="328" y="26"/>
                    <a:pt x="326" y="1"/>
                  </a:cubicBezTo>
                  <a:close/>
                  <a:moveTo>
                    <a:pt x="1" y="108"/>
                  </a:moveTo>
                  <a:lnTo>
                    <a:pt x="1" y="108"/>
                  </a:ln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4371908" y="3630391"/>
              <a:ext cx="81337" cy="33043"/>
            </a:xfrm>
            <a:custGeom>
              <a:avLst/>
              <a:gdLst/>
              <a:ahLst/>
              <a:cxnLst/>
              <a:rect l="l" t="t" r="r" b="b"/>
              <a:pathLst>
                <a:path w="288" h="117" extrusionOk="0">
                  <a:moveTo>
                    <a:pt x="1" y="0"/>
                  </a:moveTo>
                  <a:cubicBezTo>
                    <a:pt x="1" y="39"/>
                    <a:pt x="3" y="78"/>
                    <a:pt x="3" y="116"/>
                  </a:cubicBezTo>
                  <a:cubicBezTo>
                    <a:pt x="97" y="116"/>
                    <a:pt x="191" y="114"/>
                    <a:pt x="288" y="112"/>
                  </a:cubicBezTo>
                  <a:cubicBezTo>
                    <a:pt x="286" y="112"/>
                    <a:pt x="286" y="110"/>
                    <a:pt x="286" y="108"/>
                  </a:cubicBezTo>
                  <a:cubicBezTo>
                    <a:pt x="284" y="73"/>
                    <a:pt x="284" y="37"/>
                    <a:pt x="281" y="3"/>
                  </a:cubicBezTo>
                  <a:cubicBezTo>
                    <a:pt x="187" y="3"/>
                    <a:pt x="95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4370214" y="3564306"/>
              <a:ext cx="81337" cy="57895"/>
            </a:xfrm>
            <a:custGeom>
              <a:avLst/>
              <a:gdLst/>
              <a:ahLst/>
              <a:cxnLst/>
              <a:rect l="l" t="t" r="r" b="b"/>
              <a:pathLst>
                <a:path w="288" h="205" extrusionOk="0">
                  <a:moveTo>
                    <a:pt x="0" y="1"/>
                  </a:moveTo>
                  <a:cubicBezTo>
                    <a:pt x="3" y="67"/>
                    <a:pt x="5" y="132"/>
                    <a:pt x="7" y="198"/>
                  </a:cubicBezTo>
                  <a:cubicBezTo>
                    <a:pt x="101" y="202"/>
                    <a:pt x="193" y="204"/>
                    <a:pt x="287" y="204"/>
                  </a:cubicBezTo>
                  <a:cubicBezTo>
                    <a:pt x="285" y="138"/>
                    <a:pt x="285" y="70"/>
                    <a:pt x="285" y="3"/>
                  </a:cubicBezTo>
                  <a:cubicBezTo>
                    <a:pt x="191" y="3"/>
                    <a:pt x="95" y="1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4367107" y="3506411"/>
              <a:ext cx="83879" cy="46881"/>
            </a:xfrm>
            <a:custGeom>
              <a:avLst/>
              <a:gdLst/>
              <a:ahLst/>
              <a:cxnLst/>
              <a:rect l="l" t="t" r="r" b="b"/>
              <a:pathLst>
                <a:path w="297" h="166" extrusionOk="0">
                  <a:moveTo>
                    <a:pt x="1" y="0"/>
                  </a:moveTo>
                  <a:cubicBezTo>
                    <a:pt x="3" y="54"/>
                    <a:pt x="7" y="105"/>
                    <a:pt x="9" y="159"/>
                  </a:cubicBezTo>
                  <a:cubicBezTo>
                    <a:pt x="106" y="161"/>
                    <a:pt x="200" y="163"/>
                    <a:pt x="296" y="165"/>
                  </a:cubicBezTo>
                  <a:cubicBezTo>
                    <a:pt x="296" y="110"/>
                    <a:pt x="296" y="54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4288030" y="3627850"/>
              <a:ext cx="79360" cy="35867"/>
            </a:xfrm>
            <a:custGeom>
              <a:avLst/>
              <a:gdLst/>
              <a:ahLst/>
              <a:cxnLst/>
              <a:rect l="l" t="t" r="r" b="b"/>
              <a:pathLst>
                <a:path w="281" h="127" extrusionOk="0">
                  <a:moveTo>
                    <a:pt x="0" y="1"/>
                  </a:moveTo>
                  <a:cubicBezTo>
                    <a:pt x="2" y="42"/>
                    <a:pt x="2" y="84"/>
                    <a:pt x="4" y="125"/>
                  </a:cubicBezTo>
                  <a:cubicBezTo>
                    <a:pt x="35" y="126"/>
                    <a:pt x="66" y="126"/>
                    <a:pt x="97" y="126"/>
                  </a:cubicBezTo>
                  <a:cubicBezTo>
                    <a:pt x="158" y="126"/>
                    <a:pt x="219" y="125"/>
                    <a:pt x="281" y="125"/>
                  </a:cubicBezTo>
                  <a:cubicBezTo>
                    <a:pt x="279" y="87"/>
                    <a:pt x="276" y="48"/>
                    <a:pt x="274" y="7"/>
                  </a:cubicBezTo>
                  <a:cubicBezTo>
                    <a:pt x="182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4284924" y="3562612"/>
              <a:ext cx="79642" cy="5789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0" y="1"/>
                  </a:moveTo>
                  <a:cubicBezTo>
                    <a:pt x="5" y="65"/>
                    <a:pt x="7" y="129"/>
                    <a:pt x="9" y="193"/>
                  </a:cubicBezTo>
                  <a:cubicBezTo>
                    <a:pt x="101" y="198"/>
                    <a:pt x="191" y="202"/>
                    <a:pt x="281" y="204"/>
                  </a:cubicBezTo>
                  <a:cubicBezTo>
                    <a:pt x="279" y="138"/>
                    <a:pt x="275" y="71"/>
                    <a:pt x="272" y="5"/>
                  </a:cubicBezTo>
                  <a:cubicBezTo>
                    <a:pt x="183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4281252" y="3506411"/>
              <a:ext cx="80207" cy="44904"/>
            </a:xfrm>
            <a:custGeom>
              <a:avLst/>
              <a:gdLst/>
              <a:ahLst/>
              <a:cxnLst/>
              <a:rect l="l" t="t" r="r" b="b"/>
              <a:pathLst>
                <a:path w="284" h="159" extrusionOk="0">
                  <a:moveTo>
                    <a:pt x="1" y="0"/>
                  </a:moveTo>
                  <a:cubicBezTo>
                    <a:pt x="5" y="52"/>
                    <a:pt x="7" y="101"/>
                    <a:pt x="11" y="152"/>
                  </a:cubicBezTo>
                  <a:cubicBezTo>
                    <a:pt x="101" y="155"/>
                    <a:pt x="193" y="157"/>
                    <a:pt x="283" y="159"/>
                  </a:cubicBezTo>
                  <a:cubicBezTo>
                    <a:pt x="281" y="105"/>
                    <a:pt x="281" y="54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4195963" y="3623613"/>
              <a:ext cx="88115" cy="39821"/>
            </a:xfrm>
            <a:custGeom>
              <a:avLst/>
              <a:gdLst/>
              <a:ahLst/>
              <a:cxnLst/>
              <a:rect l="l" t="t" r="r" b="b"/>
              <a:pathLst>
                <a:path w="312" h="141" extrusionOk="0">
                  <a:moveTo>
                    <a:pt x="3" y="1"/>
                  </a:moveTo>
                  <a:cubicBezTo>
                    <a:pt x="3" y="46"/>
                    <a:pt x="3" y="91"/>
                    <a:pt x="1" y="136"/>
                  </a:cubicBezTo>
                  <a:cubicBezTo>
                    <a:pt x="103" y="140"/>
                    <a:pt x="208" y="140"/>
                    <a:pt x="311" y="140"/>
                  </a:cubicBezTo>
                  <a:cubicBezTo>
                    <a:pt x="307" y="99"/>
                    <a:pt x="305" y="57"/>
                    <a:pt x="300" y="14"/>
                  </a:cubicBezTo>
                  <a:cubicBezTo>
                    <a:pt x="202" y="12"/>
                    <a:pt x="101" y="7"/>
                    <a:pt x="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4196528" y="3560352"/>
              <a:ext cx="83314" cy="57048"/>
            </a:xfrm>
            <a:custGeom>
              <a:avLst/>
              <a:gdLst/>
              <a:ahLst/>
              <a:cxnLst/>
              <a:rect l="l" t="t" r="r" b="b"/>
              <a:pathLst>
                <a:path w="295" h="202" extrusionOk="0">
                  <a:moveTo>
                    <a:pt x="1" y="0"/>
                  </a:moveTo>
                  <a:cubicBezTo>
                    <a:pt x="1" y="62"/>
                    <a:pt x="1" y="124"/>
                    <a:pt x="1" y="186"/>
                  </a:cubicBezTo>
                  <a:cubicBezTo>
                    <a:pt x="99" y="191"/>
                    <a:pt x="196" y="197"/>
                    <a:pt x="294" y="201"/>
                  </a:cubicBezTo>
                  <a:cubicBezTo>
                    <a:pt x="290" y="137"/>
                    <a:pt x="286" y="73"/>
                    <a:pt x="281" y="9"/>
                  </a:cubicBezTo>
                  <a:cubicBezTo>
                    <a:pt x="187" y="6"/>
                    <a:pt x="93" y="4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4195963" y="3506411"/>
              <a:ext cx="79642" cy="42645"/>
            </a:xfrm>
            <a:custGeom>
              <a:avLst/>
              <a:gdLst/>
              <a:ahLst/>
              <a:cxnLst/>
              <a:rect l="l" t="t" r="r" b="b"/>
              <a:pathLst>
                <a:path w="282" h="151" extrusionOk="0">
                  <a:moveTo>
                    <a:pt x="3" y="0"/>
                  </a:moveTo>
                  <a:cubicBezTo>
                    <a:pt x="1" y="48"/>
                    <a:pt x="1" y="95"/>
                    <a:pt x="1" y="142"/>
                  </a:cubicBezTo>
                  <a:cubicBezTo>
                    <a:pt x="95" y="146"/>
                    <a:pt x="187" y="148"/>
                    <a:pt x="281" y="150"/>
                  </a:cubicBezTo>
                  <a:cubicBezTo>
                    <a:pt x="279" y="101"/>
                    <a:pt x="275" y="5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4113215" y="3619377"/>
              <a:ext cx="77665" cy="42645"/>
            </a:xfrm>
            <a:custGeom>
              <a:avLst/>
              <a:gdLst/>
              <a:ahLst/>
              <a:cxnLst/>
              <a:rect l="l" t="t" r="r" b="b"/>
              <a:pathLst>
                <a:path w="275" h="151" extrusionOk="0">
                  <a:moveTo>
                    <a:pt x="5" y="1"/>
                  </a:moveTo>
                  <a:cubicBezTo>
                    <a:pt x="2" y="48"/>
                    <a:pt x="2" y="97"/>
                    <a:pt x="0" y="144"/>
                  </a:cubicBezTo>
                  <a:cubicBezTo>
                    <a:pt x="92" y="147"/>
                    <a:pt x="182" y="151"/>
                    <a:pt x="274" y="151"/>
                  </a:cubicBezTo>
                  <a:cubicBezTo>
                    <a:pt x="270" y="106"/>
                    <a:pt x="268" y="61"/>
                    <a:pt x="266" y="16"/>
                  </a:cubicBezTo>
                  <a:cubicBezTo>
                    <a:pt x="178" y="9"/>
                    <a:pt x="90" y="5"/>
                    <a:pt x="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4068311" y="3506411"/>
              <a:ext cx="120028" cy="40103"/>
            </a:xfrm>
            <a:custGeom>
              <a:avLst/>
              <a:gdLst/>
              <a:ahLst/>
              <a:cxnLst/>
              <a:rect l="l" t="t" r="r" b="b"/>
              <a:pathLst>
                <a:path w="425" h="142" extrusionOk="0">
                  <a:moveTo>
                    <a:pt x="425" y="0"/>
                  </a:moveTo>
                  <a:cubicBezTo>
                    <a:pt x="286" y="0"/>
                    <a:pt x="146" y="5"/>
                    <a:pt x="7" y="7"/>
                  </a:cubicBezTo>
                  <a:cubicBezTo>
                    <a:pt x="5" y="48"/>
                    <a:pt x="3" y="86"/>
                    <a:pt x="1" y="127"/>
                  </a:cubicBezTo>
                  <a:cubicBezTo>
                    <a:pt x="44" y="129"/>
                    <a:pt x="89" y="129"/>
                    <a:pt x="131" y="131"/>
                  </a:cubicBezTo>
                  <a:cubicBezTo>
                    <a:pt x="131" y="99"/>
                    <a:pt x="134" y="69"/>
                    <a:pt x="134" y="39"/>
                  </a:cubicBezTo>
                  <a:cubicBezTo>
                    <a:pt x="134" y="30"/>
                    <a:pt x="140" y="26"/>
                    <a:pt x="146" y="26"/>
                  </a:cubicBezTo>
                  <a:cubicBezTo>
                    <a:pt x="153" y="26"/>
                    <a:pt x="159" y="30"/>
                    <a:pt x="159" y="39"/>
                  </a:cubicBezTo>
                  <a:cubicBezTo>
                    <a:pt x="161" y="69"/>
                    <a:pt x="161" y="101"/>
                    <a:pt x="161" y="133"/>
                  </a:cubicBezTo>
                  <a:cubicBezTo>
                    <a:pt x="249" y="135"/>
                    <a:pt x="335" y="137"/>
                    <a:pt x="421" y="142"/>
                  </a:cubicBezTo>
                  <a:cubicBezTo>
                    <a:pt x="423" y="95"/>
                    <a:pt x="423" y="48"/>
                    <a:pt x="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4114344" y="3557811"/>
              <a:ext cx="73429" cy="54789"/>
            </a:xfrm>
            <a:custGeom>
              <a:avLst/>
              <a:gdLst/>
              <a:ahLst/>
              <a:cxnLst/>
              <a:rect l="l" t="t" r="r" b="b"/>
              <a:pathLst>
                <a:path w="260" h="194" extrusionOk="0">
                  <a:moveTo>
                    <a:pt x="1" y="0"/>
                  </a:moveTo>
                  <a:cubicBezTo>
                    <a:pt x="1" y="58"/>
                    <a:pt x="1" y="118"/>
                    <a:pt x="1" y="176"/>
                  </a:cubicBezTo>
                  <a:cubicBezTo>
                    <a:pt x="86" y="182"/>
                    <a:pt x="174" y="187"/>
                    <a:pt x="260" y="193"/>
                  </a:cubicBezTo>
                  <a:cubicBezTo>
                    <a:pt x="258" y="131"/>
                    <a:pt x="258" y="71"/>
                    <a:pt x="258" y="9"/>
                  </a:cubicBezTo>
                  <a:cubicBezTo>
                    <a:pt x="172" y="7"/>
                    <a:pt x="86" y="5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4053907" y="3615988"/>
              <a:ext cx="52248" cy="44339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28" y="0"/>
                  </a:moveTo>
                  <a:cubicBezTo>
                    <a:pt x="24" y="45"/>
                    <a:pt x="17" y="90"/>
                    <a:pt x="13" y="137"/>
                  </a:cubicBezTo>
                  <a:cubicBezTo>
                    <a:pt x="11" y="144"/>
                    <a:pt x="7" y="146"/>
                    <a:pt x="0" y="146"/>
                  </a:cubicBezTo>
                  <a:lnTo>
                    <a:pt x="0" y="148"/>
                  </a:lnTo>
                  <a:cubicBezTo>
                    <a:pt x="62" y="150"/>
                    <a:pt x="125" y="154"/>
                    <a:pt x="185" y="156"/>
                  </a:cubicBezTo>
                  <a:cubicBezTo>
                    <a:pt x="185" y="107"/>
                    <a:pt x="182" y="58"/>
                    <a:pt x="182" y="11"/>
                  </a:cubicBezTo>
                  <a:cubicBezTo>
                    <a:pt x="131" y="6"/>
                    <a:pt x="80" y="4"/>
                    <a:pt x="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4062945" y="3556116"/>
              <a:ext cx="42645" cy="50835"/>
            </a:xfrm>
            <a:custGeom>
              <a:avLst/>
              <a:gdLst/>
              <a:ahLst/>
              <a:cxnLst/>
              <a:rect l="l" t="t" r="r" b="b"/>
              <a:pathLst>
                <a:path w="151" h="180" extrusionOk="0">
                  <a:moveTo>
                    <a:pt x="15" y="0"/>
                  </a:moveTo>
                  <a:cubicBezTo>
                    <a:pt x="11" y="56"/>
                    <a:pt x="7" y="114"/>
                    <a:pt x="0" y="169"/>
                  </a:cubicBezTo>
                  <a:cubicBezTo>
                    <a:pt x="50" y="173"/>
                    <a:pt x="99" y="176"/>
                    <a:pt x="150" y="180"/>
                  </a:cubicBezTo>
                  <a:cubicBezTo>
                    <a:pt x="150" y="122"/>
                    <a:pt x="150" y="64"/>
                    <a:pt x="150" y="6"/>
                  </a:cubicBezTo>
                  <a:cubicBezTo>
                    <a:pt x="105" y="4"/>
                    <a:pt x="60" y="2"/>
                    <a:pt x="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3998271" y="3508106"/>
              <a:ext cx="64392" cy="34172"/>
            </a:xfrm>
            <a:custGeom>
              <a:avLst/>
              <a:gdLst/>
              <a:ahLst/>
              <a:cxnLst/>
              <a:rect l="l" t="t" r="r" b="b"/>
              <a:pathLst>
                <a:path w="228" h="121" extrusionOk="0">
                  <a:moveTo>
                    <a:pt x="227" y="1"/>
                  </a:moveTo>
                  <a:cubicBezTo>
                    <a:pt x="152" y="3"/>
                    <a:pt x="77" y="5"/>
                    <a:pt x="2" y="5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44"/>
                    <a:pt x="0" y="78"/>
                    <a:pt x="0" y="112"/>
                  </a:cubicBezTo>
                  <a:cubicBezTo>
                    <a:pt x="71" y="114"/>
                    <a:pt x="144" y="116"/>
                    <a:pt x="214" y="121"/>
                  </a:cubicBezTo>
                  <a:cubicBezTo>
                    <a:pt x="219" y="80"/>
                    <a:pt x="223" y="42"/>
                    <a:pt x="2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3993470" y="3553010"/>
              <a:ext cx="64392" cy="50552"/>
            </a:xfrm>
            <a:custGeom>
              <a:avLst/>
              <a:gdLst/>
              <a:ahLst/>
              <a:cxnLst/>
              <a:rect l="l" t="t" r="r" b="b"/>
              <a:pathLst>
                <a:path w="228" h="179" extrusionOk="0">
                  <a:moveTo>
                    <a:pt x="13" y="0"/>
                  </a:moveTo>
                  <a:cubicBezTo>
                    <a:pt x="11" y="54"/>
                    <a:pt x="7" y="107"/>
                    <a:pt x="0" y="161"/>
                  </a:cubicBezTo>
                  <a:cubicBezTo>
                    <a:pt x="73" y="165"/>
                    <a:pt x="144" y="172"/>
                    <a:pt x="214" y="178"/>
                  </a:cubicBezTo>
                  <a:cubicBezTo>
                    <a:pt x="219" y="122"/>
                    <a:pt x="223" y="65"/>
                    <a:pt x="227" y="9"/>
                  </a:cubicBezTo>
                  <a:cubicBezTo>
                    <a:pt x="157" y="7"/>
                    <a:pt x="86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3987822" y="3609775"/>
              <a:ext cx="66369" cy="48011"/>
            </a:xfrm>
            <a:custGeom>
              <a:avLst/>
              <a:gdLst/>
              <a:ahLst/>
              <a:cxnLst/>
              <a:rect l="l" t="t" r="r" b="b"/>
              <a:pathLst>
                <a:path w="235" h="170" extrusionOk="0">
                  <a:moveTo>
                    <a:pt x="16" y="1"/>
                  </a:moveTo>
                  <a:cubicBezTo>
                    <a:pt x="12" y="52"/>
                    <a:pt x="5" y="103"/>
                    <a:pt x="1" y="157"/>
                  </a:cubicBezTo>
                  <a:cubicBezTo>
                    <a:pt x="78" y="161"/>
                    <a:pt x="157" y="166"/>
                    <a:pt x="234" y="170"/>
                  </a:cubicBezTo>
                  <a:lnTo>
                    <a:pt x="234" y="168"/>
                  </a:lnTo>
                  <a:cubicBezTo>
                    <a:pt x="230" y="168"/>
                    <a:pt x="226" y="166"/>
                    <a:pt x="226" y="157"/>
                  </a:cubicBezTo>
                  <a:cubicBezTo>
                    <a:pt x="226" y="112"/>
                    <a:pt x="228" y="65"/>
                    <a:pt x="232" y="20"/>
                  </a:cubicBezTo>
                  <a:cubicBezTo>
                    <a:pt x="159" y="13"/>
                    <a:pt x="89" y="7"/>
                    <a:pt x="1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3925125" y="3509518"/>
              <a:ext cx="67216" cy="29936"/>
            </a:xfrm>
            <a:custGeom>
              <a:avLst/>
              <a:gdLst/>
              <a:ahLst/>
              <a:cxnLst/>
              <a:rect l="l" t="t" r="r" b="b"/>
              <a:pathLst>
                <a:path w="238" h="106" extrusionOk="0">
                  <a:moveTo>
                    <a:pt x="13" y="0"/>
                  </a:moveTo>
                  <a:cubicBezTo>
                    <a:pt x="9" y="32"/>
                    <a:pt x="4" y="64"/>
                    <a:pt x="0" y="96"/>
                  </a:cubicBezTo>
                  <a:cubicBezTo>
                    <a:pt x="75" y="99"/>
                    <a:pt x="150" y="103"/>
                    <a:pt x="225" y="105"/>
                  </a:cubicBezTo>
                  <a:cubicBezTo>
                    <a:pt x="229" y="71"/>
                    <a:pt x="231" y="39"/>
                    <a:pt x="236" y="4"/>
                  </a:cubicBezTo>
                  <a:cubicBezTo>
                    <a:pt x="238" y="4"/>
                    <a:pt x="238" y="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3918348" y="3548208"/>
              <a:ext cx="69193" cy="49140"/>
            </a:xfrm>
            <a:custGeom>
              <a:avLst/>
              <a:gdLst/>
              <a:ahLst/>
              <a:cxnLst/>
              <a:rect l="l" t="t" r="r" b="b"/>
              <a:pathLst>
                <a:path w="245" h="174" extrusionOk="0">
                  <a:moveTo>
                    <a:pt x="20" y="0"/>
                  </a:moveTo>
                  <a:cubicBezTo>
                    <a:pt x="13" y="52"/>
                    <a:pt x="7" y="103"/>
                    <a:pt x="1" y="154"/>
                  </a:cubicBezTo>
                  <a:cubicBezTo>
                    <a:pt x="78" y="161"/>
                    <a:pt x="157" y="167"/>
                    <a:pt x="234" y="174"/>
                  </a:cubicBezTo>
                  <a:cubicBezTo>
                    <a:pt x="238" y="120"/>
                    <a:pt x="240" y="67"/>
                    <a:pt x="245" y="13"/>
                  </a:cubicBezTo>
                  <a:cubicBezTo>
                    <a:pt x="170" y="11"/>
                    <a:pt x="95" y="7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3910440" y="3602432"/>
              <a:ext cx="73429" cy="51117"/>
            </a:xfrm>
            <a:custGeom>
              <a:avLst/>
              <a:gdLst/>
              <a:ahLst/>
              <a:cxnLst/>
              <a:rect l="l" t="t" r="r" b="b"/>
              <a:pathLst>
                <a:path w="260" h="181" extrusionOk="0">
                  <a:moveTo>
                    <a:pt x="24" y="1"/>
                  </a:moveTo>
                  <a:cubicBezTo>
                    <a:pt x="16" y="54"/>
                    <a:pt x="9" y="108"/>
                    <a:pt x="1" y="162"/>
                  </a:cubicBezTo>
                  <a:cubicBezTo>
                    <a:pt x="86" y="170"/>
                    <a:pt x="170" y="174"/>
                    <a:pt x="256" y="181"/>
                  </a:cubicBezTo>
                  <a:cubicBezTo>
                    <a:pt x="256" y="129"/>
                    <a:pt x="260" y="76"/>
                    <a:pt x="260" y="24"/>
                  </a:cubicBezTo>
                  <a:cubicBezTo>
                    <a:pt x="181" y="18"/>
                    <a:pt x="104" y="9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3862147" y="3506976"/>
              <a:ext cx="58179" cy="29371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33" y="1"/>
                  </a:moveTo>
                  <a:cubicBezTo>
                    <a:pt x="33" y="3"/>
                    <a:pt x="33" y="7"/>
                    <a:pt x="33" y="9"/>
                  </a:cubicBezTo>
                  <a:cubicBezTo>
                    <a:pt x="22" y="39"/>
                    <a:pt x="11" y="67"/>
                    <a:pt x="0" y="97"/>
                  </a:cubicBezTo>
                  <a:cubicBezTo>
                    <a:pt x="65" y="99"/>
                    <a:pt x="127" y="101"/>
                    <a:pt x="191" y="103"/>
                  </a:cubicBezTo>
                  <a:cubicBezTo>
                    <a:pt x="195" y="71"/>
                    <a:pt x="200" y="39"/>
                    <a:pt x="206" y="7"/>
                  </a:cubicBezTo>
                  <a:cubicBezTo>
                    <a:pt x="148" y="7"/>
                    <a:pt x="90" y="5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3843507" y="3543972"/>
              <a:ext cx="70887" cy="46881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54" y="0"/>
                  </a:moveTo>
                  <a:cubicBezTo>
                    <a:pt x="36" y="47"/>
                    <a:pt x="17" y="97"/>
                    <a:pt x="0" y="144"/>
                  </a:cubicBezTo>
                  <a:cubicBezTo>
                    <a:pt x="77" y="150"/>
                    <a:pt x="154" y="159"/>
                    <a:pt x="233" y="165"/>
                  </a:cubicBezTo>
                  <a:cubicBezTo>
                    <a:pt x="238" y="114"/>
                    <a:pt x="242" y="64"/>
                    <a:pt x="251" y="13"/>
                  </a:cubicBezTo>
                  <a:cubicBezTo>
                    <a:pt x="184" y="9"/>
                    <a:pt x="120" y="4"/>
                    <a:pt x="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3819219" y="3593395"/>
              <a:ext cx="89245" cy="54789"/>
            </a:xfrm>
            <a:custGeom>
              <a:avLst/>
              <a:gdLst/>
              <a:ahLst/>
              <a:cxnLst/>
              <a:rect l="l" t="t" r="r" b="b"/>
              <a:pathLst>
                <a:path w="316" h="194" extrusionOk="0">
                  <a:moveTo>
                    <a:pt x="71" y="1"/>
                  </a:moveTo>
                  <a:cubicBezTo>
                    <a:pt x="50" y="56"/>
                    <a:pt x="26" y="110"/>
                    <a:pt x="0" y="164"/>
                  </a:cubicBezTo>
                  <a:cubicBezTo>
                    <a:pt x="103" y="174"/>
                    <a:pt x="204" y="183"/>
                    <a:pt x="307" y="194"/>
                  </a:cubicBezTo>
                  <a:cubicBezTo>
                    <a:pt x="307" y="138"/>
                    <a:pt x="311" y="84"/>
                    <a:pt x="315" y="31"/>
                  </a:cubicBezTo>
                  <a:cubicBezTo>
                    <a:pt x="234" y="20"/>
                    <a:pt x="152" y="12"/>
                    <a:pt x="7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3810182" y="3504434"/>
              <a:ext cx="53942" cy="29371"/>
            </a:xfrm>
            <a:custGeom>
              <a:avLst/>
              <a:gdLst/>
              <a:ahLst/>
              <a:cxnLst/>
              <a:rect l="l" t="t" r="r" b="b"/>
              <a:pathLst>
                <a:path w="191" h="104" extrusionOk="0">
                  <a:moveTo>
                    <a:pt x="79" y="1"/>
                  </a:moveTo>
                  <a:cubicBezTo>
                    <a:pt x="79" y="1"/>
                    <a:pt x="77" y="3"/>
                    <a:pt x="77" y="3"/>
                  </a:cubicBezTo>
                  <a:cubicBezTo>
                    <a:pt x="52" y="35"/>
                    <a:pt x="26" y="67"/>
                    <a:pt x="0" y="99"/>
                  </a:cubicBezTo>
                  <a:cubicBezTo>
                    <a:pt x="52" y="99"/>
                    <a:pt x="103" y="102"/>
                    <a:pt x="154" y="104"/>
                  </a:cubicBezTo>
                  <a:cubicBezTo>
                    <a:pt x="165" y="74"/>
                    <a:pt x="178" y="42"/>
                    <a:pt x="189" y="12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52" y="7"/>
                    <a:pt x="116" y="5"/>
                    <a:pt x="7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3846331" y="2825790"/>
              <a:ext cx="16098" cy="74840"/>
            </a:xfrm>
            <a:custGeom>
              <a:avLst/>
              <a:gdLst/>
              <a:ahLst/>
              <a:cxnLst/>
              <a:rect l="l" t="t" r="r" b="b"/>
              <a:pathLst>
                <a:path w="57" h="265" extrusionOk="0">
                  <a:moveTo>
                    <a:pt x="37" y="0"/>
                  </a:moveTo>
                  <a:cubicBezTo>
                    <a:pt x="30" y="0"/>
                    <a:pt x="24" y="4"/>
                    <a:pt x="22" y="12"/>
                  </a:cubicBezTo>
                  <a:cubicBezTo>
                    <a:pt x="7" y="89"/>
                    <a:pt x="1" y="177"/>
                    <a:pt x="3" y="254"/>
                  </a:cubicBezTo>
                  <a:cubicBezTo>
                    <a:pt x="3" y="260"/>
                    <a:pt x="9" y="264"/>
                    <a:pt x="14" y="264"/>
                  </a:cubicBezTo>
                  <a:cubicBezTo>
                    <a:pt x="18" y="264"/>
                    <a:pt x="21" y="262"/>
                    <a:pt x="22" y="258"/>
                  </a:cubicBezTo>
                  <a:cubicBezTo>
                    <a:pt x="41" y="181"/>
                    <a:pt x="54" y="95"/>
                    <a:pt x="56" y="18"/>
                  </a:cubicBezTo>
                  <a:cubicBezTo>
                    <a:pt x="56" y="7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3773750" y="3539736"/>
              <a:ext cx="76536" cy="43774"/>
            </a:xfrm>
            <a:custGeom>
              <a:avLst/>
              <a:gdLst/>
              <a:ahLst/>
              <a:cxnLst/>
              <a:rect l="l" t="t" r="r" b="b"/>
              <a:pathLst>
                <a:path w="271" h="155" extrusionOk="0">
                  <a:moveTo>
                    <a:pt x="108" y="0"/>
                  </a:moveTo>
                  <a:cubicBezTo>
                    <a:pt x="74" y="45"/>
                    <a:pt x="37" y="88"/>
                    <a:pt x="1" y="133"/>
                  </a:cubicBezTo>
                  <a:cubicBezTo>
                    <a:pt x="71" y="142"/>
                    <a:pt x="142" y="148"/>
                    <a:pt x="213" y="154"/>
                  </a:cubicBezTo>
                  <a:cubicBezTo>
                    <a:pt x="232" y="107"/>
                    <a:pt x="251" y="60"/>
                    <a:pt x="271" y="13"/>
                  </a:cubicBezTo>
                  <a:cubicBezTo>
                    <a:pt x="217" y="9"/>
                    <a:pt x="161" y="4"/>
                    <a:pt x="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3822891" y="2809693"/>
              <a:ext cx="22311" cy="61002"/>
            </a:xfrm>
            <a:custGeom>
              <a:avLst/>
              <a:gdLst/>
              <a:ahLst/>
              <a:cxnLst/>
              <a:rect l="l" t="t" r="r" b="b"/>
              <a:pathLst>
                <a:path w="79" h="216" extrusionOk="0">
                  <a:moveTo>
                    <a:pt x="52" y="0"/>
                  </a:moveTo>
                  <a:cubicBezTo>
                    <a:pt x="46" y="0"/>
                    <a:pt x="40" y="3"/>
                    <a:pt x="37" y="11"/>
                  </a:cubicBezTo>
                  <a:cubicBezTo>
                    <a:pt x="9" y="73"/>
                    <a:pt x="0" y="139"/>
                    <a:pt x="11" y="206"/>
                  </a:cubicBezTo>
                  <a:cubicBezTo>
                    <a:pt x="12" y="212"/>
                    <a:pt x="17" y="215"/>
                    <a:pt x="22" y="215"/>
                  </a:cubicBezTo>
                  <a:cubicBezTo>
                    <a:pt x="28" y="215"/>
                    <a:pt x="34" y="211"/>
                    <a:pt x="34" y="204"/>
                  </a:cubicBezTo>
                  <a:cubicBezTo>
                    <a:pt x="30" y="141"/>
                    <a:pt x="43" y="86"/>
                    <a:pt x="71" y="30"/>
                  </a:cubicBezTo>
                  <a:cubicBezTo>
                    <a:pt x="78" y="14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3733365" y="3584358"/>
              <a:ext cx="96870" cy="54224"/>
            </a:xfrm>
            <a:custGeom>
              <a:avLst/>
              <a:gdLst/>
              <a:ahLst/>
              <a:cxnLst/>
              <a:rect l="l" t="t" r="r" b="b"/>
              <a:pathLst>
                <a:path w="343" h="192" extrusionOk="0">
                  <a:moveTo>
                    <a:pt x="124" y="1"/>
                  </a:moveTo>
                  <a:cubicBezTo>
                    <a:pt x="84" y="52"/>
                    <a:pt x="41" y="106"/>
                    <a:pt x="0" y="157"/>
                  </a:cubicBezTo>
                  <a:cubicBezTo>
                    <a:pt x="90" y="170"/>
                    <a:pt x="182" y="181"/>
                    <a:pt x="272" y="191"/>
                  </a:cubicBezTo>
                  <a:cubicBezTo>
                    <a:pt x="296" y="138"/>
                    <a:pt x="319" y="84"/>
                    <a:pt x="343" y="31"/>
                  </a:cubicBezTo>
                  <a:cubicBezTo>
                    <a:pt x="270" y="20"/>
                    <a:pt x="197" y="11"/>
                    <a:pt x="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3683095" y="3633498"/>
              <a:ext cx="124265" cy="67215"/>
            </a:xfrm>
            <a:custGeom>
              <a:avLst/>
              <a:gdLst/>
              <a:ahLst/>
              <a:cxnLst/>
              <a:rect l="l" t="t" r="r" b="b"/>
              <a:pathLst>
                <a:path w="440" h="238" extrusionOk="0">
                  <a:moveTo>
                    <a:pt x="165" y="0"/>
                  </a:moveTo>
                  <a:cubicBezTo>
                    <a:pt x="112" y="69"/>
                    <a:pt x="56" y="137"/>
                    <a:pt x="0" y="206"/>
                  </a:cubicBezTo>
                  <a:cubicBezTo>
                    <a:pt x="118" y="216"/>
                    <a:pt x="236" y="227"/>
                    <a:pt x="354" y="238"/>
                  </a:cubicBezTo>
                  <a:cubicBezTo>
                    <a:pt x="382" y="174"/>
                    <a:pt x="412" y="107"/>
                    <a:pt x="440" y="43"/>
                  </a:cubicBezTo>
                  <a:cubicBezTo>
                    <a:pt x="347" y="30"/>
                    <a:pt x="257" y="15"/>
                    <a:pt x="1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3657112" y="3898403"/>
              <a:ext cx="107884" cy="17792"/>
            </a:xfrm>
            <a:custGeom>
              <a:avLst/>
              <a:gdLst/>
              <a:ahLst/>
              <a:cxnLst/>
              <a:rect l="l" t="t" r="r" b="b"/>
              <a:pathLst>
                <a:path w="382" h="63" extrusionOk="0">
                  <a:moveTo>
                    <a:pt x="15" y="0"/>
                  </a:moveTo>
                  <a:cubicBezTo>
                    <a:pt x="2" y="0"/>
                    <a:pt x="0" y="20"/>
                    <a:pt x="11" y="22"/>
                  </a:cubicBezTo>
                  <a:cubicBezTo>
                    <a:pt x="127" y="45"/>
                    <a:pt x="245" y="54"/>
                    <a:pt x="360" y="62"/>
                  </a:cubicBezTo>
                  <a:lnTo>
                    <a:pt x="362" y="62"/>
                  </a:lnTo>
                  <a:cubicBezTo>
                    <a:pt x="382" y="62"/>
                    <a:pt x="382" y="28"/>
                    <a:pt x="360" y="28"/>
                  </a:cubicBezTo>
                  <a:cubicBezTo>
                    <a:pt x="245" y="24"/>
                    <a:pt x="129" y="11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3637626" y="3702125"/>
              <a:ext cx="115227" cy="27677"/>
            </a:xfrm>
            <a:custGeom>
              <a:avLst/>
              <a:gdLst/>
              <a:ahLst/>
              <a:cxnLst/>
              <a:rect l="l" t="t" r="r" b="b"/>
              <a:pathLst>
                <a:path w="408" h="98" extrusionOk="0">
                  <a:moveTo>
                    <a:pt x="14" y="0"/>
                  </a:moveTo>
                  <a:cubicBezTo>
                    <a:pt x="5" y="0"/>
                    <a:pt x="0" y="15"/>
                    <a:pt x="9" y="21"/>
                  </a:cubicBezTo>
                  <a:cubicBezTo>
                    <a:pt x="106" y="67"/>
                    <a:pt x="214" y="97"/>
                    <a:pt x="322" y="97"/>
                  </a:cubicBezTo>
                  <a:cubicBezTo>
                    <a:pt x="344" y="97"/>
                    <a:pt x="365" y="96"/>
                    <a:pt x="386" y="93"/>
                  </a:cubicBezTo>
                  <a:cubicBezTo>
                    <a:pt x="407" y="91"/>
                    <a:pt x="408" y="59"/>
                    <a:pt x="388" y="59"/>
                  </a:cubicBezTo>
                  <a:cubicBezTo>
                    <a:pt x="388" y="59"/>
                    <a:pt x="387" y="59"/>
                    <a:pt x="386" y="59"/>
                  </a:cubicBezTo>
                  <a:cubicBezTo>
                    <a:pt x="371" y="60"/>
                    <a:pt x="356" y="60"/>
                    <a:pt x="341" y="60"/>
                  </a:cubicBezTo>
                  <a:cubicBezTo>
                    <a:pt x="228" y="60"/>
                    <a:pt x="124" y="45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3659089" y="3729519"/>
              <a:ext cx="84161" cy="20899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15" y="0"/>
                  </a:moveTo>
                  <a:cubicBezTo>
                    <a:pt x="3" y="0"/>
                    <a:pt x="1" y="18"/>
                    <a:pt x="13" y="22"/>
                  </a:cubicBezTo>
                  <a:cubicBezTo>
                    <a:pt x="98" y="52"/>
                    <a:pt x="188" y="69"/>
                    <a:pt x="278" y="74"/>
                  </a:cubicBezTo>
                  <a:cubicBezTo>
                    <a:pt x="297" y="74"/>
                    <a:pt x="297" y="41"/>
                    <a:pt x="278" y="41"/>
                  </a:cubicBezTo>
                  <a:cubicBezTo>
                    <a:pt x="188" y="37"/>
                    <a:pt x="105" y="24"/>
                    <a:pt x="19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3993470" y="1799494"/>
              <a:ext cx="1145213" cy="1583218"/>
            </a:xfrm>
            <a:custGeom>
              <a:avLst/>
              <a:gdLst/>
              <a:ahLst/>
              <a:cxnLst/>
              <a:rect l="l" t="t" r="r" b="b"/>
              <a:pathLst>
                <a:path w="4055" h="5606" extrusionOk="0">
                  <a:moveTo>
                    <a:pt x="1714" y="45"/>
                  </a:moveTo>
                  <a:lnTo>
                    <a:pt x="1714" y="45"/>
                  </a:lnTo>
                  <a:cubicBezTo>
                    <a:pt x="1701" y="67"/>
                    <a:pt x="1688" y="88"/>
                    <a:pt x="1675" y="112"/>
                  </a:cubicBezTo>
                  <a:cubicBezTo>
                    <a:pt x="1669" y="124"/>
                    <a:pt x="1676" y="142"/>
                    <a:pt x="1690" y="142"/>
                  </a:cubicBezTo>
                  <a:cubicBezTo>
                    <a:pt x="1691" y="142"/>
                    <a:pt x="1691" y="142"/>
                    <a:pt x="1692" y="142"/>
                  </a:cubicBezTo>
                  <a:cubicBezTo>
                    <a:pt x="1780" y="132"/>
                    <a:pt x="1867" y="128"/>
                    <a:pt x="1954" y="128"/>
                  </a:cubicBezTo>
                  <a:cubicBezTo>
                    <a:pt x="2183" y="128"/>
                    <a:pt x="2410" y="161"/>
                    <a:pt x="2630" y="227"/>
                  </a:cubicBezTo>
                  <a:cubicBezTo>
                    <a:pt x="2602" y="236"/>
                    <a:pt x="2575" y="247"/>
                    <a:pt x="2547" y="257"/>
                  </a:cubicBezTo>
                  <a:cubicBezTo>
                    <a:pt x="2527" y="264"/>
                    <a:pt x="2525" y="290"/>
                    <a:pt x="2547" y="296"/>
                  </a:cubicBezTo>
                  <a:cubicBezTo>
                    <a:pt x="2844" y="395"/>
                    <a:pt x="3104" y="577"/>
                    <a:pt x="3298" y="823"/>
                  </a:cubicBezTo>
                  <a:cubicBezTo>
                    <a:pt x="3273" y="814"/>
                    <a:pt x="3247" y="804"/>
                    <a:pt x="3219" y="795"/>
                  </a:cubicBezTo>
                  <a:cubicBezTo>
                    <a:pt x="3217" y="794"/>
                    <a:pt x="3215" y="794"/>
                    <a:pt x="3214" y="794"/>
                  </a:cubicBezTo>
                  <a:cubicBezTo>
                    <a:pt x="3200" y="794"/>
                    <a:pt x="3188" y="812"/>
                    <a:pt x="3198" y="825"/>
                  </a:cubicBezTo>
                  <a:cubicBezTo>
                    <a:pt x="3309" y="992"/>
                    <a:pt x="3376" y="1176"/>
                    <a:pt x="3397" y="1375"/>
                  </a:cubicBezTo>
                  <a:cubicBezTo>
                    <a:pt x="3373" y="1358"/>
                    <a:pt x="3350" y="1341"/>
                    <a:pt x="3324" y="1322"/>
                  </a:cubicBezTo>
                  <a:cubicBezTo>
                    <a:pt x="3321" y="1320"/>
                    <a:pt x="3318" y="1319"/>
                    <a:pt x="3315" y="1319"/>
                  </a:cubicBezTo>
                  <a:cubicBezTo>
                    <a:pt x="3303" y="1319"/>
                    <a:pt x="3293" y="1333"/>
                    <a:pt x="3296" y="1345"/>
                  </a:cubicBezTo>
                  <a:cubicBezTo>
                    <a:pt x="3320" y="1453"/>
                    <a:pt x="3343" y="1562"/>
                    <a:pt x="3369" y="1671"/>
                  </a:cubicBezTo>
                  <a:cubicBezTo>
                    <a:pt x="3324" y="1671"/>
                    <a:pt x="3277" y="1680"/>
                    <a:pt x="3238" y="1680"/>
                  </a:cubicBezTo>
                  <a:cubicBezTo>
                    <a:pt x="3238" y="1660"/>
                    <a:pt x="3238" y="1641"/>
                    <a:pt x="3238" y="1624"/>
                  </a:cubicBezTo>
                  <a:cubicBezTo>
                    <a:pt x="3241" y="1617"/>
                    <a:pt x="3241" y="1611"/>
                    <a:pt x="3238" y="1605"/>
                  </a:cubicBezTo>
                  <a:cubicBezTo>
                    <a:pt x="3238" y="1598"/>
                    <a:pt x="3238" y="1592"/>
                    <a:pt x="3238" y="1585"/>
                  </a:cubicBezTo>
                  <a:cubicBezTo>
                    <a:pt x="3237" y="1571"/>
                    <a:pt x="3226" y="1564"/>
                    <a:pt x="3215" y="1564"/>
                  </a:cubicBezTo>
                  <a:cubicBezTo>
                    <a:pt x="3205" y="1564"/>
                    <a:pt x="3195" y="1571"/>
                    <a:pt x="3196" y="1585"/>
                  </a:cubicBezTo>
                  <a:lnTo>
                    <a:pt x="3196" y="1594"/>
                  </a:lnTo>
                  <a:cubicBezTo>
                    <a:pt x="3108" y="1609"/>
                    <a:pt x="3020" y="1617"/>
                    <a:pt x="2933" y="1617"/>
                  </a:cubicBezTo>
                  <a:cubicBezTo>
                    <a:pt x="2779" y="1617"/>
                    <a:pt x="2626" y="1593"/>
                    <a:pt x="2476" y="1547"/>
                  </a:cubicBezTo>
                  <a:cubicBezTo>
                    <a:pt x="2474" y="1546"/>
                    <a:pt x="2472" y="1546"/>
                    <a:pt x="2470" y="1546"/>
                  </a:cubicBezTo>
                  <a:cubicBezTo>
                    <a:pt x="2454" y="1546"/>
                    <a:pt x="2443" y="1570"/>
                    <a:pt x="2457" y="1583"/>
                  </a:cubicBezTo>
                  <a:lnTo>
                    <a:pt x="2583" y="1710"/>
                  </a:lnTo>
                  <a:cubicBezTo>
                    <a:pt x="2283" y="1675"/>
                    <a:pt x="1994" y="1600"/>
                    <a:pt x="1714" y="1487"/>
                  </a:cubicBezTo>
                  <a:cubicBezTo>
                    <a:pt x="1712" y="1486"/>
                    <a:pt x="1710" y="1486"/>
                    <a:pt x="1708" y="1486"/>
                  </a:cubicBezTo>
                  <a:cubicBezTo>
                    <a:pt x="1693" y="1486"/>
                    <a:pt x="1681" y="1506"/>
                    <a:pt x="1690" y="1519"/>
                  </a:cubicBezTo>
                  <a:cubicBezTo>
                    <a:pt x="1711" y="1553"/>
                    <a:pt x="1733" y="1585"/>
                    <a:pt x="1756" y="1620"/>
                  </a:cubicBezTo>
                  <a:cubicBezTo>
                    <a:pt x="1491" y="1547"/>
                    <a:pt x="1262" y="1393"/>
                    <a:pt x="1095" y="1172"/>
                  </a:cubicBezTo>
                  <a:cubicBezTo>
                    <a:pt x="1091" y="1167"/>
                    <a:pt x="1083" y="1162"/>
                    <a:pt x="1076" y="1162"/>
                  </a:cubicBezTo>
                  <a:cubicBezTo>
                    <a:pt x="1072" y="1162"/>
                    <a:pt x="1068" y="1164"/>
                    <a:pt x="1065" y="1168"/>
                  </a:cubicBezTo>
                  <a:cubicBezTo>
                    <a:pt x="964" y="1296"/>
                    <a:pt x="835" y="1388"/>
                    <a:pt x="686" y="1448"/>
                  </a:cubicBezTo>
                  <a:cubicBezTo>
                    <a:pt x="684" y="1442"/>
                    <a:pt x="678" y="1438"/>
                    <a:pt x="672" y="1438"/>
                  </a:cubicBezTo>
                  <a:cubicBezTo>
                    <a:pt x="666" y="1438"/>
                    <a:pt x="660" y="1441"/>
                    <a:pt x="658" y="1448"/>
                  </a:cubicBezTo>
                  <a:cubicBezTo>
                    <a:pt x="630" y="1577"/>
                    <a:pt x="606" y="1716"/>
                    <a:pt x="591" y="1862"/>
                  </a:cubicBezTo>
                  <a:cubicBezTo>
                    <a:pt x="583" y="1861"/>
                    <a:pt x="574" y="1860"/>
                    <a:pt x="566" y="1860"/>
                  </a:cubicBezTo>
                  <a:cubicBezTo>
                    <a:pt x="531" y="1860"/>
                    <a:pt x="498" y="1867"/>
                    <a:pt x="467" y="1881"/>
                  </a:cubicBezTo>
                  <a:cubicBezTo>
                    <a:pt x="441" y="1750"/>
                    <a:pt x="435" y="1622"/>
                    <a:pt x="461" y="1489"/>
                  </a:cubicBezTo>
                  <a:cubicBezTo>
                    <a:pt x="462" y="1477"/>
                    <a:pt x="453" y="1466"/>
                    <a:pt x="442" y="1466"/>
                  </a:cubicBezTo>
                  <a:cubicBezTo>
                    <a:pt x="438" y="1466"/>
                    <a:pt x="433" y="1467"/>
                    <a:pt x="429" y="1472"/>
                  </a:cubicBezTo>
                  <a:cubicBezTo>
                    <a:pt x="409" y="1493"/>
                    <a:pt x="388" y="1510"/>
                    <a:pt x="364" y="1527"/>
                  </a:cubicBezTo>
                  <a:cubicBezTo>
                    <a:pt x="298" y="1294"/>
                    <a:pt x="345" y="1048"/>
                    <a:pt x="497" y="855"/>
                  </a:cubicBezTo>
                  <a:cubicBezTo>
                    <a:pt x="507" y="842"/>
                    <a:pt x="501" y="820"/>
                    <a:pt x="484" y="820"/>
                  </a:cubicBezTo>
                  <a:cubicBezTo>
                    <a:pt x="482" y="820"/>
                    <a:pt x="480" y="820"/>
                    <a:pt x="478" y="821"/>
                  </a:cubicBezTo>
                  <a:cubicBezTo>
                    <a:pt x="467" y="827"/>
                    <a:pt x="456" y="830"/>
                    <a:pt x="446" y="830"/>
                  </a:cubicBezTo>
                  <a:cubicBezTo>
                    <a:pt x="422" y="830"/>
                    <a:pt x="401" y="814"/>
                    <a:pt x="381" y="782"/>
                  </a:cubicBezTo>
                  <a:cubicBezTo>
                    <a:pt x="392" y="752"/>
                    <a:pt x="405" y="722"/>
                    <a:pt x="422" y="694"/>
                  </a:cubicBezTo>
                  <a:cubicBezTo>
                    <a:pt x="448" y="652"/>
                    <a:pt x="480" y="611"/>
                    <a:pt x="518" y="579"/>
                  </a:cubicBezTo>
                  <a:cubicBezTo>
                    <a:pt x="600" y="504"/>
                    <a:pt x="694" y="469"/>
                    <a:pt x="801" y="444"/>
                  </a:cubicBezTo>
                  <a:cubicBezTo>
                    <a:pt x="803" y="444"/>
                    <a:pt x="808" y="442"/>
                    <a:pt x="808" y="439"/>
                  </a:cubicBezTo>
                  <a:cubicBezTo>
                    <a:pt x="814" y="437"/>
                    <a:pt x="818" y="433"/>
                    <a:pt x="814" y="427"/>
                  </a:cubicBezTo>
                  <a:cubicBezTo>
                    <a:pt x="814" y="424"/>
                    <a:pt x="812" y="424"/>
                    <a:pt x="812" y="422"/>
                  </a:cubicBezTo>
                  <a:cubicBezTo>
                    <a:pt x="812" y="420"/>
                    <a:pt x="810" y="418"/>
                    <a:pt x="810" y="418"/>
                  </a:cubicBezTo>
                  <a:cubicBezTo>
                    <a:pt x="795" y="384"/>
                    <a:pt x="773" y="354"/>
                    <a:pt x="750" y="328"/>
                  </a:cubicBezTo>
                  <a:lnTo>
                    <a:pt x="750" y="328"/>
                  </a:lnTo>
                  <a:cubicBezTo>
                    <a:pt x="788" y="332"/>
                    <a:pt x="823" y="345"/>
                    <a:pt x="857" y="365"/>
                  </a:cubicBezTo>
                  <a:cubicBezTo>
                    <a:pt x="860" y="366"/>
                    <a:pt x="863" y="367"/>
                    <a:pt x="866" y="367"/>
                  </a:cubicBezTo>
                  <a:cubicBezTo>
                    <a:pt x="876" y="367"/>
                    <a:pt x="885" y="359"/>
                    <a:pt x="885" y="347"/>
                  </a:cubicBezTo>
                  <a:cubicBezTo>
                    <a:pt x="887" y="257"/>
                    <a:pt x="919" y="176"/>
                    <a:pt x="977" y="110"/>
                  </a:cubicBezTo>
                  <a:cubicBezTo>
                    <a:pt x="977" y="161"/>
                    <a:pt x="981" y="210"/>
                    <a:pt x="990" y="262"/>
                  </a:cubicBezTo>
                  <a:cubicBezTo>
                    <a:pt x="991" y="271"/>
                    <a:pt x="999" y="275"/>
                    <a:pt x="1007" y="275"/>
                  </a:cubicBezTo>
                  <a:cubicBezTo>
                    <a:pt x="1014" y="275"/>
                    <a:pt x="1022" y="272"/>
                    <a:pt x="1026" y="266"/>
                  </a:cubicBezTo>
                  <a:cubicBezTo>
                    <a:pt x="1029" y="269"/>
                    <a:pt x="1031" y="270"/>
                    <a:pt x="1034" y="270"/>
                  </a:cubicBezTo>
                  <a:cubicBezTo>
                    <a:pt x="1036" y="270"/>
                    <a:pt x="1038" y="269"/>
                    <a:pt x="1041" y="268"/>
                  </a:cubicBezTo>
                  <a:cubicBezTo>
                    <a:pt x="1247" y="144"/>
                    <a:pt x="1474" y="67"/>
                    <a:pt x="1714" y="45"/>
                  </a:cubicBezTo>
                  <a:close/>
                  <a:moveTo>
                    <a:pt x="589" y="1889"/>
                  </a:moveTo>
                  <a:lnTo>
                    <a:pt x="589" y="1889"/>
                  </a:lnTo>
                  <a:cubicBezTo>
                    <a:pt x="587" y="1902"/>
                    <a:pt x="587" y="1917"/>
                    <a:pt x="585" y="1932"/>
                  </a:cubicBezTo>
                  <a:cubicBezTo>
                    <a:pt x="574" y="1930"/>
                    <a:pt x="563" y="1929"/>
                    <a:pt x="553" y="1929"/>
                  </a:cubicBezTo>
                  <a:cubicBezTo>
                    <a:pt x="399" y="1929"/>
                    <a:pt x="341" y="2144"/>
                    <a:pt x="471" y="2236"/>
                  </a:cubicBezTo>
                  <a:cubicBezTo>
                    <a:pt x="473" y="2237"/>
                    <a:pt x="474" y="2237"/>
                    <a:pt x="475" y="2237"/>
                  </a:cubicBezTo>
                  <a:cubicBezTo>
                    <a:pt x="482" y="2237"/>
                    <a:pt x="489" y="2227"/>
                    <a:pt x="482" y="2219"/>
                  </a:cubicBezTo>
                  <a:cubicBezTo>
                    <a:pt x="435" y="2179"/>
                    <a:pt x="409" y="2112"/>
                    <a:pt x="433" y="2050"/>
                  </a:cubicBezTo>
                  <a:cubicBezTo>
                    <a:pt x="437" y="2037"/>
                    <a:pt x="446" y="2027"/>
                    <a:pt x="452" y="2016"/>
                  </a:cubicBezTo>
                  <a:cubicBezTo>
                    <a:pt x="488" y="2037"/>
                    <a:pt x="510" y="2069"/>
                    <a:pt x="523" y="2112"/>
                  </a:cubicBezTo>
                  <a:cubicBezTo>
                    <a:pt x="525" y="2117"/>
                    <a:pt x="530" y="2119"/>
                    <a:pt x="534" y="2119"/>
                  </a:cubicBezTo>
                  <a:cubicBezTo>
                    <a:pt x="540" y="2119"/>
                    <a:pt x="545" y="2116"/>
                    <a:pt x="544" y="2110"/>
                  </a:cubicBezTo>
                  <a:cubicBezTo>
                    <a:pt x="540" y="2063"/>
                    <a:pt x="506" y="2022"/>
                    <a:pt x="463" y="2003"/>
                  </a:cubicBezTo>
                  <a:cubicBezTo>
                    <a:pt x="495" y="1971"/>
                    <a:pt x="538" y="1958"/>
                    <a:pt x="583" y="1954"/>
                  </a:cubicBezTo>
                  <a:lnTo>
                    <a:pt x="583" y="1954"/>
                  </a:lnTo>
                  <a:cubicBezTo>
                    <a:pt x="574" y="2084"/>
                    <a:pt x="572" y="2217"/>
                    <a:pt x="583" y="2348"/>
                  </a:cubicBezTo>
                  <a:cubicBezTo>
                    <a:pt x="461" y="2333"/>
                    <a:pt x="343" y="2247"/>
                    <a:pt x="349" y="2108"/>
                  </a:cubicBezTo>
                  <a:cubicBezTo>
                    <a:pt x="354" y="1979"/>
                    <a:pt x="471" y="1902"/>
                    <a:pt x="589" y="1889"/>
                  </a:cubicBezTo>
                  <a:close/>
                  <a:moveTo>
                    <a:pt x="3241" y="1707"/>
                  </a:moveTo>
                  <a:lnTo>
                    <a:pt x="3241" y="1707"/>
                  </a:lnTo>
                  <a:cubicBezTo>
                    <a:pt x="3264" y="1710"/>
                    <a:pt x="3290" y="1707"/>
                    <a:pt x="3313" y="1712"/>
                  </a:cubicBezTo>
                  <a:cubicBezTo>
                    <a:pt x="3322" y="1709"/>
                    <a:pt x="3331" y="1708"/>
                    <a:pt x="3339" y="1708"/>
                  </a:cubicBezTo>
                  <a:cubicBezTo>
                    <a:pt x="3364" y="1708"/>
                    <a:pt x="3385" y="1721"/>
                    <a:pt x="3401" y="1748"/>
                  </a:cubicBezTo>
                  <a:cubicBezTo>
                    <a:pt x="3442" y="1763"/>
                    <a:pt x="3457" y="1791"/>
                    <a:pt x="3446" y="1829"/>
                  </a:cubicBezTo>
                  <a:cubicBezTo>
                    <a:pt x="3461" y="1915"/>
                    <a:pt x="3448" y="2009"/>
                    <a:pt x="3450" y="2095"/>
                  </a:cubicBezTo>
                  <a:cubicBezTo>
                    <a:pt x="3450" y="2181"/>
                    <a:pt x="3465" y="2277"/>
                    <a:pt x="3455" y="2361"/>
                  </a:cubicBezTo>
                  <a:cubicBezTo>
                    <a:pt x="3446" y="2421"/>
                    <a:pt x="3438" y="2421"/>
                    <a:pt x="3380" y="2421"/>
                  </a:cubicBezTo>
                  <a:cubicBezTo>
                    <a:pt x="3335" y="2421"/>
                    <a:pt x="3288" y="2423"/>
                    <a:pt x="3243" y="2423"/>
                  </a:cubicBezTo>
                  <a:cubicBezTo>
                    <a:pt x="3236" y="2423"/>
                    <a:pt x="3230" y="2425"/>
                    <a:pt x="3228" y="2429"/>
                  </a:cubicBezTo>
                  <a:cubicBezTo>
                    <a:pt x="3228" y="2410"/>
                    <a:pt x="3230" y="2391"/>
                    <a:pt x="3230" y="2369"/>
                  </a:cubicBezTo>
                  <a:cubicBezTo>
                    <a:pt x="3241" y="2149"/>
                    <a:pt x="3243" y="1928"/>
                    <a:pt x="3241" y="1707"/>
                  </a:cubicBezTo>
                  <a:close/>
                  <a:moveTo>
                    <a:pt x="2028" y="3065"/>
                  </a:moveTo>
                  <a:cubicBezTo>
                    <a:pt x="2039" y="3065"/>
                    <a:pt x="2049" y="3065"/>
                    <a:pt x="2058" y="3067"/>
                  </a:cubicBezTo>
                  <a:cubicBezTo>
                    <a:pt x="2064" y="3066"/>
                    <a:pt x="2069" y="3065"/>
                    <a:pt x="2073" y="3065"/>
                  </a:cubicBezTo>
                  <a:cubicBezTo>
                    <a:pt x="2084" y="3065"/>
                    <a:pt x="2092" y="3071"/>
                    <a:pt x="2097" y="3085"/>
                  </a:cubicBezTo>
                  <a:cubicBezTo>
                    <a:pt x="2095" y="3095"/>
                    <a:pt x="2095" y="3106"/>
                    <a:pt x="2093" y="3117"/>
                  </a:cubicBezTo>
                  <a:cubicBezTo>
                    <a:pt x="2090" y="3138"/>
                    <a:pt x="2093" y="3185"/>
                    <a:pt x="2084" y="3202"/>
                  </a:cubicBezTo>
                  <a:cubicBezTo>
                    <a:pt x="2074" y="3218"/>
                    <a:pt x="2056" y="3222"/>
                    <a:pt x="2038" y="3222"/>
                  </a:cubicBezTo>
                  <a:cubicBezTo>
                    <a:pt x="2020" y="3222"/>
                    <a:pt x="2002" y="3218"/>
                    <a:pt x="1990" y="3217"/>
                  </a:cubicBezTo>
                  <a:cubicBezTo>
                    <a:pt x="1936" y="3215"/>
                    <a:pt x="1883" y="3213"/>
                    <a:pt x="1829" y="3213"/>
                  </a:cubicBezTo>
                  <a:cubicBezTo>
                    <a:pt x="1829" y="3211"/>
                    <a:pt x="1829" y="3209"/>
                    <a:pt x="1829" y="3209"/>
                  </a:cubicBezTo>
                  <a:cubicBezTo>
                    <a:pt x="1816" y="3162"/>
                    <a:pt x="1812" y="3115"/>
                    <a:pt x="1816" y="3067"/>
                  </a:cubicBezTo>
                  <a:lnTo>
                    <a:pt x="1964" y="3067"/>
                  </a:lnTo>
                  <a:cubicBezTo>
                    <a:pt x="1983" y="3067"/>
                    <a:pt x="2006" y="3065"/>
                    <a:pt x="2028" y="3065"/>
                  </a:cubicBezTo>
                  <a:close/>
                  <a:moveTo>
                    <a:pt x="1077" y="1215"/>
                  </a:moveTo>
                  <a:cubicBezTo>
                    <a:pt x="1259" y="1448"/>
                    <a:pt x="1508" y="1609"/>
                    <a:pt x="1797" y="1673"/>
                  </a:cubicBezTo>
                  <a:cubicBezTo>
                    <a:pt x="1799" y="1674"/>
                    <a:pt x="1800" y="1674"/>
                    <a:pt x="1802" y="1674"/>
                  </a:cubicBezTo>
                  <a:cubicBezTo>
                    <a:pt x="1817" y="1674"/>
                    <a:pt x="1830" y="1657"/>
                    <a:pt x="1821" y="1643"/>
                  </a:cubicBezTo>
                  <a:cubicBezTo>
                    <a:pt x="1801" y="1613"/>
                    <a:pt x="1782" y="1581"/>
                    <a:pt x="1761" y="1551"/>
                  </a:cubicBezTo>
                  <a:lnTo>
                    <a:pt x="1761" y="1551"/>
                  </a:lnTo>
                  <a:cubicBezTo>
                    <a:pt x="2046" y="1660"/>
                    <a:pt x="2339" y="1729"/>
                    <a:pt x="2643" y="1759"/>
                  </a:cubicBezTo>
                  <a:cubicBezTo>
                    <a:pt x="2644" y="1759"/>
                    <a:pt x="2644" y="1759"/>
                    <a:pt x="2645" y="1759"/>
                  </a:cubicBezTo>
                  <a:cubicBezTo>
                    <a:pt x="2661" y="1759"/>
                    <a:pt x="2668" y="1735"/>
                    <a:pt x="2658" y="1722"/>
                  </a:cubicBezTo>
                  <a:cubicBezTo>
                    <a:pt x="2619" y="1686"/>
                    <a:pt x="2581" y="1647"/>
                    <a:pt x="2545" y="1611"/>
                  </a:cubicBezTo>
                  <a:lnTo>
                    <a:pt x="2545" y="1611"/>
                  </a:lnTo>
                  <a:cubicBezTo>
                    <a:pt x="2671" y="1644"/>
                    <a:pt x="2799" y="1660"/>
                    <a:pt x="2928" y="1660"/>
                  </a:cubicBezTo>
                  <a:cubicBezTo>
                    <a:pt x="3017" y="1660"/>
                    <a:pt x="3106" y="1652"/>
                    <a:pt x="3196" y="1637"/>
                  </a:cubicBezTo>
                  <a:lnTo>
                    <a:pt x="3196" y="1637"/>
                  </a:lnTo>
                  <a:cubicBezTo>
                    <a:pt x="3200" y="1868"/>
                    <a:pt x="3200" y="2097"/>
                    <a:pt x="3189" y="2326"/>
                  </a:cubicBezTo>
                  <a:cubicBezTo>
                    <a:pt x="3181" y="2556"/>
                    <a:pt x="3157" y="2789"/>
                    <a:pt x="3024" y="2982"/>
                  </a:cubicBezTo>
                  <a:cubicBezTo>
                    <a:pt x="2960" y="3076"/>
                    <a:pt x="2881" y="3151"/>
                    <a:pt x="2791" y="3211"/>
                  </a:cubicBezTo>
                  <a:cubicBezTo>
                    <a:pt x="2747" y="3217"/>
                    <a:pt x="2702" y="3219"/>
                    <a:pt x="2658" y="3219"/>
                  </a:cubicBezTo>
                  <a:cubicBezTo>
                    <a:pt x="2481" y="3219"/>
                    <a:pt x="2300" y="3179"/>
                    <a:pt x="2127" y="3155"/>
                  </a:cubicBezTo>
                  <a:cubicBezTo>
                    <a:pt x="2127" y="3147"/>
                    <a:pt x="2129" y="3136"/>
                    <a:pt x="2129" y="3127"/>
                  </a:cubicBezTo>
                  <a:cubicBezTo>
                    <a:pt x="2135" y="3076"/>
                    <a:pt x="2144" y="3033"/>
                    <a:pt x="2082" y="3029"/>
                  </a:cubicBezTo>
                  <a:cubicBezTo>
                    <a:pt x="2051" y="3026"/>
                    <a:pt x="2020" y="3025"/>
                    <a:pt x="1988" y="3025"/>
                  </a:cubicBezTo>
                  <a:cubicBezTo>
                    <a:pt x="1925" y="3025"/>
                    <a:pt x="1860" y="3029"/>
                    <a:pt x="1797" y="3029"/>
                  </a:cubicBezTo>
                  <a:cubicBezTo>
                    <a:pt x="1786" y="3029"/>
                    <a:pt x="1778" y="3037"/>
                    <a:pt x="1778" y="3048"/>
                  </a:cubicBezTo>
                  <a:cubicBezTo>
                    <a:pt x="1771" y="3108"/>
                    <a:pt x="1776" y="3162"/>
                    <a:pt x="1791" y="3217"/>
                  </a:cubicBezTo>
                  <a:cubicBezTo>
                    <a:pt x="1793" y="3224"/>
                    <a:pt x="1797" y="3228"/>
                    <a:pt x="1801" y="3230"/>
                  </a:cubicBezTo>
                  <a:cubicBezTo>
                    <a:pt x="1803" y="3230"/>
                    <a:pt x="1803" y="3232"/>
                    <a:pt x="1806" y="3232"/>
                  </a:cubicBezTo>
                  <a:cubicBezTo>
                    <a:pt x="1855" y="3239"/>
                    <a:pt x="1904" y="3243"/>
                    <a:pt x="1953" y="3247"/>
                  </a:cubicBezTo>
                  <a:cubicBezTo>
                    <a:pt x="1981" y="3249"/>
                    <a:pt x="2016" y="3257"/>
                    <a:pt x="2047" y="3257"/>
                  </a:cubicBezTo>
                  <a:cubicBezTo>
                    <a:pt x="2057" y="3257"/>
                    <a:pt x="2067" y="3256"/>
                    <a:pt x="2075" y="3254"/>
                  </a:cubicBezTo>
                  <a:cubicBezTo>
                    <a:pt x="2110" y="3247"/>
                    <a:pt x="2120" y="3215"/>
                    <a:pt x="2125" y="3183"/>
                  </a:cubicBezTo>
                  <a:cubicBezTo>
                    <a:pt x="2283" y="3227"/>
                    <a:pt x="2465" y="3264"/>
                    <a:pt x="2642" y="3264"/>
                  </a:cubicBezTo>
                  <a:cubicBezTo>
                    <a:pt x="2664" y="3264"/>
                    <a:pt x="2686" y="3263"/>
                    <a:pt x="2707" y="3262"/>
                  </a:cubicBezTo>
                  <a:lnTo>
                    <a:pt x="2707" y="3262"/>
                  </a:lnTo>
                  <a:cubicBezTo>
                    <a:pt x="2474" y="3390"/>
                    <a:pt x="2187" y="3430"/>
                    <a:pt x="1918" y="3430"/>
                  </a:cubicBezTo>
                  <a:cubicBezTo>
                    <a:pt x="1877" y="3430"/>
                    <a:pt x="1835" y="3429"/>
                    <a:pt x="1795" y="3427"/>
                  </a:cubicBezTo>
                  <a:cubicBezTo>
                    <a:pt x="1352" y="3412"/>
                    <a:pt x="945" y="3260"/>
                    <a:pt x="745" y="2836"/>
                  </a:cubicBezTo>
                  <a:cubicBezTo>
                    <a:pt x="542" y="2401"/>
                    <a:pt x="632" y="1934"/>
                    <a:pt x="681" y="1480"/>
                  </a:cubicBezTo>
                  <a:cubicBezTo>
                    <a:pt x="842" y="1433"/>
                    <a:pt x="973" y="1343"/>
                    <a:pt x="1077" y="1215"/>
                  </a:cubicBezTo>
                  <a:close/>
                  <a:moveTo>
                    <a:pt x="2534" y="3695"/>
                  </a:moveTo>
                  <a:cubicBezTo>
                    <a:pt x="2570" y="3755"/>
                    <a:pt x="2611" y="3815"/>
                    <a:pt x="2609" y="3888"/>
                  </a:cubicBezTo>
                  <a:cubicBezTo>
                    <a:pt x="2605" y="3967"/>
                    <a:pt x="2557" y="4046"/>
                    <a:pt x="2521" y="4115"/>
                  </a:cubicBezTo>
                  <a:cubicBezTo>
                    <a:pt x="2465" y="4215"/>
                    <a:pt x="2405" y="4312"/>
                    <a:pt x="2335" y="4402"/>
                  </a:cubicBezTo>
                  <a:cubicBezTo>
                    <a:pt x="2270" y="4260"/>
                    <a:pt x="2133" y="4160"/>
                    <a:pt x="1979" y="4136"/>
                  </a:cubicBezTo>
                  <a:cubicBezTo>
                    <a:pt x="2180" y="4012"/>
                    <a:pt x="2362" y="3858"/>
                    <a:pt x="2534" y="3695"/>
                  </a:cubicBezTo>
                  <a:close/>
                  <a:moveTo>
                    <a:pt x="1332" y="3723"/>
                  </a:moveTo>
                  <a:cubicBezTo>
                    <a:pt x="1523" y="3843"/>
                    <a:pt x="1703" y="3975"/>
                    <a:pt x="1859" y="4140"/>
                  </a:cubicBezTo>
                  <a:cubicBezTo>
                    <a:pt x="1688" y="4177"/>
                    <a:pt x="1551" y="4295"/>
                    <a:pt x="1489" y="4462"/>
                  </a:cubicBezTo>
                  <a:cubicBezTo>
                    <a:pt x="1433" y="4357"/>
                    <a:pt x="1382" y="4252"/>
                    <a:pt x="1339" y="4140"/>
                  </a:cubicBezTo>
                  <a:cubicBezTo>
                    <a:pt x="1330" y="4117"/>
                    <a:pt x="1296" y="4035"/>
                    <a:pt x="1272" y="3950"/>
                  </a:cubicBezTo>
                  <a:cubicBezTo>
                    <a:pt x="1274" y="3943"/>
                    <a:pt x="1272" y="3937"/>
                    <a:pt x="1268" y="3933"/>
                  </a:cubicBezTo>
                  <a:cubicBezTo>
                    <a:pt x="1242" y="3832"/>
                    <a:pt x="1238" y="3736"/>
                    <a:pt x="1317" y="3736"/>
                  </a:cubicBezTo>
                  <a:cubicBezTo>
                    <a:pt x="1326" y="3736"/>
                    <a:pt x="1330" y="3729"/>
                    <a:pt x="1332" y="3723"/>
                  </a:cubicBezTo>
                  <a:close/>
                  <a:moveTo>
                    <a:pt x="2519" y="3389"/>
                  </a:moveTo>
                  <a:cubicBezTo>
                    <a:pt x="2519" y="3470"/>
                    <a:pt x="2517" y="3554"/>
                    <a:pt x="2527" y="3635"/>
                  </a:cubicBezTo>
                  <a:cubicBezTo>
                    <a:pt x="2530" y="3637"/>
                    <a:pt x="2530" y="3639"/>
                    <a:pt x="2530" y="3641"/>
                  </a:cubicBezTo>
                  <a:cubicBezTo>
                    <a:pt x="2347" y="3817"/>
                    <a:pt x="2150" y="3971"/>
                    <a:pt x="1949" y="4123"/>
                  </a:cubicBezTo>
                  <a:cubicBezTo>
                    <a:pt x="1948" y="4123"/>
                    <a:pt x="1947" y="4122"/>
                    <a:pt x="1945" y="4122"/>
                  </a:cubicBezTo>
                  <a:cubicBezTo>
                    <a:pt x="1942" y="4122"/>
                    <a:pt x="1938" y="4124"/>
                    <a:pt x="1936" y="4128"/>
                  </a:cubicBezTo>
                  <a:cubicBezTo>
                    <a:pt x="1936" y="4130"/>
                    <a:pt x="1936" y="4132"/>
                    <a:pt x="1936" y="4134"/>
                  </a:cubicBezTo>
                  <a:cubicBezTo>
                    <a:pt x="1936" y="4134"/>
                    <a:pt x="1935" y="4134"/>
                    <a:pt x="1934" y="4134"/>
                  </a:cubicBezTo>
                  <a:cubicBezTo>
                    <a:pt x="1927" y="4134"/>
                    <a:pt x="1921" y="4143"/>
                    <a:pt x="1923" y="4151"/>
                  </a:cubicBezTo>
                  <a:cubicBezTo>
                    <a:pt x="1926" y="4153"/>
                    <a:pt x="1928" y="4158"/>
                    <a:pt x="1932" y="4158"/>
                  </a:cubicBezTo>
                  <a:cubicBezTo>
                    <a:pt x="1902" y="4372"/>
                    <a:pt x="1932" y="4609"/>
                    <a:pt x="1945" y="4824"/>
                  </a:cubicBezTo>
                  <a:cubicBezTo>
                    <a:pt x="1951" y="4948"/>
                    <a:pt x="1960" y="5072"/>
                    <a:pt x="1971" y="5194"/>
                  </a:cubicBezTo>
                  <a:cubicBezTo>
                    <a:pt x="1975" y="5256"/>
                    <a:pt x="1979" y="5318"/>
                    <a:pt x="1986" y="5378"/>
                  </a:cubicBezTo>
                  <a:cubicBezTo>
                    <a:pt x="1990" y="5410"/>
                    <a:pt x="1992" y="5440"/>
                    <a:pt x="1996" y="5470"/>
                  </a:cubicBezTo>
                  <a:cubicBezTo>
                    <a:pt x="1992" y="5488"/>
                    <a:pt x="1992" y="5503"/>
                    <a:pt x="1998" y="5513"/>
                  </a:cubicBezTo>
                  <a:cubicBezTo>
                    <a:pt x="1994" y="5515"/>
                    <a:pt x="1992" y="5518"/>
                    <a:pt x="1990" y="5520"/>
                  </a:cubicBezTo>
                  <a:cubicBezTo>
                    <a:pt x="1988" y="5522"/>
                    <a:pt x="1988" y="5524"/>
                    <a:pt x="1986" y="5526"/>
                  </a:cubicBezTo>
                  <a:cubicBezTo>
                    <a:pt x="1979" y="5537"/>
                    <a:pt x="1983" y="5548"/>
                    <a:pt x="1992" y="5554"/>
                  </a:cubicBezTo>
                  <a:cubicBezTo>
                    <a:pt x="1961" y="5554"/>
                    <a:pt x="1930" y="5554"/>
                    <a:pt x="1900" y="5554"/>
                  </a:cubicBezTo>
                  <a:cubicBezTo>
                    <a:pt x="1528" y="5554"/>
                    <a:pt x="1156" y="5543"/>
                    <a:pt x="784" y="5541"/>
                  </a:cubicBezTo>
                  <a:cubicBezTo>
                    <a:pt x="790" y="5380"/>
                    <a:pt x="803" y="5226"/>
                    <a:pt x="823" y="5068"/>
                  </a:cubicBezTo>
                  <a:cubicBezTo>
                    <a:pt x="824" y="5057"/>
                    <a:pt x="814" y="5051"/>
                    <a:pt x="805" y="5051"/>
                  </a:cubicBezTo>
                  <a:cubicBezTo>
                    <a:pt x="798" y="5051"/>
                    <a:pt x="790" y="5055"/>
                    <a:pt x="788" y="5063"/>
                  </a:cubicBezTo>
                  <a:cubicBezTo>
                    <a:pt x="758" y="5218"/>
                    <a:pt x="748" y="5383"/>
                    <a:pt x="758" y="5541"/>
                  </a:cubicBezTo>
                  <a:cubicBezTo>
                    <a:pt x="679" y="5540"/>
                    <a:pt x="600" y="5540"/>
                    <a:pt x="521" y="5540"/>
                  </a:cubicBezTo>
                  <a:cubicBezTo>
                    <a:pt x="363" y="5540"/>
                    <a:pt x="206" y="5542"/>
                    <a:pt x="47" y="5548"/>
                  </a:cubicBezTo>
                  <a:cubicBezTo>
                    <a:pt x="43" y="5548"/>
                    <a:pt x="39" y="5550"/>
                    <a:pt x="37" y="5554"/>
                  </a:cubicBezTo>
                  <a:cubicBezTo>
                    <a:pt x="37" y="5554"/>
                    <a:pt x="37" y="5554"/>
                    <a:pt x="37" y="5552"/>
                  </a:cubicBezTo>
                  <a:cubicBezTo>
                    <a:pt x="107" y="5192"/>
                    <a:pt x="186" y="4858"/>
                    <a:pt x="407" y="4556"/>
                  </a:cubicBezTo>
                  <a:cubicBezTo>
                    <a:pt x="617" y="4265"/>
                    <a:pt x="900" y="4089"/>
                    <a:pt x="1230" y="3969"/>
                  </a:cubicBezTo>
                  <a:cubicBezTo>
                    <a:pt x="1289" y="4175"/>
                    <a:pt x="1431" y="4432"/>
                    <a:pt x="1469" y="4483"/>
                  </a:cubicBezTo>
                  <a:cubicBezTo>
                    <a:pt x="1473" y="4488"/>
                    <a:pt x="1477" y="4490"/>
                    <a:pt x="1481" y="4490"/>
                  </a:cubicBezTo>
                  <a:cubicBezTo>
                    <a:pt x="1484" y="4490"/>
                    <a:pt x="1488" y="4488"/>
                    <a:pt x="1491" y="4485"/>
                  </a:cubicBezTo>
                  <a:cubicBezTo>
                    <a:pt x="1495" y="4490"/>
                    <a:pt x="1501" y="4493"/>
                    <a:pt x="1507" y="4493"/>
                  </a:cubicBezTo>
                  <a:cubicBezTo>
                    <a:pt x="1515" y="4493"/>
                    <a:pt x="1524" y="4488"/>
                    <a:pt x="1527" y="4479"/>
                  </a:cubicBezTo>
                  <a:cubicBezTo>
                    <a:pt x="1589" y="4312"/>
                    <a:pt x="1729" y="4200"/>
                    <a:pt x="1906" y="4175"/>
                  </a:cubicBezTo>
                  <a:cubicBezTo>
                    <a:pt x="1917" y="4173"/>
                    <a:pt x="1921" y="4162"/>
                    <a:pt x="1919" y="4151"/>
                  </a:cubicBezTo>
                  <a:cubicBezTo>
                    <a:pt x="1919" y="4147"/>
                    <a:pt x="1917" y="4143"/>
                    <a:pt x="1915" y="4140"/>
                  </a:cubicBezTo>
                  <a:cubicBezTo>
                    <a:pt x="1746" y="3960"/>
                    <a:pt x="1553" y="3798"/>
                    <a:pt x="1330" y="3688"/>
                  </a:cubicBezTo>
                  <a:cubicBezTo>
                    <a:pt x="1334" y="3686"/>
                    <a:pt x="1337" y="3682"/>
                    <a:pt x="1337" y="3678"/>
                  </a:cubicBezTo>
                  <a:cubicBezTo>
                    <a:pt x="1345" y="3588"/>
                    <a:pt x="1341" y="3494"/>
                    <a:pt x="1334" y="3404"/>
                  </a:cubicBezTo>
                  <a:lnTo>
                    <a:pt x="1334" y="3404"/>
                  </a:lnTo>
                  <a:cubicBezTo>
                    <a:pt x="1506" y="3456"/>
                    <a:pt x="1692" y="3477"/>
                    <a:pt x="1876" y="3477"/>
                  </a:cubicBezTo>
                  <a:cubicBezTo>
                    <a:pt x="2007" y="3477"/>
                    <a:pt x="2137" y="3466"/>
                    <a:pt x="2260" y="3449"/>
                  </a:cubicBezTo>
                  <a:cubicBezTo>
                    <a:pt x="2345" y="3436"/>
                    <a:pt x="2433" y="3416"/>
                    <a:pt x="2519" y="3389"/>
                  </a:cubicBezTo>
                  <a:close/>
                  <a:moveTo>
                    <a:pt x="1752" y="0"/>
                  </a:moveTo>
                  <a:cubicBezTo>
                    <a:pt x="1491" y="20"/>
                    <a:pt x="1245" y="99"/>
                    <a:pt x="1026" y="245"/>
                  </a:cubicBezTo>
                  <a:cubicBezTo>
                    <a:pt x="1020" y="182"/>
                    <a:pt x="1015" y="123"/>
                    <a:pt x="1015" y="60"/>
                  </a:cubicBezTo>
                  <a:cubicBezTo>
                    <a:pt x="1015" y="48"/>
                    <a:pt x="1005" y="41"/>
                    <a:pt x="994" y="41"/>
                  </a:cubicBezTo>
                  <a:cubicBezTo>
                    <a:pt x="990" y="41"/>
                    <a:pt x="985" y="42"/>
                    <a:pt x="981" y="45"/>
                  </a:cubicBezTo>
                  <a:cubicBezTo>
                    <a:pt x="902" y="118"/>
                    <a:pt x="857" y="212"/>
                    <a:pt x="848" y="320"/>
                  </a:cubicBezTo>
                  <a:cubicBezTo>
                    <a:pt x="803" y="298"/>
                    <a:pt x="754" y="287"/>
                    <a:pt x="703" y="287"/>
                  </a:cubicBezTo>
                  <a:cubicBezTo>
                    <a:pt x="690" y="287"/>
                    <a:pt x="679" y="307"/>
                    <a:pt x="690" y="317"/>
                  </a:cubicBezTo>
                  <a:cubicBezTo>
                    <a:pt x="726" y="345"/>
                    <a:pt x="754" y="377"/>
                    <a:pt x="780" y="412"/>
                  </a:cubicBezTo>
                  <a:cubicBezTo>
                    <a:pt x="613" y="433"/>
                    <a:pt x="461" y="544"/>
                    <a:pt x="381" y="688"/>
                  </a:cubicBezTo>
                  <a:cubicBezTo>
                    <a:pt x="327" y="785"/>
                    <a:pt x="331" y="873"/>
                    <a:pt x="421" y="873"/>
                  </a:cubicBezTo>
                  <a:cubicBezTo>
                    <a:pt x="426" y="873"/>
                    <a:pt x="431" y="873"/>
                    <a:pt x="437" y="872"/>
                  </a:cubicBezTo>
                  <a:lnTo>
                    <a:pt x="437" y="872"/>
                  </a:lnTo>
                  <a:cubicBezTo>
                    <a:pt x="296" y="1076"/>
                    <a:pt x="257" y="1326"/>
                    <a:pt x="334" y="1564"/>
                  </a:cubicBezTo>
                  <a:cubicBezTo>
                    <a:pt x="337" y="1572"/>
                    <a:pt x="345" y="1578"/>
                    <a:pt x="353" y="1578"/>
                  </a:cubicBezTo>
                  <a:cubicBezTo>
                    <a:pt x="356" y="1578"/>
                    <a:pt x="359" y="1577"/>
                    <a:pt x="362" y="1575"/>
                  </a:cubicBezTo>
                  <a:cubicBezTo>
                    <a:pt x="384" y="1562"/>
                    <a:pt x="401" y="1547"/>
                    <a:pt x="418" y="1532"/>
                  </a:cubicBezTo>
                  <a:lnTo>
                    <a:pt x="418" y="1532"/>
                  </a:lnTo>
                  <a:cubicBezTo>
                    <a:pt x="407" y="1654"/>
                    <a:pt x="414" y="1772"/>
                    <a:pt x="450" y="1889"/>
                  </a:cubicBezTo>
                  <a:cubicBezTo>
                    <a:pt x="375" y="1932"/>
                    <a:pt x="317" y="2007"/>
                    <a:pt x="309" y="2095"/>
                  </a:cubicBezTo>
                  <a:cubicBezTo>
                    <a:pt x="294" y="2241"/>
                    <a:pt x="422" y="2387"/>
                    <a:pt x="569" y="2387"/>
                  </a:cubicBezTo>
                  <a:cubicBezTo>
                    <a:pt x="575" y="2387"/>
                    <a:pt x="581" y="2387"/>
                    <a:pt x="587" y="2386"/>
                  </a:cubicBezTo>
                  <a:cubicBezTo>
                    <a:pt x="628" y="2798"/>
                    <a:pt x="795" y="3174"/>
                    <a:pt x="1206" y="3354"/>
                  </a:cubicBezTo>
                  <a:cubicBezTo>
                    <a:pt x="1236" y="3369"/>
                    <a:pt x="1270" y="3380"/>
                    <a:pt x="1302" y="3393"/>
                  </a:cubicBezTo>
                  <a:cubicBezTo>
                    <a:pt x="1296" y="3485"/>
                    <a:pt x="1292" y="3586"/>
                    <a:pt x="1300" y="3678"/>
                  </a:cubicBezTo>
                  <a:cubicBezTo>
                    <a:pt x="1300" y="3678"/>
                    <a:pt x="1300" y="3678"/>
                    <a:pt x="1300" y="3680"/>
                  </a:cubicBezTo>
                  <a:cubicBezTo>
                    <a:pt x="1292" y="3682"/>
                    <a:pt x="1289" y="3695"/>
                    <a:pt x="1298" y="3701"/>
                  </a:cubicBezTo>
                  <a:cubicBezTo>
                    <a:pt x="1300" y="3703"/>
                    <a:pt x="1300" y="3703"/>
                    <a:pt x="1300" y="3703"/>
                  </a:cubicBezTo>
                  <a:cubicBezTo>
                    <a:pt x="1299" y="3703"/>
                    <a:pt x="1298" y="3703"/>
                    <a:pt x="1297" y="3703"/>
                  </a:cubicBezTo>
                  <a:cubicBezTo>
                    <a:pt x="1195" y="3703"/>
                    <a:pt x="1189" y="3805"/>
                    <a:pt x="1221" y="3937"/>
                  </a:cubicBezTo>
                  <a:cubicBezTo>
                    <a:pt x="525" y="4074"/>
                    <a:pt x="26" y="4875"/>
                    <a:pt x="0" y="5548"/>
                  </a:cubicBezTo>
                  <a:cubicBezTo>
                    <a:pt x="0" y="5558"/>
                    <a:pt x="11" y="5565"/>
                    <a:pt x="20" y="5565"/>
                  </a:cubicBezTo>
                  <a:cubicBezTo>
                    <a:pt x="26" y="5565"/>
                    <a:pt x="31" y="5563"/>
                    <a:pt x="34" y="5558"/>
                  </a:cubicBezTo>
                  <a:lnTo>
                    <a:pt x="34" y="5558"/>
                  </a:lnTo>
                  <a:cubicBezTo>
                    <a:pt x="32" y="5565"/>
                    <a:pt x="37" y="5575"/>
                    <a:pt x="47" y="5575"/>
                  </a:cubicBezTo>
                  <a:cubicBezTo>
                    <a:pt x="364" y="5599"/>
                    <a:pt x="683" y="5605"/>
                    <a:pt x="1002" y="5605"/>
                  </a:cubicBezTo>
                  <a:cubicBezTo>
                    <a:pt x="1348" y="5605"/>
                    <a:pt x="1694" y="5598"/>
                    <a:pt x="2037" y="5597"/>
                  </a:cubicBezTo>
                  <a:cubicBezTo>
                    <a:pt x="2701" y="5592"/>
                    <a:pt x="3365" y="5580"/>
                    <a:pt x="4027" y="5558"/>
                  </a:cubicBezTo>
                  <a:cubicBezTo>
                    <a:pt x="4054" y="5558"/>
                    <a:pt x="4054" y="5515"/>
                    <a:pt x="4027" y="5515"/>
                  </a:cubicBezTo>
                  <a:lnTo>
                    <a:pt x="4024" y="5515"/>
                  </a:lnTo>
                  <a:cubicBezTo>
                    <a:pt x="3727" y="5524"/>
                    <a:pt x="3431" y="5533"/>
                    <a:pt x="3136" y="5539"/>
                  </a:cubicBezTo>
                  <a:cubicBezTo>
                    <a:pt x="3161" y="5391"/>
                    <a:pt x="3161" y="5235"/>
                    <a:pt x="3138" y="5087"/>
                  </a:cubicBezTo>
                  <a:cubicBezTo>
                    <a:pt x="3137" y="5078"/>
                    <a:pt x="3130" y="5075"/>
                    <a:pt x="3122" y="5075"/>
                  </a:cubicBezTo>
                  <a:cubicBezTo>
                    <a:pt x="3112" y="5075"/>
                    <a:pt x="3102" y="5081"/>
                    <a:pt x="3104" y="5091"/>
                  </a:cubicBezTo>
                  <a:cubicBezTo>
                    <a:pt x="3119" y="5241"/>
                    <a:pt x="3119" y="5389"/>
                    <a:pt x="3112" y="5539"/>
                  </a:cubicBezTo>
                  <a:cubicBezTo>
                    <a:pt x="2754" y="5545"/>
                    <a:pt x="2395" y="5552"/>
                    <a:pt x="2037" y="5554"/>
                  </a:cubicBezTo>
                  <a:lnTo>
                    <a:pt x="2031" y="5554"/>
                  </a:lnTo>
                  <a:cubicBezTo>
                    <a:pt x="2069" y="5500"/>
                    <a:pt x="2026" y="5370"/>
                    <a:pt x="2022" y="5310"/>
                  </a:cubicBezTo>
                  <a:cubicBezTo>
                    <a:pt x="2009" y="5171"/>
                    <a:pt x="1998" y="5031"/>
                    <a:pt x="1990" y="4894"/>
                  </a:cubicBezTo>
                  <a:cubicBezTo>
                    <a:pt x="1981" y="4764"/>
                    <a:pt x="1975" y="4631"/>
                    <a:pt x="1971" y="4500"/>
                  </a:cubicBezTo>
                  <a:cubicBezTo>
                    <a:pt x="1966" y="4389"/>
                    <a:pt x="1973" y="4273"/>
                    <a:pt x="1958" y="4162"/>
                  </a:cubicBezTo>
                  <a:lnTo>
                    <a:pt x="1958" y="4162"/>
                  </a:lnTo>
                  <a:cubicBezTo>
                    <a:pt x="2112" y="4198"/>
                    <a:pt x="2232" y="4290"/>
                    <a:pt x="2303" y="4434"/>
                  </a:cubicBezTo>
                  <a:cubicBezTo>
                    <a:pt x="2306" y="4441"/>
                    <a:pt x="2312" y="4444"/>
                    <a:pt x="2318" y="4444"/>
                  </a:cubicBezTo>
                  <a:cubicBezTo>
                    <a:pt x="2323" y="4444"/>
                    <a:pt x="2327" y="4443"/>
                    <a:pt x="2330" y="4440"/>
                  </a:cubicBezTo>
                  <a:cubicBezTo>
                    <a:pt x="2333" y="4440"/>
                    <a:pt x="2337" y="4440"/>
                    <a:pt x="2339" y="4436"/>
                  </a:cubicBezTo>
                  <a:cubicBezTo>
                    <a:pt x="2461" y="4322"/>
                    <a:pt x="2555" y="4166"/>
                    <a:pt x="2617" y="4012"/>
                  </a:cubicBezTo>
                  <a:cubicBezTo>
                    <a:pt x="2632" y="3975"/>
                    <a:pt x="2641" y="3939"/>
                    <a:pt x="2645" y="3907"/>
                  </a:cubicBezTo>
                  <a:lnTo>
                    <a:pt x="2647" y="3907"/>
                  </a:lnTo>
                  <a:cubicBezTo>
                    <a:pt x="2827" y="3969"/>
                    <a:pt x="3003" y="4016"/>
                    <a:pt x="3170" y="4113"/>
                  </a:cubicBezTo>
                  <a:cubicBezTo>
                    <a:pt x="3320" y="4200"/>
                    <a:pt x="3457" y="4312"/>
                    <a:pt x="3575" y="4442"/>
                  </a:cubicBezTo>
                  <a:cubicBezTo>
                    <a:pt x="3840" y="4738"/>
                    <a:pt x="3971" y="5102"/>
                    <a:pt x="4003" y="5494"/>
                  </a:cubicBezTo>
                  <a:cubicBezTo>
                    <a:pt x="4005" y="5507"/>
                    <a:pt x="4014" y="5513"/>
                    <a:pt x="4024" y="5513"/>
                  </a:cubicBezTo>
                  <a:cubicBezTo>
                    <a:pt x="4035" y="5513"/>
                    <a:pt x="4044" y="5507"/>
                    <a:pt x="4044" y="5494"/>
                  </a:cubicBezTo>
                  <a:cubicBezTo>
                    <a:pt x="4035" y="5106"/>
                    <a:pt x="3872" y="4717"/>
                    <a:pt x="3618" y="4427"/>
                  </a:cubicBezTo>
                  <a:cubicBezTo>
                    <a:pt x="3382" y="4158"/>
                    <a:pt x="3014" y="3913"/>
                    <a:pt x="2649" y="3881"/>
                  </a:cubicBezTo>
                  <a:lnTo>
                    <a:pt x="2645" y="3881"/>
                  </a:lnTo>
                  <a:cubicBezTo>
                    <a:pt x="2645" y="3806"/>
                    <a:pt x="2615" y="3738"/>
                    <a:pt x="2560" y="3667"/>
                  </a:cubicBezTo>
                  <a:cubicBezTo>
                    <a:pt x="2562" y="3667"/>
                    <a:pt x="2562" y="3665"/>
                    <a:pt x="2564" y="3665"/>
                  </a:cubicBezTo>
                  <a:cubicBezTo>
                    <a:pt x="2572" y="3654"/>
                    <a:pt x="2570" y="3644"/>
                    <a:pt x="2564" y="3637"/>
                  </a:cubicBezTo>
                  <a:cubicBezTo>
                    <a:pt x="2564" y="3635"/>
                    <a:pt x="2566" y="3633"/>
                    <a:pt x="2566" y="3631"/>
                  </a:cubicBezTo>
                  <a:cubicBezTo>
                    <a:pt x="2566" y="3547"/>
                    <a:pt x="2553" y="3464"/>
                    <a:pt x="2542" y="3380"/>
                  </a:cubicBezTo>
                  <a:cubicBezTo>
                    <a:pt x="2542" y="3380"/>
                    <a:pt x="2542" y="3380"/>
                    <a:pt x="2542" y="3378"/>
                  </a:cubicBezTo>
                  <a:cubicBezTo>
                    <a:pt x="2632" y="3346"/>
                    <a:pt x="2720" y="3305"/>
                    <a:pt x="2799" y="3254"/>
                  </a:cubicBezTo>
                  <a:cubicBezTo>
                    <a:pt x="2883" y="3241"/>
                    <a:pt x="2962" y="3219"/>
                    <a:pt x="3037" y="3183"/>
                  </a:cubicBezTo>
                  <a:cubicBezTo>
                    <a:pt x="3316" y="3044"/>
                    <a:pt x="3350" y="2774"/>
                    <a:pt x="3331" y="2491"/>
                  </a:cubicBezTo>
                  <a:cubicBezTo>
                    <a:pt x="3328" y="2478"/>
                    <a:pt x="3320" y="2472"/>
                    <a:pt x="3311" y="2470"/>
                  </a:cubicBezTo>
                  <a:cubicBezTo>
                    <a:pt x="3310" y="2470"/>
                    <a:pt x="3308" y="2469"/>
                    <a:pt x="3307" y="2469"/>
                  </a:cubicBezTo>
                  <a:cubicBezTo>
                    <a:pt x="3295" y="2469"/>
                    <a:pt x="3286" y="2476"/>
                    <a:pt x="3288" y="2491"/>
                  </a:cubicBezTo>
                  <a:cubicBezTo>
                    <a:pt x="3298" y="2635"/>
                    <a:pt x="3309" y="2791"/>
                    <a:pt x="3245" y="2926"/>
                  </a:cubicBezTo>
                  <a:cubicBezTo>
                    <a:pt x="3185" y="3048"/>
                    <a:pt x="3065" y="3134"/>
                    <a:pt x="2936" y="3177"/>
                  </a:cubicBezTo>
                  <a:cubicBezTo>
                    <a:pt x="2919" y="3183"/>
                    <a:pt x="2900" y="3189"/>
                    <a:pt x="2883" y="3194"/>
                  </a:cubicBezTo>
                  <a:cubicBezTo>
                    <a:pt x="2969" y="3125"/>
                    <a:pt x="3041" y="3042"/>
                    <a:pt x="3097" y="2943"/>
                  </a:cubicBezTo>
                  <a:cubicBezTo>
                    <a:pt x="3183" y="2793"/>
                    <a:pt x="3211" y="2624"/>
                    <a:pt x="3226" y="2455"/>
                  </a:cubicBezTo>
                  <a:cubicBezTo>
                    <a:pt x="3228" y="2459"/>
                    <a:pt x="3234" y="2463"/>
                    <a:pt x="3241" y="2463"/>
                  </a:cubicBezTo>
                  <a:cubicBezTo>
                    <a:pt x="3260" y="2463"/>
                    <a:pt x="3283" y="2466"/>
                    <a:pt x="3311" y="2468"/>
                  </a:cubicBezTo>
                  <a:cubicBezTo>
                    <a:pt x="3334" y="2470"/>
                    <a:pt x="3359" y="2472"/>
                    <a:pt x="3383" y="2472"/>
                  </a:cubicBezTo>
                  <a:cubicBezTo>
                    <a:pt x="3426" y="2472"/>
                    <a:pt x="3466" y="2465"/>
                    <a:pt x="3487" y="2442"/>
                  </a:cubicBezTo>
                  <a:cubicBezTo>
                    <a:pt x="3510" y="2416"/>
                    <a:pt x="3495" y="2346"/>
                    <a:pt x="3495" y="2316"/>
                  </a:cubicBezTo>
                  <a:cubicBezTo>
                    <a:pt x="3493" y="2234"/>
                    <a:pt x="3493" y="2153"/>
                    <a:pt x="3491" y="2074"/>
                  </a:cubicBezTo>
                  <a:cubicBezTo>
                    <a:pt x="3491" y="1999"/>
                    <a:pt x="3489" y="1926"/>
                    <a:pt x="3487" y="1851"/>
                  </a:cubicBezTo>
                  <a:cubicBezTo>
                    <a:pt x="3487" y="1817"/>
                    <a:pt x="3495" y="1763"/>
                    <a:pt x="3476" y="1729"/>
                  </a:cubicBezTo>
                  <a:cubicBezTo>
                    <a:pt x="3461" y="1699"/>
                    <a:pt x="3438" y="1684"/>
                    <a:pt x="3410" y="1677"/>
                  </a:cubicBezTo>
                  <a:cubicBezTo>
                    <a:pt x="3410" y="1675"/>
                    <a:pt x="3410" y="1675"/>
                    <a:pt x="3410" y="1675"/>
                  </a:cubicBezTo>
                  <a:cubicBezTo>
                    <a:pt x="3388" y="1579"/>
                    <a:pt x="3367" y="1483"/>
                    <a:pt x="3346" y="1388"/>
                  </a:cubicBezTo>
                  <a:lnTo>
                    <a:pt x="3346" y="1388"/>
                  </a:lnTo>
                  <a:cubicBezTo>
                    <a:pt x="3367" y="1403"/>
                    <a:pt x="3388" y="1418"/>
                    <a:pt x="3410" y="1435"/>
                  </a:cubicBezTo>
                  <a:cubicBezTo>
                    <a:pt x="3413" y="1437"/>
                    <a:pt x="3416" y="1438"/>
                    <a:pt x="3419" y="1438"/>
                  </a:cubicBezTo>
                  <a:cubicBezTo>
                    <a:pt x="3430" y="1438"/>
                    <a:pt x="3442" y="1428"/>
                    <a:pt x="3442" y="1416"/>
                  </a:cubicBezTo>
                  <a:cubicBezTo>
                    <a:pt x="3427" y="1215"/>
                    <a:pt x="3367" y="1024"/>
                    <a:pt x="3262" y="853"/>
                  </a:cubicBezTo>
                  <a:lnTo>
                    <a:pt x="3262" y="853"/>
                  </a:lnTo>
                  <a:lnTo>
                    <a:pt x="3350" y="885"/>
                  </a:lnTo>
                  <a:cubicBezTo>
                    <a:pt x="3352" y="886"/>
                    <a:pt x="3353" y="886"/>
                    <a:pt x="3355" y="886"/>
                  </a:cubicBezTo>
                  <a:cubicBezTo>
                    <a:pt x="3368" y="886"/>
                    <a:pt x="3381" y="866"/>
                    <a:pt x="3373" y="855"/>
                  </a:cubicBezTo>
                  <a:cubicBezTo>
                    <a:pt x="3181" y="587"/>
                    <a:pt x="2919" y="390"/>
                    <a:pt x="2613" y="277"/>
                  </a:cubicBezTo>
                  <a:lnTo>
                    <a:pt x="2701" y="245"/>
                  </a:lnTo>
                  <a:cubicBezTo>
                    <a:pt x="2720" y="238"/>
                    <a:pt x="2720" y="212"/>
                    <a:pt x="2701" y="206"/>
                  </a:cubicBezTo>
                  <a:cubicBezTo>
                    <a:pt x="2458" y="127"/>
                    <a:pt x="2208" y="86"/>
                    <a:pt x="1956" y="86"/>
                  </a:cubicBezTo>
                  <a:cubicBezTo>
                    <a:pt x="1881" y="86"/>
                    <a:pt x="1806" y="89"/>
                    <a:pt x="1731" y="97"/>
                  </a:cubicBezTo>
                  <a:cubicBezTo>
                    <a:pt x="1744" y="75"/>
                    <a:pt x="1756" y="54"/>
                    <a:pt x="1769" y="30"/>
                  </a:cubicBezTo>
                  <a:cubicBezTo>
                    <a:pt x="1776" y="20"/>
                    <a:pt x="1767" y="0"/>
                    <a:pt x="1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4546159" y="2902607"/>
              <a:ext cx="584045" cy="465420"/>
            </a:xfrm>
            <a:custGeom>
              <a:avLst/>
              <a:gdLst/>
              <a:ahLst/>
              <a:cxnLst/>
              <a:rect l="l" t="t" r="r" b="b"/>
              <a:pathLst>
                <a:path w="2068" h="1648" extrusionOk="0">
                  <a:moveTo>
                    <a:pt x="1394" y="415"/>
                  </a:moveTo>
                  <a:cubicBezTo>
                    <a:pt x="1396" y="415"/>
                    <a:pt x="1398" y="415"/>
                    <a:pt x="1399" y="416"/>
                  </a:cubicBezTo>
                  <a:cubicBezTo>
                    <a:pt x="1446" y="457"/>
                    <a:pt x="1493" y="524"/>
                    <a:pt x="1502" y="588"/>
                  </a:cubicBezTo>
                  <a:cubicBezTo>
                    <a:pt x="1503" y="598"/>
                    <a:pt x="1496" y="604"/>
                    <a:pt x="1489" y="604"/>
                  </a:cubicBezTo>
                  <a:cubicBezTo>
                    <a:pt x="1484" y="604"/>
                    <a:pt x="1479" y="601"/>
                    <a:pt x="1476" y="594"/>
                  </a:cubicBezTo>
                  <a:cubicBezTo>
                    <a:pt x="1466" y="564"/>
                    <a:pt x="1457" y="534"/>
                    <a:pt x="1442" y="506"/>
                  </a:cubicBezTo>
                  <a:cubicBezTo>
                    <a:pt x="1427" y="479"/>
                    <a:pt x="1408" y="455"/>
                    <a:pt x="1386" y="431"/>
                  </a:cubicBezTo>
                  <a:cubicBezTo>
                    <a:pt x="1379" y="424"/>
                    <a:pt x="1387" y="415"/>
                    <a:pt x="1394" y="415"/>
                  </a:cubicBezTo>
                  <a:close/>
                  <a:moveTo>
                    <a:pt x="1384" y="484"/>
                  </a:moveTo>
                  <a:cubicBezTo>
                    <a:pt x="1387" y="484"/>
                    <a:pt x="1389" y="485"/>
                    <a:pt x="1391" y="487"/>
                  </a:cubicBezTo>
                  <a:cubicBezTo>
                    <a:pt x="1423" y="530"/>
                    <a:pt x="1459" y="573"/>
                    <a:pt x="1489" y="620"/>
                  </a:cubicBezTo>
                  <a:cubicBezTo>
                    <a:pt x="1494" y="628"/>
                    <a:pt x="1485" y="639"/>
                    <a:pt x="1477" y="639"/>
                  </a:cubicBezTo>
                  <a:cubicBezTo>
                    <a:pt x="1475" y="639"/>
                    <a:pt x="1472" y="637"/>
                    <a:pt x="1470" y="635"/>
                  </a:cubicBezTo>
                  <a:cubicBezTo>
                    <a:pt x="1436" y="592"/>
                    <a:pt x="1406" y="545"/>
                    <a:pt x="1376" y="498"/>
                  </a:cubicBezTo>
                  <a:cubicBezTo>
                    <a:pt x="1371" y="491"/>
                    <a:pt x="1378" y="484"/>
                    <a:pt x="1384" y="484"/>
                  </a:cubicBezTo>
                  <a:close/>
                  <a:moveTo>
                    <a:pt x="688" y="1"/>
                  </a:moveTo>
                  <a:cubicBezTo>
                    <a:pt x="684" y="33"/>
                    <a:pt x="675" y="69"/>
                    <a:pt x="660" y="106"/>
                  </a:cubicBezTo>
                  <a:cubicBezTo>
                    <a:pt x="598" y="260"/>
                    <a:pt x="504" y="416"/>
                    <a:pt x="382" y="530"/>
                  </a:cubicBezTo>
                  <a:cubicBezTo>
                    <a:pt x="380" y="534"/>
                    <a:pt x="376" y="534"/>
                    <a:pt x="373" y="534"/>
                  </a:cubicBezTo>
                  <a:cubicBezTo>
                    <a:pt x="370" y="537"/>
                    <a:pt x="366" y="538"/>
                    <a:pt x="361" y="538"/>
                  </a:cubicBezTo>
                  <a:cubicBezTo>
                    <a:pt x="356" y="538"/>
                    <a:pt x="350" y="535"/>
                    <a:pt x="348" y="528"/>
                  </a:cubicBezTo>
                  <a:cubicBezTo>
                    <a:pt x="275" y="386"/>
                    <a:pt x="155" y="292"/>
                    <a:pt x="1" y="256"/>
                  </a:cubicBezTo>
                  <a:lnTo>
                    <a:pt x="1" y="256"/>
                  </a:lnTo>
                  <a:cubicBezTo>
                    <a:pt x="16" y="367"/>
                    <a:pt x="11" y="483"/>
                    <a:pt x="14" y="594"/>
                  </a:cubicBezTo>
                  <a:cubicBezTo>
                    <a:pt x="20" y="725"/>
                    <a:pt x="26" y="858"/>
                    <a:pt x="33" y="988"/>
                  </a:cubicBezTo>
                  <a:cubicBezTo>
                    <a:pt x="41" y="1125"/>
                    <a:pt x="52" y="1265"/>
                    <a:pt x="65" y="1404"/>
                  </a:cubicBezTo>
                  <a:cubicBezTo>
                    <a:pt x="71" y="1464"/>
                    <a:pt x="112" y="1597"/>
                    <a:pt x="74" y="1648"/>
                  </a:cubicBezTo>
                  <a:lnTo>
                    <a:pt x="82" y="1648"/>
                  </a:lnTo>
                  <a:cubicBezTo>
                    <a:pt x="440" y="1646"/>
                    <a:pt x="797" y="1642"/>
                    <a:pt x="1155" y="1633"/>
                  </a:cubicBezTo>
                  <a:cubicBezTo>
                    <a:pt x="1162" y="1483"/>
                    <a:pt x="1162" y="1335"/>
                    <a:pt x="1147" y="1185"/>
                  </a:cubicBezTo>
                  <a:cubicBezTo>
                    <a:pt x="1145" y="1175"/>
                    <a:pt x="1155" y="1169"/>
                    <a:pt x="1165" y="1169"/>
                  </a:cubicBezTo>
                  <a:cubicBezTo>
                    <a:pt x="1173" y="1169"/>
                    <a:pt x="1180" y="1172"/>
                    <a:pt x="1181" y="1181"/>
                  </a:cubicBezTo>
                  <a:cubicBezTo>
                    <a:pt x="1204" y="1329"/>
                    <a:pt x="1204" y="1485"/>
                    <a:pt x="1179" y="1633"/>
                  </a:cubicBezTo>
                  <a:cubicBezTo>
                    <a:pt x="1474" y="1627"/>
                    <a:pt x="1772" y="1620"/>
                    <a:pt x="2067" y="1609"/>
                  </a:cubicBezTo>
                  <a:lnTo>
                    <a:pt x="2067" y="1607"/>
                  </a:lnTo>
                  <a:cubicBezTo>
                    <a:pt x="2057" y="1607"/>
                    <a:pt x="2048" y="1601"/>
                    <a:pt x="2046" y="1588"/>
                  </a:cubicBezTo>
                  <a:cubicBezTo>
                    <a:pt x="2014" y="1196"/>
                    <a:pt x="1883" y="832"/>
                    <a:pt x="1618" y="536"/>
                  </a:cubicBezTo>
                  <a:cubicBezTo>
                    <a:pt x="1502" y="406"/>
                    <a:pt x="1363" y="294"/>
                    <a:pt x="1213" y="207"/>
                  </a:cubicBezTo>
                  <a:cubicBezTo>
                    <a:pt x="1046" y="110"/>
                    <a:pt x="870" y="63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4935611" y="3019810"/>
              <a:ext cx="35303" cy="53659"/>
            </a:xfrm>
            <a:custGeom>
              <a:avLst/>
              <a:gdLst/>
              <a:ahLst/>
              <a:cxnLst/>
              <a:rect l="l" t="t" r="r" b="b"/>
              <a:pathLst>
                <a:path w="125" h="190" extrusionOk="0">
                  <a:moveTo>
                    <a:pt x="14" y="1"/>
                  </a:moveTo>
                  <a:cubicBezTo>
                    <a:pt x="7" y="1"/>
                    <a:pt x="1" y="10"/>
                    <a:pt x="7" y="16"/>
                  </a:cubicBezTo>
                  <a:cubicBezTo>
                    <a:pt x="29" y="40"/>
                    <a:pt x="48" y="64"/>
                    <a:pt x="63" y="91"/>
                  </a:cubicBezTo>
                  <a:cubicBezTo>
                    <a:pt x="78" y="121"/>
                    <a:pt x="87" y="149"/>
                    <a:pt x="97" y="179"/>
                  </a:cubicBezTo>
                  <a:cubicBezTo>
                    <a:pt x="100" y="186"/>
                    <a:pt x="105" y="189"/>
                    <a:pt x="110" y="189"/>
                  </a:cubicBezTo>
                  <a:cubicBezTo>
                    <a:pt x="117" y="189"/>
                    <a:pt x="124" y="183"/>
                    <a:pt x="123" y="173"/>
                  </a:cubicBezTo>
                  <a:cubicBezTo>
                    <a:pt x="114" y="109"/>
                    <a:pt x="67" y="44"/>
                    <a:pt x="20" y="4"/>
                  </a:cubicBezTo>
                  <a:cubicBezTo>
                    <a:pt x="18" y="2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4904828" y="2281012"/>
              <a:ext cx="67498" cy="204751"/>
            </a:xfrm>
            <a:custGeom>
              <a:avLst/>
              <a:gdLst/>
              <a:ahLst/>
              <a:cxnLst/>
              <a:rect l="l" t="t" r="r" b="b"/>
              <a:pathLst>
                <a:path w="239" h="725" extrusionOk="0">
                  <a:moveTo>
                    <a:pt x="14" y="0"/>
                  </a:moveTo>
                  <a:lnTo>
                    <a:pt x="14" y="0"/>
                  </a:lnTo>
                  <a:cubicBezTo>
                    <a:pt x="16" y="223"/>
                    <a:pt x="14" y="444"/>
                    <a:pt x="3" y="664"/>
                  </a:cubicBezTo>
                  <a:cubicBezTo>
                    <a:pt x="3" y="683"/>
                    <a:pt x="1" y="703"/>
                    <a:pt x="1" y="724"/>
                  </a:cubicBezTo>
                  <a:cubicBezTo>
                    <a:pt x="3" y="720"/>
                    <a:pt x="9" y="718"/>
                    <a:pt x="16" y="718"/>
                  </a:cubicBezTo>
                  <a:cubicBezTo>
                    <a:pt x="61" y="716"/>
                    <a:pt x="108" y="716"/>
                    <a:pt x="153" y="716"/>
                  </a:cubicBezTo>
                  <a:cubicBezTo>
                    <a:pt x="211" y="716"/>
                    <a:pt x="219" y="716"/>
                    <a:pt x="228" y="656"/>
                  </a:cubicBezTo>
                  <a:cubicBezTo>
                    <a:pt x="238" y="570"/>
                    <a:pt x="223" y="476"/>
                    <a:pt x="223" y="390"/>
                  </a:cubicBezTo>
                  <a:cubicBezTo>
                    <a:pt x="221" y="304"/>
                    <a:pt x="234" y="210"/>
                    <a:pt x="219" y="124"/>
                  </a:cubicBezTo>
                  <a:cubicBezTo>
                    <a:pt x="230" y="84"/>
                    <a:pt x="215" y="58"/>
                    <a:pt x="172" y="43"/>
                  </a:cubicBezTo>
                  <a:cubicBezTo>
                    <a:pt x="156" y="16"/>
                    <a:pt x="136" y="2"/>
                    <a:pt x="112" y="2"/>
                  </a:cubicBezTo>
                  <a:cubicBezTo>
                    <a:pt x="104" y="2"/>
                    <a:pt x="96" y="3"/>
                    <a:pt x="86" y="7"/>
                  </a:cubicBezTo>
                  <a:cubicBezTo>
                    <a:pt x="65" y="2"/>
                    <a:pt x="37" y="5"/>
                    <a:pt x="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4933069" y="3039014"/>
              <a:ext cx="35303" cy="44057"/>
            </a:xfrm>
            <a:custGeom>
              <a:avLst/>
              <a:gdLst/>
              <a:ahLst/>
              <a:cxnLst/>
              <a:rect l="l" t="t" r="r" b="b"/>
              <a:pathLst>
                <a:path w="125" h="156" extrusionOk="0">
                  <a:moveTo>
                    <a:pt x="14" y="1"/>
                  </a:moveTo>
                  <a:cubicBezTo>
                    <a:pt x="8" y="1"/>
                    <a:pt x="1" y="8"/>
                    <a:pt x="6" y="15"/>
                  </a:cubicBezTo>
                  <a:cubicBezTo>
                    <a:pt x="36" y="62"/>
                    <a:pt x="64" y="109"/>
                    <a:pt x="100" y="152"/>
                  </a:cubicBezTo>
                  <a:cubicBezTo>
                    <a:pt x="102" y="154"/>
                    <a:pt x="105" y="156"/>
                    <a:pt x="107" y="156"/>
                  </a:cubicBezTo>
                  <a:cubicBezTo>
                    <a:pt x="115" y="156"/>
                    <a:pt x="124" y="145"/>
                    <a:pt x="119" y="137"/>
                  </a:cubicBezTo>
                  <a:cubicBezTo>
                    <a:pt x="89" y="90"/>
                    <a:pt x="53" y="47"/>
                    <a:pt x="21" y="4"/>
                  </a:cubicBezTo>
                  <a:cubicBezTo>
                    <a:pt x="19" y="2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4077348" y="1812202"/>
              <a:ext cx="875502" cy="519079"/>
            </a:xfrm>
            <a:custGeom>
              <a:avLst/>
              <a:gdLst/>
              <a:ahLst/>
              <a:cxnLst/>
              <a:rect l="l" t="t" r="r" b="b"/>
              <a:pathLst>
                <a:path w="3100" h="1838" extrusionOk="0">
                  <a:moveTo>
                    <a:pt x="1819" y="155"/>
                  </a:moveTo>
                  <a:cubicBezTo>
                    <a:pt x="1882" y="155"/>
                    <a:pt x="1946" y="158"/>
                    <a:pt x="2010" y="167"/>
                  </a:cubicBezTo>
                  <a:cubicBezTo>
                    <a:pt x="2022" y="169"/>
                    <a:pt x="2017" y="187"/>
                    <a:pt x="2007" y="187"/>
                  </a:cubicBezTo>
                  <a:cubicBezTo>
                    <a:pt x="2007" y="187"/>
                    <a:pt x="2006" y="187"/>
                    <a:pt x="2006" y="187"/>
                  </a:cubicBezTo>
                  <a:cubicBezTo>
                    <a:pt x="1934" y="177"/>
                    <a:pt x="1863" y="170"/>
                    <a:pt x="1792" y="170"/>
                  </a:cubicBezTo>
                  <a:cubicBezTo>
                    <a:pt x="1773" y="170"/>
                    <a:pt x="1754" y="171"/>
                    <a:pt x="1736" y="172"/>
                  </a:cubicBezTo>
                  <a:cubicBezTo>
                    <a:pt x="1725" y="172"/>
                    <a:pt x="1727" y="159"/>
                    <a:pt x="1736" y="157"/>
                  </a:cubicBezTo>
                  <a:cubicBezTo>
                    <a:pt x="1764" y="155"/>
                    <a:pt x="1791" y="155"/>
                    <a:pt x="1819" y="155"/>
                  </a:cubicBezTo>
                  <a:close/>
                  <a:moveTo>
                    <a:pt x="1894" y="214"/>
                  </a:moveTo>
                  <a:cubicBezTo>
                    <a:pt x="1941" y="214"/>
                    <a:pt x="1987" y="218"/>
                    <a:pt x="2033" y="225"/>
                  </a:cubicBezTo>
                  <a:cubicBezTo>
                    <a:pt x="2045" y="227"/>
                    <a:pt x="2043" y="245"/>
                    <a:pt x="2032" y="245"/>
                  </a:cubicBezTo>
                  <a:cubicBezTo>
                    <a:pt x="2031" y="245"/>
                    <a:pt x="2030" y="245"/>
                    <a:pt x="2029" y="245"/>
                  </a:cubicBezTo>
                  <a:cubicBezTo>
                    <a:pt x="1973" y="236"/>
                    <a:pt x="1920" y="232"/>
                    <a:pt x="1864" y="232"/>
                  </a:cubicBezTo>
                  <a:cubicBezTo>
                    <a:pt x="1856" y="232"/>
                    <a:pt x="1856" y="215"/>
                    <a:pt x="1864" y="215"/>
                  </a:cubicBezTo>
                  <a:cubicBezTo>
                    <a:pt x="1874" y="214"/>
                    <a:pt x="1884" y="214"/>
                    <a:pt x="1894" y="214"/>
                  </a:cubicBezTo>
                  <a:close/>
                  <a:moveTo>
                    <a:pt x="2807" y="816"/>
                  </a:moveTo>
                  <a:cubicBezTo>
                    <a:pt x="2808" y="816"/>
                    <a:pt x="2810" y="816"/>
                    <a:pt x="2811" y="816"/>
                  </a:cubicBezTo>
                  <a:cubicBezTo>
                    <a:pt x="2869" y="851"/>
                    <a:pt x="2933" y="913"/>
                    <a:pt x="2946" y="981"/>
                  </a:cubicBezTo>
                  <a:cubicBezTo>
                    <a:pt x="2947" y="990"/>
                    <a:pt x="2939" y="996"/>
                    <a:pt x="2932" y="996"/>
                  </a:cubicBezTo>
                  <a:cubicBezTo>
                    <a:pt x="2928" y="996"/>
                    <a:pt x="2924" y="994"/>
                    <a:pt x="2922" y="990"/>
                  </a:cubicBezTo>
                  <a:cubicBezTo>
                    <a:pt x="2907" y="962"/>
                    <a:pt x="2899" y="932"/>
                    <a:pt x="2879" y="906"/>
                  </a:cubicBezTo>
                  <a:cubicBezTo>
                    <a:pt x="2858" y="879"/>
                    <a:pt x="2832" y="853"/>
                    <a:pt x="2800" y="834"/>
                  </a:cubicBezTo>
                  <a:cubicBezTo>
                    <a:pt x="2791" y="828"/>
                    <a:pt x="2798" y="816"/>
                    <a:pt x="2807" y="816"/>
                  </a:cubicBezTo>
                  <a:close/>
                  <a:moveTo>
                    <a:pt x="2813" y="892"/>
                  </a:moveTo>
                  <a:cubicBezTo>
                    <a:pt x="2815" y="892"/>
                    <a:pt x="2818" y="893"/>
                    <a:pt x="2819" y="896"/>
                  </a:cubicBezTo>
                  <a:cubicBezTo>
                    <a:pt x="2849" y="930"/>
                    <a:pt x="2879" y="964"/>
                    <a:pt x="2909" y="1003"/>
                  </a:cubicBezTo>
                  <a:cubicBezTo>
                    <a:pt x="2916" y="1011"/>
                    <a:pt x="2905" y="1021"/>
                    <a:pt x="2896" y="1021"/>
                  </a:cubicBezTo>
                  <a:cubicBezTo>
                    <a:pt x="2893" y="1021"/>
                    <a:pt x="2890" y="1020"/>
                    <a:pt x="2888" y="1018"/>
                  </a:cubicBezTo>
                  <a:cubicBezTo>
                    <a:pt x="2858" y="981"/>
                    <a:pt x="2832" y="945"/>
                    <a:pt x="2804" y="906"/>
                  </a:cubicBezTo>
                  <a:cubicBezTo>
                    <a:pt x="2800" y="900"/>
                    <a:pt x="2807" y="892"/>
                    <a:pt x="2813" y="892"/>
                  </a:cubicBezTo>
                  <a:close/>
                  <a:moveTo>
                    <a:pt x="546" y="1149"/>
                  </a:moveTo>
                  <a:cubicBezTo>
                    <a:pt x="558" y="1149"/>
                    <a:pt x="564" y="1166"/>
                    <a:pt x="549" y="1172"/>
                  </a:cubicBezTo>
                  <a:cubicBezTo>
                    <a:pt x="493" y="1195"/>
                    <a:pt x="440" y="1219"/>
                    <a:pt x="382" y="1243"/>
                  </a:cubicBezTo>
                  <a:cubicBezTo>
                    <a:pt x="382" y="1243"/>
                    <a:pt x="381" y="1243"/>
                    <a:pt x="381" y="1243"/>
                  </a:cubicBezTo>
                  <a:cubicBezTo>
                    <a:pt x="375" y="1243"/>
                    <a:pt x="370" y="1232"/>
                    <a:pt x="378" y="1228"/>
                  </a:cubicBezTo>
                  <a:cubicBezTo>
                    <a:pt x="431" y="1202"/>
                    <a:pt x="487" y="1176"/>
                    <a:pt x="541" y="1151"/>
                  </a:cubicBezTo>
                  <a:cubicBezTo>
                    <a:pt x="542" y="1150"/>
                    <a:pt x="544" y="1149"/>
                    <a:pt x="546" y="1149"/>
                  </a:cubicBezTo>
                  <a:close/>
                  <a:moveTo>
                    <a:pt x="571" y="1198"/>
                  </a:moveTo>
                  <a:cubicBezTo>
                    <a:pt x="578" y="1198"/>
                    <a:pt x="584" y="1210"/>
                    <a:pt x="577" y="1217"/>
                  </a:cubicBezTo>
                  <a:cubicBezTo>
                    <a:pt x="534" y="1262"/>
                    <a:pt x="468" y="1296"/>
                    <a:pt x="406" y="1311"/>
                  </a:cubicBezTo>
                  <a:cubicBezTo>
                    <a:pt x="405" y="1311"/>
                    <a:pt x="404" y="1311"/>
                    <a:pt x="404" y="1311"/>
                  </a:cubicBezTo>
                  <a:cubicBezTo>
                    <a:pt x="397" y="1311"/>
                    <a:pt x="396" y="1300"/>
                    <a:pt x="404" y="1298"/>
                  </a:cubicBezTo>
                  <a:cubicBezTo>
                    <a:pt x="466" y="1275"/>
                    <a:pt x="513" y="1240"/>
                    <a:pt x="566" y="1200"/>
                  </a:cubicBezTo>
                  <a:cubicBezTo>
                    <a:pt x="568" y="1199"/>
                    <a:pt x="569" y="1198"/>
                    <a:pt x="571" y="1198"/>
                  </a:cubicBezTo>
                  <a:close/>
                  <a:moveTo>
                    <a:pt x="1816" y="1450"/>
                  </a:moveTo>
                  <a:cubicBezTo>
                    <a:pt x="1817" y="1450"/>
                    <a:pt x="1818" y="1450"/>
                    <a:pt x="1819" y="1450"/>
                  </a:cubicBezTo>
                  <a:cubicBezTo>
                    <a:pt x="1877" y="1467"/>
                    <a:pt x="1933" y="1487"/>
                    <a:pt x="1988" y="1504"/>
                  </a:cubicBezTo>
                  <a:cubicBezTo>
                    <a:pt x="2004" y="1508"/>
                    <a:pt x="1998" y="1531"/>
                    <a:pt x="1986" y="1531"/>
                  </a:cubicBezTo>
                  <a:cubicBezTo>
                    <a:pt x="1985" y="1531"/>
                    <a:pt x="1983" y="1530"/>
                    <a:pt x="1982" y="1530"/>
                  </a:cubicBezTo>
                  <a:cubicBezTo>
                    <a:pt x="1926" y="1508"/>
                    <a:pt x="1871" y="1489"/>
                    <a:pt x="1815" y="1470"/>
                  </a:cubicBezTo>
                  <a:cubicBezTo>
                    <a:pt x="1805" y="1466"/>
                    <a:pt x="1808" y="1450"/>
                    <a:pt x="1816" y="1450"/>
                  </a:cubicBezTo>
                  <a:close/>
                  <a:moveTo>
                    <a:pt x="1736" y="1471"/>
                  </a:moveTo>
                  <a:cubicBezTo>
                    <a:pt x="1738" y="1471"/>
                    <a:pt x="1739" y="1471"/>
                    <a:pt x="1740" y="1472"/>
                  </a:cubicBezTo>
                  <a:cubicBezTo>
                    <a:pt x="1813" y="1504"/>
                    <a:pt x="1886" y="1521"/>
                    <a:pt x="1963" y="1534"/>
                  </a:cubicBezTo>
                  <a:cubicBezTo>
                    <a:pt x="1975" y="1536"/>
                    <a:pt x="1974" y="1555"/>
                    <a:pt x="1962" y="1555"/>
                  </a:cubicBezTo>
                  <a:cubicBezTo>
                    <a:pt x="1962" y="1555"/>
                    <a:pt x="1961" y="1555"/>
                    <a:pt x="1961" y="1555"/>
                  </a:cubicBezTo>
                  <a:cubicBezTo>
                    <a:pt x="1881" y="1549"/>
                    <a:pt x="1802" y="1523"/>
                    <a:pt x="1734" y="1485"/>
                  </a:cubicBezTo>
                  <a:cubicBezTo>
                    <a:pt x="1724" y="1481"/>
                    <a:pt x="1729" y="1471"/>
                    <a:pt x="1736" y="1471"/>
                  </a:cubicBezTo>
                  <a:close/>
                  <a:moveTo>
                    <a:pt x="1417" y="0"/>
                  </a:moveTo>
                  <a:lnTo>
                    <a:pt x="1417" y="0"/>
                  </a:lnTo>
                  <a:cubicBezTo>
                    <a:pt x="1177" y="24"/>
                    <a:pt x="950" y="99"/>
                    <a:pt x="744" y="223"/>
                  </a:cubicBezTo>
                  <a:cubicBezTo>
                    <a:pt x="741" y="225"/>
                    <a:pt x="739" y="226"/>
                    <a:pt x="736" y="226"/>
                  </a:cubicBezTo>
                  <a:cubicBezTo>
                    <a:pt x="733" y="226"/>
                    <a:pt x="730" y="224"/>
                    <a:pt x="729" y="223"/>
                  </a:cubicBezTo>
                  <a:cubicBezTo>
                    <a:pt x="725" y="228"/>
                    <a:pt x="717" y="231"/>
                    <a:pt x="710" y="231"/>
                  </a:cubicBezTo>
                  <a:cubicBezTo>
                    <a:pt x="702" y="231"/>
                    <a:pt x="694" y="227"/>
                    <a:pt x="693" y="217"/>
                  </a:cubicBezTo>
                  <a:cubicBezTo>
                    <a:pt x="684" y="167"/>
                    <a:pt x="680" y="116"/>
                    <a:pt x="680" y="65"/>
                  </a:cubicBezTo>
                  <a:cubicBezTo>
                    <a:pt x="622" y="131"/>
                    <a:pt x="590" y="212"/>
                    <a:pt x="588" y="305"/>
                  </a:cubicBezTo>
                  <a:cubicBezTo>
                    <a:pt x="588" y="314"/>
                    <a:pt x="579" y="323"/>
                    <a:pt x="570" y="323"/>
                  </a:cubicBezTo>
                  <a:cubicBezTo>
                    <a:pt x="566" y="323"/>
                    <a:pt x="563" y="322"/>
                    <a:pt x="560" y="320"/>
                  </a:cubicBezTo>
                  <a:cubicBezTo>
                    <a:pt x="526" y="300"/>
                    <a:pt x="489" y="290"/>
                    <a:pt x="453" y="283"/>
                  </a:cubicBezTo>
                  <a:lnTo>
                    <a:pt x="453" y="283"/>
                  </a:lnTo>
                  <a:cubicBezTo>
                    <a:pt x="476" y="309"/>
                    <a:pt x="498" y="339"/>
                    <a:pt x="513" y="373"/>
                  </a:cubicBezTo>
                  <a:cubicBezTo>
                    <a:pt x="513" y="373"/>
                    <a:pt x="515" y="375"/>
                    <a:pt x="515" y="377"/>
                  </a:cubicBezTo>
                  <a:cubicBezTo>
                    <a:pt x="515" y="379"/>
                    <a:pt x="517" y="382"/>
                    <a:pt x="517" y="384"/>
                  </a:cubicBezTo>
                  <a:cubicBezTo>
                    <a:pt x="521" y="390"/>
                    <a:pt x="517" y="394"/>
                    <a:pt x="511" y="394"/>
                  </a:cubicBezTo>
                  <a:cubicBezTo>
                    <a:pt x="508" y="397"/>
                    <a:pt x="506" y="399"/>
                    <a:pt x="504" y="399"/>
                  </a:cubicBezTo>
                  <a:cubicBezTo>
                    <a:pt x="397" y="424"/>
                    <a:pt x="303" y="459"/>
                    <a:pt x="221" y="534"/>
                  </a:cubicBezTo>
                  <a:cubicBezTo>
                    <a:pt x="183" y="568"/>
                    <a:pt x="151" y="607"/>
                    <a:pt x="125" y="649"/>
                  </a:cubicBezTo>
                  <a:cubicBezTo>
                    <a:pt x="108" y="677"/>
                    <a:pt x="95" y="707"/>
                    <a:pt x="84" y="737"/>
                  </a:cubicBezTo>
                  <a:cubicBezTo>
                    <a:pt x="104" y="770"/>
                    <a:pt x="126" y="786"/>
                    <a:pt x="149" y="786"/>
                  </a:cubicBezTo>
                  <a:cubicBezTo>
                    <a:pt x="160" y="786"/>
                    <a:pt x="170" y="784"/>
                    <a:pt x="181" y="778"/>
                  </a:cubicBezTo>
                  <a:cubicBezTo>
                    <a:pt x="184" y="777"/>
                    <a:pt x="186" y="776"/>
                    <a:pt x="188" y="776"/>
                  </a:cubicBezTo>
                  <a:cubicBezTo>
                    <a:pt x="204" y="776"/>
                    <a:pt x="209" y="799"/>
                    <a:pt x="200" y="810"/>
                  </a:cubicBezTo>
                  <a:cubicBezTo>
                    <a:pt x="48" y="1003"/>
                    <a:pt x="1" y="1249"/>
                    <a:pt x="67" y="1485"/>
                  </a:cubicBezTo>
                  <a:cubicBezTo>
                    <a:pt x="91" y="1467"/>
                    <a:pt x="112" y="1448"/>
                    <a:pt x="132" y="1427"/>
                  </a:cubicBezTo>
                  <a:cubicBezTo>
                    <a:pt x="136" y="1423"/>
                    <a:pt x="140" y="1422"/>
                    <a:pt x="145" y="1422"/>
                  </a:cubicBezTo>
                  <a:cubicBezTo>
                    <a:pt x="156" y="1422"/>
                    <a:pt x="165" y="1432"/>
                    <a:pt x="164" y="1444"/>
                  </a:cubicBezTo>
                  <a:cubicBezTo>
                    <a:pt x="138" y="1577"/>
                    <a:pt x="144" y="1705"/>
                    <a:pt x="170" y="1838"/>
                  </a:cubicBezTo>
                  <a:cubicBezTo>
                    <a:pt x="202" y="1824"/>
                    <a:pt x="237" y="1815"/>
                    <a:pt x="272" y="1815"/>
                  </a:cubicBezTo>
                  <a:cubicBezTo>
                    <a:pt x="280" y="1815"/>
                    <a:pt x="287" y="1816"/>
                    <a:pt x="294" y="1817"/>
                  </a:cubicBezTo>
                  <a:cubicBezTo>
                    <a:pt x="309" y="1673"/>
                    <a:pt x="333" y="1532"/>
                    <a:pt x="361" y="1403"/>
                  </a:cubicBezTo>
                  <a:cubicBezTo>
                    <a:pt x="362" y="1396"/>
                    <a:pt x="367" y="1393"/>
                    <a:pt x="373" y="1393"/>
                  </a:cubicBezTo>
                  <a:cubicBezTo>
                    <a:pt x="380" y="1393"/>
                    <a:pt x="387" y="1397"/>
                    <a:pt x="389" y="1405"/>
                  </a:cubicBezTo>
                  <a:cubicBezTo>
                    <a:pt x="538" y="1345"/>
                    <a:pt x="667" y="1251"/>
                    <a:pt x="768" y="1123"/>
                  </a:cubicBezTo>
                  <a:cubicBezTo>
                    <a:pt x="771" y="1119"/>
                    <a:pt x="775" y="1117"/>
                    <a:pt x="779" y="1117"/>
                  </a:cubicBezTo>
                  <a:cubicBezTo>
                    <a:pt x="786" y="1117"/>
                    <a:pt x="794" y="1122"/>
                    <a:pt x="798" y="1127"/>
                  </a:cubicBezTo>
                  <a:cubicBezTo>
                    <a:pt x="965" y="1348"/>
                    <a:pt x="1194" y="1502"/>
                    <a:pt x="1459" y="1575"/>
                  </a:cubicBezTo>
                  <a:cubicBezTo>
                    <a:pt x="1436" y="1540"/>
                    <a:pt x="1414" y="1508"/>
                    <a:pt x="1393" y="1474"/>
                  </a:cubicBezTo>
                  <a:cubicBezTo>
                    <a:pt x="1384" y="1461"/>
                    <a:pt x="1396" y="1443"/>
                    <a:pt x="1410" y="1443"/>
                  </a:cubicBezTo>
                  <a:cubicBezTo>
                    <a:pt x="1412" y="1443"/>
                    <a:pt x="1414" y="1443"/>
                    <a:pt x="1417" y="1444"/>
                  </a:cubicBezTo>
                  <a:cubicBezTo>
                    <a:pt x="1697" y="1555"/>
                    <a:pt x="1986" y="1630"/>
                    <a:pt x="2286" y="1665"/>
                  </a:cubicBezTo>
                  <a:lnTo>
                    <a:pt x="2160" y="1538"/>
                  </a:lnTo>
                  <a:cubicBezTo>
                    <a:pt x="2146" y="1525"/>
                    <a:pt x="2157" y="1503"/>
                    <a:pt x="2173" y="1503"/>
                  </a:cubicBezTo>
                  <a:cubicBezTo>
                    <a:pt x="2175" y="1503"/>
                    <a:pt x="2177" y="1503"/>
                    <a:pt x="2179" y="1504"/>
                  </a:cubicBezTo>
                  <a:cubicBezTo>
                    <a:pt x="2329" y="1550"/>
                    <a:pt x="2482" y="1573"/>
                    <a:pt x="2635" y="1573"/>
                  </a:cubicBezTo>
                  <a:cubicBezTo>
                    <a:pt x="2723" y="1573"/>
                    <a:pt x="2811" y="1566"/>
                    <a:pt x="2899" y="1551"/>
                  </a:cubicBezTo>
                  <a:lnTo>
                    <a:pt x="2899" y="1542"/>
                  </a:lnTo>
                  <a:cubicBezTo>
                    <a:pt x="2898" y="1529"/>
                    <a:pt x="2908" y="1522"/>
                    <a:pt x="2918" y="1522"/>
                  </a:cubicBezTo>
                  <a:cubicBezTo>
                    <a:pt x="2929" y="1522"/>
                    <a:pt x="2940" y="1529"/>
                    <a:pt x="2941" y="1542"/>
                  </a:cubicBezTo>
                  <a:cubicBezTo>
                    <a:pt x="2941" y="1547"/>
                    <a:pt x="2941" y="1553"/>
                    <a:pt x="2941" y="1560"/>
                  </a:cubicBezTo>
                  <a:cubicBezTo>
                    <a:pt x="2944" y="1566"/>
                    <a:pt x="2944" y="1572"/>
                    <a:pt x="2941" y="1579"/>
                  </a:cubicBezTo>
                  <a:cubicBezTo>
                    <a:pt x="2941" y="1598"/>
                    <a:pt x="2941" y="1615"/>
                    <a:pt x="2941" y="1635"/>
                  </a:cubicBezTo>
                  <a:cubicBezTo>
                    <a:pt x="2976" y="1635"/>
                    <a:pt x="3017" y="1628"/>
                    <a:pt x="3057" y="1628"/>
                  </a:cubicBezTo>
                  <a:cubicBezTo>
                    <a:pt x="3062" y="1628"/>
                    <a:pt x="3067" y="1628"/>
                    <a:pt x="3072" y="1628"/>
                  </a:cubicBezTo>
                  <a:cubicBezTo>
                    <a:pt x="3046" y="1519"/>
                    <a:pt x="3023" y="1410"/>
                    <a:pt x="2999" y="1300"/>
                  </a:cubicBezTo>
                  <a:cubicBezTo>
                    <a:pt x="2996" y="1288"/>
                    <a:pt x="3006" y="1274"/>
                    <a:pt x="3018" y="1274"/>
                  </a:cubicBezTo>
                  <a:cubicBezTo>
                    <a:pt x="3021" y="1274"/>
                    <a:pt x="3024" y="1275"/>
                    <a:pt x="3027" y="1277"/>
                  </a:cubicBezTo>
                  <a:cubicBezTo>
                    <a:pt x="3053" y="1294"/>
                    <a:pt x="3076" y="1313"/>
                    <a:pt x="3100" y="1330"/>
                  </a:cubicBezTo>
                  <a:cubicBezTo>
                    <a:pt x="3079" y="1131"/>
                    <a:pt x="3012" y="947"/>
                    <a:pt x="2901" y="780"/>
                  </a:cubicBezTo>
                  <a:cubicBezTo>
                    <a:pt x="2891" y="767"/>
                    <a:pt x="2903" y="749"/>
                    <a:pt x="2917" y="749"/>
                  </a:cubicBezTo>
                  <a:cubicBezTo>
                    <a:pt x="2918" y="749"/>
                    <a:pt x="2920" y="749"/>
                    <a:pt x="2922" y="750"/>
                  </a:cubicBezTo>
                  <a:cubicBezTo>
                    <a:pt x="2950" y="761"/>
                    <a:pt x="2976" y="769"/>
                    <a:pt x="3001" y="778"/>
                  </a:cubicBezTo>
                  <a:cubicBezTo>
                    <a:pt x="2807" y="532"/>
                    <a:pt x="2547" y="352"/>
                    <a:pt x="2248" y="251"/>
                  </a:cubicBezTo>
                  <a:cubicBezTo>
                    <a:pt x="2228" y="245"/>
                    <a:pt x="2230" y="219"/>
                    <a:pt x="2248" y="212"/>
                  </a:cubicBezTo>
                  <a:cubicBezTo>
                    <a:pt x="2278" y="202"/>
                    <a:pt x="2305" y="193"/>
                    <a:pt x="2333" y="182"/>
                  </a:cubicBezTo>
                  <a:cubicBezTo>
                    <a:pt x="2113" y="116"/>
                    <a:pt x="1885" y="83"/>
                    <a:pt x="1656" y="83"/>
                  </a:cubicBezTo>
                  <a:cubicBezTo>
                    <a:pt x="1569" y="83"/>
                    <a:pt x="1482" y="87"/>
                    <a:pt x="1395" y="97"/>
                  </a:cubicBezTo>
                  <a:cubicBezTo>
                    <a:pt x="1394" y="97"/>
                    <a:pt x="1394" y="97"/>
                    <a:pt x="1393" y="97"/>
                  </a:cubicBezTo>
                  <a:cubicBezTo>
                    <a:pt x="1379" y="97"/>
                    <a:pt x="1370" y="79"/>
                    <a:pt x="1378" y="67"/>
                  </a:cubicBezTo>
                  <a:cubicBezTo>
                    <a:pt x="1391" y="45"/>
                    <a:pt x="1404" y="22"/>
                    <a:pt x="1417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4865572" y="2042088"/>
              <a:ext cx="44340" cy="51682"/>
            </a:xfrm>
            <a:custGeom>
              <a:avLst/>
              <a:gdLst/>
              <a:ahLst/>
              <a:cxnLst/>
              <a:rect l="l" t="t" r="r" b="b"/>
              <a:pathLst>
                <a:path w="157" h="183" extrusionOk="0">
                  <a:moveTo>
                    <a:pt x="15" y="1"/>
                  </a:moveTo>
                  <a:cubicBezTo>
                    <a:pt x="6" y="1"/>
                    <a:pt x="0" y="14"/>
                    <a:pt x="9" y="20"/>
                  </a:cubicBezTo>
                  <a:cubicBezTo>
                    <a:pt x="39" y="39"/>
                    <a:pt x="67" y="62"/>
                    <a:pt x="88" y="92"/>
                  </a:cubicBezTo>
                  <a:cubicBezTo>
                    <a:pt x="108" y="118"/>
                    <a:pt x="116" y="148"/>
                    <a:pt x="131" y="176"/>
                  </a:cubicBezTo>
                  <a:cubicBezTo>
                    <a:pt x="133" y="180"/>
                    <a:pt x="137" y="182"/>
                    <a:pt x="141" y="182"/>
                  </a:cubicBezTo>
                  <a:cubicBezTo>
                    <a:pt x="148" y="182"/>
                    <a:pt x="156" y="176"/>
                    <a:pt x="155" y="167"/>
                  </a:cubicBezTo>
                  <a:cubicBezTo>
                    <a:pt x="142" y="99"/>
                    <a:pt x="78" y="37"/>
                    <a:pt x="20" y="2"/>
                  </a:cubicBezTo>
                  <a:cubicBezTo>
                    <a:pt x="18" y="1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4867831" y="2064117"/>
              <a:ext cx="33043" cy="36714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14" y="1"/>
                  </a:moveTo>
                  <a:cubicBezTo>
                    <a:pt x="8" y="1"/>
                    <a:pt x="1" y="9"/>
                    <a:pt x="5" y="16"/>
                  </a:cubicBezTo>
                  <a:cubicBezTo>
                    <a:pt x="33" y="53"/>
                    <a:pt x="61" y="89"/>
                    <a:pt x="89" y="126"/>
                  </a:cubicBezTo>
                  <a:cubicBezTo>
                    <a:pt x="91" y="128"/>
                    <a:pt x="94" y="129"/>
                    <a:pt x="97" y="129"/>
                  </a:cubicBezTo>
                  <a:cubicBezTo>
                    <a:pt x="106" y="129"/>
                    <a:pt x="117" y="119"/>
                    <a:pt x="110" y="111"/>
                  </a:cubicBezTo>
                  <a:cubicBezTo>
                    <a:pt x="80" y="74"/>
                    <a:pt x="50" y="38"/>
                    <a:pt x="20" y="4"/>
                  </a:cubicBezTo>
                  <a:cubicBezTo>
                    <a:pt x="19" y="1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4146540" y="2142346"/>
              <a:ext cx="750672" cy="625832"/>
            </a:xfrm>
            <a:custGeom>
              <a:avLst/>
              <a:gdLst/>
              <a:ahLst/>
              <a:cxnLst/>
              <a:rect l="l" t="t" r="r" b="b"/>
              <a:pathLst>
                <a:path w="2658" h="2216" extrusionOk="0">
                  <a:moveTo>
                    <a:pt x="600" y="785"/>
                  </a:moveTo>
                  <a:cubicBezTo>
                    <a:pt x="636" y="785"/>
                    <a:pt x="673" y="808"/>
                    <a:pt x="688" y="842"/>
                  </a:cubicBezTo>
                  <a:cubicBezTo>
                    <a:pt x="713" y="894"/>
                    <a:pt x="681" y="958"/>
                    <a:pt x="628" y="977"/>
                  </a:cubicBezTo>
                  <a:cubicBezTo>
                    <a:pt x="618" y="981"/>
                    <a:pt x="608" y="982"/>
                    <a:pt x="598" y="982"/>
                  </a:cubicBezTo>
                  <a:cubicBezTo>
                    <a:pt x="553" y="982"/>
                    <a:pt x="508" y="948"/>
                    <a:pt x="499" y="900"/>
                  </a:cubicBezTo>
                  <a:cubicBezTo>
                    <a:pt x="488" y="851"/>
                    <a:pt x="523" y="804"/>
                    <a:pt x="570" y="791"/>
                  </a:cubicBezTo>
                  <a:cubicBezTo>
                    <a:pt x="579" y="787"/>
                    <a:pt x="589" y="785"/>
                    <a:pt x="600" y="785"/>
                  </a:cubicBezTo>
                  <a:close/>
                  <a:moveTo>
                    <a:pt x="2217" y="813"/>
                  </a:moveTo>
                  <a:cubicBezTo>
                    <a:pt x="2265" y="813"/>
                    <a:pt x="2307" y="855"/>
                    <a:pt x="2307" y="905"/>
                  </a:cubicBezTo>
                  <a:cubicBezTo>
                    <a:pt x="2309" y="958"/>
                    <a:pt x="2260" y="999"/>
                    <a:pt x="2207" y="999"/>
                  </a:cubicBezTo>
                  <a:cubicBezTo>
                    <a:pt x="2205" y="999"/>
                    <a:pt x="2202" y="999"/>
                    <a:pt x="2200" y="999"/>
                  </a:cubicBezTo>
                  <a:cubicBezTo>
                    <a:pt x="2144" y="992"/>
                    <a:pt x="2112" y="937"/>
                    <a:pt x="2122" y="883"/>
                  </a:cubicBezTo>
                  <a:cubicBezTo>
                    <a:pt x="2127" y="860"/>
                    <a:pt x="2144" y="836"/>
                    <a:pt x="2167" y="827"/>
                  </a:cubicBezTo>
                  <a:cubicBezTo>
                    <a:pt x="2167" y="827"/>
                    <a:pt x="2170" y="827"/>
                    <a:pt x="2172" y="825"/>
                  </a:cubicBezTo>
                  <a:cubicBezTo>
                    <a:pt x="2178" y="821"/>
                    <a:pt x="2185" y="819"/>
                    <a:pt x="2191" y="817"/>
                  </a:cubicBezTo>
                  <a:cubicBezTo>
                    <a:pt x="2200" y="814"/>
                    <a:pt x="2208" y="813"/>
                    <a:pt x="2217" y="813"/>
                  </a:cubicBezTo>
                  <a:close/>
                  <a:moveTo>
                    <a:pt x="1373" y="598"/>
                  </a:moveTo>
                  <a:cubicBezTo>
                    <a:pt x="1378" y="598"/>
                    <a:pt x="1384" y="603"/>
                    <a:pt x="1384" y="611"/>
                  </a:cubicBezTo>
                  <a:cubicBezTo>
                    <a:pt x="1392" y="808"/>
                    <a:pt x="1360" y="1016"/>
                    <a:pt x="1313" y="1209"/>
                  </a:cubicBezTo>
                  <a:cubicBezTo>
                    <a:pt x="1310" y="1219"/>
                    <a:pt x="1302" y="1223"/>
                    <a:pt x="1295" y="1223"/>
                  </a:cubicBezTo>
                  <a:cubicBezTo>
                    <a:pt x="1288" y="1223"/>
                    <a:pt x="1281" y="1219"/>
                    <a:pt x="1276" y="1213"/>
                  </a:cubicBezTo>
                  <a:cubicBezTo>
                    <a:pt x="1274" y="1217"/>
                    <a:pt x="1272" y="1222"/>
                    <a:pt x="1266" y="1222"/>
                  </a:cubicBezTo>
                  <a:cubicBezTo>
                    <a:pt x="1219" y="1228"/>
                    <a:pt x="1169" y="1234"/>
                    <a:pt x="1152" y="1286"/>
                  </a:cubicBezTo>
                  <a:cubicBezTo>
                    <a:pt x="1139" y="1327"/>
                    <a:pt x="1154" y="1367"/>
                    <a:pt x="1189" y="1389"/>
                  </a:cubicBezTo>
                  <a:cubicBezTo>
                    <a:pt x="1210" y="1404"/>
                    <a:pt x="1232" y="1411"/>
                    <a:pt x="1252" y="1411"/>
                  </a:cubicBezTo>
                  <a:cubicBezTo>
                    <a:pt x="1308" y="1411"/>
                    <a:pt x="1356" y="1362"/>
                    <a:pt x="1386" y="1312"/>
                  </a:cubicBezTo>
                  <a:cubicBezTo>
                    <a:pt x="1390" y="1305"/>
                    <a:pt x="1397" y="1302"/>
                    <a:pt x="1403" y="1302"/>
                  </a:cubicBezTo>
                  <a:cubicBezTo>
                    <a:pt x="1415" y="1302"/>
                    <a:pt x="1426" y="1312"/>
                    <a:pt x="1422" y="1327"/>
                  </a:cubicBezTo>
                  <a:cubicBezTo>
                    <a:pt x="1398" y="1401"/>
                    <a:pt x="1323" y="1451"/>
                    <a:pt x="1249" y="1451"/>
                  </a:cubicBezTo>
                  <a:cubicBezTo>
                    <a:pt x="1210" y="1451"/>
                    <a:pt x="1172" y="1437"/>
                    <a:pt x="1142" y="1406"/>
                  </a:cubicBezTo>
                  <a:cubicBezTo>
                    <a:pt x="1107" y="1367"/>
                    <a:pt x="1097" y="1312"/>
                    <a:pt x="1118" y="1264"/>
                  </a:cubicBezTo>
                  <a:cubicBezTo>
                    <a:pt x="1141" y="1211"/>
                    <a:pt x="1190" y="1193"/>
                    <a:pt x="1243" y="1193"/>
                  </a:cubicBezTo>
                  <a:cubicBezTo>
                    <a:pt x="1249" y="1193"/>
                    <a:pt x="1255" y="1193"/>
                    <a:pt x="1261" y="1194"/>
                  </a:cubicBezTo>
                  <a:cubicBezTo>
                    <a:pt x="1268" y="1194"/>
                    <a:pt x="1270" y="1196"/>
                    <a:pt x="1274" y="1200"/>
                  </a:cubicBezTo>
                  <a:cubicBezTo>
                    <a:pt x="1274" y="1200"/>
                    <a:pt x="1272" y="1198"/>
                    <a:pt x="1274" y="1198"/>
                  </a:cubicBezTo>
                  <a:cubicBezTo>
                    <a:pt x="1313" y="1003"/>
                    <a:pt x="1332" y="808"/>
                    <a:pt x="1360" y="611"/>
                  </a:cubicBezTo>
                  <a:cubicBezTo>
                    <a:pt x="1361" y="603"/>
                    <a:pt x="1367" y="598"/>
                    <a:pt x="1373" y="598"/>
                  </a:cubicBezTo>
                  <a:close/>
                  <a:moveTo>
                    <a:pt x="535" y="1"/>
                  </a:moveTo>
                  <a:cubicBezTo>
                    <a:pt x="431" y="127"/>
                    <a:pt x="300" y="217"/>
                    <a:pt x="139" y="266"/>
                  </a:cubicBezTo>
                  <a:cubicBezTo>
                    <a:pt x="90" y="720"/>
                    <a:pt x="0" y="1187"/>
                    <a:pt x="203" y="1620"/>
                  </a:cubicBezTo>
                  <a:cubicBezTo>
                    <a:pt x="403" y="2046"/>
                    <a:pt x="810" y="2198"/>
                    <a:pt x="1253" y="2213"/>
                  </a:cubicBezTo>
                  <a:cubicBezTo>
                    <a:pt x="1289" y="2214"/>
                    <a:pt x="1325" y="2215"/>
                    <a:pt x="1362" y="2215"/>
                  </a:cubicBezTo>
                  <a:cubicBezTo>
                    <a:pt x="1635" y="2215"/>
                    <a:pt x="1927" y="2177"/>
                    <a:pt x="2165" y="2048"/>
                  </a:cubicBezTo>
                  <a:lnTo>
                    <a:pt x="2165" y="2048"/>
                  </a:lnTo>
                  <a:cubicBezTo>
                    <a:pt x="2144" y="2049"/>
                    <a:pt x="2122" y="2050"/>
                    <a:pt x="2100" y="2050"/>
                  </a:cubicBezTo>
                  <a:cubicBezTo>
                    <a:pt x="1923" y="2050"/>
                    <a:pt x="1741" y="2013"/>
                    <a:pt x="1583" y="1969"/>
                  </a:cubicBezTo>
                  <a:cubicBezTo>
                    <a:pt x="1578" y="2001"/>
                    <a:pt x="1568" y="2031"/>
                    <a:pt x="1533" y="2040"/>
                  </a:cubicBezTo>
                  <a:cubicBezTo>
                    <a:pt x="1525" y="2042"/>
                    <a:pt x="1515" y="2043"/>
                    <a:pt x="1505" y="2043"/>
                  </a:cubicBezTo>
                  <a:cubicBezTo>
                    <a:pt x="1474" y="2043"/>
                    <a:pt x="1439" y="2035"/>
                    <a:pt x="1411" y="2033"/>
                  </a:cubicBezTo>
                  <a:cubicBezTo>
                    <a:pt x="1362" y="2029"/>
                    <a:pt x="1313" y="2025"/>
                    <a:pt x="1264" y="2018"/>
                  </a:cubicBezTo>
                  <a:cubicBezTo>
                    <a:pt x="1261" y="2018"/>
                    <a:pt x="1261" y="2016"/>
                    <a:pt x="1259" y="2016"/>
                  </a:cubicBezTo>
                  <a:cubicBezTo>
                    <a:pt x="1255" y="2014"/>
                    <a:pt x="1251" y="2010"/>
                    <a:pt x="1249" y="2003"/>
                  </a:cubicBezTo>
                  <a:cubicBezTo>
                    <a:pt x="1234" y="1948"/>
                    <a:pt x="1229" y="1892"/>
                    <a:pt x="1236" y="1834"/>
                  </a:cubicBezTo>
                  <a:cubicBezTo>
                    <a:pt x="1238" y="1823"/>
                    <a:pt x="1244" y="1815"/>
                    <a:pt x="1255" y="1815"/>
                  </a:cubicBezTo>
                  <a:cubicBezTo>
                    <a:pt x="1318" y="1815"/>
                    <a:pt x="1383" y="1811"/>
                    <a:pt x="1446" y="1811"/>
                  </a:cubicBezTo>
                  <a:cubicBezTo>
                    <a:pt x="1478" y="1811"/>
                    <a:pt x="1509" y="1812"/>
                    <a:pt x="1540" y="1815"/>
                  </a:cubicBezTo>
                  <a:cubicBezTo>
                    <a:pt x="1602" y="1819"/>
                    <a:pt x="1593" y="1862"/>
                    <a:pt x="1587" y="1913"/>
                  </a:cubicBezTo>
                  <a:cubicBezTo>
                    <a:pt x="1587" y="1922"/>
                    <a:pt x="1585" y="1930"/>
                    <a:pt x="1585" y="1941"/>
                  </a:cubicBezTo>
                  <a:cubicBezTo>
                    <a:pt x="1758" y="1965"/>
                    <a:pt x="1939" y="2005"/>
                    <a:pt x="2116" y="2005"/>
                  </a:cubicBezTo>
                  <a:cubicBezTo>
                    <a:pt x="2160" y="2005"/>
                    <a:pt x="2205" y="2003"/>
                    <a:pt x="2249" y="1997"/>
                  </a:cubicBezTo>
                  <a:cubicBezTo>
                    <a:pt x="2339" y="1937"/>
                    <a:pt x="2418" y="1862"/>
                    <a:pt x="2482" y="1768"/>
                  </a:cubicBezTo>
                  <a:cubicBezTo>
                    <a:pt x="2615" y="1575"/>
                    <a:pt x="2639" y="1339"/>
                    <a:pt x="2647" y="1112"/>
                  </a:cubicBezTo>
                  <a:cubicBezTo>
                    <a:pt x="2658" y="883"/>
                    <a:pt x="2658" y="654"/>
                    <a:pt x="2654" y="423"/>
                  </a:cubicBezTo>
                  <a:lnTo>
                    <a:pt x="2654" y="423"/>
                  </a:lnTo>
                  <a:cubicBezTo>
                    <a:pt x="2564" y="438"/>
                    <a:pt x="2475" y="446"/>
                    <a:pt x="2386" y="446"/>
                  </a:cubicBezTo>
                  <a:cubicBezTo>
                    <a:pt x="2257" y="446"/>
                    <a:pt x="2129" y="430"/>
                    <a:pt x="2003" y="397"/>
                  </a:cubicBezTo>
                  <a:lnTo>
                    <a:pt x="2003" y="397"/>
                  </a:lnTo>
                  <a:cubicBezTo>
                    <a:pt x="2041" y="433"/>
                    <a:pt x="2077" y="472"/>
                    <a:pt x="2116" y="508"/>
                  </a:cubicBezTo>
                  <a:cubicBezTo>
                    <a:pt x="2126" y="521"/>
                    <a:pt x="2119" y="545"/>
                    <a:pt x="2103" y="545"/>
                  </a:cubicBezTo>
                  <a:cubicBezTo>
                    <a:pt x="2102" y="545"/>
                    <a:pt x="2102" y="545"/>
                    <a:pt x="2101" y="545"/>
                  </a:cubicBezTo>
                  <a:cubicBezTo>
                    <a:pt x="1797" y="515"/>
                    <a:pt x="1504" y="444"/>
                    <a:pt x="1219" y="337"/>
                  </a:cubicBezTo>
                  <a:lnTo>
                    <a:pt x="1219" y="337"/>
                  </a:lnTo>
                  <a:cubicBezTo>
                    <a:pt x="1240" y="367"/>
                    <a:pt x="1259" y="399"/>
                    <a:pt x="1279" y="429"/>
                  </a:cubicBezTo>
                  <a:cubicBezTo>
                    <a:pt x="1288" y="443"/>
                    <a:pt x="1275" y="460"/>
                    <a:pt x="1260" y="460"/>
                  </a:cubicBezTo>
                  <a:cubicBezTo>
                    <a:pt x="1258" y="460"/>
                    <a:pt x="1257" y="460"/>
                    <a:pt x="1255" y="459"/>
                  </a:cubicBezTo>
                  <a:cubicBezTo>
                    <a:pt x="966" y="393"/>
                    <a:pt x="717" y="234"/>
                    <a:pt x="535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4742721" y="2371667"/>
              <a:ext cx="55919" cy="53094"/>
            </a:xfrm>
            <a:custGeom>
              <a:avLst/>
              <a:gdLst/>
              <a:ahLst/>
              <a:cxnLst/>
              <a:rect l="l" t="t" r="r" b="b"/>
              <a:pathLst>
                <a:path w="198" h="188" extrusionOk="0">
                  <a:moveTo>
                    <a:pt x="106" y="1"/>
                  </a:moveTo>
                  <a:cubicBezTo>
                    <a:pt x="97" y="1"/>
                    <a:pt x="89" y="2"/>
                    <a:pt x="80" y="5"/>
                  </a:cubicBezTo>
                  <a:cubicBezTo>
                    <a:pt x="74" y="7"/>
                    <a:pt x="67" y="11"/>
                    <a:pt x="61" y="13"/>
                  </a:cubicBezTo>
                  <a:cubicBezTo>
                    <a:pt x="59" y="13"/>
                    <a:pt x="56" y="15"/>
                    <a:pt x="56" y="15"/>
                  </a:cubicBezTo>
                  <a:cubicBezTo>
                    <a:pt x="33" y="24"/>
                    <a:pt x="16" y="48"/>
                    <a:pt x="11" y="71"/>
                  </a:cubicBezTo>
                  <a:cubicBezTo>
                    <a:pt x="1" y="125"/>
                    <a:pt x="33" y="180"/>
                    <a:pt x="89" y="187"/>
                  </a:cubicBezTo>
                  <a:cubicBezTo>
                    <a:pt x="91" y="187"/>
                    <a:pt x="94" y="187"/>
                    <a:pt x="96" y="187"/>
                  </a:cubicBezTo>
                  <a:cubicBezTo>
                    <a:pt x="149" y="187"/>
                    <a:pt x="198" y="146"/>
                    <a:pt x="196" y="93"/>
                  </a:cubicBezTo>
                  <a:cubicBezTo>
                    <a:pt x="196" y="43"/>
                    <a:pt x="154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4552372" y="2842735"/>
              <a:ext cx="178489" cy="199950"/>
            </a:xfrm>
            <a:custGeom>
              <a:avLst/>
              <a:gdLst/>
              <a:ahLst/>
              <a:cxnLst/>
              <a:rect l="l" t="t" r="r" b="b"/>
              <a:pathLst>
                <a:path w="632" h="708" extrusionOk="0">
                  <a:moveTo>
                    <a:pt x="555" y="1"/>
                  </a:moveTo>
                  <a:cubicBezTo>
                    <a:pt x="383" y="164"/>
                    <a:pt x="201" y="318"/>
                    <a:pt x="0" y="444"/>
                  </a:cubicBezTo>
                  <a:cubicBezTo>
                    <a:pt x="152" y="466"/>
                    <a:pt x="289" y="566"/>
                    <a:pt x="356" y="708"/>
                  </a:cubicBezTo>
                  <a:cubicBezTo>
                    <a:pt x="426" y="618"/>
                    <a:pt x="486" y="521"/>
                    <a:pt x="542" y="421"/>
                  </a:cubicBezTo>
                  <a:cubicBezTo>
                    <a:pt x="578" y="352"/>
                    <a:pt x="626" y="273"/>
                    <a:pt x="630" y="194"/>
                  </a:cubicBezTo>
                  <a:cubicBezTo>
                    <a:pt x="632" y="121"/>
                    <a:pt x="591" y="6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4369649" y="2755752"/>
              <a:ext cx="338339" cy="216330"/>
            </a:xfrm>
            <a:custGeom>
              <a:avLst/>
              <a:gdLst/>
              <a:ahLst/>
              <a:cxnLst/>
              <a:rect l="l" t="t" r="r" b="b"/>
              <a:pathLst>
                <a:path w="1198" h="766" extrusionOk="0">
                  <a:moveTo>
                    <a:pt x="925" y="150"/>
                  </a:moveTo>
                  <a:cubicBezTo>
                    <a:pt x="937" y="150"/>
                    <a:pt x="942" y="168"/>
                    <a:pt x="928" y="172"/>
                  </a:cubicBezTo>
                  <a:cubicBezTo>
                    <a:pt x="890" y="181"/>
                    <a:pt x="851" y="184"/>
                    <a:pt x="812" y="184"/>
                  </a:cubicBezTo>
                  <a:cubicBezTo>
                    <a:pt x="786" y="184"/>
                    <a:pt x="760" y="183"/>
                    <a:pt x="735" y="180"/>
                  </a:cubicBezTo>
                  <a:cubicBezTo>
                    <a:pt x="724" y="180"/>
                    <a:pt x="724" y="163"/>
                    <a:pt x="735" y="163"/>
                  </a:cubicBezTo>
                  <a:cubicBezTo>
                    <a:pt x="747" y="164"/>
                    <a:pt x="758" y="164"/>
                    <a:pt x="770" y="164"/>
                  </a:cubicBezTo>
                  <a:cubicBezTo>
                    <a:pt x="821" y="164"/>
                    <a:pt x="871" y="157"/>
                    <a:pt x="923" y="150"/>
                  </a:cubicBezTo>
                  <a:cubicBezTo>
                    <a:pt x="924" y="150"/>
                    <a:pt x="925" y="150"/>
                    <a:pt x="925" y="150"/>
                  </a:cubicBezTo>
                  <a:close/>
                  <a:moveTo>
                    <a:pt x="949" y="196"/>
                  </a:moveTo>
                  <a:cubicBezTo>
                    <a:pt x="962" y="196"/>
                    <a:pt x="968" y="216"/>
                    <a:pt x="953" y="221"/>
                  </a:cubicBezTo>
                  <a:cubicBezTo>
                    <a:pt x="915" y="236"/>
                    <a:pt x="875" y="243"/>
                    <a:pt x="835" y="243"/>
                  </a:cubicBezTo>
                  <a:cubicBezTo>
                    <a:pt x="822" y="243"/>
                    <a:pt x="808" y="242"/>
                    <a:pt x="795" y="240"/>
                  </a:cubicBezTo>
                  <a:cubicBezTo>
                    <a:pt x="785" y="240"/>
                    <a:pt x="782" y="223"/>
                    <a:pt x="793" y="223"/>
                  </a:cubicBezTo>
                  <a:cubicBezTo>
                    <a:pt x="794" y="223"/>
                    <a:pt x="794" y="223"/>
                    <a:pt x="795" y="223"/>
                  </a:cubicBezTo>
                  <a:cubicBezTo>
                    <a:pt x="801" y="223"/>
                    <a:pt x="807" y="224"/>
                    <a:pt x="813" y="224"/>
                  </a:cubicBezTo>
                  <a:cubicBezTo>
                    <a:pt x="858" y="224"/>
                    <a:pt x="901" y="216"/>
                    <a:pt x="943" y="198"/>
                  </a:cubicBezTo>
                  <a:cubicBezTo>
                    <a:pt x="945" y="196"/>
                    <a:pt x="947" y="196"/>
                    <a:pt x="949" y="196"/>
                  </a:cubicBezTo>
                  <a:close/>
                  <a:moveTo>
                    <a:pt x="1187" y="1"/>
                  </a:moveTo>
                  <a:lnTo>
                    <a:pt x="1187" y="1"/>
                  </a:lnTo>
                  <a:cubicBezTo>
                    <a:pt x="1101" y="30"/>
                    <a:pt x="1015" y="50"/>
                    <a:pt x="928" y="63"/>
                  </a:cubicBezTo>
                  <a:cubicBezTo>
                    <a:pt x="805" y="80"/>
                    <a:pt x="675" y="91"/>
                    <a:pt x="544" y="91"/>
                  </a:cubicBezTo>
                  <a:cubicBezTo>
                    <a:pt x="360" y="91"/>
                    <a:pt x="175" y="70"/>
                    <a:pt x="5" y="18"/>
                  </a:cubicBezTo>
                  <a:lnTo>
                    <a:pt x="5" y="18"/>
                  </a:lnTo>
                  <a:cubicBezTo>
                    <a:pt x="9" y="108"/>
                    <a:pt x="15" y="202"/>
                    <a:pt x="5" y="292"/>
                  </a:cubicBezTo>
                  <a:cubicBezTo>
                    <a:pt x="5" y="296"/>
                    <a:pt x="2" y="300"/>
                    <a:pt x="0" y="302"/>
                  </a:cubicBezTo>
                  <a:cubicBezTo>
                    <a:pt x="223" y="412"/>
                    <a:pt x="414" y="574"/>
                    <a:pt x="583" y="754"/>
                  </a:cubicBezTo>
                  <a:cubicBezTo>
                    <a:pt x="585" y="757"/>
                    <a:pt x="587" y="761"/>
                    <a:pt x="589" y="765"/>
                  </a:cubicBezTo>
                  <a:lnTo>
                    <a:pt x="591" y="763"/>
                  </a:lnTo>
                  <a:cubicBezTo>
                    <a:pt x="589" y="757"/>
                    <a:pt x="596" y="746"/>
                    <a:pt x="604" y="746"/>
                  </a:cubicBezTo>
                  <a:cubicBezTo>
                    <a:pt x="604" y="746"/>
                    <a:pt x="604" y="744"/>
                    <a:pt x="604" y="742"/>
                  </a:cubicBezTo>
                  <a:cubicBezTo>
                    <a:pt x="606" y="737"/>
                    <a:pt x="609" y="736"/>
                    <a:pt x="612" y="736"/>
                  </a:cubicBezTo>
                  <a:cubicBezTo>
                    <a:pt x="614" y="736"/>
                    <a:pt x="616" y="736"/>
                    <a:pt x="617" y="737"/>
                  </a:cubicBezTo>
                  <a:cubicBezTo>
                    <a:pt x="818" y="585"/>
                    <a:pt x="1015" y="431"/>
                    <a:pt x="1198" y="255"/>
                  </a:cubicBezTo>
                  <a:cubicBezTo>
                    <a:pt x="1198" y="253"/>
                    <a:pt x="1198" y="251"/>
                    <a:pt x="1198" y="249"/>
                  </a:cubicBezTo>
                  <a:cubicBezTo>
                    <a:pt x="1185" y="168"/>
                    <a:pt x="1187" y="84"/>
                    <a:pt x="118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4601230" y="1872639"/>
              <a:ext cx="53942" cy="9320"/>
            </a:xfrm>
            <a:custGeom>
              <a:avLst/>
              <a:gdLst/>
              <a:ahLst/>
              <a:cxnLst/>
              <a:rect l="l" t="t" r="r" b="b"/>
              <a:pathLst>
                <a:path w="191" h="33" extrusionOk="0">
                  <a:moveTo>
                    <a:pt x="40" y="0"/>
                  </a:moveTo>
                  <a:cubicBezTo>
                    <a:pt x="30" y="0"/>
                    <a:pt x="21" y="0"/>
                    <a:pt x="11" y="1"/>
                  </a:cubicBezTo>
                  <a:cubicBezTo>
                    <a:pt x="1" y="3"/>
                    <a:pt x="1" y="18"/>
                    <a:pt x="11" y="18"/>
                  </a:cubicBezTo>
                  <a:cubicBezTo>
                    <a:pt x="65" y="18"/>
                    <a:pt x="121" y="22"/>
                    <a:pt x="174" y="33"/>
                  </a:cubicBezTo>
                  <a:cubicBezTo>
                    <a:pt x="175" y="33"/>
                    <a:pt x="175" y="33"/>
                    <a:pt x="176" y="33"/>
                  </a:cubicBezTo>
                  <a:cubicBezTo>
                    <a:pt x="187" y="33"/>
                    <a:pt x="191" y="13"/>
                    <a:pt x="178" y="11"/>
                  </a:cubicBezTo>
                  <a:cubicBezTo>
                    <a:pt x="132" y="4"/>
                    <a:pt x="86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4564234" y="1855694"/>
              <a:ext cx="84161" cy="9320"/>
            </a:xfrm>
            <a:custGeom>
              <a:avLst/>
              <a:gdLst/>
              <a:ahLst/>
              <a:cxnLst/>
              <a:rect l="l" t="t" r="r" b="b"/>
              <a:pathLst>
                <a:path w="298" h="33" extrusionOk="0">
                  <a:moveTo>
                    <a:pt x="94" y="1"/>
                  </a:moveTo>
                  <a:cubicBezTo>
                    <a:pt x="66" y="1"/>
                    <a:pt x="38" y="1"/>
                    <a:pt x="10" y="3"/>
                  </a:cubicBezTo>
                  <a:cubicBezTo>
                    <a:pt x="2" y="3"/>
                    <a:pt x="1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21" y="15"/>
                    <a:pt x="33" y="15"/>
                    <a:pt x="45" y="15"/>
                  </a:cubicBezTo>
                  <a:cubicBezTo>
                    <a:pt x="124" y="15"/>
                    <a:pt x="203" y="22"/>
                    <a:pt x="282" y="33"/>
                  </a:cubicBezTo>
                  <a:cubicBezTo>
                    <a:pt x="282" y="33"/>
                    <a:pt x="283" y="33"/>
                    <a:pt x="283" y="33"/>
                  </a:cubicBezTo>
                  <a:cubicBezTo>
                    <a:pt x="293" y="33"/>
                    <a:pt x="298" y="15"/>
                    <a:pt x="286" y="13"/>
                  </a:cubicBezTo>
                  <a:cubicBezTo>
                    <a:pt x="222" y="4"/>
                    <a:pt x="158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4586544" y="2221422"/>
              <a:ext cx="56766" cy="23158"/>
            </a:xfrm>
            <a:custGeom>
              <a:avLst/>
              <a:gdLst/>
              <a:ahLst/>
              <a:cxnLst/>
              <a:rect l="l" t="t" r="r" b="b"/>
              <a:pathLst>
                <a:path w="201" h="82" extrusionOk="0">
                  <a:moveTo>
                    <a:pt x="13" y="1"/>
                  </a:moveTo>
                  <a:cubicBezTo>
                    <a:pt x="4" y="1"/>
                    <a:pt x="0" y="17"/>
                    <a:pt x="12" y="21"/>
                  </a:cubicBezTo>
                  <a:cubicBezTo>
                    <a:pt x="68" y="40"/>
                    <a:pt x="123" y="59"/>
                    <a:pt x="177" y="81"/>
                  </a:cubicBezTo>
                  <a:cubicBezTo>
                    <a:pt x="179" y="81"/>
                    <a:pt x="180" y="82"/>
                    <a:pt x="182" y="82"/>
                  </a:cubicBezTo>
                  <a:cubicBezTo>
                    <a:pt x="195" y="82"/>
                    <a:pt x="201" y="59"/>
                    <a:pt x="185" y="55"/>
                  </a:cubicBezTo>
                  <a:cubicBezTo>
                    <a:pt x="130" y="38"/>
                    <a:pt x="74" y="18"/>
                    <a:pt x="16" y="1"/>
                  </a:cubicBezTo>
                  <a:cubicBezTo>
                    <a:pt x="15" y="1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4590498" y="2810822"/>
              <a:ext cx="52813" cy="13556"/>
            </a:xfrm>
            <a:custGeom>
              <a:avLst/>
              <a:gdLst/>
              <a:ahLst/>
              <a:cxnLst/>
              <a:rect l="l" t="t" r="r" b="b"/>
              <a:pathLst>
                <a:path w="187" h="48" extrusionOk="0">
                  <a:moveTo>
                    <a:pt x="167" y="1"/>
                  </a:moveTo>
                  <a:cubicBezTo>
                    <a:pt x="165" y="1"/>
                    <a:pt x="163" y="1"/>
                    <a:pt x="161" y="3"/>
                  </a:cubicBezTo>
                  <a:cubicBezTo>
                    <a:pt x="119" y="21"/>
                    <a:pt x="76" y="29"/>
                    <a:pt x="31" y="29"/>
                  </a:cubicBezTo>
                  <a:cubicBezTo>
                    <a:pt x="25" y="29"/>
                    <a:pt x="19" y="28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0" y="28"/>
                    <a:pt x="1" y="45"/>
                    <a:pt x="13" y="45"/>
                  </a:cubicBezTo>
                  <a:cubicBezTo>
                    <a:pt x="26" y="47"/>
                    <a:pt x="40" y="48"/>
                    <a:pt x="53" y="48"/>
                  </a:cubicBezTo>
                  <a:cubicBezTo>
                    <a:pt x="93" y="48"/>
                    <a:pt x="133" y="41"/>
                    <a:pt x="171" y="26"/>
                  </a:cubicBezTo>
                  <a:cubicBezTo>
                    <a:pt x="186" y="21"/>
                    <a:pt x="18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4564234" y="2227353"/>
              <a:ext cx="70887" cy="24288"/>
            </a:xfrm>
            <a:custGeom>
              <a:avLst/>
              <a:gdLst/>
              <a:ahLst/>
              <a:cxnLst/>
              <a:rect l="l" t="t" r="r" b="b"/>
              <a:pathLst>
                <a:path w="251" h="86" extrusionOk="0">
                  <a:moveTo>
                    <a:pt x="12" y="1"/>
                  </a:moveTo>
                  <a:cubicBezTo>
                    <a:pt x="5" y="1"/>
                    <a:pt x="0" y="11"/>
                    <a:pt x="10" y="15"/>
                  </a:cubicBezTo>
                  <a:cubicBezTo>
                    <a:pt x="78" y="53"/>
                    <a:pt x="157" y="79"/>
                    <a:pt x="237" y="85"/>
                  </a:cubicBezTo>
                  <a:cubicBezTo>
                    <a:pt x="237" y="85"/>
                    <a:pt x="238" y="85"/>
                    <a:pt x="238" y="85"/>
                  </a:cubicBezTo>
                  <a:cubicBezTo>
                    <a:pt x="250" y="85"/>
                    <a:pt x="251" y="66"/>
                    <a:pt x="239" y="64"/>
                  </a:cubicBezTo>
                  <a:cubicBezTo>
                    <a:pt x="162" y="51"/>
                    <a:pt x="89" y="34"/>
                    <a:pt x="16" y="2"/>
                  </a:cubicBez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4574118" y="2798114"/>
              <a:ext cx="61568" cy="9885"/>
            </a:xfrm>
            <a:custGeom>
              <a:avLst/>
              <a:gdLst/>
              <a:ahLst/>
              <a:cxnLst/>
              <a:rect l="l" t="t" r="r" b="b"/>
              <a:pathLst>
                <a:path w="218" h="35" extrusionOk="0">
                  <a:moveTo>
                    <a:pt x="201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147" y="7"/>
                    <a:pt x="97" y="14"/>
                    <a:pt x="46" y="14"/>
                  </a:cubicBezTo>
                  <a:cubicBezTo>
                    <a:pt x="34" y="14"/>
                    <a:pt x="23" y="14"/>
                    <a:pt x="11" y="13"/>
                  </a:cubicBezTo>
                  <a:cubicBezTo>
                    <a:pt x="0" y="13"/>
                    <a:pt x="0" y="30"/>
                    <a:pt x="11" y="30"/>
                  </a:cubicBezTo>
                  <a:cubicBezTo>
                    <a:pt x="36" y="33"/>
                    <a:pt x="62" y="34"/>
                    <a:pt x="88" y="34"/>
                  </a:cubicBezTo>
                  <a:cubicBezTo>
                    <a:pt x="127" y="34"/>
                    <a:pt x="166" y="31"/>
                    <a:pt x="204" y="22"/>
                  </a:cubicBezTo>
                  <a:cubicBezTo>
                    <a:pt x="218" y="18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4505209" y="2664814"/>
              <a:ext cx="80490" cy="44622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216" y="1"/>
                  </a:moveTo>
                  <a:cubicBezTo>
                    <a:pt x="194" y="1"/>
                    <a:pt x="171" y="3"/>
                    <a:pt x="152" y="3"/>
                  </a:cubicBezTo>
                  <a:lnTo>
                    <a:pt x="4" y="3"/>
                  </a:lnTo>
                  <a:cubicBezTo>
                    <a:pt x="0" y="51"/>
                    <a:pt x="4" y="98"/>
                    <a:pt x="17" y="143"/>
                  </a:cubicBezTo>
                  <a:cubicBezTo>
                    <a:pt x="17" y="145"/>
                    <a:pt x="17" y="147"/>
                    <a:pt x="17" y="149"/>
                  </a:cubicBezTo>
                  <a:cubicBezTo>
                    <a:pt x="71" y="149"/>
                    <a:pt x="124" y="151"/>
                    <a:pt x="178" y="153"/>
                  </a:cubicBezTo>
                  <a:cubicBezTo>
                    <a:pt x="191" y="154"/>
                    <a:pt x="208" y="157"/>
                    <a:pt x="224" y="157"/>
                  </a:cubicBezTo>
                  <a:cubicBezTo>
                    <a:pt x="243" y="157"/>
                    <a:pt x="262" y="153"/>
                    <a:pt x="272" y="138"/>
                  </a:cubicBezTo>
                  <a:cubicBezTo>
                    <a:pt x="283" y="121"/>
                    <a:pt x="278" y="74"/>
                    <a:pt x="281" y="53"/>
                  </a:cubicBezTo>
                  <a:cubicBezTo>
                    <a:pt x="283" y="42"/>
                    <a:pt x="283" y="31"/>
                    <a:pt x="285" y="21"/>
                  </a:cubicBezTo>
                  <a:cubicBezTo>
                    <a:pt x="280" y="7"/>
                    <a:pt x="272" y="1"/>
                    <a:pt x="261" y="1"/>
                  </a:cubicBezTo>
                  <a:cubicBezTo>
                    <a:pt x="257" y="1"/>
                    <a:pt x="252" y="2"/>
                    <a:pt x="246" y="3"/>
                  </a:cubicBezTo>
                  <a:cubicBezTo>
                    <a:pt x="237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4003637" y="2920400"/>
              <a:ext cx="554390" cy="447628"/>
            </a:xfrm>
            <a:custGeom>
              <a:avLst/>
              <a:gdLst/>
              <a:ahLst/>
              <a:cxnLst/>
              <a:rect l="l" t="t" r="r" b="b"/>
              <a:pathLst>
                <a:path w="1963" h="1585" extrusionOk="0">
                  <a:moveTo>
                    <a:pt x="1259" y="223"/>
                  </a:moveTo>
                  <a:cubicBezTo>
                    <a:pt x="1263" y="223"/>
                    <a:pt x="1267" y="225"/>
                    <a:pt x="1268" y="231"/>
                  </a:cubicBezTo>
                  <a:cubicBezTo>
                    <a:pt x="1271" y="293"/>
                    <a:pt x="1290" y="338"/>
                    <a:pt x="1318" y="392"/>
                  </a:cubicBezTo>
                  <a:cubicBezTo>
                    <a:pt x="1322" y="400"/>
                    <a:pt x="1315" y="410"/>
                    <a:pt x="1307" y="410"/>
                  </a:cubicBezTo>
                  <a:cubicBezTo>
                    <a:pt x="1304" y="410"/>
                    <a:pt x="1301" y="408"/>
                    <a:pt x="1298" y="405"/>
                  </a:cubicBezTo>
                  <a:cubicBezTo>
                    <a:pt x="1262" y="360"/>
                    <a:pt x="1245" y="289"/>
                    <a:pt x="1249" y="231"/>
                  </a:cubicBezTo>
                  <a:cubicBezTo>
                    <a:pt x="1250" y="226"/>
                    <a:pt x="1255" y="223"/>
                    <a:pt x="1259" y="223"/>
                  </a:cubicBezTo>
                  <a:close/>
                  <a:moveTo>
                    <a:pt x="1192" y="282"/>
                  </a:moveTo>
                  <a:cubicBezTo>
                    <a:pt x="1196" y="282"/>
                    <a:pt x="1199" y="284"/>
                    <a:pt x="1200" y="287"/>
                  </a:cubicBezTo>
                  <a:cubicBezTo>
                    <a:pt x="1213" y="345"/>
                    <a:pt x="1247" y="388"/>
                    <a:pt x="1298" y="416"/>
                  </a:cubicBezTo>
                  <a:cubicBezTo>
                    <a:pt x="1309" y="423"/>
                    <a:pt x="1303" y="436"/>
                    <a:pt x="1293" y="436"/>
                  </a:cubicBezTo>
                  <a:cubicBezTo>
                    <a:pt x="1292" y="436"/>
                    <a:pt x="1290" y="436"/>
                    <a:pt x="1288" y="435"/>
                  </a:cubicBezTo>
                  <a:cubicBezTo>
                    <a:pt x="1230" y="409"/>
                    <a:pt x="1194" y="351"/>
                    <a:pt x="1185" y="289"/>
                  </a:cubicBezTo>
                  <a:cubicBezTo>
                    <a:pt x="1185" y="285"/>
                    <a:pt x="1189" y="282"/>
                    <a:pt x="1192" y="282"/>
                  </a:cubicBezTo>
                  <a:close/>
                  <a:moveTo>
                    <a:pt x="1710" y="595"/>
                  </a:moveTo>
                  <a:cubicBezTo>
                    <a:pt x="1712" y="595"/>
                    <a:pt x="1714" y="595"/>
                    <a:pt x="1716" y="598"/>
                  </a:cubicBezTo>
                  <a:cubicBezTo>
                    <a:pt x="1720" y="597"/>
                    <a:pt x="1724" y="596"/>
                    <a:pt x="1728" y="596"/>
                  </a:cubicBezTo>
                  <a:cubicBezTo>
                    <a:pt x="1761" y="596"/>
                    <a:pt x="1796" y="627"/>
                    <a:pt x="1806" y="658"/>
                  </a:cubicBezTo>
                  <a:cubicBezTo>
                    <a:pt x="1821" y="703"/>
                    <a:pt x="1789" y="743"/>
                    <a:pt x="1744" y="754"/>
                  </a:cubicBezTo>
                  <a:cubicBezTo>
                    <a:pt x="1738" y="755"/>
                    <a:pt x="1732" y="756"/>
                    <a:pt x="1726" y="756"/>
                  </a:cubicBezTo>
                  <a:cubicBezTo>
                    <a:pt x="1689" y="756"/>
                    <a:pt x="1653" y="733"/>
                    <a:pt x="1648" y="692"/>
                  </a:cubicBezTo>
                  <a:cubicBezTo>
                    <a:pt x="1641" y="649"/>
                    <a:pt x="1667" y="606"/>
                    <a:pt x="1710" y="595"/>
                  </a:cubicBezTo>
                  <a:close/>
                  <a:moveTo>
                    <a:pt x="1728" y="1169"/>
                  </a:moveTo>
                  <a:cubicBezTo>
                    <a:pt x="1729" y="1169"/>
                    <a:pt x="1731" y="1169"/>
                    <a:pt x="1733" y="1169"/>
                  </a:cubicBezTo>
                  <a:cubicBezTo>
                    <a:pt x="1740" y="1172"/>
                    <a:pt x="1744" y="1178"/>
                    <a:pt x="1742" y="1182"/>
                  </a:cubicBezTo>
                  <a:cubicBezTo>
                    <a:pt x="1770" y="1187"/>
                    <a:pt x="1795" y="1217"/>
                    <a:pt x="1800" y="1242"/>
                  </a:cubicBezTo>
                  <a:cubicBezTo>
                    <a:pt x="1810" y="1285"/>
                    <a:pt x="1774" y="1319"/>
                    <a:pt x="1733" y="1319"/>
                  </a:cubicBezTo>
                  <a:cubicBezTo>
                    <a:pt x="1732" y="1319"/>
                    <a:pt x="1730" y="1319"/>
                    <a:pt x="1729" y="1319"/>
                  </a:cubicBezTo>
                  <a:cubicBezTo>
                    <a:pt x="1690" y="1319"/>
                    <a:pt x="1652" y="1290"/>
                    <a:pt x="1654" y="1247"/>
                  </a:cubicBezTo>
                  <a:cubicBezTo>
                    <a:pt x="1656" y="1210"/>
                    <a:pt x="1689" y="1169"/>
                    <a:pt x="1728" y="1169"/>
                  </a:cubicBezTo>
                  <a:close/>
                  <a:moveTo>
                    <a:pt x="1194" y="0"/>
                  </a:moveTo>
                  <a:cubicBezTo>
                    <a:pt x="864" y="120"/>
                    <a:pt x="581" y="296"/>
                    <a:pt x="371" y="585"/>
                  </a:cubicBezTo>
                  <a:cubicBezTo>
                    <a:pt x="150" y="889"/>
                    <a:pt x="71" y="1223"/>
                    <a:pt x="1" y="1583"/>
                  </a:cubicBezTo>
                  <a:cubicBezTo>
                    <a:pt x="1" y="1583"/>
                    <a:pt x="1" y="1583"/>
                    <a:pt x="1" y="1585"/>
                  </a:cubicBezTo>
                  <a:cubicBezTo>
                    <a:pt x="3" y="1581"/>
                    <a:pt x="7" y="1579"/>
                    <a:pt x="11" y="1579"/>
                  </a:cubicBezTo>
                  <a:cubicBezTo>
                    <a:pt x="193" y="1572"/>
                    <a:pt x="373" y="1569"/>
                    <a:pt x="554" y="1569"/>
                  </a:cubicBezTo>
                  <a:cubicBezTo>
                    <a:pt x="610" y="1569"/>
                    <a:pt x="666" y="1569"/>
                    <a:pt x="722" y="1570"/>
                  </a:cubicBezTo>
                  <a:cubicBezTo>
                    <a:pt x="712" y="1411"/>
                    <a:pt x="722" y="1249"/>
                    <a:pt x="752" y="1092"/>
                  </a:cubicBezTo>
                  <a:cubicBezTo>
                    <a:pt x="754" y="1084"/>
                    <a:pt x="761" y="1081"/>
                    <a:pt x="768" y="1081"/>
                  </a:cubicBezTo>
                  <a:cubicBezTo>
                    <a:pt x="778" y="1081"/>
                    <a:pt x="788" y="1087"/>
                    <a:pt x="787" y="1097"/>
                  </a:cubicBezTo>
                  <a:cubicBezTo>
                    <a:pt x="767" y="1255"/>
                    <a:pt x="754" y="1411"/>
                    <a:pt x="748" y="1570"/>
                  </a:cubicBezTo>
                  <a:cubicBezTo>
                    <a:pt x="1151" y="1574"/>
                    <a:pt x="1553" y="1585"/>
                    <a:pt x="1956" y="1585"/>
                  </a:cubicBezTo>
                  <a:cubicBezTo>
                    <a:pt x="1947" y="1579"/>
                    <a:pt x="1943" y="1568"/>
                    <a:pt x="1950" y="1557"/>
                  </a:cubicBezTo>
                  <a:cubicBezTo>
                    <a:pt x="1952" y="1555"/>
                    <a:pt x="1954" y="1553"/>
                    <a:pt x="1954" y="1551"/>
                  </a:cubicBezTo>
                  <a:cubicBezTo>
                    <a:pt x="1956" y="1546"/>
                    <a:pt x="1960" y="1544"/>
                    <a:pt x="1962" y="1544"/>
                  </a:cubicBezTo>
                  <a:cubicBezTo>
                    <a:pt x="1956" y="1531"/>
                    <a:pt x="1956" y="1519"/>
                    <a:pt x="1960" y="1501"/>
                  </a:cubicBezTo>
                  <a:cubicBezTo>
                    <a:pt x="1956" y="1471"/>
                    <a:pt x="1954" y="1439"/>
                    <a:pt x="1950" y="1409"/>
                  </a:cubicBezTo>
                  <a:cubicBezTo>
                    <a:pt x="1943" y="1347"/>
                    <a:pt x="1939" y="1287"/>
                    <a:pt x="1932" y="1225"/>
                  </a:cubicBezTo>
                  <a:cubicBezTo>
                    <a:pt x="1922" y="1101"/>
                    <a:pt x="1913" y="979"/>
                    <a:pt x="1907" y="855"/>
                  </a:cubicBezTo>
                  <a:cubicBezTo>
                    <a:pt x="1896" y="640"/>
                    <a:pt x="1866" y="403"/>
                    <a:pt x="1896" y="189"/>
                  </a:cubicBezTo>
                  <a:cubicBezTo>
                    <a:pt x="1892" y="186"/>
                    <a:pt x="1890" y="184"/>
                    <a:pt x="1887" y="180"/>
                  </a:cubicBezTo>
                  <a:lnTo>
                    <a:pt x="1883" y="182"/>
                  </a:lnTo>
                  <a:cubicBezTo>
                    <a:pt x="1885" y="191"/>
                    <a:pt x="1881" y="204"/>
                    <a:pt x="1870" y="206"/>
                  </a:cubicBezTo>
                  <a:cubicBezTo>
                    <a:pt x="1693" y="231"/>
                    <a:pt x="1553" y="341"/>
                    <a:pt x="1491" y="510"/>
                  </a:cubicBezTo>
                  <a:cubicBezTo>
                    <a:pt x="1487" y="519"/>
                    <a:pt x="1479" y="523"/>
                    <a:pt x="1470" y="523"/>
                  </a:cubicBezTo>
                  <a:cubicBezTo>
                    <a:pt x="1464" y="523"/>
                    <a:pt x="1458" y="521"/>
                    <a:pt x="1455" y="516"/>
                  </a:cubicBezTo>
                  <a:cubicBezTo>
                    <a:pt x="1452" y="518"/>
                    <a:pt x="1449" y="519"/>
                    <a:pt x="1445" y="519"/>
                  </a:cubicBezTo>
                  <a:cubicBezTo>
                    <a:pt x="1441" y="519"/>
                    <a:pt x="1437" y="518"/>
                    <a:pt x="1433" y="514"/>
                  </a:cubicBezTo>
                  <a:cubicBezTo>
                    <a:pt x="1395" y="461"/>
                    <a:pt x="1253" y="204"/>
                    <a:pt x="1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4456068" y="2478702"/>
              <a:ext cx="93481" cy="73710"/>
            </a:xfrm>
            <a:custGeom>
              <a:avLst/>
              <a:gdLst/>
              <a:ahLst/>
              <a:cxnLst/>
              <a:rect l="l" t="t" r="r" b="b"/>
              <a:pathLst>
                <a:path w="331" h="261" extrusionOk="0">
                  <a:moveTo>
                    <a:pt x="155" y="0"/>
                  </a:moveTo>
                  <a:cubicBezTo>
                    <a:pt x="99" y="0"/>
                    <a:pt x="46" y="17"/>
                    <a:pt x="22" y="73"/>
                  </a:cubicBezTo>
                  <a:cubicBezTo>
                    <a:pt x="1" y="121"/>
                    <a:pt x="11" y="176"/>
                    <a:pt x="46" y="215"/>
                  </a:cubicBezTo>
                  <a:cubicBezTo>
                    <a:pt x="76" y="246"/>
                    <a:pt x="114" y="260"/>
                    <a:pt x="153" y="260"/>
                  </a:cubicBezTo>
                  <a:cubicBezTo>
                    <a:pt x="227" y="260"/>
                    <a:pt x="302" y="210"/>
                    <a:pt x="326" y="136"/>
                  </a:cubicBezTo>
                  <a:cubicBezTo>
                    <a:pt x="330" y="121"/>
                    <a:pt x="319" y="111"/>
                    <a:pt x="307" y="111"/>
                  </a:cubicBezTo>
                  <a:cubicBezTo>
                    <a:pt x="301" y="111"/>
                    <a:pt x="294" y="114"/>
                    <a:pt x="290" y="121"/>
                  </a:cubicBezTo>
                  <a:cubicBezTo>
                    <a:pt x="260" y="169"/>
                    <a:pt x="211" y="219"/>
                    <a:pt x="155" y="219"/>
                  </a:cubicBezTo>
                  <a:cubicBezTo>
                    <a:pt x="135" y="219"/>
                    <a:pt x="114" y="213"/>
                    <a:pt x="93" y="198"/>
                  </a:cubicBezTo>
                  <a:cubicBezTo>
                    <a:pt x="58" y="176"/>
                    <a:pt x="43" y="136"/>
                    <a:pt x="56" y="95"/>
                  </a:cubicBezTo>
                  <a:cubicBezTo>
                    <a:pt x="73" y="43"/>
                    <a:pt x="123" y="37"/>
                    <a:pt x="170" y="31"/>
                  </a:cubicBezTo>
                  <a:cubicBezTo>
                    <a:pt x="176" y="28"/>
                    <a:pt x="178" y="26"/>
                    <a:pt x="180" y="20"/>
                  </a:cubicBezTo>
                  <a:lnTo>
                    <a:pt x="176" y="9"/>
                  </a:lnTo>
                  <a:cubicBezTo>
                    <a:pt x="174" y="5"/>
                    <a:pt x="170" y="3"/>
                    <a:pt x="165" y="1"/>
                  </a:cubicBezTo>
                  <a:cubicBezTo>
                    <a:pt x="162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4505773" y="2310948"/>
              <a:ext cx="34173" cy="176792"/>
            </a:xfrm>
            <a:custGeom>
              <a:avLst/>
              <a:gdLst/>
              <a:ahLst/>
              <a:cxnLst/>
              <a:rect l="l" t="t" r="r" b="b"/>
              <a:pathLst>
                <a:path w="121" h="626" extrusionOk="0">
                  <a:moveTo>
                    <a:pt x="100" y="1"/>
                  </a:moveTo>
                  <a:cubicBezTo>
                    <a:pt x="94" y="1"/>
                    <a:pt x="88" y="5"/>
                    <a:pt x="86" y="12"/>
                  </a:cubicBezTo>
                  <a:cubicBezTo>
                    <a:pt x="60" y="209"/>
                    <a:pt x="41" y="404"/>
                    <a:pt x="0" y="601"/>
                  </a:cubicBezTo>
                  <a:cubicBezTo>
                    <a:pt x="0" y="601"/>
                    <a:pt x="0" y="601"/>
                    <a:pt x="0" y="603"/>
                  </a:cubicBezTo>
                  <a:lnTo>
                    <a:pt x="4" y="614"/>
                  </a:lnTo>
                  <a:cubicBezTo>
                    <a:pt x="8" y="621"/>
                    <a:pt x="15" y="626"/>
                    <a:pt x="23" y="626"/>
                  </a:cubicBezTo>
                  <a:cubicBezTo>
                    <a:pt x="30" y="626"/>
                    <a:pt x="38" y="621"/>
                    <a:pt x="41" y="612"/>
                  </a:cubicBezTo>
                  <a:cubicBezTo>
                    <a:pt x="88" y="419"/>
                    <a:pt x="120" y="211"/>
                    <a:pt x="112" y="12"/>
                  </a:cubicBezTo>
                  <a:cubicBezTo>
                    <a:pt x="112" y="5"/>
                    <a:pt x="106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4467082" y="3088437"/>
              <a:ext cx="51118" cy="45469"/>
            </a:xfrm>
            <a:custGeom>
              <a:avLst/>
              <a:gdLst/>
              <a:ahLst/>
              <a:cxnLst/>
              <a:rect l="l" t="t" r="r" b="b"/>
              <a:pathLst>
                <a:path w="181" h="161" extrusionOk="0">
                  <a:moveTo>
                    <a:pt x="52" y="30"/>
                  </a:moveTo>
                  <a:lnTo>
                    <a:pt x="52" y="30"/>
                  </a:lnTo>
                  <a:cubicBezTo>
                    <a:pt x="53" y="34"/>
                    <a:pt x="56" y="36"/>
                    <a:pt x="60" y="36"/>
                  </a:cubicBezTo>
                  <a:cubicBezTo>
                    <a:pt x="61" y="36"/>
                    <a:pt x="63" y="35"/>
                    <a:pt x="64" y="35"/>
                  </a:cubicBezTo>
                  <a:cubicBezTo>
                    <a:pt x="69" y="34"/>
                    <a:pt x="74" y="34"/>
                    <a:pt x="78" y="34"/>
                  </a:cubicBezTo>
                  <a:cubicBezTo>
                    <a:pt x="104" y="34"/>
                    <a:pt x="128" y="44"/>
                    <a:pt x="137" y="73"/>
                  </a:cubicBezTo>
                  <a:cubicBezTo>
                    <a:pt x="146" y="101"/>
                    <a:pt x="120" y="125"/>
                    <a:pt x="92" y="129"/>
                  </a:cubicBezTo>
                  <a:cubicBezTo>
                    <a:pt x="88" y="130"/>
                    <a:pt x="84" y="130"/>
                    <a:pt x="81" y="130"/>
                  </a:cubicBezTo>
                  <a:cubicBezTo>
                    <a:pt x="30" y="130"/>
                    <a:pt x="20" y="64"/>
                    <a:pt x="52" y="30"/>
                  </a:cubicBezTo>
                  <a:close/>
                  <a:moveTo>
                    <a:pt x="69" y="0"/>
                  </a:moveTo>
                  <a:cubicBezTo>
                    <a:pt x="26" y="11"/>
                    <a:pt x="0" y="54"/>
                    <a:pt x="7" y="97"/>
                  </a:cubicBezTo>
                  <a:cubicBezTo>
                    <a:pt x="12" y="138"/>
                    <a:pt x="48" y="161"/>
                    <a:pt x="85" y="161"/>
                  </a:cubicBezTo>
                  <a:cubicBezTo>
                    <a:pt x="91" y="161"/>
                    <a:pt x="97" y="160"/>
                    <a:pt x="103" y="159"/>
                  </a:cubicBezTo>
                  <a:cubicBezTo>
                    <a:pt x="148" y="148"/>
                    <a:pt x="180" y="108"/>
                    <a:pt x="165" y="63"/>
                  </a:cubicBezTo>
                  <a:cubicBezTo>
                    <a:pt x="155" y="32"/>
                    <a:pt x="120" y="1"/>
                    <a:pt x="85" y="1"/>
                  </a:cubicBezTo>
                  <a:cubicBezTo>
                    <a:pt x="81" y="1"/>
                    <a:pt x="77" y="2"/>
                    <a:pt x="73" y="3"/>
                  </a:cubicBezTo>
                  <a:cubicBezTo>
                    <a:pt x="73" y="0"/>
                    <a:pt x="71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4469906" y="3250543"/>
              <a:ext cx="45187" cy="42645"/>
            </a:xfrm>
            <a:custGeom>
              <a:avLst/>
              <a:gdLst/>
              <a:ahLst/>
              <a:cxnLst/>
              <a:rect l="l" t="t" r="r" b="b"/>
              <a:pathLst>
                <a:path w="160" h="151" extrusionOk="0">
                  <a:moveTo>
                    <a:pt x="52" y="35"/>
                  </a:moveTo>
                  <a:cubicBezTo>
                    <a:pt x="54" y="39"/>
                    <a:pt x="57" y="43"/>
                    <a:pt x="63" y="43"/>
                  </a:cubicBezTo>
                  <a:cubicBezTo>
                    <a:pt x="67" y="43"/>
                    <a:pt x="71" y="43"/>
                    <a:pt x="75" y="43"/>
                  </a:cubicBezTo>
                  <a:cubicBezTo>
                    <a:pt x="83" y="43"/>
                    <a:pt x="90" y="44"/>
                    <a:pt x="97" y="50"/>
                  </a:cubicBezTo>
                  <a:cubicBezTo>
                    <a:pt x="108" y="56"/>
                    <a:pt x="116" y="67"/>
                    <a:pt x="119" y="80"/>
                  </a:cubicBezTo>
                  <a:cubicBezTo>
                    <a:pt x="125" y="104"/>
                    <a:pt x="102" y="121"/>
                    <a:pt x="80" y="121"/>
                  </a:cubicBezTo>
                  <a:cubicBezTo>
                    <a:pt x="78" y="121"/>
                    <a:pt x="77" y="120"/>
                    <a:pt x="76" y="120"/>
                  </a:cubicBezTo>
                  <a:cubicBezTo>
                    <a:pt x="50" y="118"/>
                    <a:pt x="31" y="101"/>
                    <a:pt x="33" y="73"/>
                  </a:cubicBezTo>
                  <a:cubicBezTo>
                    <a:pt x="33" y="58"/>
                    <a:pt x="42" y="45"/>
                    <a:pt x="52" y="35"/>
                  </a:cubicBezTo>
                  <a:close/>
                  <a:moveTo>
                    <a:pt x="78" y="0"/>
                  </a:moveTo>
                  <a:cubicBezTo>
                    <a:pt x="38" y="0"/>
                    <a:pt x="5" y="41"/>
                    <a:pt x="3" y="78"/>
                  </a:cubicBezTo>
                  <a:cubicBezTo>
                    <a:pt x="1" y="121"/>
                    <a:pt x="39" y="150"/>
                    <a:pt x="78" y="150"/>
                  </a:cubicBezTo>
                  <a:cubicBezTo>
                    <a:pt x="79" y="150"/>
                    <a:pt x="81" y="150"/>
                    <a:pt x="82" y="150"/>
                  </a:cubicBezTo>
                  <a:cubicBezTo>
                    <a:pt x="123" y="150"/>
                    <a:pt x="159" y="116"/>
                    <a:pt x="149" y="73"/>
                  </a:cubicBezTo>
                  <a:cubicBezTo>
                    <a:pt x="144" y="48"/>
                    <a:pt x="119" y="18"/>
                    <a:pt x="91" y="13"/>
                  </a:cubicBezTo>
                  <a:cubicBezTo>
                    <a:pt x="93" y="9"/>
                    <a:pt x="89" y="3"/>
                    <a:pt x="84" y="0"/>
                  </a:cubicBezTo>
                  <a:cubicBezTo>
                    <a:pt x="82" y="0"/>
                    <a:pt x="80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4472448" y="3096909"/>
              <a:ext cx="35867" cy="28524"/>
            </a:xfrm>
            <a:custGeom>
              <a:avLst/>
              <a:gdLst/>
              <a:ahLst/>
              <a:cxnLst/>
              <a:rect l="l" t="t" r="r" b="b"/>
              <a:pathLst>
                <a:path w="127" h="101" extrusionOk="0">
                  <a:moveTo>
                    <a:pt x="33" y="0"/>
                  </a:moveTo>
                  <a:lnTo>
                    <a:pt x="33" y="0"/>
                  </a:lnTo>
                  <a:cubicBezTo>
                    <a:pt x="1" y="34"/>
                    <a:pt x="11" y="100"/>
                    <a:pt x="62" y="100"/>
                  </a:cubicBezTo>
                  <a:cubicBezTo>
                    <a:pt x="65" y="100"/>
                    <a:pt x="69" y="100"/>
                    <a:pt x="73" y="99"/>
                  </a:cubicBezTo>
                  <a:cubicBezTo>
                    <a:pt x="101" y="95"/>
                    <a:pt x="127" y="71"/>
                    <a:pt x="118" y="43"/>
                  </a:cubicBezTo>
                  <a:cubicBezTo>
                    <a:pt x="109" y="14"/>
                    <a:pt x="85" y="4"/>
                    <a:pt x="59" y="4"/>
                  </a:cubicBezTo>
                  <a:cubicBezTo>
                    <a:pt x="55" y="4"/>
                    <a:pt x="50" y="4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37" y="6"/>
                    <a:pt x="34" y="4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4478379" y="3260145"/>
              <a:ext cx="26830" cy="24570"/>
            </a:xfrm>
            <a:custGeom>
              <a:avLst/>
              <a:gdLst/>
              <a:ahLst/>
              <a:cxnLst/>
              <a:rect l="l" t="t" r="r" b="b"/>
              <a:pathLst>
                <a:path w="95" h="87" extrusionOk="0">
                  <a:moveTo>
                    <a:pt x="22" y="1"/>
                  </a:moveTo>
                  <a:cubicBezTo>
                    <a:pt x="12" y="11"/>
                    <a:pt x="3" y="24"/>
                    <a:pt x="3" y="39"/>
                  </a:cubicBezTo>
                  <a:cubicBezTo>
                    <a:pt x="1" y="67"/>
                    <a:pt x="20" y="84"/>
                    <a:pt x="46" y="86"/>
                  </a:cubicBezTo>
                  <a:cubicBezTo>
                    <a:pt x="47" y="86"/>
                    <a:pt x="48" y="87"/>
                    <a:pt x="50" y="87"/>
                  </a:cubicBezTo>
                  <a:cubicBezTo>
                    <a:pt x="72" y="87"/>
                    <a:pt x="95" y="70"/>
                    <a:pt x="89" y="46"/>
                  </a:cubicBezTo>
                  <a:cubicBezTo>
                    <a:pt x="86" y="33"/>
                    <a:pt x="78" y="22"/>
                    <a:pt x="67" y="14"/>
                  </a:cubicBezTo>
                  <a:cubicBezTo>
                    <a:pt x="61" y="10"/>
                    <a:pt x="54" y="9"/>
                    <a:pt x="48" y="9"/>
                  </a:cubicBezTo>
                  <a:cubicBezTo>
                    <a:pt x="44" y="9"/>
                    <a:pt x="39" y="9"/>
                    <a:pt x="35" y="9"/>
                  </a:cubicBezTo>
                  <a:cubicBezTo>
                    <a:pt x="27" y="9"/>
                    <a:pt x="24" y="5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4342254" y="2850643"/>
              <a:ext cx="176513" cy="208987"/>
            </a:xfrm>
            <a:custGeom>
              <a:avLst/>
              <a:gdLst/>
              <a:ahLst/>
              <a:cxnLst/>
              <a:rect l="l" t="t" r="r" b="b"/>
              <a:pathLst>
                <a:path w="625" h="740" extrusionOk="0">
                  <a:moveTo>
                    <a:pt x="97" y="1"/>
                  </a:moveTo>
                  <a:cubicBezTo>
                    <a:pt x="95" y="7"/>
                    <a:pt x="91" y="14"/>
                    <a:pt x="80" y="14"/>
                  </a:cubicBezTo>
                  <a:cubicBezTo>
                    <a:pt x="1" y="14"/>
                    <a:pt x="5" y="110"/>
                    <a:pt x="31" y="211"/>
                  </a:cubicBezTo>
                  <a:cubicBezTo>
                    <a:pt x="37" y="213"/>
                    <a:pt x="39" y="221"/>
                    <a:pt x="35" y="228"/>
                  </a:cubicBezTo>
                  <a:cubicBezTo>
                    <a:pt x="59" y="311"/>
                    <a:pt x="95" y="395"/>
                    <a:pt x="104" y="418"/>
                  </a:cubicBezTo>
                  <a:cubicBezTo>
                    <a:pt x="147" y="530"/>
                    <a:pt x="198" y="635"/>
                    <a:pt x="254" y="740"/>
                  </a:cubicBezTo>
                  <a:cubicBezTo>
                    <a:pt x="316" y="573"/>
                    <a:pt x="453" y="455"/>
                    <a:pt x="624" y="418"/>
                  </a:cubicBezTo>
                  <a:cubicBezTo>
                    <a:pt x="468" y="253"/>
                    <a:pt x="288" y="12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4354963" y="2983378"/>
              <a:ext cx="22311" cy="52812"/>
            </a:xfrm>
            <a:custGeom>
              <a:avLst/>
              <a:gdLst/>
              <a:ahLst/>
              <a:cxnLst/>
              <a:rect l="l" t="t" r="r" b="b"/>
              <a:pathLst>
                <a:path w="79" h="187" extrusionOk="0">
                  <a:moveTo>
                    <a:pt x="15" y="0"/>
                  </a:moveTo>
                  <a:cubicBezTo>
                    <a:pt x="11" y="0"/>
                    <a:pt x="6" y="3"/>
                    <a:pt x="5" y="8"/>
                  </a:cubicBezTo>
                  <a:cubicBezTo>
                    <a:pt x="1" y="66"/>
                    <a:pt x="18" y="137"/>
                    <a:pt x="54" y="182"/>
                  </a:cubicBezTo>
                  <a:cubicBezTo>
                    <a:pt x="57" y="185"/>
                    <a:pt x="60" y="187"/>
                    <a:pt x="63" y="187"/>
                  </a:cubicBezTo>
                  <a:cubicBezTo>
                    <a:pt x="71" y="187"/>
                    <a:pt x="78" y="177"/>
                    <a:pt x="74" y="169"/>
                  </a:cubicBezTo>
                  <a:cubicBezTo>
                    <a:pt x="46" y="115"/>
                    <a:pt x="27" y="70"/>
                    <a:pt x="24" y="8"/>
                  </a:cubicBezTo>
                  <a:cubicBezTo>
                    <a:pt x="23" y="3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4338018" y="3000323"/>
              <a:ext cx="35585" cy="43774"/>
            </a:xfrm>
            <a:custGeom>
              <a:avLst/>
              <a:gdLst/>
              <a:ahLst/>
              <a:cxnLst/>
              <a:rect l="l" t="t" r="r" b="b"/>
              <a:pathLst>
                <a:path w="126" h="155" extrusionOk="0">
                  <a:moveTo>
                    <a:pt x="9" y="0"/>
                  </a:moveTo>
                  <a:cubicBezTo>
                    <a:pt x="5" y="0"/>
                    <a:pt x="1" y="2"/>
                    <a:pt x="1" y="6"/>
                  </a:cubicBezTo>
                  <a:cubicBezTo>
                    <a:pt x="10" y="68"/>
                    <a:pt x="46" y="126"/>
                    <a:pt x="102" y="154"/>
                  </a:cubicBezTo>
                  <a:cubicBezTo>
                    <a:pt x="103" y="154"/>
                    <a:pt x="105" y="155"/>
                    <a:pt x="106" y="155"/>
                  </a:cubicBezTo>
                  <a:cubicBezTo>
                    <a:pt x="119" y="155"/>
                    <a:pt x="126" y="140"/>
                    <a:pt x="114" y="133"/>
                  </a:cubicBezTo>
                  <a:cubicBezTo>
                    <a:pt x="63" y="105"/>
                    <a:pt x="29" y="62"/>
                    <a:pt x="16" y="4"/>
                  </a:cubicBezTo>
                  <a:cubicBezTo>
                    <a:pt x="15" y="1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4284359" y="2364042"/>
              <a:ext cx="63827" cy="55918"/>
            </a:xfrm>
            <a:custGeom>
              <a:avLst/>
              <a:gdLst/>
              <a:ahLst/>
              <a:cxnLst/>
              <a:rect l="l" t="t" r="r" b="b"/>
              <a:pathLst>
                <a:path w="226" h="198" extrusionOk="0">
                  <a:moveTo>
                    <a:pt x="165" y="117"/>
                  </a:moveTo>
                  <a:cubicBezTo>
                    <a:pt x="159" y="139"/>
                    <a:pt x="142" y="156"/>
                    <a:pt x="114" y="158"/>
                  </a:cubicBezTo>
                  <a:cubicBezTo>
                    <a:pt x="111" y="159"/>
                    <a:pt x="108" y="159"/>
                    <a:pt x="106" y="159"/>
                  </a:cubicBezTo>
                  <a:cubicBezTo>
                    <a:pt x="98" y="159"/>
                    <a:pt x="90" y="157"/>
                    <a:pt x="82" y="152"/>
                  </a:cubicBezTo>
                  <a:lnTo>
                    <a:pt x="82" y="152"/>
                  </a:lnTo>
                  <a:cubicBezTo>
                    <a:pt x="88" y="153"/>
                    <a:pt x="94" y="154"/>
                    <a:pt x="100" y="154"/>
                  </a:cubicBezTo>
                  <a:cubicBezTo>
                    <a:pt x="126" y="154"/>
                    <a:pt x="151" y="140"/>
                    <a:pt x="165" y="117"/>
                  </a:cubicBezTo>
                  <a:close/>
                  <a:moveTo>
                    <a:pt x="110" y="1"/>
                  </a:moveTo>
                  <a:cubicBezTo>
                    <a:pt x="101" y="1"/>
                    <a:pt x="91" y="2"/>
                    <a:pt x="82" y="6"/>
                  </a:cubicBezTo>
                  <a:cubicBezTo>
                    <a:pt x="35" y="19"/>
                    <a:pt x="0" y="66"/>
                    <a:pt x="11" y="115"/>
                  </a:cubicBezTo>
                  <a:cubicBezTo>
                    <a:pt x="20" y="163"/>
                    <a:pt x="65" y="197"/>
                    <a:pt x="110" y="197"/>
                  </a:cubicBezTo>
                  <a:cubicBezTo>
                    <a:pt x="120" y="197"/>
                    <a:pt x="130" y="196"/>
                    <a:pt x="140" y="192"/>
                  </a:cubicBezTo>
                  <a:cubicBezTo>
                    <a:pt x="193" y="173"/>
                    <a:pt x="225" y="109"/>
                    <a:pt x="200" y="57"/>
                  </a:cubicBezTo>
                  <a:cubicBezTo>
                    <a:pt x="184" y="24"/>
                    <a:pt x="147" y="1"/>
                    <a:pt x="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4188902" y="2150536"/>
              <a:ext cx="53660" cy="32195"/>
            </a:xfrm>
            <a:custGeom>
              <a:avLst/>
              <a:gdLst/>
              <a:ahLst/>
              <a:cxnLst/>
              <a:rect l="l" t="t" r="r" b="b"/>
              <a:pathLst>
                <a:path w="190" h="114" extrusionOk="0">
                  <a:moveTo>
                    <a:pt x="176" y="0"/>
                  </a:moveTo>
                  <a:cubicBezTo>
                    <a:pt x="174" y="0"/>
                    <a:pt x="173" y="1"/>
                    <a:pt x="171" y="2"/>
                  </a:cubicBezTo>
                  <a:cubicBezTo>
                    <a:pt x="118" y="42"/>
                    <a:pt x="71" y="77"/>
                    <a:pt x="6" y="100"/>
                  </a:cubicBezTo>
                  <a:cubicBezTo>
                    <a:pt x="0" y="102"/>
                    <a:pt x="2" y="113"/>
                    <a:pt x="9" y="113"/>
                  </a:cubicBezTo>
                  <a:cubicBezTo>
                    <a:pt x="9" y="113"/>
                    <a:pt x="10" y="113"/>
                    <a:pt x="11" y="113"/>
                  </a:cubicBezTo>
                  <a:cubicBezTo>
                    <a:pt x="73" y="96"/>
                    <a:pt x="139" y="64"/>
                    <a:pt x="182" y="19"/>
                  </a:cubicBezTo>
                  <a:cubicBezTo>
                    <a:pt x="189" y="12"/>
                    <a:pt x="183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4181559" y="2136697"/>
              <a:ext cx="55354" cy="26547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77" y="0"/>
                  </a:moveTo>
                  <a:cubicBezTo>
                    <a:pt x="175" y="0"/>
                    <a:pt x="173" y="1"/>
                    <a:pt x="172" y="2"/>
                  </a:cubicBezTo>
                  <a:cubicBezTo>
                    <a:pt x="118" y="27"/>
                    <a:pt x="62" y="53"/>
                    <a:pt x="9" y="79"/>
                  </a:cubicBezTo>
                  <a:cubicBezTo>
                    <a:pt x="1" y="83"/>
                    <a:pt x="6" y="94"/>
                    <a:pt x="13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71" y="70"/>
                    <a:pt x="124" y="46"/>
                    <a:pt x="180" y="23"/>
                  </a:cubicBezTo>
                  <a:cubicBezTo>
                    <a:pt x="195" y="17"/>
                    <a:pt x="189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4090057" y="2332976"/>
              <a:ext cx="70040" cy="129628"/>
            </a:xfrm>
            <a:custGeom>
              <a:avLst/>
              <a:gdLst/>
              <a:ahLst/>
              <a:cxnLst/>
              <a:rect l="l" t="t" r="r" b="b"/>
              <a:pathLst>
                <a:path w="248" h="459" extrusionOk="0">
                  <a:moveTo>
                    <a:pt x="247" y="0"/>
                  </a:moveTo>
                  <a:cubicBezTo>
                    <a:pt x="131" y="13"/>
                    <a:pt x="12" y="90"/>
                    <a:pt x="7" y="219"/>
                  </a:cubicBezTo>
                  <a:cubicBezTo>
                    <a:pt x="1" y="358"/>
                    <a:pt x="119" y="444"/>
                    <a:pt x="243" y="459"/>
                  </a:cubicBezTo>
                  <a:cubicBezTo>
                    <a:pt x="232" y="328"/>
                    <a:pt x="232" y="195"/>
                    <a:pt x="243" y="65"/>
                  </a:cubicBezTo>
                  <a:lnTo>
                    <a:pt x="241" y="65"/>
                  </a:lnTo>
                  <a:cubicBezTo>
                    <a:pt x="196" y="69"/>
                    <a:pt x="153" y="82"/>
                    <a:pt x="123" y="114"/>
                  </a:cubicBezTo>
                  <a:cubicBezTo>
                    <a:pt x="164" y="133"/>
                    <a:pt x="198" y="174"/>
                    <a:pt x="202" y="221"/>
                  </a:cubicBezTo>
                  <a:cubicBezTo>
                    <a:pt x="203" y="228"/>
                    <a:pt x="199" y="231"/>
                    <a:pt x="193" y="231"/>
                  </a:cubicBezTo>
                  <a:cubicBezTo>
                    <a:pt x="188" y="231"/>
                    <a:pt x="183" y="228"/>
                    <a:pt x="181" y="223"/>
                  </a:cubicBezTo>
                  <a:cubicBezTo>
                    <a:pt x="170" y="180"/>
                    <a:pt x="149" y="148"/>
                    <a:pt x="110" y="127"/>
                  </a:cubicBezTo>
                  <a:cubicBezTo>
                    <a:pt x="104" y="138"/>
                    <a:pt x="97" y="148"/>
                    <a:pt x="91" y="161"/>
                  </a:cubicBezTo>
                  <a:cubicBezTo>
                    <a:pt x="67" y="223"/>
                    <a:pt x="93" y="290"/>
                    <a:pt x="140" y="332"/>
                  </a:cubicBezTo>
                  <a:cubicBezTo>
                    <a:pt x="147" y="338"/>
                    <a:pt x="141" y="349"/>
                    <a:pt x="134" y="349"/>
                  </a:cubicBezTo>
                  <a:cubicBezTo>
                    <a:pt x="132" y="349"/>
                    <a:pt x="131" y="348"/>
                    <a:pt x="129" y="347"/>
                  </a:cubicBezTo>
                  <a:cubicBezTo>
                    <a:pt x="1" y="255"/>
                    <a:pt x="57" y="40"/>
                    <a:pt x="211" y="40"/>
                  </a:cubicBezTo>
                  <a:cubicBezTo>
                    <a:pt x="221" y="40"/>
                    <a:pt x="232" y="41"/>
                    <a:pt x="243" y="43"/>
                  </a:cubicBezTo>
                  <a:cubicBezTo>
                    <a:pt x="245" y="28"/>
                    <a:pt x="247" y="13"/>
                    <a:pt x="24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4804005" y="191669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1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4405233" y="190539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4659973" y="1901728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7" y="15"/>
                  </a:moveTo>
                  <a:cubicBezTo>
                    <a:pt x="50" y="11"/>
                    <a:pt x="32" y="0"/>
                    <a:pt x="28" y="0"/>
                  </a:cubicBezTo>
                  <a:cubicBezTo>
                    <a:pt x="0" y="7"/>
                    <a:pt x="32" y="41"/>
                    <a:pt x="4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4819538" y="1887890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0"/>
                    <a:pt x="9" y="4"/>
                    <a:pt x="1" y="9"/>
                  </a:cubicBezTo>
                  <a:cubicBezTo>
                    <a:pt x="1" y="15"/>
                    <a:pt x="18" y="17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4823774" y="186247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4839589" y="1855130"/>
              <a:ext cx="9320" cy="9885"/>
            </a:xfrm>
            <a:custGeom>
              <a:avLst/>
              <a:gdLst/>
              <a:ahLst/>
              <a:cxnLst/>
              <a:rect l="l" t="t" r="r" b="b"/>
              <a:pathLst>
                <a:path w="33" h="35" extrusionOk="0">
                  <a:moveTo>
                    <a:pt x="30" y="28"/>
                  </a:moveTo>
                  <a:cubicBezTo>
                    <a:pt x="33" y="11"/>
                    <a:pt x="28" y="0"/>
                    <a:pt x="11" y="0"/>
                  </a:cubicBezTo>
                  <a:cubicBezTo>
                    <a:pt x="13" y="11"/>
                    <a:pt x="0" y="35"/>
                    <a:pt x="3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4300174" y="18472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1" y="28"/>
                    <a:pt x="32" y="9"/>
                    <a:pt x="2" y="1"/>
                  </a:cubicBezTo>
                  <a:cubicBezTo>
                    <a:pt x="0" y="33"/>
                    <a:pt x="21" y="48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4804005" y="1854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1" y="5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4499560" y="1844115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7"/>
                    <a:pt x="5" y="12"/>
                  </a:cubicBezTo>
                  <a:cubicBezTo>
                    <a:pt x="9" y="12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4823774" y="184242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4397890" y="18249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4667880" y="1817568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4734813" y="1811638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4303563" y="1813332"/>
              <a:ext cx="5931" cy="2824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1" y="9"/>
                  </a:moveTo>
                  <a:cubicBezTo>
                    <a:pt x="9" y="7"/>
                    <a:pt x="20" y="9"/>
                    <a:pt x="20" y="1"/>
                  </a:cubicBezTo>
                  <a:cubicBezTo>
                    <a:pt x="14" y="3"/>
                    <a:pt x="1" y="3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4460304" y="180316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7"/>
                    <a:pt x="5" y="9"/>
                  </a:cubicBezTo>
                  <a:cubicBezTo>
                    <a:pt x="7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4443924" y="1789892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4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4362871" y="17879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4193703" y="1786220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7"/>
                    <a:pt x="19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4519612" y="178367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4073959" y="178367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4513681" y="1768711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4" y="30"/>
                    <a:pt x="36" y="28"/>
                  </a:cubicBezTo>
                  <a:cubicBezTo>
                    <a:pt x="39" y="11"/>
                    <a:pt x="34" y="2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4048541" y="177407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1"/>
                    <a:pt x="19" y="5"/>
                    <a:pt x="15" y="3"/>
                  </a:cubicBezTo>
                  <a:cubicBezTo>
                    <a:pt x="13" y="0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4026513" y="2499319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0"/>
                  </a:moveTo>
                  <a:lnTo>
                    <a:pt x="3" y="0"/>
                  </a:lnTo>
                  <a:cubicBezTo>
                    <a:pt x="1" y="11"/>
                    <a:pt x="12" y="15"/>
                    <a:pt x="3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3791260" y="249875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4826316" y="249621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3816678" y="249084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1"/>
                    <a:pt x="22" y="5"/>
                    <a:pt x="18" y="3"/>
                  </a:cubicBezTo>
                  <a:cubicBezTo>
                    <a:pt x="14" y="0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3871749" y="2487175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427544" y="24854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2"/>
                    <a:pt x="3" y="0"/>
                    <a:pt x="1" y="7"/>
                  </a:cubicBezTo>
                  <a:cubicBezTo>
                    <a:pt x="1" y="11"/>
                    <a:pt x="9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940694" y="2481244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19"/>
                    <a:pt x="22" y="22"/>
                  </a:cubicBezTo>
                  <a:cubicBezTo>
                    <a:pt x="22" y="15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682284" y="2481244"/>
              <a:ext cx="14121" cy="11579"/>
            </a:xfrm>
            <a:custGeom>
              <a:avLst/>
              <a:gdLst/>
              <a:ahLst/>
              <a:cxnLst/>
              <a:rect l="l" t="t" r="r" b="b"/>
              <a:pathLst>
                <a:path w="50" h="41" extrusionOk="0">
                  <a:moveTo>
                    <a:pt x="48" y="15"/>
                  </a:moveTo>
                  <a:cubicBezTo>
                    <a:pt x="50" y="11"/>
                    <a:pt x="33" y="0"/>
                    <a:pt x="28" y="0"/>
                  </a:cubicBezTo>
                  <a:cubicBezTo>
                    <a:pt x="1" y="7"/>
                    <a:pt x="33" y="41"/>
                    <a:pt x="4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842131" y="2467123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19" y="1"/>
                    <a:pt x="9" y="5"/>
                    <a:pt x="0" y="9"/>
                  </a:cubicBezTo>
                  <a:cubicBezTo>
                    <a:pt x="0" y="16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913865" y="2461192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5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4846367" y="244170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10"/>
                  </a:cubicBezTo>
                  <a:cubicBezTo>
                    <a:pt x="9" y="12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4861900" y="2434081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30"/>
                  </a:moveTo>
                  <a:cubicBezTo>
                    <a:pt x="33" y="13"/>
                    <a:pt x="29" y="2"/>
                    <a:pt x="9" y="0"/>
                  </a:cubicBezTo>
                  <a:cubicBezTo>
                    <a:pt x="14" y="13"/>
                    <a:pt x="1" y="37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322485" y="24267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28"/>
                    <a:pt x="32" y="9"/>
                    <a:pt x="2" y="0"/>
                  </a:cubicBezTo>
                  <a:cubicBezTo>
                    <a:pt x="0" y="33"/>
                    <a:pt x="22" y="48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4826316" y="243408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4951991" y="2418830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1" y="7"/>
                  </a:moveTo>
                  <a:lnTo>
                    <a:pt x="1" y="20"/>
                  </a:lnTo>
                  <a:cubicBezTo>
                    <a:pt x="20" y="43"/>
                    <a:pt x="50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522154" y="242363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846367" y="242193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6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898332" y="2410358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2" y="9"/>
                  </a:moveTo>
                  <a:cubicBezTo>
                    <a:pt x="0" y="13"/>
                    <a:pt x="9" y="18"/>
                    <a:pt x="11" y="9"/>
                  </a:cubicBezTo>
                  <a:cubicBezTo>
                    <a:pt x="11" y="5"/>
                    <a:pt x="2" y="1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946625" y="2404427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3" y="0"/>
                    <a:pt x="1" y="9"/>
                  </a:cubicBezTo>
                  <a:cubicBezTo>
                    <a:pt x="1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420484" y="240442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690191" y="2397084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3"/>
                    <a:pt x="0" y="0"/>
                    <a:pt x="0" y="7"/>
                  </a:cubicBezTo>
                  <a:cubicBezTo>
                    <a:pt x="7" y="5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757406" y="2391154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7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326157" y="2392848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9"/>
                    <a:pt x="19" y="0"/>
                  </a:cubicBezTo>
                  <a:cubicBezTo>
                    <a:pt x="13" y="3"/>
                    <a:pt x="0" y="3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966112" y="2384940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3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482615" y="238268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6"/>
                    <a:pt x="5" y="9"/>
                  </a:cubicBezTo>
                  <a:cubicBezTo>
                    <a:pt x="7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466235" y="2369125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31"/>
                  </a:moveTo>
                  <a:lnTo>
                    <a:pt x="44" y="1"/>
                  </a:lnTo>
                  <a:cubicBezTo>
                    <a:pt x="25" y="1"/>
                    <a:pt x="22" y="10"/>
                    <a:pt x="3" y="10"/>
                  </a:cubicBezTo>
                  <a:cubicBezTo>
                    <a:pt x="1" y="27"/>
                    <a:pt x="18" y="31"/>
                    <a:pt x="4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385464" y="2367431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216014" y="2365736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7"/>
                    <a:pt x="20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541923" y="236319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1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096270" y="236319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535992" y="2347944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2"/>
                    <a:pt x="5" y="31"/>
                    <a:pt x="37" y="29"/>
                  </a:cubicBezTo>
                  <a:cubicBezTo>
                    <a:pt x="39" y="12"/>
                    <a:pt x="35" y="3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070852" y="23535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5"/>
                    <a:pt x="15" y="2"/>
                  </a:cubicBezTo>
                  <a:cubicBezTo>
                    <a:pt x="13" y="0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713632" y="2340319"/>
              <a:ext cx="14403" cy="12144"/>
            </a:xfrm>
            <a:custGeom>
              <a:avLst/>
              <a:gdLst/>
              <a:ahLst/>
              <a:cxnLst/>
              <a:rect l="l" t="t" r="r" b="b"/>
              <a:pathLst>
                <a:path w="51" h="43" extrusionOk="0">
                  <a:moveTo>
                    <a:pt x="35" y="41"/>
                  </a:moveTo>
                  <a:cubicBezTo>
                    <a:pt x="44" y="34"/>
                    <a:pt x="50" y="24"/>
                    <a:pt x="46" y="7"/>
                  </a:cubicBezTo>
                  <a:cubicBezTo>
                    <a:pt x="33" y="7"/>
                    <a:pt x="25" y="4"/>
                    <a:pt x="16" y="0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950861" y="2330434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1" y="24"/>
                    <a:pt x="22" y="31"/>
                    <a:pt x="35" y="42"/>
                  </a:cubicBezTo>
                  <a:cubicBezTo>
                    <a:pt x="35" y="27"/>
                    <a:pt x="52" y="22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778587" y="2328175"/>
              <a:ext cx="6213" cy="2542"/>
            </a:xfrm>
            <a:custGeom>
              <a:avLst/>
              <a:gdLst/>
              <a:ahLst/>
              <a:cxnLst/>
              <a:rect l="l" t="t" r="r" b="b"/>
              <a:pathLst>
                <a:path w="22" h="9" extrusionOk="0">
                  <a:moveTo>
                    <a:pt x="7" y="9"/>
                  </a:moveTo>
                  <a:cubicBezTo>
                    <a:pt x="9" y="9"/>
                    <a:pt x="22" y="5"/>
                    <a:pt x="15" y="0"/>
                  </a:cubicBezTo>
                  <a:cubicBezTo>
                    <a:pt x="13" y="0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985881" y="2314337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4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627777" y="231490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837895" y="231236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600665" y="2304452"/>
              <a:ext cx="11862" cy="10732"/>
            </a:xfrm>
            <a:custGeom>
              <a:avLst/>
              <a:gdLst/>
              <a:ahLst/>
              <a:cxnLst/>
              <a:rect l="l" t="t" r="r" b="b"/>
              <a:pathLst>
                <a:path w="42" h="38" extrusionOk="0">
                  <a:moveTo>
                    <a:pt x="26" y="37"/>
                  </a:moveTo>
                  <a:cubicBezTo>
                    <a:pt x="41" y="29"/>
                    <a:pt x="41" y="3"/>
                    <a:pt x="18" y="1"/>
                  </a:cubicBezTo>
                  <a:cubicBezTo>
                    <a:pt x="3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075089" y="2300781"/>
              <a:ext cx="14121" cy="7060"/>
            </a:xfrm>
            <a:custGeom>
              <a:avLst/>
              <a:gdLst/>
              <a:ahLst/>
              <a:cxnLst/>
              <a:rect l="l" t="t" r="r" b="b"/>
              <a:pathLst>
                <a:path w="50" h="25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531756" y="2299086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3"/>
                    <a:pt x="2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578354" y="229428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344231" y="22863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734248" y="2274234"/>
              <a:ext cx="3954" cy="8755"/>
            </a:xfrm>
            <a:custGeom>
              <a:avLst/>
              <a:gdLst/>
              <a:ahLst/>
              <a:cxnLst/>
              <a:rect l="l" t="t" r="r" b="b"/>
              <a:pathLst>
                <a:path w="14" h="31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20"/>
                    <a:pt x="11" y="31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041199" y="226350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5"/>
                  </a:moveTo>
                  <a:lnTo>
                    <a:pt x="22" y="15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4540228" y="2259830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4728317" y="2247122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292831" y="2242321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0"/>
                    <a:pt x="32" y="11"/>
                    <a:pt x="17" y="0"/>
                  </a:cubicBezTo>
                  <a:cubicBezTo>
                    <a:pt x="2" y="11"/>
                    <a:pt x="0" y="47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40069" y="224768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002826" y="2241756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18" y="2"/>
                    <a:pt x="3" y="0"/>
                    <a:pt x="1" y="9"/>
                  </a:cubicBezTo>
                  <a:cubicBezTo>
                    <a:pt x="11" y="9"/>
                    <a:pt x="29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53403" y="22355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751758" y="221690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388288" y="221266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5"/>
                    <a:pt x="3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4520177" y="220476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5" y="11"/>
                    <a:pt x="33" y="0"/>
                  </a:cubicBezTo>
                  <a:lnTo>
                    <a:pt x="11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4223357" y="218668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4964700" y="215703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5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4432628" y="2145452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4"/>
                  </a:moveTo>
                  <a:cubicBezTo>
                    <a:pt x="56" y="0"/>
                    <a:pt x="0" y="39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4232959" y="21400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4062380" y="2131614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4"/>
                    <a:pt x="45" y="9"/>
                    <a:pt x="45" y="9"/>
                  </a:cubicBezTo>
                  <a:cubicBezTo>
                    <a:pt x="35" y="0"/>
                    <a:pt x="0" y="35"/>
                    <a:pt x="35" y="30"/>
                  </a:cubicBezTo>
                  <a:cubicBezTo>
                    <a:pt x="37" y="30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4675788" y="2132179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4292267" y="2129637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936458" y="212963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940694" y="2122577"/>
              <a:ext cx="6778" cy="677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2" y="22"/>
                  </a:moveTo>
                  <a:cubicBezTo>
                    <a:pt x="19" y="13"/>
                    <a:pt x="24" y="0"/>
                    <a:pt x="11" y="0"/>
                  </a:cubicBezTo>
                  <a:cubicBezTo>
                    <a:pt x="11" y="4"/>
                    <a:pt x="9" y="9"/>
                    <a:pt x="0" y="7"/>
                  </a:cubicBezTo>
                  <a:cubicBezTo>
                    <a:pt x="2" y="15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858229" y="2120035"/>
              <a:ext cx="16098" cy="11297"/>
            </a:xfrm>
            <a:custGeom>
              <a:avLst/>
              <a:gdLst/>
              <a:ahLst/>
              <a:cxnLst/>
              <a:rect l="l" t="t" r="r" b="b"/>
              <a:pathLst>
                <a:path w="57" h="40" extrusionOk="0">
                  <a:moveTo>
                    <a:pt x="33" y="22"/>
                  </a:moveTo>
                  <a:cubicBezTo>
                    <a:pt x="57" y="1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5032480" y="211410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240020" y="2114104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99769" y="2104785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1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336324" y="2094053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324745" y="209461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074524" y="2086710"/>
              <a:ext cx="14686" cy="875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2" y="9"/>
                  </a:moveTo>
                  <a:cubicBezTo>
                    <a:pt x="4" y="18"/>
                    <a:pt x="0" y="29"/>
                    <a:pt x="13" y="31"/>
                  </a:cubicBezTo>
                  <a:cubicBezTo>
                    <a:pt x="13" y="11"/>
                    <a:pt x="52" y="20"/>
                    <a:pt x="52" y="3"/>
                  </a:cubicBezTo>
                  <a:cubicBezTo>
                    <a:pt x="22" y="9"/>
                    <a:pt x="26" y="1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893531" y="2082474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8"/>
                  </a:moveTo>
                  <a:cubicBezTo>
                    <a:pt x="45" y="1"/>
                    <a:pt x="0" y="3"/>
                    <a:pt x="9" y="18"/>
                  </a:cubicBezTo>
                  <a:cubicBezTo>
                    <a:pt x="11" y="22"/>
                    <a:pt x="34" y="24"/>
                    <a:pt x="39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864442" y="2077108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3"/>
                  </a:moveTo>
                  <a:cubicBezTo>
                    <a:pt x="17" y="30"/>
                    <a:pt x="35" y="0"/>
                    <a:pt x="0" y="9"/>
                  </a:cubicBezTo>
                  <a:cubicBezTo>
                    <a:pt x="0" y="26"/>
                    <a:pt x="0" y="41"/>
                    <a:pt x="2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512269" y="2071177"/>
              <a:ext cx="11297" cy="6778"/>
            </a:xfrm>
            <a:custGeom>
              <a:avLst/>
              <a:gdLst/>
              <a:ahLst/>
              <a:cxnLst/>
              <a:rect l="l" t="t" r="r" b="b"/>
              <a:pathLst>
                <a:path w="40" h="24" extrusionOk="0">
                  <a:moveTo>
                    <a:pt x="39" y="2"/>
                  </a:moveTo>
                  <a:cubicBezTo>
                    <a:pt x="18" y="0"/>
                    <a:pt x="3" y="2"/>
                    <a:pt x="1" y="15"/>
                  </a:cubicBezTo>
                  <a:cubicBezTo>
                    <a:pt x="20" y="13"/>
                    <a:pt x="22" y="24"/>
                    <a:pt x="39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328981" y="207287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0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066616" y="2067506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4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567905" y="2065529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3" y="1"/>
                  </a:moveTo>
                  <a:lnTo>
                    <a:pt x="14" y="1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4684260" y="2059033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2"/>
                    <a:pt x="2" y="0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4578354" y="2060728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4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4452962" y="2053385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4529214" y="2051691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1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145693" y="2045760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4427544" y="204378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4743285" y="203841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1" y="0"/>
                  </a:moveTo>
                  <a:lnTo>
                    <a:pt x="12" y="0"/>
                  </a:lnTo>
                  <a:cubicBezTo>
                    <a:pt x="12" y="7"/>
                    <a:pt x="3" y="7"/>
                    <a:pt x="1" y="13"/>
                  </a:cubicBezTo>
                  <a:cubicBezTo>
                    <a:pt x="14" y="13"/>
                    <a:pt x="16" y="22"/>
                    <a:pt x="31" y="20"/>
                  </a:cubicBezTo>
                  <a:cubicBezTo>
                    <a:pt x="31" y="13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4524978" y="2029945"/>
              <a:ext cx="16663" cy="10449"/>
            </a:xfrm>
            <a:custGeom>
              <a:avLst/>
              <a:gdLst/>
              <a:ahLst/>
              <a:cxnLst/>
              <a:rect l="l" t="t" r="r" b="b"/>
              <a:pathLst>
                <a:path w="59" h="37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0"/>
                  </a:cubicBezTo>
                  <a:cubicBezTo>
                    <a:pt x="1" y="5"/>
                    <a:pt x="31" y="15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4424720" y="2027968"/>
              <a:ext cx="8755" cy="5366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30" y="16"/>
                  </a:moveTo>
                  <a:lnTo>
                    <a:pt x="30" y="1"/>
                  </a:lnTo>
                  <a:lnTo>
                    <a:pt x="0" y="1"/>
                  </a:lnTo>
                  <a:cubicBezTo>
                    <a:pt x="0" y="14"/>
                    <a:pt x="11" y="18"/>
                    <a:pt x="3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4552937" y="20274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4576942" y="2024579"/>
              <a:ext cx="5931" cy="3671"/>
            </a:xfrm>
            <a:custGeom>
              <a:avLst/>
              <a:gdLst/>
              <a:ahLst/>
              <a:cxnLst/>
              <a:rect l="l" t="t" r="r" b="b"/>
              <a:pathLst>
                <a:path w="21" h="13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4448725" y="2015541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2"/>
                  </a:moveTo>
                  <a:cubicBezTo>
                    <a:pt x="87" y="4"/>
                    <a:pt x="1" y="0"/>
                    <a:pt x="3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4588521" y="2020342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1" y="2"/>
                    <a:pt x="1" y="0"/>
                    <a:pt x="1" y="9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4368519" y="2018366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4775481" y="200029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4465670" y="1983346"/>
              <a:ext cx="15533" cy="18922"/>
            </a:xfrm>
            <a:custGeom>
              <a:avLst/>
              <a:gdLst/>
              <a:ahLst/>
              <a:cxnLst/>
              <a:rect l="l" t="t" r="r" b="b"/>
              <a:pathLst>
                <a:path w="55" h="67" extrusionOk="0">
                  <a:moveTo>
                    <a:pt x="54" y="41"/>
                  </a:moveTo>
                  <a:lnTo>
                    <a:pt x="54" y="28"/>
                  </a:lnTo>
                  <a:cubicBezTo>
                    <a:pt x="16" y="1"/>
                    <a:pt x="1" y="67"/>
                    <a:pt x="5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5018076" y="199068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4177888" y="198278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4960464" y="1971202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4837895" y="196696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4612244" y="196527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5"/>
                    <a:pt x="15" y="2"/>
                  </a:cubicBezTo>
                  <a:cubicBezTo>
                    <a:pt x="13" y="0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4356940" y="196329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11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4523283" y="1959058"/>
              <a:ext cx="6213" cy="5931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22" y="9"/>
                  </a:moveTo>
                  <a:cubicBezTo>
                    <a:pt x="22" y="3"/>
                    <a:pt x="5" y="1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4567905" y="1951998"/>
              <a:ext cx="14968" cy="13556"/>
            </a:xfrm>
            <a:custGeom>
              <a:avLst/>
              <a:gdLst/>
              <a:ahLst/>
              <a:cxnLst/>
              <a:rect l="l" t="t" r="r" b="b"/>
              <a:pathLst>
                <a:path w="53" h="48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7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5062133" y="1953692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4608008" y="1953692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1"/>
                    <a:pt x="0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4275322" y="1941549"/>
              <a:ext cx="5648" cy="564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9" y="9"/>
                  </a:moveTo>
                  <a:cubicBezTo>
                    <a:pt x="19" y="3"/>
                    <a:pt x="2" y="1"/>
                    <a:pt x="0" y="9"/>
                  </a:cubicBezTo>
                  <a:cubicBezTo>
                    <a:pt x="11" y="9"/>
                    <a:pt x="15" y="20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4369649" y="1931946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0"/>
                    <a:pt x="0" y="39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4313448" y="193364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4004202" y="3150003"/>
              <a:ext cx="9320" cy="5366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4"/>
                    <a:pt x="11" y="18"/>
                    <a:pt x="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3768949" y="31500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4804005" y="314774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1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3794367" y="314237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8" y="0"/>
                  </a:cubicBezTo>
                  <a:cubicBezTo>
                    <a:pt x="13" y="0"/>
                    <a:pt x="1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3849438" y="3138706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5360930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4405233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4918101" y="3132493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7"/>
                  </a:moveTo>
                  <a:cubicBezTo>
                    <a:pt x="22" y="7"/>
                    <a:pt x="20" y="3"/>
                    <a:pt x="12" y="1"/>
                  </a:cubicBezTo>
                  <a:cubicBezTo>
                    <a:pt x="12" y="7"/>
                    <a:pt x="3" y="9"/>
                    <a:pt x="1" y="16"/>
                  </a:cubicBezTo>
                  <a:cubicBezTo>
                    <a:pt x="12" y="16"/>
                    <a:pt x="14" y="20"/>
                    <a:pt x="22" y="22"/>
                  </a:cubicBezTo>
                  <a:cubicBezTo>
                    <a:pt x="22" y="16"/>
                    <a:pt x="29" y="14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4659973" y="3132493"/>
              <a:ext cx="14121" cy="11297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47" y="16"/>
                  </a:moveTo>
                  <a:cubicBezTo>
                    <a:pt x="50" y="12"/>
                    <a:pt x="32" y="1"/>
                    <a:pt x="28" y="1"/>
                  </a:cubicBezTo>
                  <a:cubicBezTo>
                    <a:pt x="0" y="7"/>
                    <a:pt x="32" y="39"/>
                    <a:pt x="4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4819538" y="3118655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1"/>
                    <a:pt x="9" y="5"/>
                    <a:pt x="1" y="9"/>
                  </a:cubicBezTo>
                  <a:cubicBezTo>
                    <a:pt x="1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5068911" y="3105946"/>
              <a:ext cx="9320" cy="11861"/>
            </a:xfrm>
            <a:custGeom>
              <a:avLst/>
              <a:gdLst/>
              <a:ahLst/>
              <a:cxnLst/>
              <a:rect l="l" t="t" r="r" b="b"/>
              <a:pathLst>
                <a:path w="33" h="42" extrusionOk="0">
                  <a:moveTo>
                    <a:pt x="17" y="39"/>
                  </a:moveTo>
                  <a:cubicBezTo>
                    <a:pt x="19" y="31"/>
                    <a:pt x="32" y="26"/>
                    <a:pt x="28" y="11"/>
                  </a:cubicBezTo>
                  <a:cubicBezTo>
                    <a:pt x="0" y="1"/>
                    <a:pt x="0" y="41"/>
                    <a:pt x="1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4891554" y="311272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3714443" y="3105946"/>
              <a:ext cx="19769" cy="12991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9" y="26"/>
                  </a:moveTo>
                  <a:cubicBezTo>
                    <a:pt x="27" y="46"/>
                    <a:pt x="69" y="26"/>
                    <a:pt x="69" y="11"/>
                  </a:cubicBezTo>
                  <a:cubicBezTo>
                    <a:pt x="50" y="16"/>
                    <a:pt x="1" y="1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3748333" y="3102840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7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5187244" y="309690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5154766" y="3095779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4823774" y="3093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4839589" y="3085330"/>
              <a:ext cx="9320" cy="10732"/>
            </a:xfrm>
            <a:custGeom>
              <a:avLst/>
              <a:gdLst/>
              <a:ahLst/>
              <a:cxnLst/>
              <a:rect l="l" t="t" r="r" b="b"/>
              <a:pathLst>
                <a:path w="33" h="38" extrusionOk="0">
                  <a:moveTo>
                    <a:pt x="30" y="29"/>
                  </a:moveTo>
                  <a:cubicBezTo>
                    <a:pt x="33" y="14"/>
                    <a:pt x="28" y="3"/>
                    <a:pt x="11" y="1"/>
                  </a:cubicBezTo>
                  <a:cubicBezTo>
                    <a:pt x="13" y="14"/>
                    <a:pt x="0" y="37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4300174" y="30774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7"/>
                  </a:moveTo>
                  <a:cubicBezTo>
                    <a:pt x="81" y="31"/>
                    <a:pt x="32" y="9"/>
                    <a:pt x="2" y="1"/>
                  </a:cubicBezTo>
                  <a:cubicBezTo>
                    <a:pt x="0" y="35"/>
                    <a:pt x="21" y="50"/>
                    <a:pt x="54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4804005" y="308533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1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3725457" y="308363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4929680" y="3069797"/>
              <a:ext cx="14121" cy="12991"/>
            </a:xfrm>
            <a:custGeom>
              <a:avLst/>
              <a:gdLst/>
              <a:ahLst/>
              <a:cxnLst/>
              <a:rect l="l" t="t" r="r" b="b"/>
              <a:pathLst>
                <a:path w="50" h="46" extrusionOk="0">
                  <a:moveTo>
                    <a:pt x="1" y="9"/>
                  </a:moveTo>
                  <a:lnTo>
                    <a:pt x="1" y="21"/>
                  </a:lnTo>
                  <a:cubicBezTo>
                    <a:pt x="20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4499560" y="3075163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3696933" y="3072056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0"/>
                  </a:moveTo>
                  <a:cubicBezTo>
                    <a:pt x="22" y="11"/>
                    <a:pt x="26" y="5"/>
                    <a:pt x="33" y="1"/>
                  </a:cubicBezTo>
                  <a:lnTo>
                    <a:pt x="3" y="1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4823774" y="307318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3934163" y="3071492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3"/>
                    <a:pt x="2" y="0"/>
                    <a:pt x="0" y="9"/>
                  </a:cubicBezTo>
                  <a:cubicBezTo>
                    <a:pt x="13" y="9"/>
                    <a:pt x="15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3900273" y="307205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3707947" y="3069797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1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7"/>
                    <a:pt x="11" y="24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4973172" y="306556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9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3703146" y="3061890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9" y="22"/>
                  </a:moveTo>
                  <a:cubicBezTo>
                    <a:pt x="19" y="15"/>
                    <a:pt x="28" y="13"/>
                    <a:pt x="30" y="9"/>
                  </a:cubicBezTo>
                  <a:cubicBezTo>
                    <a:pt x="19" y="9"/>
                    <a:pt x="17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22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4875739" y="306189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3"/>
                    <a:pt x="10" y="15"/>
                    <a:pt x="12" y="9"/>
                  </a:cubicBezTo>
                  <a:cubicBezTo>
                    <a:pt x="12" y="5"/>
                    <a:pt x="3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3987822" y="3055112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20" y="33"/>
                  </a:moveTo>
                  <a:cubicBezTo>
                    <a:pt x="20" y="29"/>
                    <a:pt x="22" y="24"/>
                    <a:pt x="31" y="24"/>
                  </a:cubicBezTo>
                  <a:lnTo>
                    <a:pt x="31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4924314" y="3055676"/>
              <a:ext cx="2542" cy="5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4397890" y="305567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10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4667880" y="304861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4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4734813" y="3042403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4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4303563" y="3044380"/>
              <a:ext cx="5931" cy="2542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" y="9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4" y="2"/>
                    <a:pt x="1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4943519" y="303647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4460304" y="303393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3694674" y="3028000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5235819" y="303223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3768949" y="3028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0"/>
                  </a:moveTo>
                  <a:cubicBezTo>
                    <a:pt x="13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4443924" y="3020657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1"/>
                  </a:lnTo>
                  <a:cubicBezTo>
                    <a:pt x="24" y="1"/>
                    <a:pt x="22" y="9"/>
                    <a:pt x="3" y="9"/>
                  </a:cubicBezTo>
                  <a:cubicBezTo>
                    <a:pt x="1" y="26"/>
                    <a:pt x="18" y="31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4975149" y="3018962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19" y="22"/>
                  </a:moveTo>
                  <a:cubicBezTo>
                    <a:pt x="17" y="13"/>
                    <a:pt x="22" y="2"/>
                    <a:pt x="9" y="0"/>
                  </a:cubicBezTo>
                  <a:cubicBezTo>
                    <a:pt x="9" y="4"/>
                    <a:pt x="9" y="9"/>
                    <a:pt x="0" y="7"/>
                  </a:cubicBezTo>
                  <a:cubicBezTo>
                    <a:pt x="0" y="15"/>
                    <a:pt x="2" y="24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3690438" y="302263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4362871" y="301896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4193703" y="301698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19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4519612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2"/>
                  </a:cubicBezTo>
                  <a:cubicBezTo>
                    <a:pt x="11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4073959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3681965" y="301049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4985881" y="3007383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4513681" y="2999476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1"/>
                    <a:pt x="4" y="31"/>
                    <a:pt x="36" y="28"/>
                  </a:cubicBezTo>
                  <a:cubicBezTo>
                    <a:pt x="39" y="11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4048541" y="3004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1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3772056" y="300258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5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4690756" y="2991568"/>
              <a:ext cx="14686" cy="12426"/>
            </a:xfrm>
            <a:custGeom>
              <a:avLst/>
              <a:gdLst/>
              <a:ahLst/>
              <a:cxnLst/>
              <a:rect l="l" t="t" r="r" b="b"/>
              <a:pathLst>
                <a:path w="52" h="44" extrusionOk="0">
                  <a:moveTo>
                    <a:pt x="37" y="41"/>
                  </a:moveTo>
                  <a:cubicBezTo>
                    <a:pt x="46" y="33"/>
                    <a:pt x="52" y="24"/>
                    <a:pt x="48" y="7"/>
                  </a:cubicBezTo>
                  <a:cubicBezTo>
                    <a:pt x="35" y="7"/>
                    <a:pt x="26" y="3"/>
                    <a:pt x="18" y="1"/>
                  </a:cubicBezTo>
                  <a:cubicBezTo>
                    <a:pt x="1" y="11"/>
                    <a:pt x="5" y="44"/>
                    <a:pt x="3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3787589" y="2994675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31" y="30"/>
                  </a:moveTo>
                  <a:lnTo>
                    <a:pt x="31" y="9"/>
                  </a:lnTo>
                  <a:cubicBezTo>
                    <a:pt x="1" y="0"/>
                    <a:pt x="1" y="41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5345962" y="299891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3753134" y="2995240"/>
              <a:ext cx="9602" cy="706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6"/>
                    <a:pt x="12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3762454" y="2989874"/>
              <a:ext cx="8473" cy="5648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30" y="7"/>
                  </a:moveTo>
                  <a:cubicBezTo>
                    <a:pt x="19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20"/>
                    <a:pt x="19" y="20"/>
                  </a:cubicBezTo>
                  <a:cubicBezTo>
                    <a:pt x="19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5186679" y="2984508"/>
              <a:ext cx="11297" cy="1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4"/>
                  </a:moveTo>
                  <a:lnTo>
                    <a:pt x="1" y="32"/>
                  </a:lnTo>
                  <a:cubicBezTo>
                    <a:pt x="39" y="39"/>
                    <a:pt x="39" y="0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4928551" y="2981966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0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3865253" y="29867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4755994" y="297885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4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3870619" y="2974058"/>
              <a:ext cx="12426" cy="7060"/>
            </a:xfrm>
            <a:custGeom>
              <a:avLst/>
              <a:gdLst/>
              <a:ahLst/>
              <a:cxnLst/>
              <a:rect l="l" t="t" r="r" b="b"/>
              <a:pathLst>
                <a:path w="44" h="25" extrusionOk="0">
                  <a:moveTo>
                    <a:pt x="37" y="20"/>
                  </a:moveTo>
                  <a:cubicBezTo>
                    <a:pt x="43" y="3"/>
                    <a:pt x="15" y="7"/>
                    <a:pt x="7" y="1"/>
                  </a:cubicBezTo>
                  <a:cubicBezTo>
                    <a:pt x="0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3829951" y="297349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9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3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4963570" y="296558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4605466" y="2966151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3673493" y="2956549"/>
              <a:ext cx="16380" cy="13556"/>
            </a:xfrm>
            <a:custGeom>
              <a:avLst/>
              <a:gdLst/>
              <a:ahLst/>
              <a:cxnLst/>
              <a:rect l="l" t="t" r="r" b="b"/>
              <a:pathLst>
                <a:path w="58" h="48" extrusionOk="0">
                  <a:moveTo>
                    <a:pt x="56" y="35"/>
                  </a:moveTo>
                  <a:cubicBezTo>
                    <a:pt x="58" y="1"/>
                    <a:pt x="0" y="16"/>
                    <a:pt x="4" y="41"/>
                  </a:cubicBezTo>
                  <a:cubicBezTo>
                    <a:pt x="34" y="48"/>
                    <a:pt x="30" y="31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4815302" y="2963327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7"/>
                    <a:pt x="7" y="11"/>
                  </a:cubicBezTo>
                  <a:cubicBezTo>
                    <a:pt x="9" y="13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4578354" y="2955984"/>
              <a:ext cx="12426" cy="10449"/>
            </a:xfrm>
            <a:custGeom>
              <a:avLst/>
              <a:gdLst/>
              <a:ahLst/>
              <a:cxnLst/>
              <a:rect l="l" t="t" r="r" b="b"/>
              <a:pathLst>
                <a:path w="44" h="37" extrusionOk="0">
                  <a:moveTo>
                    <a:pt x="26" y="37"/>
                  </a:moveTo>
                  <a:cubicBezTo>
                    <a:pt x="41" y="26"/>
                    <a:pt x="43" y="3"/>
                    <a:pt x="17" y="0"/>
                  </a:cubicBezTo>
                  <a:cubicBezTo>
                    <a:pt x="2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4052778" y="2952312"/>
              <a:ext cx="14121" cy="6213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11" y="22"/>
                  </a:moveTo>
                  <a:cubicBezTo>
                    <a:pt x="32" y="22"/>
                    <a:pt x="47" y="20"/>
                    <a:pt x="49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3670386" y="2955419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5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3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5317438" y="295344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5078514" y="2949206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8"/>
                  </a:moveTo>
                  <a:cubicBezTo>
                    <a:pt x="13" y="12"/>
                    <a:pt x="5" y="1"/>
                    <a:pt x="3" y="12"/>
                  </a:cubicBezTo>
                  <a:cubicBezTo>
                    <a:pt x="0" y="18"/>
                    <a:pt x="11" y="29"/>
                    <a:pt x="1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4509445" y="295061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0"/>
                    <a:pt x="2" y="0"/>
                    <a:pt x="0" y="7"/>
                  </a:cubicBezTo>
                  <a:cubicBezTo>
                    <a:pt x="9" y="4"/>
                    <a:pt x="21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4555761" y="294581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10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3750875" y="2942710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20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9" y="5"/>
                    <a:pt x="9" y="9"/>
                    <a:pt x="0" y="7"/>
                  </a:cubicBezTo>
                  <a:cubicBezTo>
                    <a:pt x="2" y="15"/>
                    <a:pt x="5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6"/>
            <p:cNvSpPr/>
            <p:nvPr/>
          </p:nvSpPr>
          <p:spPr>
            <a:xfrm>
              <a:off x="3722915" y="2946382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6"/>
            <p:cNvSpPr/>
            <p:nvPr/>
          </p:nvSpPr>
          <p:spPr>
            <a:xfrm>
              <a:off x="3705970" y="2937909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39" y="2"/>
                  </a:moveTo>
                  <a:cubicBezTo>
                    <a:pt x="18" y="0"/>
                    <a:pt x="3" y="4"/>
                    <a:pt x="1" y="17"/>
                  </a:cubicBezTo>
                  <a:cubicBezTo>
                    <a:pt x="14" y="17"/>
                    <a:pt x="18" y="28"/>
                    <a:pt x="31" y="30"/>
                  </a:cubicBezTo>
                  <a:cubicBezTo>
                    <a:pt x="33" y="22"/>
                    <a:pt x="44" y="17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4321920" y="293790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5105626" y="2934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3862147" y="292887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37" y="28"/>
                  </a:moveTo>
                  <a:cubicBezTo>
                    <a:pt x="39" y="13"/>
                    <a:pt x="33" y="2"/>
                    <a:pt x="15" y="0"/>
                  </a:cubicBezTo>
                  <a:cubicBezTo>
                    <a:pt x="0" y="11"/>
                    <a:pt x="5" y="30"/>
                    <a:pt x="3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4711937" y="2925765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7"/>
                  </a:moveTo>
                  <a:cubicBezTo>
                    <a:pt x="13" y="11"/>
                    <a:pt x="5" y="0"/>
                    <a:pt x="3" y="11"/>
                  </a:cubicBezTo>
                  <a:cubicBezTo>
                    <a:pt x="1" y="17"/>
                    <a:pt x="11" y="28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5220004" y="2918423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3991493" y="2910515"/>
              <a:ext cx="22029" cy="1666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78" y="31"/>
                  </a:moveTo>
                  <a:cubicBezTo>
                    <a:pt x="71" y="20"/>
                    <a:pt x="39" y="29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9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4018888" y="2914751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5302187" y="2906844"/>
              <a:ext cx="11862" cy="8190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9" y="29"/>
                  </a:moveTo>
                  <a:cubicBezTo>
                    <a:pt x="42" y="20"/>
                    <a:pt x="35" y="7"/>
                    <a:pt x="20" y="1"/>
                  </a:cubicBezTo>
                  <a:cubicBezTo>
                    <a:pt x="18" y="18"/>
                    <a:pt x="1" y="22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4517917" y="2911080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1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6"/>
            <p:cNvSpPr/>
            <p:nvPr/>
          </p:nvSpPr>
          <p:spPr>
            <a:xfrm>
              <a:off x="5233843" y="2902607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5"/>
                  </a:moveTo>
                  <a:cubicBezTo>
                    <a:pt x="22" y="16"/>
                    <a:pt x="31" y="16"/>
                    <a:pt x="33" y="10"/>
                  </a:cubicBezTo>
                  <a:cubicBezTo>
                    <a:pt x="20" y="10"/>
                    <a:pt x="18" y="1"/>
                    <a:pt x="3" y="3"/>
                  </a:cubicBezTo>
                  <a:cubicBezTo>
                    <a:pt x="1" y="14"/>
                    <a:pt x="9" y="20"/>
                    <a:pt x="2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6"/>
            <p:cNvSpPr/>
            <p:nvPr/>
          </p:nvSpPr>
          <p:spPr>
            <a:xfrm>
              <a:off x="4706007" y="2898371"/>
              <a:ext cx="16380" cy="11861"/>
            </a:xfrm>
            <a:custGeom>
              <a:avLst/>
              <a:gdLst/>
              <a:ahLst/>
              <a:cxnLst/>
              <a:rect l="l" t="t" r="r" b="b"/>
              <a:pathLst>
                <a:path w="58" h="42" extrusionOk="0">
                  <a:moveTo>
                    <a:pt x="34" y="25"/>
                  </a:moveTo>
                  <a:cubicBezTo>
                    <a:pt x="58" y="1"/>
                    <a:pt x="0" y="42"/>
                    <a:pt x="3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3799168" y="2896677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1"/>
                    <a:pt x="52" y="20"/>
                    <a:pt x="50" y="3"/>
                  </a:cubicBezTo>
                  <a:cubicBezTo>
                    <a:pt x="35" y="5"/>
                    <a:pt x="14" y="1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4270521" y="2893570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2"/>
                  </a:moveTo>
                  <a:cubicBezTo>
                    <a:pt x="56" y="31"/>
                    <a:pt x="32" y="9"/>
                    <a:pt x="17" y="1"/>
                  </a:cubicBezTo>
                  <a:cubicBezTo>
                    <a:pt x="2" y="12"/>
                    <a:pt x="0" y="48"/>
                    <a:pt x="39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3815548" y="289921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9"/>
                  </a:moveTo>
                  <a:cubicBezTo>
                    <a:pt x="0" y="11"/>
                    <a:pt x="9" y="15"/>
                    <a:pt x="11" y="9"/>
                  </a:cubicBezTo>
                  <a:cubicBezTo>
                    <a:pt x="11" y="4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4017476" y="289837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6" y="3"/>
                  </a:moveTo>
                  <a:cubicBezTo>
                    <a:pt x="12" y="1"/>
                    <a:pt x="1" y="7"/>
                    <a:pt x="5" y="12"/>
                  </a:cubicBezTo>
                  <a:cubicBezTo>
                    <a:pt x="7" y="14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3896037" y="289498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4980515" y="2893005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3861017" y="2891311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19" y="0"/>
                  </a:moveTo>
                  <a:cubicBezTo>
                    <a:pt x="13" y="2"/>
                    <a:pt x="0" y="0"/>
                    <a:pt x="0" y="9"/>
                  </a:cubicBezTo>
                  <a:cubicBezTo>
                    <a:pt x="9" y="7"/>
                    <a:pt x="19" y="9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4930810" y="2887075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3764148" y="2879732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3"/>
                    <a:pt x="3" y="1"/>
                  </a:cubicBezTo>
                  <a:cubicBezTo>
                    <a:pt x="0" y="16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4729447" y="2867588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6"/>
                  </a:moveTo>
                  <a:lnTo>
                    <a:pt x="20" y="16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3852545" y="2867588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6"/>
                    <a:pt x="17" y="18"/>
                    <a:pt x="19" y="9"/>
                  </a:cubicBezTo>
                  <a:cubicBezTo>
                    <a:pt x="17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3793237" y="286589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4365977" y="286335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0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6"/>
            <p:cNvSpPr/>
            <p:nvPr/>
          </p:nvSpPr>
          <p:spPr>
            <a:xfrm>
              <a:off x="3765278" y="2859680"/>
              <a:ext cx="9320" cy="8755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1"/>
                  </a:moveTo>
                  <a:cubicBezTo>
                    <a:pt x="9" y="12"/>
                    <a:pt x="5" y="18"/>
                    <a:pt x="1" y="22"/>
                  </a:cubicBezTo>
                  <a:cubicBezTo>
                    <a:pt x="11" y="22"/>
                    <a:pt x="14" y="31"/>
                    <a:pt x="29" y="29"/>
                  </a:cubicBezTo>
                  <a:cubicBezTo>
                    <a:pt x="33" y="14"/>
                    <a:pt x="26" y="3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6"/>
            <p:cNvSpPr/>
            <p:nvPr/>
          </p:nvSpPr>
          <p:spPr>
            <a:xfrm>
              <a:off x="3718679" y="286335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4497866" y="2856291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1"/>
                  </a:moveTo>
                  <a:cubicBezTo>
                    <a:pt x="22" y="13"/>
                    <a:pt x="35" y="11"/>
                    <a:pt x="32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6"/>
            <p:cNvSpPr/>
            <p:nvPr/>
          </p:nvSpPr>
          <p:spPr>
            <a:xfrm>
              <a:off x="3784765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3720091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3835600" y="2844712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5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3868077" y="2838499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46" y="42"/>
                  </a:moveTo>
                  <a:cubicBezTo>
                    <a:pt x="57" y="1"/>
                    <a:pt x="1" y="39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4200764" y="283793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3756805" y="2820425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3801710" y="2805457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7"/>
                  </a:moveTo>
                  <a:cubicBezTo>
                    <a:pt x="75" y="30"/>
                    <a:pt x="45" y="11"/>
                    <a:pt x="30" y="0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4942389" y="280828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2"/>
                    <a:pt x="20" y="7"/>
                    <a:pt x="16" y="3"/>
                  </a:cubicBezTo>
                  <a:cubicBezTo>
                    <a:pt x="13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4410034" y="2796984"/>
              <a:ext cx="16098" cy="1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33" y="22"/>
                  </a:moveTo>
                  <a:cubicBezTo>
                    <a:pt x="56" y="0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6"/>
            <p:cNvSpPr/>
            <p:nvPr/>
          </p:nvSpPr>
          <p:spPr>
            <a:xfrm>
              <a:off x="4210648" y="279133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3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6"/>
            <p:cNvSpPr/>
            <p:nvPr/>
          </p:nvSpPr>
          <p:spPr>
            <a:xfrm>
              <a:off x="4040069" y="2782863"/>
              <a:ext cx="12991" cy="10167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34" y="24"/>
                  </a:moveTo>
                  <a:cubicBezTo>
                    <a:pt x="36" y="22"/>
                    <a:pt x="45" y="9"/>
                    <a:pt x="45" y="9"/>
                  </a:cubicBezTo>
                  <a:cubicBezTo>
                    <a:pt x="34" y="1"/>
                    <a:pt x="0" y="35"/>
                    <a:pt x="34" y="31"/>
                  </a:cubicBezTo>
                  <a:cubicBezTo>
                    <a:pt x="36" y="31"/>
                    <a:pt x="34" y="24"/>
                    <a:pt x="3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6"/>
            <p:cNvSpPr/>
            <p:nvPr/>
          </p:nvSpPr>
          <p:spPr>
            <a:xfrm>
              <a:off x="4653195" y="278371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4269673" y="278116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>
              <a:off x="4913865" y="278116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>
              <a:off x="3694674" y="277947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2"/>
                  </a:moveTo>
                  <a:cubicBezTo>
                    <a:pt x="17" y="2"/>
                    <a:pt x="2" y="0"/>
                    <a:pt x="0" y="9"/>
                  </a:cubicBezTo>
                  <a:cubicBezTo>
                    <a:pt x="11" y="6"/>
                    <a:pt x="28" y="9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>
              <a:off x="4918101" y="2773826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cubicBezTo>
                    <a:pt x="20" y="14"/>
                    <a:pt x="22" y="1"/>
                    <a:pt x="12" y="1"/>
                  </a:cubicBezTo>
                  <a:cubicBezTo>
                    <a:pt x="12" y="5"/>
                    <a:pt x="9" y="9"/>
                    <a:pt x="1" y="7"/>
                  </a:cubicBezTo>
                  <a:cubicBezTo>
                    <a:pt x="3" y="16"/>
                    <a:pt x="5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>
              <a:off x="4835918" y="2771002"/>
              <a:ext cx="16098" cy="11579"/>
            </a:xfrm>
            <a:custGeom>
              <a:avLst/>
              <a:gdLst/>
              <a:ahLst/>
              <a:cxnLst/>
              <a:rect l="l" t="t" r="r" b="b"/>
              <a:pathLst>
                <a:path w="57" h="41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6"/>
            <p:cNvSpPr/>
            <p:nvPr/>
          </p:nvSpPr>
          <p:spPr>
            <a:xfrm>
              <a:off x="5052531" y="27715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5"/>
                  </a:moveTo>
                  <a:lnTo>
                    <a:pt x="24" y="15"/>
                  </a:lnTo>
                  <a:cubicBezTo>
                    <a:pt x="24" y="9"/>
                    <a:pt x="32" y="7"/>
                    <a:pt x="35" y="2"/>
                  </a:cubicBezTo>
                  <a:cubicBezTo>
                    <a:pt x="20" y="2"/>
                    <a:pt x="0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6"/>
            <p:cNvSpPr/>
            <p:nvPr/>
          </p:nvSpPr>
          <p:spPr>
            <a:xfrm>
              <a:off x="5268297" y="2763659"/>
              <a:ext cx="10167" cy="5083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1" y="2"/>
                  </a:moveTo>
                  <a:cubicBezTo>
                    <a:pt x="14" y="0"/>
                    <a:pt x="5" y="7"/>
                    <a:pt x="1" y="15"/>
                  </a:cubicBezTo>
                  <a:cubicBezTo>
                    <a:pt x="16" y="15"/>
                    <a:pt x="35" y="17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6"/>
            <p:cNvSpPr/>
            <p:nvPr/>
          </p:nvSpPr>
          <p:spPr>
            <a:xfrm>
              <a:off x="5010169" y="276535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6"/>
            <p:cNvSpPr/>
            <p:nvPr/>
          </p:nvSpPr>
          <p:spPr>
            <a:xfrm>
              <a:off x="4217709" y="276535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6"/>
            <p:cNvSpPr/>
            <p:nvPr/>
          </p:nvSpPr>
          <p:spPr>
            <a:xfrm>
              <a:off x="4777175" y="2756316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22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6"/>
            <p:cNvSpPr/>
            <p:nvPr/>
          </p:nvSpPr>
          <p:spPr>
            <a:xfrm>
              <a:off x="4878845" y="2741913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3"/>
                  </a:moveTo>
                  <a:lnTo>
                    <a:pt x="41" y="2"/>
                  </a:lnTo>
                  <a:cubicBezTo>
                    <a:pt x="5" y="0"/>
                    <a:pt x="11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>
              <a:off x="4314013" y="2745585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>
              <a:off x="3946872" y="274982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5" y="2"/>
                  </a:cubicBezTo>
                  <a:cubicBezTo>
                    <a:pt x="13" y="0"/>
                    <a:pt x="0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>
              <a:off x="4302434" y="2746149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0"/>
                  </a:moveTo>
                  <a:cubicBezTo>
                    <a:pt x="11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>
              <a:off x="5145729" y="27436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1" y="1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>
              <a:off x="4051930" y="2737677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20"/>
                    <a:pt x="1" y="30"/>
                    <a:pt x="14" y="30"/>
                  </a:cubicBezTo>
                  <a:cubicBezTo>
                    <a:pt x="14" y="13"/>
                    <a:pt x="52" y="22"/>
                    <a:pt x="52" y="2"/>
                  </a:cubicBezTo>
                  <a:cubicBezTo>
                    <a:pt x="22" y="11"/>
                    <a:pt x="27" y="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4006179" y="273993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>
              <a:off x="4870938" y="2734006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6" y="0"/>
                    <a:pt x="1" y="0"/>
                    <a:pt x="9" y="15"/>
                  </a:cubicBezTo>
                  <a:cubicBezTo>
                    <a:pt x="12" y="22"/>
                    <a:pt x="35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>
              <a:off x="4842131" y="2728640"/>
              <a:ext cx="9885" cy="12144"/>
            </a:xfrm>
            <a:custGeom>
              <a:avLst/>
              <a:gdLst/>
              <a:ahLst/>
              <a:cxnLst/>
              <a:rect l="l" t="t" r="r" b="b"/>
              <a:pathLst>
                <a:path w="35" h="43" extrusionOk="0">
                  <a:moveTo>
                    <a:pt x="21" y="43"/>
                  </a:moveTo>
                  <a:cubicBezTo>
                    <a:pt x="17" y="30"/>
                    <a:pt x="34" y="0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>
              <a:off x="4489958" y="2722427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1"/>
                  </a:moveTo>
                  <a:cubicBezTo>
                    <a:pt x="18" y="1"/>
                    <a:pt x="3" y="3"/>
                    <a:pt x="1" y="16"/>
                  </a:cubicBezTo>
                  <a:cubicBezTo>
                    <a:pt x="20" y="14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>
              <a:off x="4306670" y="272440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>
              <a:off x="4044305" y="2718755"/>
              <a:ext cx="17228" cy="10167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4"/>
                    <a:pt x="9" y="22"/>
                    <a:pt x="0" y="29"/>
                  </a:cubicBezTo>
                  <a:cubicBezTo>
                    <a:pt x="43" y="35"/>
                    <a:pt x="45" y="1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>
              <a:off x="4545594" y="2717061"/>
              <a:ext cx="9320" cy="5648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33" y="0"/>
                  </a:moveTo>
                  <a:lnTo>
                    <a:pt x="13" y="0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>
              <a:off x="5050554" y="2712824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2" y="13"/>
                    <a:pt x="35" y="13"/>
                    <a:pt x="31" y="0"/>
                  </a:cubicBezTo>
                  <a:lnTo>
                    <a:pt x="12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5097153" y="2714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3695803" y="2714519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4661667" y="2710283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4555761" y="2712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10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4430651" y="2704917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4506903" y="270322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0" y="7"/>
                  </a:moveTo>
                  <a:cubicBezTo>
                    <a:pt x="0" y="11"/>
                    <a:pt x="7" y="15"/>
                    <a:pt x="9" y="7"/>
                  </a:cubicBezTo>
                  <a:cubicBezTo>
                    <a:pt x="9" y="2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4123382" y="2697009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4405233" y="2695315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>
              <a:off x="3814418" y="269644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11"/>
                  </a:moveTo>
                  <a:cubicBezTo>
                    <a:pt x="9" y="11"/>
                    <a:pt x="19" y="7"/>
                    <a:pt x="15" y="3"/>
                  </a:cubicBezTo>
                  <a:cubicBezTo>
                    <a:pt x="13" y="1"/>
                    <a:pt x="0" y="7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>
              <a:off x="3700040" y="26953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5"/>
                    <a:pt x="11" y="7"/>
                  </a:cubicBezTo>
                  <a:cubicBezTo>
                    <a:pt x="11" y="5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5179619" y="269277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4720975" y="2689102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1" y="1"/>
                  </a:lnTo>
                  <a:cubicBezTo>
                    <a:pt x="11" y="7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7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3808770" y="2689102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6"/>
                  </a:moveTo>
                  <a:cubicBezTo>
                    <a:pt x="24" y="9"/>
                    <a:pt x="33" y="7"/>
                    <a:pt x="35" y="1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4502667" y="2681476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4"/>
                  </a:moveTo>
                  <a:lnTo>
                    <a:pt x="54" y="34"/>
                  </a:lnTo>
                  <a:cubicBezTo>
                    <a:pt x="58" y="19"/>
                    <a:pt x="37" y="19"/>
                    <a:pt x="43" y="0"/>
                  </a:cubicBezTo>
                  <a:cubicBezTo>
                    <a:pt x="0" y="4"/>
                    <a:pt x="30" y="15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3698910" y="2688537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3"/>
                  </a:moveTo>
                  <a:cubicBezTo>
                    <a:pt x="13" y="1"/>
                    <a:pt x="0" y="7"/>
                    <a:pt x="4" y="9"/>
                  </a:cubicBezTo>
                  <a:cubicBezTo>
                    <a:pt x="7" y="14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4402127" y="267949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3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3924278" y="2681476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10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4530626" y="26789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>
              <a:off x="4554631" y="2675828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>
              <a:off x="4426414" y="2666226"/>
              <a:ext cx="24571" cy="9885"/>
            </a:xfrm>
            <a:custGeom>
              <a:avLst/>
              <a:gdLst/>
              <a:ahLst/>
              <a:cxnLst/>
              <a:rect l="l" t="t" r="r" b="b"/>
              <a:pathLst>
                <a:path w="87" h="35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4566210" y="2671592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4345926" y="266989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3928514" y="2669897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3"/>
                    <a:pt x="3" y="0"/>
                    <a:pt x="1" y="7"/>
                  </a:cubicBezTo>
                  <a:cubicBezTo>
                    <a:pt x="1" y="11"/>
                    <a:pt x="10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5341726" y="2665661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0"/>
                    <a:pt x="0" y="9"/>
                  </a:cubicBezTo>
                  <a:cubicBezTo>
                    <a:pt x="0" y="11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3861017" y="2656059"/>
              <a:ext cx="5648" cy="7908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1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5347091" y="2657753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9"/>
                  </a:cubicBezTo>
                  <a:cubicBezTo>
                    <a:pt x="13" y="7"/>
                    <a:pt x="28" y="9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5352457" y="2652388"/>
              <a:ext cx="6496" cy="1977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3" y="0"/>
                    <a:pt x="1" y="0"/>
                    <a:pt x="1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4753735" y="2651823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5166910" y="264815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5337489" y="264758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4443359" y="2634313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30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4995766" y="264193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2"/>
                    <a:pt x="21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5299363" y="2624428"/>
              <a:ext cx="22029" cy="18357"/>
            </a:xfrm>
            <a:custGeom>
              <a:avLst/>
              <a:gdLst/>
              <a:ahLst/>
              <a:cxnLst/>
              <a:rect l="l" t="t" r="r" b="b"/>
              <a:pathLst>
                <a:path w="78" h="65" extrusionOk="0">
                  <a:moveTo>
                    <a:pt x="0" y="65"/>
                  </a:moveTo>
                  <a:cubicBezTo>
                    <a:pt x="77" y="54"/>
                    <a:pt x="2" y="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3993470" y="2634313"/>
              <a:ext cx="3107" cy="4236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4155577" y="2634313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5354434" y="2626405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7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5143752" y="262442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1"/>
                    <a:pt x="1" y="7"/>
                  </a:cubicBezTo>
                  <a:cubicBezTo>
                    <a:pt x="1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4938153" y="2622734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4815302" y="261849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4589651" y="261595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1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4334629" y="2614262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0"/>
                    <a:pt x="11" y="5"/>
                    <a:pt x="0" y="9"/>
                  </a:cubicBezTo>
                  <a:cubicBezTo>
                    <a:pt x="0" y="17"/>
                    <a:pt x="19" y="17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4500972" y="2610590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21" y="3"/>
                    <a:pt x="2" y="0"/>
                    <a:pt x="0" y="9"/>
                  </a:cubicBezTo>
                  <a:cubicBezTo>
                    <a:pt x="13" y="9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4545594" y="2603247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4"/>
                  </a:moveTo>
                  <a:cubicBezTo>
                    <a:pt x="20" y="18"/>
                    <a:pt x="22" y="1"/>
                    <a:pt x="3" y="14"/>
                  </a:cubicBezTo>
                  <a:cubicBezTo>
                    <a:pt x="1" y="46"/>
                    <a:pt x="50" y="33"/>
                    <a:pt x="5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5039823" y="2605224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4585415" y="260522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2"/>
                    <a:pt x="1" y="0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4252728" y="2593080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0"/>
                    <a:pt x="3" y="0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4347338" y="2583478"/>
              <a:ext cx="15251" cy="12144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45" y="43"/>
                  </a:moveTo>
                  <a:cubicBezTo>
                    <a:pt x="54" y="0"/>
                    <a:pt x="0" y="39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5103366" y="2585173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3"/>
                    <a:pt x="32" y="3"/>
                    <a:pt x="15" y="1"/>
                  </a:cubicBezTo>
                  <a:cubicBezTo>
                    <a:pt x="11" y="11"/>
                    <a:pt x="0" y="16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3845767" y="2582631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5"/>
                  </a:moveTo>
                  <a:cubicBezTo>
                    <a:pt x="58" y="1"/>
                    <a:pt x="1" y="42"/>
                    <a:pt x="3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4290855" y="2585173"/>
              <a:ext cx="5931" cy="2824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16" y="1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9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3945459" y="257980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3938399" y="257924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4026513" y="3730084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2"/>
                    <a:pt x="12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791260" y="3729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5519930" y="3727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4826316" y="372726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816678" y="37216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2"/>
                    <a:pt x="22" y="5"/>
                    <a:pt x="18" y="3"/>
                  </a:cubicBezTo>
                  <a:cubicBezTo>
                    <a:pt x="14" y="1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871749" y="3717940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5383241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4427544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4940694" y="3712009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3"/>
                    <a:pt x="11" y="1"/>
                  </a:cubicBezTo>
                  <a:cubicBezTo>
                    <a:pt x="11" y="9"/>
                    <a:pt x="2" y="9"/>
                    <a:pt x="0" y="16"/>
                  </a:cubicBezTo>
                  <a:cubicBezTo>
                    <a:pt x="11" y="16"/>
                    <a:pt x="13" y="20"/>
                    <a:pt x="22" y="22"/>
                  </a:cubicBezTo>
                  <a:cubicBezTo>
                    <a:pt x="22" y="16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4682284" y="3712009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8" y="16"/>
                  </a:moveTo>
                  <a:cubicBezTo>
                    <a:pt x="50" y="11"/>
                    <a:pt x="33" y="1"/>
                    <a:pt x="28" y="1"/>
                  </a:cubicBezTo>
                  <a:cubicBezTo>
                    <a:pt x="1" y="7"/>
                    <a:pt x="33" y="41"/>
                    <a:pt x="4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5438312" y="370184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5406399" y="369873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4842131" y="3698171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19" y="0"/>
                    <a:pt x="9" y="5"/>
                    <a:pt x="0" y="9"/>
                  </a:cubicBezTo>
                  <a:cubicBezTo>
                    <a:pt x="0" y="15"/>
                    <a:pt x="17" y="17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5436053" y="369562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11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5091222" y="3685462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18" y="39"/>
                  </a:moveTo>
                  <a:cubicBezTo>
                    <a:pt x="20" y="30"/>
                    <a:pt x="30" y="26"/>
                    <a:pt x="26" y="11"/>
                  </a:cubicBezTo>
                  <a:cubicBezTo>
                    <a:pt x="0" y="0"/>
                    <a:pt x="0" y="41"/>
                    <a:pt x="1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4913865" y="3691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3737036" y="3685462"/>
              <a:ext cx="19487" cy="12991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9" y="26"/>
                  </a:moveTo>
                  <a:cubicBezTo>
                    <a:pt x="26" y="45"/>
                    <a:pt x="69" y="26"/>
                    <a:pt x="69" y="11"/>
                  </a:cubicBezTo>
                  <a:cubicBezTo>
                    <a:pt x="49" y="15"/>
                    <a:pt x="0" y="0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5527273" y="3677555"/>
              <a:ext cx="11297" cy="11297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3"/>
                  </a:moveTo>
                  <a:cubicBezTo>
                    <a:pt x="39" y="39"/>
                    <a:pt x="39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3770644" y="3682356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2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5209837" y="367642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5177077" y="3675013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3" y="14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2"/>
                    <a:pt x="13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4846367" y="36727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4861900" y="3664846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28"/>
                  </a:moveTo>
                  <a:cubicBezTo>
                    <a:pt x="33" y="13"/>
                    <a:pt x="29" y="3"/>
                    <a:pt x="9" y="1"/>
                  </a:cubicBezTo>
                  <a:cubicBezTo>
                    <a:pt x="14" y="13"/>
                    <a:pt x="1" y="37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4322485" y="36569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31"/>
                    <a:pt x="32" y="9"/>
                    <a:pt x="2" y="1"/>
                  </a:cubicBezTo>
                  <a:cubicBezTo>
                    <a:pt x="0" y="35"/>
                    <a:pt x="22" y="50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4826316" y="36648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3747768" y="3663151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5570765" y="3654679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4951991" y="3649031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20" y="46"/>
                    <a:pt x="50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4522154" y="365467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3719244" y="3651572"/>
              <a:ext cx="9602" cy="6778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22" y="20"/>
                  </a:moveTo>
                  <a:cubicBezTo>
                    <a:pt x="22" y="11"/>
                    <a:pt x="27" y="5"/>
                    <a:pt x="33" y="0"/>
                  </a:cubicBezTo>
                  <a:lnTo>
                    <a:pt x="3" y="0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4846367" y="365270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956474" y="3651008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3" y="0"/>
                    <a:pt x="1" y="9"/>
                  </a:cubicBezTo>
                  <a:cubicBezTo>
                    <a:pt x="13" y="9"/>
                    <a:pt x="18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922584" y="36515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3730258" y="3649031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8"/>
                    <a:pt x="11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4995766" y="364479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725457" y="364197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0" y="19"/>
                  </a:moveTo>
                  <a:cubicBezTo>
                    <a:pt x="20" y="13"/>
                    <a:pt x="28" y="11"/>
                    <a:pt x="30" y="7"/>
                  </a:cubicBezTo>
                  <a:cubicBezTo>
                    <a:pt x="20" y="7"/>
                    <a:pt x="18" y="0"/>
                    <a:pt x="11" y="0"/>
                  </a:cubicBezTo>
                  <a:cubicBezTo>
                    <a:pt x="11" y="7"/>
                    <a:pt x="3" y="7"/>
                    <a:pt x="0" y="13"/>
                  </a:cubicBezTo>
                  <a:cubicBezTo>
                    <a:pt x="11" y="13"/>
                    <a:pt x="13" y="19"/>
                    <a:pt x="2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4898332" y="3641123"/>
              <a:ext cx="3107" cy="5366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2" y="10"/>
                  </a:moveTo>
                  <a:cubicBezTo>
                    <a:pt x="0" y="14"/>
                    <a:pt x="9" y="18"/>
                    <a:pt x="11" y="10"/>
                  </a:cubicBezTo>
                  <a:cubicBezTo>
                    <a:pt x="11" y="5"/>
                    <a:pt x="2" y="1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4010415" y="3634628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19" y="33"/>
                  </a:moveTo>
                  <a:cubicBezTo>
                    <a:pt x="19" y="28"/>
                    <a:pt x="22" y="24"/>
                    <a:pt x="30" y="26"/>
                  </a:cubicBezTo>
                  <a:lnTo>
                    <a:pt x="30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4946625" y="363519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3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4420484" y="363519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4690191" y="3627850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4757406" y="362191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4326157" y="3623613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7"/>
                    <a:pt x="19" y="1"/>
                  </a:cubicBezTo>
                  <a:cubicBezTo>
                    <a:pt x="13" y="3"/>
                    <a:pt x="0" y="1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4966112" y="361598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4482615" y="3613446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716985" y="3607516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5402163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5258130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791260" y="360808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4466235" y="3600173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5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4997460" y="3598196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0" y="22"/>
                  </a:moveTo>
                  <a:cubicBezTo>
                    <a:pt x="18" y="14"/>
                    <a:pt x="22" y="3"/>
                    <a:pt x="9" y="1"/>
                  </a:cubicBezTo>
                  <a:cubicBezTo>
                    <a:pt x="9" y="5"/>
                    <a:pt x="9" y="10"/>
                    <a:pt x="0" y="7"/>
                  </a:cubicBezTo>
                  <a:cubicBezTo>
                    <a:pt x="0" y="16"/>
                    <a:pt x="3" y="24"/>
                    <a:pt x="2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712748" y="36018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4385464" y="359819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4216014" y="3596501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0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4541923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0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4096270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10"/>
                  </a:cubicBezTo>
                  <a:cubicBezTo>
                    <a:pt x="9" y="12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704276" y="358972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5008192" y="3586899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4535992" y="357899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5" y="30"/>
                    <a:pt x="37" y="28"/>
                  </a:cubicBezTo>
                  <a:cubicBezTo>
                    <a:pt x="39" y="11"/>
                    <a:pt x="35" y="3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4070852" y="358435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5"/>
                    <a:pt x="15" y="1"/>
                  </a:cubicBezTo>
                  <a:cubicBezTo>
                    <a:pt x="13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794367" y="358209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5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4713632" y="3571084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35" y="41"/>
                  </a:moveTo>
                  <a:cubicBezTo>
                    <a:pt x="44" y="33"/>
                    <a:pt x="50" y="24"/>
                    <a:pt x="46" y="7"/>
                  </a:cubicBezTo>
                  <a:cubicBezTo>
                    <a:pt x="33" y="7"/>
                    <a:pt x="25" y="3"/>
                    <a:pt x="16" y="1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810182" y="3574191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30"/>
                  </a:moveTo>
                  <a:lnTo>
                    <a:pt x="30" y="9"/>
                  </a:ln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5368273" y="357842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775727" y="3574755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2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5"/>
                    <a:pt x="11" y="24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784765" y="35693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7"/>
                  </a:moveTo>
                  <a:cubicBezTo>
                    <a:pt x="20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19"/>
                    <a:pt x="20" y="19"/>
                  </a:cubicBezTo>
                  <a:cubicBezTo>
                    <a:pt x="20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5209272" y="3563741"/>
              <a:ext cx="11014" cy="11297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5"/>
                  </a:moveTo>
                  <a:lnTo>
                    <a:pt x="0" y="33"/>
                  </a:lnTo>
                  <a:cubicBezTo>
                    <a:pt x="39" y="39"/>
                    <a:pt x="39" y="1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4950861" y="3561482"/>
              <a:ext cx="14686" cy="11579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45" y="0"/>
                  </a:moveTo>
                  <a:lnTo>
                    <a:pt x="5" y="0"/>
                  </a:lnTo>
                  <a:cubicBezTo>
                    <a:pt x="1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3887564" y="356628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4778587" y="355837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3892930" y="3553574"/>
              <a:ext cx="12426" cy="6778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37" y="20"/>
                  </a:moveTo>
                  <a:cubicBezTo>
                    <a:pt x="43" y="3"/>
                    <a:pt x="16" y="7"/>
                    <a:pt x="7" y="0"/>
                  </a:cubicBezTo>
                  <a:cubicBezTo>
                    <a:pt x="1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3852545" y="3553010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9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4985881" y="3545102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4627777" y="354566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695803" y="3536065"/>
              <a:ext cx="16663" cy="13556"/>
            </a:xfrm>
            <a:custGeom>
              <a:avLst/>
              <a:gdLst/>
              <a:ahLst/>
              <a:cxnLst/>
              <a:rect l="l" t="t" r="r" b="b"/>
              <a:pathLst>
                <a:path w="59" h="48" extrusionOk="0">
                  <a:moveTo>
                    <a:pt x="56" y="35"/>
                  </a:moveTo>
                  <a:cubicBezTo>
                    <a:pt x="58" y="0"/>
                    <a:pt x="0" y="15"/>
                    <a:pt x="5" y="41"/>
                  </a:cubicBezTo>
                  <a:cubicBezTo>
                    <a:pt x="35" y="47"/>
                    <a:pt x="30" y="30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4837895" y="354340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4600665" y="3535500"/>
              <a:ext cx="11862" cy="10449"/>
            </a:xfrm>
            <a:custGeom>
              <a:avLst/>
              <a:gdLst/>
              <a:ahLst/>
              <a:cxnLst/>
              <a:rect l="l" t="t" r="r" b="b"/>
              <a:pathLst>
                <a:path w="42" h="37" extrusionOk="0">
                  <a:moveTo>
                    <a:pt x="26" y="37"/>
                  </a:moveTo>
                  <a:cubicBezTo>
                    <a:pt x="41" y="28"/>
                    <a:pt x="41" y="2"/>
                    <a:pt x="18" y="0"/>
                  </a:cubicBezTo>
                  <a:cubicBezTo>
                    <a:pt x="3" y="11"/>
                    <a:pt x="0" y="34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4075089" y="3531828"/>
              <a:ext cx="14121" cy="6778"/>
            </a:xfrm>
            <a:custGeom>
              <a:avLst/>
              <a:gdLst/>
              <a:ahLst/>
              <a:cxnLst/>
              <a:rect l="l" t="t" r="r" b="b"/>
              <a:pathLst>
                <a:path w="50" h="24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0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692697" y="3534935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9" y="13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5339749" y="3532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5100824" y="3528722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18"/>
                    <a:pt x="11" y="28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4531756" y="3529851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1"/>
                    <a:pt x="2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4578354" y="352505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3773186" y="3522226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19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11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3745509" y="3525615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7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728564" y="3517143"/>
              <a:ext cx="12144" cy="8755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39" y="3"/>
                  </a:moveTo>
                  <a:cubicBezTo>
                    <a:pt x="17" y="1"/>
                    <a:pt x="2" y="5"/>
                    <a:pt x="0" y="18"/>
                  </a:cubicBezTo>
                  <a:cubicBezTo>
                    <a:pt x="13" y="18"/>
                    <a:pt x="17" y="29"/>
                    <a:pt x="30" y="31"/>
                  </a:cubicBezTo>
                  <a:cubicBezTo>
                    <a:pt x="32" y="22"/>
                    <a:pt x="43" y="18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4344231" y="35171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5128219" y="351375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3884458" y="3508106"/>
              <a:ext cx="11297" cy="9320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37" y="29"/>
                  </a:moveTo>
                  <a:cubicBezTo>
                    <a:pt x="39" y="14"/>
                    <a:pt x="33" y="3"/>
                    <a:pt x="16" y="1"/>
                  </a:cubicBezTo>
                  <a:cubicBezTo>
                    <a:pt x="1" y="12"/>
                    <a:pt x="5" y="33"/>
                    <a:pt x="3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4734248" y="3505281"/>
              <a:ext cx="3954" cy="7908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7"/>
                  </a:moveTo>
                  <a:cubicBezTo>
                    <a:pt x="14" y="11"/>
                    <a:pt x="5" y="0"/>
                    <a:pt x="3" y="11"/>
                  </a:cubicBezTo>
                  <a:cubicBezTo>
                    <a:pt x="1" y="17"/>
                    <a:pt x="11" y="28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5242315" y="349793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4013804" y="3490031"/>
              <a:ext cx="22311" cy="16662"/>
            </a:xfrm>
            <a:custGeom>
              <a:avLst/>
              <a:gdLst/>
              <a:ahLst/>
              <a:cxnLst/>
              <a:rect l="l" t="t" r="r" b="b"/>
              <a:pathLst>
                <a:path w="79" h="59" extrusionOk="0">
                  <a:moveTo>
                    <a:pt x="78" y="31"/>
                  </a:moveTo>
                  <a:cubicBezTo>
                    <a:pt x="72" y="20"/>
                    <a:pt x="40" y="28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8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4041199" y="3494267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5324781" y="3486360"/>
              <a:ext cx="11579" cy="8190"/>
            </a:xfrm>
            <a:custGeom>
              <a:avLst/>
              <a:gdLst/>
              <a:ahLst/>
              <a:cxnLst/>
              <a:rect l="l" t="t" r="r" b="b"/>
              <a:pathLst>
                <a:path w="41" h="29" extrusionOk="0">
                  <a:moveTo>
                    <a:pt x="28" y="29"/>
                  </a:moveTo>
                  <a:cubicBezTo>
                    <a:pt x="41" y="20"/>
                    <a:pt x="34" y="9"/>
                    <a:pt x="19" y="1"/>
                  </a:cubicBezTo>
                  <a:cubicBezTo>
                    <a:pt x="17" y="18"/>
                    <a:pt x="0" y="22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4540228" y="349059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5256436" y="3482123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4"/>
                  </a:moveTo>
                  <a:cubicBezTo>
                    <a:pt x="22" y="16"/>
                    <a:pt x="30" y="16"/>
                    <a:pt x="32" y="9"/>
                  </a:cubicBezTo>
                  <a:cubicBezTo>
                    <a:pt x="19" y="9"/>
                    <a:pt x="17" y="1"/>
                    <a:pt x="2" y="3"/>
                  </a:cubicBezTo>
                  <a:cubicBezTo>
                    <a:pt x="0" y="14"/>
                    <a:pt x="9" y="20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4728317" y="347788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3821479" y="3476193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0"/>
                    <a:pt x="52" y="20"/>
                    <a:pt x="50" y="2"/>
                  </a:cubicBezTo>
                  <a:cubicBezTo>
                    <a:pt x="35" y="5"/>
                    <a:pt x="14" y="0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4292831" y="3473086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1"/>
                    <a:pt x="32" y="11"/>
                    <a:pt x="17" y="1"/>
                  </a:cubicBezTo>
                  <a:cubicBezTo>
                    <a:pt x="2" y="11"/>
                    <a:pt x="0" y="48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837859" y="347845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2"/>
                    <a:pt x="9" y="16"/>
                    <a:pt x="11" y="9"/>
                  </a:cubicBezTo>
                  <a:cubicBezTo>
                    <a:pt x="11" y="5"/>
                    <a:pt x="3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4040069" y="34784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2"/>
                    <a:pt x="19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918348" y="347421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5002826" y="3472521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18" y="3"/>
                    <a:pt x="3" y="0"/>
                    <a:pt x="1" y="9"/>
                  </a:cubicBezTo>
                  <a:cubicBezTo>
                    <a:pt x="11" y="7"/>
                    <a:pt x="29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883328" y="3470827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0" y="2"/>
                    <a:pt x="0" y="9"/>
                  </a:cubicBezTo>
                  <a:cubicBezTo>
                    <a:pt x="9" y="6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4953403" y="346659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6"/>
                    <a:pt x="7" y="9"/>
                  </a:cubicBezTo>
                  <a:cubicBezTo>
                    <a:pt x="9" y="11"/>
                    <a:pt x="22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786459" y="3459248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2"/>
                    <a:pt x="3" y="0"/>
                  </a:cubicBezTo>
                  <a:cubicBezTo>
                    <a:pt x="1" y="15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4751758" y="3447104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1" y="15"/>
                  </a:moveTo>
                  <a:lnTo>
                    <a:pt x="20" y="15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874855" y="344710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5"/>
                    <a:pt x="18" y="18"/>
                    <a:pt x="20" y="9"/>
                  </a:cubicBezTo>
                  <a:cubicBezTo>
                    <a:pt x="18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815548" y="344540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4388288" y="344343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3"/>
                    <a:pt x="3" y="1"/>
                    <a:pt x="1" y="7"/>
                  </a:cubicBezTo>
                  <a:cubicBezTo>
                    <a:pt x="1" y="11"/>
                    <a:pt x="7" y="16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3787589" y="3439761"/>
              <a:ext cx="9602" cy="8190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0" y="1"/>
                  </a:moveTo>
                  <a:cubicBezTo>
                    <a:pt x="10" y="9"/>
                    <a:pt x="5" y="16"/>
                    <a:pt x="1" y="20"/>
                  </a:cubicBezTo>
                  <a:cubicBezTo>
                    <a:pt x="12" y="20"/>
                    <a:pt x="14" y="29"/>
                    <a:pt x="29" y="29"/>
                  </a:cubicBezTo>
                  <a:cubicBezTo>
                    <a:pt x="33" y="12"/>
                    <a:pt x="27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41273" y="344286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4520177" y="3435525"/>
              <a:ext cx="9885" cy="6496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2" y="22"/>
                  </a:moveTo>
                  <a:cubicBezTo>
                    <a:pt x="22" y="14"/>
                    <a:pt x="35" y="12"/>
                    <a:pt x="33" y="1"/>
                  </a:cubicBezTo>
                  <a:lnTo>
                    <a:pt x="11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3807075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3742402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3857910" y="3424228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4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3891236" y="3418580"/>
              <a:ext cx="15251" cy="11297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43" y="39"/>
                  </a:moveTo>
                  <a:cubicBezTo>
                    <a:pt x="54" y="1"/>
                    <a:pt x="0" y="37"/>
                    <a:pt x="4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223357" y="34174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3779116" y="3399941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9"/>
                  </a:moveTo>
                  <a:cubicBezTo>
                    <a:pt x="10" y="5"/>
                    <a:pt x="1" y="0"/>
                    <a:pt x="1" y="9"/>
                  </a:cubicBezTo>
                  <a:cubicBezTo>
                    <a:pt x="1" y="13"/>
                    <a:pt x="7" y="18"/>
                    <a:pt x="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3824020" y="3384690"/>
              <a:ext cx="21464" cy="13838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50" y="48"/>
                  </a:moveTo>
                  <a:cubicBezTo>
                    <a:pt x="75" y="31"/>
                    <a:pt x="45" y="12"/>
                    <a:pt x="30" y="1"/>
                  </a:cubicBezTo>
                  <a:cubicBezTo>
                    <a:pt x="28" y="9"/>
                    <a:pt x="15" y="7"/>
                    <a:pt x="0" y="7"/>
                  </a:cubicBezTo>
                  <a:cubicBezTo>
                    <a:pt x="7" y="29"/>
                    <a:pt x="24" y="42"/>
                    <a:pt x="5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4964700" y="3387797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4432628" y="3376218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2"/>
                  </a:moveTo>
                  <a:cubicBezTo>
                    <a:pt x="56" y="1"/>
                    <a:pt x="0" y="39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4232959" y="3370852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4062380" y="3362379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2"/>
                    <a:pt x="45" y="9"/>
                    <a:pt x="45" y="9"/>
                  </a:cubicBezTo>
                  <a:cubicBezTo>
                    <a:pt x="35" y="1"/>
                    <a:pt x="0" y="35"/>
                    <a:pt x="35" y="31"/>
                  </a:cubicBezTo>
                  <a:cubicBezTo>
                    <a:pt x="37" y="31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4675788" y="336294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4292267" y="3360685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3674622" y="3362944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4936458" y="336068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3716985" y="3358708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3681965" y="33587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4940694" y="3353342"/>
              <a:ext cx="6778" cy="706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22"/>
                  </a:moveTo>
                  <a:cubicBezTo>
                    <a:pt x="19" y="13"/>
                    <a:pt x="24" y="1"/>
                    <a:pt x="11" y="1"/>
                  </a:cubicBezTo>
                  <a:cubicBezTo>
                    <a:pt x="11" y="5"/>
                    <a:pt x="9" y="9"/>
                    <a:pt x="0" y="7"/>
                  </a:cubicBezTo>
                  <a:cubicBezTo>
                    <a:pt x="2" y="16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4858229" y="335023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7" y="1"/>
                    <a:pt x="1" y="42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5074842" y="3350800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6" y="16"/>
                  </a:lnTo>
                  <a:cubicBezTo>
                    <a:pt x="26" y="10"/>
                    <a:pt x="33" y="7"/>
                    <a:pt x="35" y="3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5290891" y="3343175"/>
              <a:ext cx="9885" cy="5083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0" y="2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5"/>
                    <a:pt x="34" y="17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5032480" y="334487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4240020" y="334487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4799769" y="333583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901156" y="3321429"/>
              <a:ext cx="11862" cy="12144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42" y="43"/>
                  </a:moveTo>
                  <a:lnTo>
                    <a:pt x="42" y="2"/>
                  </a:lnTo>
                  <a:cubicBezTo>
                    <a:pt x="5" y="0"/>
                    <a:pt x="12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336324" y="3324818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1" y="42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3969182" y="33290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4324745" y="3325665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5168040" y="332312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074524" y="3317758"/>
              <a:ext cx="14686" cy="8190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2" y="9"/>
                  </a:moveTo>
                  <a:cubicBezTo>
                    <a:pt x="4" y="15"/>
                    <a:pt x="0" y="28"/>
                    <a:pt x="13" y="28"/>
                  </a:cubicBezTo>
                  <a:cubicBezTo>
                    <a:pt x="13" y="11"/>
                    <a:pt x="52" y="19"/>
                    <a:pt x="52" y="0"/>
                  </a:cubicBezTo>
                  <a:cubicBezTo>
                    <a:pt x="22" y="9"/>
                    <a:pt x="26" y="0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4028490" y="331945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4893531" y="3313521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5" y="0"/>
                    <a:pt x="0" y="0"/>
                    <a:pt x="9" y="15"/>
                  </a:cubicBezTo>
                  <a:cubicBezTo>
                    <a:pt x="11" y="22"/>
                    <a:pt x="34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4864442" y="3307873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4"/>
                  </a:moveTo>
                  <a:cubicBezTo>
                    <a:pt x="17" y="31"/>
                    <a:pt x="35" y="1"/>
                    <a:pt x="0" y="7"/>
                  </a:cubicBezTo>
                  <a:cubicBezTo>
                    <a:pt x="0" y="27"/>
                    <a:pt x="0" y="42"/>
                    <a:pt x="2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4512269" y="3301942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3"/>
                  </a:moveTo>
                  <a:cubicBezTo>
                    <a:pt x="18" y="0"/>
                    <a:pt x="3" y="3"/>
                    <a:pt x="1" y="15"/>
                  </a:cubicBezTo>
                  <a:cubicBezTo>
                    <a:pt x="20" y="13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328981" y="3303637"/>
              <a:ext cx="2824" cy="5366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4066616" y="3298271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4567905" y="3296577"/>
              <a:ext cx="9320" cy="6213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14" y="0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5073148" y="329234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4" y="13"/>
                    <a:pt x="30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5119746" y="32940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3718114" y="329403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4684260" y="3289799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3"/>
                    <a:pt x="2" y="1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4578354" y="329177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11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4452962" y="328443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529214" y="3282456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2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145693" y="3276525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4427544" y="327483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3836729" y="3275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1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0"/>
                    <a:pt x="0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3722351" y="327483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7"/>
                  </a:moveTo>
                  <a:cubicBezTo>
                    <a:pt x="1" y="11"/>
                    <a:pt x="9" y="15"/>
                    <a:pt x="11" y="7"/>
                  </a:cubicBezTo>
                  <a:cubicBezTo>
                    <a:pt x="11" y="4"/>
                    <a:pt x="3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5201929" y="32722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4743285" y="3268617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2" y="1"/>
                  </a:lnTo>
                  <a:cubicBezTo>
                    <a:pt x="12" y="9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9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3831363" y="32686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4524978" y="3260710"/>
              <a:ext cx="16663" cy="10732"/>
            </a:xfrm>
            <a:custGeom>
              <a:avLst/>
              <a:gdLst/>
              <a:ahLst/>
              <a:cxnLst/>
              <a:rect l="l" t="t" r="r" b="b"/>
              <a:pathLst>
                <a:path w="59" h="38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1"/>
                  </a:cubicBezTo>
                  <a:cubicBezTo>
                    <a:pt x="1" y="5"/>
                    <a:pt x="31" y="16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21221" y="326861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424720" y="3259015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3946872" y="326071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2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4552937" y="325845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4576942" y="3255344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4448725" y="3246307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3"/>
                  </a:moveTo>
                  <a:cubicBezTo>
                    <a:pt x="87" y="5"/>
                    <a:pt x="1" y="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4588521" y="3251108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1" y="3"/>
                    <a:pt x="1" y="1"/>
                    <a:pt x="1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4368519" y="324941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3951108" y="324941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2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364036" y="3245177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4"/>
                    <a:pt x="2" y="0"/>
                    <a:pt x="0" y="9"/>
                  </a:cubicBezTo>
                  <a:cubicBezTo>
                    <a:pt x="0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3883328" y="3235292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20" y="1"/>
                  </a:moveTo>
                  <a:lnTo>
                    <a:pt x="0" y="1"/>
                  </a:lnTo>
                  <a:lnTo>
                    <a:pt x="0" y="29"/>
                  </a:lnTo>
                  <a:lnTo>
                    <a:pt x="2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5369402" y="3237269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3" y="7"/>
                    <a:pt x="28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4775481" y="323105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5189221" y="32276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6"/>
                    <a:pt x="0" y="15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5359800" y="322682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2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4465670" y="3213546"/>
              <a:ext cx="15533" cy="19769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44"/>
                  </a:moveTo>
                  <a:lnTo>
                    <a:pt x="54" y="31"/>
                  </a:lnTo>
                  <a:cubicBezTo>
                    <a:pt x="16" y="1"/>
                    <a:pt x="1" y="69"/>
                    <a:pt x="5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5018076" y="32214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5321674" y="3204509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3"/>
                  </a:moveTo>
                  <a:cubicBezTo>
                    <a:pt x="78" y="52"/>
                    <a:pt x="3" y="1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4015781" y="321354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4177888" y="32135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5166063" y="320394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1"/>
                    <a:pt x="10" y="16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4960464" y="3202250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4837895" y="319801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4612244" y="31954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3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4356940" y="319434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7"/>
                  </a:moveTo>
                  <a:cubicBezTo>
                    <a:pt x="20" y="0"/>
                    <a:pt x="11" y="2"/>
                    <a:pt x="0" y="7"/>
                  </a:cubicBezTo>
                  <a:cubicBezTo>
                    <a:pt x="0" y="15"/>
                    <a:pt x="20" y="15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4523283" y="3190106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5" y="0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4567905" y="3182763"/>
              <a:ext cx="14968" cy="12991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52" y="13"/>
                  </a:moveTo>
                  <a:cubicBezTo>
                    <a:pt x="20" y="18"/>
                    <a:pt x="22" y="1"/>
                    <a:pt x="3" y="13"/>
                  </a:cubicBezTo>
                  <a:cubicBezTo>
                    <a:pt x="1" y="46"/>
                    <a:pt x="50" y="33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5062133" y="3184458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4608008" y="3184458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2"/>
                    <a:pt x="0" y="25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275322" y="3172596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19" y="9"/>
                  </a:moveTo>
                  <a:cubicBezTo>
                    <a:pt x="19" y="0"/>
                    <a:pt x="2" y="0"/>
                    <a:pt x="0" y="9"/>
                  </a:cubicBezTo>
                  <a:cubicBezTo>
                    <a:pt x="11" y="7"/>
                    <a:pt x="15" y="17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369649" y="3162712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4"/>
                  </a:moveTo>
                  <a:cubicBezTo>
                    <a:pt x="54" y="1"/>
                    <a:pt x="0" y="39"/>
                    <a:pt x="45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125677" y="3165254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1"/>
                    <a:pt x="33" y="0"/>
                    <a:pt x="15" y="0"/>
                  </a:cubicBezTo>
                  <a:cubicBezTo>
                    <a:pt x="11" y="9"/>
                    <a:pt x="0" y="13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3868077" y="316214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9" y="1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4313448" y="31646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3968053" y="315932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3960710" y="315847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3801710" y="4036222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8"/>
                  </a:moveTo>
                  <a:cubicBezTo>
                    <a:pt x="75" y="31"/>
                    <a:pt x="45" y="9"/>
                    <a:pt x="30" y="1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4942389" y="4039328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5858830" y="403311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410034" y="402718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619341" y="4018147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5"/>
                  </a:moveTo>
                  <a:cubicBezTo>
                    <a:pt x="32" y="15"/>
                    <a:pt x="37" y="2"/>
                    <a:pt x="26" y="0"/>
                  </a:cubicBezTo>
                  <a:cubicBezTo>
                    <a:pt x="24" y="11"/>
                    <a:pt x="0" y="7"/>
                    <a:pt x="4" y="22"/>
                  </a:cubicBezTo>
                  <a:cubicBezTo>
                    <a:pt x="30" y="22"/>
                    <a:pt x="37" y="35"/>
                    <a:pt x="4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4210648" y="4021819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4040069" y="4013346"/>
              <a:ext cx="12991" cy="10449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34" y="26"/>
                  </a:moveTo>
                  <a:cubicBezTo>
                    <a:pt x="36" y="24"/>
                    <a:pt x="45" y="11"/>
                    <a:pt x="45" y="11"/>
                  </a:cubicBezTo>
                  <a:cubicBezTo>
                    <a:pt x="34" y="0"/>
                    <a:pt x="0" y="37"/>
                    <a:pt x="34" y="32"/>
                  </a:cubicBezTo>
                  <a:cubicBezTo>
                    <a:pt x="36" y="32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4653195" y="4014476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269673" y="4011934"/>
              <a:ext cx="3389" cy="5366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3652311" y="401447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3" y="3"/>
                    <a:pt x="0" y="0"/>
                    <a:pt x="0" y="7"/>
                  </a:cubicBezTo>
                  <a:cubicBezTo>
                    <a:pt x="9" y="5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4913865" y="4011934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5414871" y="4010240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0"/>
                  </a:moveTo>
                  <a:cubicBezTo>
                    <a:pt x="13" y="3"/>
                    <a:pt x="0" y="3"/>
                    <a:pt x="0" y="9"/>
                  </a:cubicBezTo>
                  <a:cubicBezTo>
                    <a:pt x="9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3694674" y="4010240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0"/>
                  </a:moveTo>
                  <a:cubicBezTo>
                    <a:pt x="17" y="3"/>
                    <a:pt x="2" y="0"/>
                    <a:pt x="0" y="9"/>
                  </a:cubicBezTo>
                  <a:cubicBezTo>
                    <a:pt x="11" y="7"/>
                    <a:pt x="28" y="9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3659372" y="401024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4918101" y="400487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19"/>
                  </a:moveTo>
                  <a:cubicBezTo>
                    <a:pt x="20" y="13"/>
                    <a:pt x="22" y="0"/>
                    <a:pt x="12" y="0"/>
                  </a:cubicBezTo>
                  <a:cubicBezTo>
                    <a:pt x="12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4835918" y="4001767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5847251" y="3998661"/>
              <a:ext cx="11862" cy="10167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26" y="35"/>
                  </a:moveTo>
                  <a:cubicBezTo>
                    <a:pt x="41" y="26"/>
                    <a:pt x="41" y="1"/>
                    <a:pt x="18" y="1"/>
                  </a:cubicBezTo>
                  <a:cubicBezTo>
                    <a:pt x="3" y="9"/>
                    <a:pt x="1" y="35"/>
                    <a:pt x="2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6"/>
            <p:cNvSpPr/>
            <p:nvPr/>
          </p:nvSpPr>
          <p:spPr>
            <a:xfrm>
              <a:off x="5468530" y="4004874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1" y="7"/>
                  </a:moveTo>
                  <a:cubicBezTo>
                    <a:pt x="7" y="4"/>
                    <a:pt x="20" y="7"/>
                    <a:pt x="20" y="0"/>
                  </a:cubicBezTo>
                  <a:cubicBezTo>
                    <a:pt x="12" y="0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6"/>
            <p:cNvSpPr/>
            <p:nvPr/>
          </p:nvSpPr>
          <p:spPr>
            <a:xfrm>
              <a:off x="5052531" y="4002332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4" y="16"/>
                  </a:lnTo>
                  <a:cubicBezTo>
                    <a:pt x="24" y="9"/>
                    <a:pt x="32" y="7"/>
                    <a:pt x="35" y="1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6"/>
            <p:cNvSpPr/>
            <p:nvPr/>
          </p:nvSpPr>
          <p:spPr>
            <a:xfrm>
              <a:off x="5268297" y="3994424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1" y="1"/>
                  </a:moveTo>
                  <a:cubicBezTo>
                    <a:pt x="14" y="1"/>
                    <a:pt x="5" y="7"/>
                    <a:pt x="1" y="16"/>
                  </a:cubicBezTo>
                  <a:cubicBezTo>
                    <a:pt x="16" y="16"/>
                    <a:pt x="35" y="16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6"/>
            <p:cNvSpPr/>
            <p:nvPr/>
          </p:nvSpPr>
          <p:spPr>
            <a:xfrm>
              <a:off x="5010169" y="399640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6"/>
            <p:cNvSpPr/>
            <p:nvPr/>
          </p:nvSpPr>
          <p:spPr>
            <a:xfrm>
              <a:off x="4217709" y="399640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6"/>
            <p:cNvSpPr/>
            <p:nvPr/>
          </p:nvSpPr>
          <p:spPr>
            <a:xfrm>
              <a:off x="5468530" y="3987364"/>
              <a:ext cx="27112" cy="988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61" y="34"/>
                  </a:moveTo>
                  <a:cubicBezTo>
                    <a:pt x="95" y="0"/>
                    <a:pt x="1" y="24"/>
                    <a:pt x="6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6"/>
            <p:cNvSpPr/>
            <p:nvPr/>
          </p:nvSpPr>
          <p:spPr>
            <a:xfrm>
              <a:off x="4777175" y="3986517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6"/>
            <p:cNvSpPr/>
            <p:nvPr/>
          </p:nvSpPr>
          <p:spPr>
            <a:xfrm>
              <a:off x="4878845" y="3972678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4"/>
                  </a:moveTo>
                  <a:lnTo>
                    <a:pt x="41" y="3"/>
                  </a:lnTo>
                  <a:cubicBezTo>
                    <a:pt x="5" y="1"/>
                    <a:pt x="11" y="29"/>
                    <a:pt x="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6"/>
            <p:cNvSpPr/>
            <p:nvPr/>
          </p:nvSpPr>
          <p:spPr>
            <a:xfrm>
              <a:off x="4314013" y="3976350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6"/>
            <p:cNvSpPr/>
            <p:nvPr/>
          </p:nvSpPr>
          <p:spPr>
            <a:xfrm>
              <a:off x="3946872" y="398058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1"/>
                    <a:pt x="22" y="5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6"/>
            <p:cNvSpPr/>
            <p:nvPr/>
          </p:nvSpPr>
          <p:spPr>
            <a:xfrm>
              <a:off x="4302434" y="39763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1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6"/>
            <p:cNvSpPr/>
            <p:nvPr/>
          </p:nvSpPr>
          <p:spPr>
            <a:xfrm>
              <a:off x="5145729" y="397465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7"/>
                    <a:pt x="15" y="2"/>
                  </a:cubicBezTo>
                  <a:cubicBezTo>
                    <a:pt x="11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6"/>
            <p:cNvSpPr/>
            <p:nvPr/>
          </p:nvSpPr>
          <p:spPr>
            <a:xfrm>
              <a:off x="4051930" y="3968442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18"/>
                    <a:pt x="1" y="31"/>
                    <a:pt x="14" y="31"/>
                  </a:cubicBezTo>
                  <a:cubicBezTo>
                    <a:pt x="14" y="14"/>
                    <a:pt x="52" y="22"/>
                    <a:pt x="52" y="3"/>
                  </a:cubicBezTo>
                  <a:cubicBezTo>
                    <a:pt x="22" y="11"/>
                    <a:pt x="27" y="1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6"/>
            <p:cNvSpPr/>
            <p:nvPr/>
          </p:nvSpPr>
          <p:spPr>
            <a:xfrm>
              <a:off x="3576059" y="3968442"/>
              <a:ext cx="13556" cy="7060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22" y="24"/>
                  </a:moveTo>
                  <a:cubicBezTo>
                    <a:pt x="47" y="14"/>
                    <a:pt x="7" y="1"/>
                    <a:pt x="0" y="18"/>
                  </a:cubicBezTo>
                  <a:cubicBezTo>
                    <a:pt x="11" y="18"/>
                    <a:pt x="13" y="22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6"/>
            <p:cNvSpPr/>
            <p:nvPr/>
          </p:nvSpPr>
          <p:spPr>
            <a:xfrm>
              <a:off x="4006179" y="397098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5763091" y="396844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11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2" y="1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4870938" y="3964771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6"/>
                  </a:moveTo>
                  <a:cubicBezTo>
                    <a:pt x="46" y="1"/>
                    <a:pt x="1" y="1"/>
                    <a:pt x="9" y="16"/>
                  </a:cubicBezTo>
                  <a:cubicBezTo>
                    <a:pt x="12" y="22"/>
                    <a:pt x="35" y="24"/>
                    <a:pt x="3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4842131" y="3959405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1" y="43"/>
                  </a:moveTo>
                  <a:cubicBezTo>
                    <a:pt x="17" y="28"/>
                    <a:pt x="34" y="1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5819574" y="396477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3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5587710" y="3958840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4489958" y="3952627"/>
              <a:ext cx="11297" cy="7625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39" y="3"/>
                  </a:moveTo>
                  <a:cubicBezTo>
                    <a:pt x="18" y="1"/>
                    <a:pt x="3" y="5"/>
                    <a:pt x="1" y="18"/>
                  </a:cubicBezTo>
                  <a:cubicBezTo>
                    <a:pt x="20" y="16"/>
                    <a:pt x="22" y="27"/>
                    <a:pt x="3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4306670" y="3955169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4044305" y="3949803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4545594" y="3947826"/>
              <a:ext cx="9320" cy="5931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33" y="1"/>
                  </a:moveTo>
                  <a:lnTo>
                    <a:pt x="13" y="1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5539982" y="394726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5500161" y="3940766"/>
              <a:ext cx="26830" cy="9320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4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5050554" y="3943590"/>
              <a:ext cx="10167" cy="6496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22" y="22"/>
                  </a:moveTo>
                  <a:cubicBezTo>
                    <a:pt x="22" y="14"/>
                    <a:pt x="35" y="12"/>
                    <a:pt x="31" y="1"/>
                  </a:cubicBezTo>
                  <a:lnTo>
                    <a:pt x="12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5613692" y="3945567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5097153" y="394556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3695803" y="394556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5549019" y="3937094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9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4661667" y="3941330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4555761" y="394302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10" y="11"/>
                    <a:pt x="22" y="7"/>
                    <a:pt x="16" y="3"/>
                  </a:cubicBezTo>
                  <a:cubicBezTo>
                    <a:pt x="14" y="1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5665092" y="3937659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4" y="13"/>
                    <a:pt x="35" y="13"/>
                    <a:pt x="33" y="0"/>
                  </a:cubicBezTo>
                  <a:lnTo>
                    <a:pt x="14" y="0"/>
                  </a:lnTo>
                  <a:cubicBezTo>
                    <a:pt x="1" y="11"/>
                    <a:pt x="3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3554878" y="394133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4430651" y="393596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5925198" y="393596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0"/>
                  </a:moveTo>
                  <a:cubicBezTo>
                    <a:pt x="18" y="2"/>
                    <a:pt x="3" y="0"/>
                    <a:pt x="1" y="6"/>
                  </a:cubicBezTo>
                  <a:cubicBezTo>
                    <a:pt x="12" y="6"/>
                    <a:pt x="29" y="9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4506903" y="393342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0" y="9"/>
                  </a:moveTo>
                  <a:cubicBezTo>
                    <a:pt x="0" y="13"/>
                    <a:pt x="7" y="18"/>
                    <a:pt x="9" y="9"/>
                  </a:cubicBezTo>
                  <a:cubicBezTo>
                    <a:pt x="9" y="5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4123382" y="392805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4"/>
                    <a:pt x="1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5761396" y="392551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9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4405233" y="3926080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3814418" y="39274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9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3700040" y="39260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6"/>
                    <a:pt x="11" y="7"/>
                  </a:cubicBezTo>
                  <a:cubicBezTo>
                    <a:pt x="11" y="3"/>
                    <a:pt x="3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5406399" y="392184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7" y="1"/>
                    <a:pt x="9" y="5"/>
                    <a:pt x="0" y="9"/>
                  </a:cubicBezTo>
                  <a:cubicBezTo>
                    <a:pt x="0" y="16"/>
                    <a:pt x="17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5179619" y="392382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7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4720975" y="3920149"/>
              <a:ext cx="8755" cy="6778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31" y="0"/>
                  </a:moveTo>
                  <a:lnTo>
                    <a:pt x="11" y="0"/>
                  </a:lnTo>
                  <a:cubicBezTo>
                    <a:pt x="11" y="7"/>
                    <a:pt x="3" y="9"/>
                    <a:pt x="1" y="15"/>
                  </a:cubicBezTo>
                  <a:cubicBezTo>
                    <a:pt x="14" y="15"/>
                    <a:pt x="16" y="24"/>
                    <a:pt x="31" y="22"/>
                  </a:cubicBezTo>
                  <a:cubicBezTo>
                    <a:pt x="31" y="15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3808770" y="3920149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5"/>
                  </a:moveTo>
                  <a:cubicBezTo>
                    <a:pt x="24" y="7"/>
                    <a:pt x="33" y="7"/>
                    <a:pt x="35" y="0"/>
                  </a:cubicBezTo>
                  <a:cubicBezTo>
                    <a:pt x="20" y="0"/>
                    <a:pt x="1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549536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4502667" y="3912242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5"/>
                  </a:moveTo>
                  <a:lnTo>
                    <a:pt x="54" y="35"/>
                  </a:lnTo>
                  <a:cubicBezTo>
                    <a:pt x="58" y="20"/>
                    <a:pt x="37" y="20"/>
                    <a:pt x="43" y="0"/>
                  </a:cubicBezTo>
                  <a:cubicBezTo>
                    <a:pt x="0" y="5"/>
                    <a:pt x="30" y="15"/>
                    <a:pt x="1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369891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5578108" y="391647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4402127" y="3910547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3924278" y="3911677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11"/>
                  </a:cubicBezTo>
                  <a:cubicBezTo>
                    <a:pt x="10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4530626" y="390970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3553748" y="3905464"/>
              <a:ext cx="11014" cy="762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0" y="18"/>
                  </a:moveTo>
                  <a:cubicBezTo>
                    <a:pt x="13" y="27"/>
                    <a:pt x="37" y="27"/>
                    <a:pt x="39" y="12"/>
                  </a:cubicBezTo>
                  <a:cubicBezTo>
                    <a:pt x="26" y="3"/>
                    <a:pt x="2" y="1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5848945" y="390631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4"/>
                    <a:pt x="3" y="0"/>
                    <a:pt x="1" y="9"/>
                  </a:cubicBezTo>
                  <a:cubicBezTo>
                    <a:pt x="1" y="13"/>
                    <a:pt x="10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4554631" y="390687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5939318" y="3904334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5815338" y="3898968"/>
              <a:ext cx="12144" cy="9885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6" y="18"/>
                    <a:pt x="43" y="9"/>
                    <a:pt x="19" y="0"/>
                  </a:cubicBezTo>
                  <a:cubicBezTo>
                    <a:pt x="28" y="18"/>
                    <a:pt x="0" y="13"/>
                    <a:pt x="0" y="28"/>
                  </a:cubicBezTo>
                  <a:cubicBezTo>
                    <a:pt x="6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5786814" y="390263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4426414" y="3896991"/>
              <a:ext cx="24571" cy="10167"/>
            </a:xfrm>
            <a:custGeom>
              <a:avLst/>
              <a:gdLst/>
              <a:ahLst/>
              <a:cxnLst/>
              <a:rect l="l" t="t" r="r" b="b"/>
              <a:pathLst>
                <a:path w="87" h="36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4566210" y="3902639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4345926" y="390066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3928514" y="3900098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10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5341726" y="3896426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2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3571823" y="389586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3861017" y="3886824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19" y="1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5436053" y="389049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5347091" y="3888519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10"/>
                  </a:cubicBezTo>
                  <a:cubicBezTo>
                    <a:pt x="13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5352457" y="3883153"/>
              <a:ext cx="6496" cy="2259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3" y="1"/>
                    <a:pt x="1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4753735" y="388258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3550642" y="3878917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0" y="22"/>
                  </a:moveTo>
                  <a:lnTo>
                    <a:pt x="20" y="22"/>
                  </a:lnTo>
                  <a:cubicBezTo>
                    <a:pt x="22" y="14"/>
                    <a:pt x="33" y="11"/>
                    <a:pt x="3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5493948" y="3874116"/>
              <a:ext cx="8190" cy="988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0" y="33"/>
                  </a:moveTo>
                  <a:cubicBezTo>
                    <a:pt x="20" y="28"/>
                    <a:pt x="22" y="24"/>
                    <a:pt x="29" y="24"/>
                  </a:cubicBezTo>
                  <a:lnTo>
                    <a:pt x="29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5166910" y="38789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1"/>
                  </a:moveTo>
                  <a:cubicBezTo>
                    <a:pt x="13" y="1"/>
                    <a:pt x="4" y="7"/>
                    <a:pt x="0" y="16"/>
                  </a:cubicBezTo>
                  <a:cubicBezTo>
                    <a:pt x="15" y="14"/>
                    <a:pt x="34" y="16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5874363" y="3872986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18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5337489" y="38783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4443359" y="3865078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28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4995766" y="3872986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6"/>
            <p:cNvSpPr/>
            <p:nvPr/>
          </p:nvSpPr>
          <p:spPr>
            <a:xfrm>
              <a:off x="5299363" y="3855476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7" y="54"/>
                    <a:pt x="2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6"/>
            <p:cNvSpPr/>
            <p:nvPr/>
          </p:nvSpPr>
          <p:spPr>
            <a:xfrm>
              <a:off x="3993470" y="386507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6"/>
            <p:cNvSpPr/>
            <p:nvPr/>
          </p:nvSpPr>
          <p:spPr>
            <a:xfrm>
              <a:off x="5527273" y="3861407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6"/>
            <p:cNvSpPr/>
            <p:nvPr/>
          </p:nvSpPr>
          <p:spPr>
            <a:xfrm>
              <a:off x="5397926" y="386140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7" y="3"/>
                    <a:pt x="11" y="1"/>
                  </a:cubicBezTo>
                  <a:cubicBezTo>
                    <a:pt x="11" y="7"/>
                    <a:pt x="2" y="9"/>
                    <a:pt x="0" y="13"/>
                  </a:cubicBezTo>
                  <a:cubicBezTo>
                    <a:pt x="11" y="13"/>
                    <a:pt x="11" y="20"/>
                    <a:pt x="20" y="22"/>
                  </a:cubicBezTo>
                  <a:cubicBezTo>
                    <a:pt x="20" y="13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6"/>
            <p:cNvSpPr/>
            <p:nvPr/>
          </p:nvSpPr>
          <p:spPr>
            <a:xfrm>
              <a:off x="4155577" y="38650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6"/>
            <p:cNvSpPr/>
            <p:nvPr/>
          </p:nvSpPr>
          <p:spPr>
            <a:xfrm>
              <a:off x="3581990" y="3863384"/>
              <a:ext cx="2824" cy="4236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9" y="6"/>
                  </a:moveTo>
                  <a:cubicBezTo>
                    <a:pt x="9" y="4"/>
                    <a:pt x="1" y="0"/>
                    <a:pt x="1" y="6"/>
                  </a:cubicBezTo>
                  <a:cubicBezTo>
                    <a:pt x="1" y="11"/>
                    <a:pt x="7" y="15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6"/>
            <p:cNvSpPr/>
            <p:nvPr/>
          </p:nvSpPr>
          <p:spPr>
            <a:xfrm>
              <a:off x="5461470" y="3860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6"/>
            <p:cNvSpPr/>
            <p:nvPr/>
          </p:nvSpPr>
          <p:spPr>
            <a:xfrm>
              <a:off x="5354434" y="385717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6"/>
            <p:cNvSpPr/>
            <p:nvPr/>
          </p:nvSpPr>
          <p:spPr>
            <a:xfrm>
              <a:off x="5143752" y="3855476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6"/>
            <p:cNvSpPr/>
            <p:nvPr/>
          </p:nvSpPr>
          <p:spPr>
            <a:xfrm>
              <a:off x="4938153" y="3853499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6"/>
            <p:cNvSpPr/>
            <p:nvPr/>
          </p:nvSpPr>
          <p:spPr>
            <a:xfrm>
              <a:off x="3549512" y="385491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6"/>
            <p:cNvSpPr/>
            <p:nvPr/>
          </p:nvSpPr>
          <p:spPr>
            <a:xfrm>
              <a:off x="4815302" y="3849263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6"/>
            <p:cNvSpPr/>
            <p:nvPr/>
          </p:nvSpPr>
          <p:spPr>
            <a:xfrm>
              <a:off x="4589651" y="384700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6"/>
            <p:cNvSpPr/>
            <p:nvPr/>
          </p:nvSpPr>
          <p:spPr>
            <a:xfrm>
              <a:off x="4334629" y="3845027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1"/>
                    <a:pt x="11" y="5"/>
                    <a:pt x="0" y="9"/>
                  </a:cubicBezTo>
                  <a:cubicBezTo>
                    <a:pt x="0" y="18"/>
                    <a:pt x="19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6"/>
            <p:cNvSpPr/>
            <p:nvPr/>
          </p:nvSpPr>
          <p:spPr>
            <a:xfrm>
              <a:off x="4500972" y="3841355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21" y="1"/>
                    <a:pt x="2" y="1"/>
                    <a:pt x="0" y="9"/>
                  </a:cubicBezTo>
                  <a:cubicBezTo>
                    <a:pt x="13" y="7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6"/>
            <p:cNvSpPr/>
            <p:nvPr/>
          </p:nvSpPr>
          <p:spPr>
            <a:xfrm>
              <a:off x="4545594" y="3834295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5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6"/>
            <p:cNvSpPr/>
            <p:nvPr/>
          </p:nvSpPr>
          <p:spPr>
            <a:xfrm>
              <a:off x="5039823" y="38359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lnTo>
                    <a:pt x="0" y="1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6"/>
            <p:cNvSpPr/>
            <p:nvPr/>
          </p:nvSpPr>
          <p:spPr>
            <a:xfrm>
              <a:off x="4585415" y="3835990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1"/>
                    <a:pt x="1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6"/>
            <p:cNvSpPr/>
            <p:nvPr/>
          </p:nvSpPr>
          <p:spPr>
            <a:xfrm>
              <a:off x="4252728" y="3823846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1"/>
                    <a:pt x="3" y="1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6"/>
            <p:cNvSpPr/>
            <p:nvPr/>
          </p:nvSpPr>
          <p:spPr>
            <a:xfrm>
              <a:off x="4347338" y="3814244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1"/>
                    <a:pt x="0" y="37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6"/>
            <p:cNvSpPr/>
            <p:nvPr/>
          </p:nvSpPr>
          <p:spPr>
            <a:xfrm>
              <a:off x="5503832" y="382158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6"/>
            <p:cNvSpPr/>
            <p:nvPr/>
          </p:nvSpPr>
          <p:spPr>
            <a:xfrm>
              <a:off x="5103366" y="3815938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9"/>
                  </a:moveTo>
                  <a:cubicBezTo>
                    <a:pt x="37" y="14"/>
                    <a:pt x="32" y="3"/>
                    <a:pt x="15" y="1"/>
                  </a:cubicBezTo>
                  <a:cubicBezTo>
                    <a:pt x="11" y="12"/>
                    <a:pt x="0" y="14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6"/>
            <p:cNvSpPr/>
            <p:nvPr/>
          </p:nvSpPr>
          <p:spPr>
            <a:xfrm>
              <a:off x="3845767" y="3813679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6"/>
            <p:cNvSpPr/>
            <p:nvPr/>
          </p:nvSpPr>
          <p:spPr>
            <a:xfrm>
              <a:off x="3544428" y="3814244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4" y="7"/>
                    <a:pt x="12" y="3"/>
                    <a:pt x="3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6"/>
            <p:cNvSpPr/>
            <p:nvPr/>
          </p:nvSpPr>
          <p:spPr>
            <a:xfrm>
              <a:off x="4290855" y="381593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4" y="1"/>
                    <a:pt x="1" y="5"/>
                    <a:pt x="5" y="10"/>
                  </a:cubicBezTo>
                  <a:cubicBezTo>
                    <a:pt x="9" y="12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6"/>
            <p:cNvSpPr/>
            <p:nvPr/>
          </p:nvSpPr>
          <p:spPr>
            <a:xfrm>
              <a:off x="5513435" y="3812549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2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6"/>
            <p:cNvSpPr/>
            <p:nvPr/>
          </p:nvSpPr>
          <p:spPr>
            <a:xfrm>
              <a:off x="3945459" y="3810572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6"/>
            <p:cNvSpPr/>
            <p:nvPr/>
          </p:nvSpPr>
          <p:spPr>
            <a:xfrm>
              <a:off x="3507149" y="3808878"/>
              <a:ext cx="14686" cy="621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4" y="13"/>
                  </a:moveTo>
                  <a:cubicBezTo>
                    <a:pt x="17" y="13"/>
                    <a:pt x="19" y="22"/>
                    <a:pt x="34" y="20"/>
                  </a:cubicBezTo>
                  <a:cubicBezTo>
                    <a:pt x="52" y="2"/>
                    <a:pt x="0" y="0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6"/>
            <p:cNvSpPr/>
            <p:nvPr/>
          </p:nvSpPr>
          <p:spPr>
            <a:xfrm>
              <a:off x="3938399" y="381000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6"/>
            <p:cNvSpPr/>
            <p:nvPr/>
          </p:nvSpPr>
          <p:spPr>
            <a:xfrm>
              <a:off x="3565045" y="3810572"/>
              <a:ext cx="5931" cy="2259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0" y="1"/>
                  </a:moveTo>
                  <a:cubicBezTo>
                    <a:pt x="12" y="1"/>
                    <a:pt x="1" y="1"/>
                    <a:pt x="1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Marketing and S</a:t>
            </a:r>
            <a:r>
              <a:rPr lang="en-US" dirty="0"/>
              <a:t>a</a:t>
            </a:r>
            <a:r>
              <a:rPr lang="en" dirty="0"/>
              <a:t>les Plan</a:t>
            </a:r>
            <a:endParaRPr dirty="0"/>
          </a:p>
        </p:txBody>
      </p:sp>
      <p:grpSp>
        <p:nvGrpSpPr>
          <p:cNvPr id="1119" name="Google Shape;1119;p22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1120" name="Google Shape;1120;p22"/>
            <p:cNvSpPr/>
            <p:nvPr/>
          </p:nvSpPr>
          <p:spPr>
            <a:xfrm>
              <a:off x="4217621" y="3420981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1255" y="2726144"/>
              <a:ext cx="1006662" cy="561108"/>
            </a:xfrm>
            <a:custGeom>
              <a:avLst/>
              <a:gdLst/>
              <a:ahLst/>
              <a:cxnLst/>
              <a:rect l="l" t="t" r="r" b="b"/>
              <a:pathLst>
                <a:path w="38662" h="21550" extrusionOk="0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90142" y="4083687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064439" y="2921582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935349" y="2226745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373407" y="2925045"/>
              <a:ext cx="257094" cy="207597"/>
            </a:xfrm>
            <a:custGeom>
              <a:avLst/>
              <a:gdLst/>
              <a:ahLst/>
              <a:cxnLst/>
              <a:rect l="l" t="t" r="r" b="b"/>
              <a:pathLst>
                <a:path w="9874" h="7973" extrusionOk="0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56900" y="2844276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68200" y="2844276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09766" y="2932856"/>
              <a:ext cx="132895" cy="200463"/>
            </a:xfrm>
            <a:custGeom>
              <a:avLst/>
              <a:gdLst/>
              <a:ahLst/>
              <a:cxnLst/>
              <a:rect l="l" t="t" r="r" b="b"/>
              <a:pathLst>
                <a:path w="5104" h="7699" extrusionOk="0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77111" y="2145560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02289" y="2183314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890174" y="3083118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67555" y="2670554"/>
              <a:ext cx="730456" cy="499451"/>
            </a:xfrm>
            <a:custGeom>
              <a:avLst/>
              <a:gdLst/>
              <a:ahLst/>
              <a:cxnLst/>
              <a:rect l="l" t="t" r="r" b="b"/>
              <a:pathLst>
                <a:path w="28054" h="19182" extrusionOk="0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210985" y="2186777"/>
              <a:ext cx="666195" cy="839918"/>
            </a:xfrm>
            <a:custGeom>
              <a:avLst/>
              <a:gdLst/>
              <a:ahLst/>
              <a:cxnLst/>
              <a:rect l="l" t="t" r="r" b="b"/>
              <a:pathLst>
                <a:path w="25586" h="32258" extrusionOk="0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866740" y="2567211"/>
              <a:ext cx="16508" cy="465551"/>
            </a:xfrm>
            <a:custGeom>
              <a:avLst/>
              <a:gdLst/>
              <a:ahLst/>
              <a:cxnLst/>
              <a:rect l="l" t="t" r="r" b="b"/>
              <a:pathLst>
                <a:path w="634" h="17880" extrusionOk="0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203174" y="2183314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177111" y="2145560"/>
              <a:ext cx="737408" cy="946281"/>
            </a:xfrm>
            <a:custGeom>
              <a:avLst/>
              <a:gdLst/>
              <a:ahLst/>
              <a:cxnLst/>
              <a:rect l="l" t="t" r="r" b="b"/>
              <a:pathLst>
                <a:path w="28321" h="36343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167555" y="2154413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567643" y="3586866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4551136" y="3506957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562436" y="3506957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4704002" y="3595562"/>
              <a:ext cx="132921" cy="200124"/>
            </a:xfrm>
            <a:custGeom>
              <a:avLst/>
              <a:gdLst/>
              <a:ahLst/>
              <a:cxnLst/>
              <a:rect l="l" t="t" r="r" b="b"/>
              <a:pathLst>
                <a:path w="5105" h="7686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4371347" y="2807824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396525" y="2846021"/>
              <a:ext cx="680100" cy="848588"/>
            </a:xfrm>
            <a:custGeom>
              <a:avLst/>
              <a:gdLst/>
              <a:ahLst/>
              <a:cxnLst/>
              <a:rect l="l" t="t" r="r" b="b"/>
              <a:pathLst>
                <a:path w="26120" h="32591" extrusionOk="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084410" y="3744940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361791" y="3332401"/>
              <a:ext cx="730482" cy="500285"/>
            </a:xfrm>
            <a:custGeom>
              <a:avLst/>
              <a:gdLst/>
              <a:ahLst/>
              <a:cxnLst/>
              <a:rect l="l" t="t" r="r" b="b"/>
              <a:pathLst>
                <a:path w="28055" h="19214" extrusionOk="0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4405221" y="2848625"/>
              <a:ext cx="666195" cy="840751"/>
            </a:xfrm>
            <a:custGeom>
              <a:avLst/>
              <a:gdLst/>
              <a:ahLst/>
              <a:cxnLst/>
              <a:rect l="l" t="t" r="r" b="b"/>
              <a:pathLst>
                <a:path w="25586" h="32290" extrusionOk="0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060976" y="3229892"/>
              <a:ext cx="16508" cy="464717"/>
            </a:xfrm>
            <a:custGeom>
              <a:avLst/>
              <a:gdLst/>
              <a:ahLst/>
              <a:cxnLst/>
              <a:rect l="l" t="t" r="r" b="b"/>
              <a:pathLst>
                <a:path w="634" h="17848" extrusionOk="0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4397410" y="2846021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371347" y="2807824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4361791" y="2816729"/>
              <a:ext cx="731341" cy="937793"/>
            </a:xfrm>
            <a:custGeom>
              <a:avLst/>
              <a:gdLst/>
              <a:ahLst/>
              <a:cxnLst/>
              <a:rect l="l" t="t" r="r" b="b"/>
              <a:pathLst>
                <a:path w="28088" h="36017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241940" y="2436060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225433" y="2356151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236733" y="2356151"/>
              <a:ext cx="259724" cy="150288"/>
            </a:xfrm>
            <a:custGeom>
              <a:avLst/>
              <a:gdLst/>
              <a:ahLst/>
              <a:cxnLst/>
              <a:rect l="l" t="t" r="r" b="b"/>
              <a:pathLst>
                <a:path w="9975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378299" y="2444757"/>
              <a:ext cx="132921" cy="200098"/>
            </a:xfrm>
            <a:custGeom>
              <a:avLst/>
              <a:gdLst/>
              <a:ahLst/>
              <a:cxnLst/>
              <a:rect l="l" t="t" r="r" b="b"/>
              <a:pathLst>
                <a:path w="5105" h="7685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045644" y="1657018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070848" y="1695189"/>
              <a:ext cx="680073" cy="848588"/>
            </a:xfrm>
            <a:custGeom>
              <a:avLst/>
              <a:gdLst/>
              <a:ahLst/>
              <a:cxnLst/>
              <a:rect l="l" t="t" r="r" b="b"/>
              <a:pathLst>
                <a:path w="26119" h="32591" extrusionOk="0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758707" y="2594134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036088" y="2181570"/>
              <a:ext cx="730482" cy="500311"/>
            </a:xfrm>
            <a:custGeom>
              <a:avLst/>
              <a:gdLst/>
              <a:ahLst/>
              <a:cxnLst/>
              <a:rect l="l" t="t" r="r" b="b"/>
              <a:pathLst>
                <a:path w="28055" h="19215" extrusionOk="0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079518" y="1697793"/>
              <a:ext cx="666195" cy="840777"/>
            </a:xfrm>
            <a:custGeom>
              <a:avLst/>
              <a:gdLst/>
              <a:ahLst/>
              <a:cxnLst/>
              <a:rect l="l" t="t" r="r" b="b"/>
              <a:pathLst>
                <a:path w="25586" h="32291" extrusionOk="0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35273" y="2079086"/>
              <a:ext cx="16534" cy="464691"/>
            </a:xfrm>
            <a:custGeom>
              <a:avLst/>
              <a:gdLst/>
              <a:ahLst/>
              <a:cxnLst/>
              <a:rect l="l" t="t" r="r" b="b"/>
              <a:pathLst>
                <a:path w="635" h="17847" extrusionOk="0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071707" y="1695189"/>
              <a:ext cx="680100" cy="392619"/>
            </a:xfrm>
            <a:custGeom>
              <a:avLst/>
              <a:gdLst/>
              <a:ahLst/>
              <a:cxnLst/>
              <a:rect l="l" t="t" r="r" b="b"/>
              <a:pathLst>
                <a:path w="26120" h="15079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045644" y="1657018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036088" y="1665897"/>
              <a:ext cx="731341" cy="937819"/>
            </a:xfrm>
            <a:custGeom>
              <a:avLst/>
              <a:gdLst/>
              <a:ahLst/>
              <a:cxnLst/>
              <a:rect l="l" t="t" r="r" b="b"/>
              <a:pathLst>
                <a:path w="28088" h="36018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381445" y="3142171"/>
              <a:ext cx="258006" cy="207623"/>
            </a:xfrm>
            <a:custGeom>
              <a:avLst/>
              <a:gdLst/>
              <a:ahLst/>
              <a:cxnLst/>
              <a:rect l="l" t="t" r="r" b="b"/>
              <a:pathLst>
                <a:path w="9909" h="7974" extrusionOk="0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365823" y="3061403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376238" y="3061403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17830" y="3150009"/>
              <a:ext cx="133781" cy="200437"/>
            </a:xfrm>
            <a:custGeom>
              <a:avLst/>
              <a:gdLst/>
              <a:ahLst/>
              <a:cxnLst/>
              <a:rect l="l" t="t" r="r" b="b"/>
              <a:pathLst>
                <a:path w="5138" h="7698" extrusionOk="0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186034" y="2362687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210353" y="2400441"/>
              <a:ext cx="680100" cy="849473"/>
            </a:xfrm>
            <a:custGeom>
              <a:avLst/>
              <a:gdLst/>
              <a:ahLst/>
              <a:cxnLst/>
              <a:rect l="l" t="t" r="r" b="b"/>
              <a:pathLst>
                <a:path w="26120" h="32625" extrusionOk="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98238" y="3300245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176478" y="2887707"/>
              <a:ext cx="730482" cy="499425"/>
            </a:xfrm>
            <a:custGeom>
              <a:avLst/>
              <a:gdLst/>
              <a:ahLst/>
              <a:cxnLst/>
              <a:rect l="l" t="t" r="r" b="b"/>
              <a:pathLst>
                <a:path w="28055" h="19181" extrusionOk="0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5219050" y="2403930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5875663" y="2784338"/>
              <a:ext cx="16508" cy="465577"/>
            </a:xfrm>
            <a:custGeom>
              <a:avLst/>
              <a:gdLst/>
              <a:ahLst/>
              <a:cxnLst/>
              <a:rect l="l" t="t" r="r" b="b"/>
              <a:pathLst>
                <a:path w="634" h="17881" extrusionOk="0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211212" y="2400441"/>
              <a:ext cx="680959" cy="392619"/>
            </a:xfrm>
            <a:custGeom>
              <a:avLst/>
              <a:gdLst/>
              <a:ahLst/>
              <a:cxnLst/>
              <a:rect l="l" t="t" r="r" b="b"/>
              <a:pathLst>
                <a:path w="26153" h="15079" extrusionOk="0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186034" y="2362687"/>
              <a:ext cx="736549" cy="946281"/>
            </a:xfrm>
            <a:custGeom>
              <a:avLst/>
              <a:gdLst/>
              <a:ahLst/>
              <a:cxnLst/>
              <a:rect l="l" t="t" r="r" b="b"/>
              <a:pathLst>
                <a:path w="28288" h="36343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176478" y="2371540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750579" y="4293003"/>
              <a:ext cx="257980" cy="207597"/>
            </a:xfrm>
            <a:custGeom>
              <a:avLst/>
              <a:gdLst/>
              <a:ahLst/>
              <a:cxnLst/>
              <a:rect l="l" t="t" r="r" b="b"/>
              <a:pathLst>
                <a:path w="9908" h="7973" extrusionOk="0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5734957" y="4212208"/>
              <a:ext cx="163307" cy="107743"/>
            </a:xfrm>
            <a:custGeom>
              <a:avLst/>
              <a:gdLst/>
              <a:ahLst/>
              <a:cxnLst/>
              <a:rect l="l" t="t" r="r" b="b"/>
              <a:pathLst>
                <a:path w="6272" h="4138" extrusionOk="0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745372" y="4212208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886937" y="4300814"/>
              <a:ext cx="133781" cy="200463"/>
            </a:xfrm>
            <a:custGeom>
              <a:avLst/>
              <a:gdLst/>
              <a:ahLst/>
              <a:cxnLst/>
              <a:rect l="l" t="t" r="r" b="b"/>
              <a:pathLst>
                <a:path w="5138" h="7699" extrusionOk="0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555168" y="3513518"/>
              <a:ext cx="35645" cy="12576"/>
            </a:xfrm>
            <a:custGeom>
              <a:avLst/>
              <a:gdLst/>
              <a:ahLst/>
              <a:cxnLst/>
              <a:rect l="l" t="t" r="r" b="b"/>
              <a:pathLst>
                <a:path w="1369" h="483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579487" y="3551273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267371" y="4451077"/>
              <a:ext cx="23460" cy="79935"/>
            </a:xfrm>
            <a:custGeom>
              <a:avLst/>
              <a:gdLst/>
              <a:ahLst/>
              <a:cxnLst/>
              <a:rect l="l" t="t" r="r" b="b"/>
              <a:pathLst>
                <a:path w="901" h="3070" extrusionOk="0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45612" y="4038512"/>
              <a:ext cx="730456" cy="499425"/>
            </a:xfrm>
            <a:custGeom>
              <a:avLst/>
              <a:gdLst/>
              <a:ahLst/>
              <a:cxnLst/>
              <a:rect l="l" t="t" r="r" b="b"/>
              <a:pathLst>
                <a:path w="28054" h="19181" extrusionOk="0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588157" y="3554736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6244771" y="3935143"/>
              <a:ext cx="16534" cy="465577"/>
            </a:xfrm>
            <a:custGeom>
              <a:avLst/>
              <a:gdLst/>
              <a:ahLst/>
              <a:cxnLst/>
              <a:rect l="l" t="t" r="r" b="b"/>
              <a:pathLst>
                <a:path w="635" h="17881" extrusionOk="0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580346" y="3551273"/>
              <a:ext cx="680959" cy="392593"/>
            </a:xfrm>
            <a:custGeom>
              <a:avLst/>
              <a:gdLst/>
              <a:ahLst/>
              <a:cxnLst/>
              <a:rect l="l" t="t" r="r" b="b"/>
              <a:pathLst>
                <a:path w="26153" h="15078" extrusionOk="0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555168" y="3513518"/>
              <a:ext cx="736549" cy="946255"/>
            </a:xfrm>
            <a:custGeom>
              <a:avLst/>
              <a:gdLst/>
              <a:ahLst/>
              <a:cxnLst/>
              <a:rect l="l" t="t" r="r" b="b"/>
              <a:pathLst>
                <a:path w="28288" h="36342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45612" y="3522345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497290" y="1649702"/>
              <a:ext cx="369160" cy="515907"/>
            </a:xfrm>
            <a:custGeom>
              <a:avLst/>
              <a:gdLst/>
              <a:ahLst/>
              <a:cxnLst/>
              <a:rect l="l" t="t" r="r" b="b"/>
              <a:pathLst>
                <a:path w="14178" h="19814" extrusionOk="0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498149" y="1660898"/>
              <a:ext cx="343096" cy="508096"/>
            </a:xfrm>
            <a:custGeom>
              <a:avLst/>
              <a:gdLst/>
              <a:ahLst/>
              <a:cxnLst/>
              <a:rect l="l" t="t" r="r" b="b"/>
              <a:pathLst>
                <a:path w="13177" h="19514" extrusionOk="0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587614" y="1865761"/>
              <a:ext cx="21741" cy="39837"/>
            </a:xfrm>
            <a:custGeom>
              <a:avLst/>
              <a:gdLst/>
              <a:ahLst/>
              <a:cxnLst/>
              <a:rect l="l" t="t" r="r" b="b"/>
              <a:pathLst>
                <a:path w="835" h="1530" extrusionOk="0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652760" y="1904323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717906" y="1943040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582950" y="2263744"/>
              <a:ext cx="369160" cy="517235"/>
            </a:xfrm>
            <a:custGeom>
              <a:avLst/>
              <a:gdLst/>
              <a:ahLst/>
              <a:cxnLst/>
              <a:rect l="l" t="t" r="r" b="b"/>
              <a:pathLst>
                <a:path w="14178" h="19865" extrusionOk="0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583835" y="2274966"/>
              <a:ext cx="343096" cy="508070"/>
            </a:xfrm>
            <a:custGeom>
              <a:avLst/>
              <a:gdLst/>
              <a:ahLst/>
              <a:cxnLst/>
              <a:rect l="l" t="t" r="r" b="b"/>
              <a:pathLst>
                <a:path w="13177" h="19513" extrusionOk="0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5673274" y="2479803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738420" y="2518365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803565" y="2556666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401189" y="1995636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402075" y="2006598"/>
              <a:ext cx="342211" cy="508070"/>
            </a:xfrm>
            <a:custGeom>
              <a:avLst/>
              <a:gdLst/>
              <a:ahLst/>
              <a:cxnLst/>
              <a:rect l="l" t="t" r="r" b="b"/>
              <a:pathLst>
                <a:path w="13143" h="19513" extrusionOk="0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490654" y="2211773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555800" y="2249996"/>
              <a:ext cx="22601" cy="40384"/>
            </a:xfrm>
            <a:custGeom>
              <a:avLst/>
              <a:gdLst/>
              <a:ahLst/>
              <a:cxnLst/>
              <a:rect l="l" t="t" r="r" b="b"/>
              <a:pathLst>
                <a:path w="868" h="1551" extrusionOk="0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621805" y="2289079"/>
              <a:ext cx="21741" cy="39499"/>
            </a:xfrm>
            <a:custGeom>
              <a:avLst/>
              <a:gdLst/>
              <a:ahLst/>
              <a:cxnLst/>
              <a:rect l="l" t="t" r="r" b="b"/>
              <a:pathLst>
                <a:path w="835" h="1517" extrusionOk="0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4573710" y="2636185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574595" y="2646782"/>
              <a:ext cx="342211" cy="508877"/>
            </a:xfrm>
            <a:custGeom>
              <a:avLst/>
              <a:gdLst/>
              <a:ahLst/>
              <a:cxnLst/>
              <a:rect l="l" t="t" r="r" b="b"/>
              <a:pathLst>
                <a:path w="13143" h="19544" extrusionOk="0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63175" y="2851983"/>
              <a:ext cx="22601" cy="40280"/>
            </a:xfrm>
            <a:custGeom>
              <a:avLst/>
              <a:gdLst/>
              <a:ahLst/>
              <a:cxnLst/>
              <a:rect l="l" t="t" r="r" b="b"/>
              <a:pathLst>
                <a:path w="868" h="1547" extrusionOk="0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728321" y="2890962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794326" y="2929289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821818" y="3295012"/>
              <a:ext cx="369134" cy="517365"/>
            </a:xfrm>
            <a:custGeom>
              <a:avLst/>
              <a:gdLst/>
              <a:ahLst/>
              <a:cxnLst/>
              <a:rect l="l" t="t" r="r" b="b"/>
              <a:pathLst>
                <a:path w="14177" h="19870" extrusionOk="0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2677" y="3305921"/>
              <a:ext cx="343096" cy="508851"/>
            </a:xfrm>
            <a:custGeom>
              <a:avLst/>
              <a:gdLst/>
              <a:ahLst/>
              <a:cxnLst/>
              <a:rect l="l" t="t" r="r" b="b"/>
              <a:pathLst>
                <a:path w="13177" h="19543" extrusionOk="0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5912142" y="3511097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977262" y="3549841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6042407" y="3588402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3470683" y="2541148"/>
              <a:ext cx="43457" cy="134666"/>
            </a:xfrm>
            <a:custGeom>
              <a:avLst/>
              <a:gdLst/>
              <a:ahLst/>
              <a:cxnLst/>
              <a:rect l="l" t="t" r="r" b="b"/>
              <a:pathLst>
                <a:path w="1669" h="5172" extrusionOk="0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442016" y="252203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523670" y="2569815"/>
              <a:ext cx="18252" cy="33901"/>
            </a:xfrm>
            <a:custGeom>
              <a:avLst/>
              <a:gdLst/>
              <a:ahLst/>
              <a:cxnLst/>
              <a:rect l="l" t="t" r="r" b="b"/>
              <a:pathLst>
                <a:path w="701" h="1302" extrusionOk="0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461987" y="2656676"/>
              <a:ext cx="57361" cy="111180"/>
            </a:xfrm>
            <a:custGeom>
              <a:avLst/>
              <a:gdLst/>
              <a:ahLst/>
              <a:cxnLst/>
              <a:rect l="l" t="t" r="r" b="b"/>
              <a:pathLst>
                <a:path w="2203" h="4270" extrusionOk="0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442875" y="2626264"/>
              <a:ext cx="37390" cy="121621"/>
            </a:xfrm>
            <a:custGeom>
              <a:avLst/>
              <a:gdLst/>
              <a:ahLst/>
              <a:cxnLst/>
              <a:rect l="l" t="t" r="r" b="b"/>
              <a:pathLst>
                <a:path w="1436" h="4671" extrusionOk="0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504558" y="265058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82843" y="2664487"/>
              <a:ext cx="18252" cy="26090"/>
            </a:xfrm>
            <a:custGeom>
              <a:avLst/>
              <a:gdLst/>
              <a:ahLst/>
              <a:cxnLst/>
              <a:rect l="l" t="t" r="r" b="b"/>
              <a:pathLst>
                <a:path w="701" h="1002" extrusionOk="0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481098" y="2686203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468939" y="261759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70683" y="2606294"/>
              <a:ext cx="43457" cy="33693"/>
            </a:xfrm>
            <a:custGeom>
              <a:avLst/>
              <a:gdLst/>
              <a:ahLst/>
              <a:cxnLst/>
              <a:rect l="l" t="t" r="r" b="b"/>
              <a:pathLst>
                <a:path w="1669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26394" y="2436060"/>
              <a:ext cx="132036" cy="201530"/>
            </a:xfrm>
            <a:custGeom>
              <a:avLst/>
              <a:gdLst/>
              <a:ahLst/>
              <a:cxnLst/>
              <a:rect l="l" t="t" r="r" b="b"/>
              <a:pathLst>
                <a:path w="5071" h="7740" extrusionOk="0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442016" y="2458973"/>
              <a:ext cx="103369" cy="140394"/>
            </a:xfrm>
            <a:custGeom>
              <a:avLst/>
              <a:gdLst/>
              <a:ahLst/>
              <a:cxnLst/>
              <a:rect l="l" t="t" r="r" b="b"/>
              <a:pathLst>
                <a:path w="3970" h="5392" extrusionOk="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492399" y="264277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470683" y="2616709"/>
              <a:ext cx="43457" cy="48664"/>
            </a:xfrm>
            <a:custGeom>
              <a:avLst/>
              <a:gdLst/>
              <a:ahLst/>
              <a:cxnLst/>
              <a:rect l="l" t="t" r="r" b="b"/>
              <a:pathLst>
                <a:path w="1669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88051" y="2686203"/>
              <a:ext cx="8697" cy="4374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4724832" y="3222080"/>
              <a:ext cx="43457" cy="133781"/>
            </a:xfrm>
            <a:custGeom>
              <a:avLst/>
              <a:gdLst/>
              <a:ahLst/>
              <a:cxnLst/>
              <a:rect l="l" t="t" r="r" b="b"/>
              <a:pathLst>
                <a:path w="1669" h="5138" extrusionOk="0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4696191" y="3202110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4777818" y="3249889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716161" y="3337609"/>
              <a:ext cx="57335" cy="110321"/>
            </a:xfrm>
            <a:custGeom>
              <a:avLst/>
              <a:gdLst/>
              <a:ahLst/>
              <a:cxnLst/>
              <a:rect l="l" t="t" r="r" b="b"/>
              <a:pathLst>
                <a:path w="2202" h="4237" extrusionOk="0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4736991" y="3345420"/>
              <a:ext cx="18278" cy="2520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4735273" y="3366276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4723113" y="3298527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724832" y="3287226"/>
              <a:ext cx="43457" cy="33562"/>
            </a:xfrm>
            <a:custGeom>
              <a:avLst/>
              <a:gdLst/>
              <a:ahLst/>
              <a:cxnLst/>
              <a:rect l="l" t="t" r="r" b="b"/>
              <a:pathLst>
                <a:path w="1669" h="1289" extrusionOk="0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679683" y="3116993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4696191" y="3139359"/>
              <a:ext cx="103369" cy="140082"/>
            </a:xfrm>
            <a:custGeom>
              <a:avLst/>
              <a:gdLst/>
              <a:ahLst/>
              <a:cxnLst/>
              <a:rect l="l" t="t" r="r" b="b"/>
              <a:pathLst>
                <a:path w="3970" h="5380" extrusionOk="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746547" y="3322846"/>
              <a:ext cx="22627" cy="57335"/>
            </a:xfrm>
            <a:custGeom>
              <a:avLst/>
              <a:gdLst/>
              <a:ahLst/>
              <a:cxnLst/>
              <a:rect l="l" t="t" r="r" b="b"/>
              <a:pathLst>
                <a:path w="869" h="2202" extrusionOk="0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4724832" y="3297641"/>
              <a:ext cx="43457" cy="47805"/>
            </a:xfrm>
            <a:custGeom>
              <a:avLst/>
              <a:gdLst/>
              <a:ahLst/>
              <a:cxnLst/>
              <a:rect l="l" t="t" r="r" b="b"/>
              <a:pathLst>
                <a:path w="1669" h="1836" extrusionOk="0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4742225" y="3366276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4705746" y="3231636"/>
              <a:ext cx="86002" cy="86497"/>
            </a:xfrm>
            <a:custGeom>
              <a:avLst/>
              <a:gdLst/>
              <a:ahLst/>
              <a:cxnLst/>
              <a:rect l="l" t="t" r="r" b="b"/>
              <a:pathLst>
                <a:path w="3303" h="3322" extrusionOk="0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897378" y="3927332"/>
              <a:ext cx="42571" cy="133781"/>
            </a:xfrm>
            <a:custGeom>
              <a:avLst/>
              <a:gdLst/>
              <a:ahLst/>
              <a:cxnLst/>
              <a:rect l="l" t="t" r="r" b="b"/>
              <a:pathLst>
                <a:path w="1635" h="5138" extrusionOk="0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868711" y="3907361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5950339" y="3955140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888682" y="4042861"/>
              <a:ext cx="56475" cy="110321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868711" y="4012449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30368" y="4036768"/>
              <a:ext cx="38249" cy="119903"/>
            </a:xfrm>
            <a:custGeom>
              <a:avLst/>
              <a:gdLst/>
              <a:ahLst/>
              <a:cxnLst/>
              <a:rect l="l" t="t" r="r" b="b"/>
              <a:pathLst>
                <a:path w="1469" h="4605" extrusionOk="0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909538" y="4050672"/>
              <a:ext cx="18252" cy="25204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906934" y="4071528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95634" y="4003778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897378" y="3991619"/>
              <a:ext cx="42571" cy="34057"/>
            </a:xfrm>
            <a:custGeom>
              <a:avLst/>
              <a:gdLst/>
              <a:ahLst/>
              <a:cxnLst/>
              <a:rect l="l" t="t" r="r" b="b"/>
              <a:pathLst>
                <a:path w="1635" h="1308" extrusionOk="0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852203" y="3822245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5867826" y="3844611"/>
              <a:ext cx="104254" cy="140082"/>
            </a:xfrm>
            <a:custGeom>
              <a:avLst/>
              <a:gdLst/>
              <a:ahLst/>
              <a:cxnLst/>
              <a:rect l="l" t="t" r="r" b="b"/>
              <a:pathLst>
                <a:path w="4004" h="5380" extrusionOk="0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5919094" y="4028097"/>
              <a:ext cx="22601" cy="57335"/>
            </a:xfrm>
            <a:custGeom>
              <a:avLst/>
              <a:gdLst/>
              <a:ahLst/>
              <a:cxnLst/>
              <a:rect l="l" t="t" r="r" b="b"/>
              <a:pathLst>
                <a:path w="868" h="2202" extrusionOk="0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5897378" y="4002893"/>
              <a:ext cx="42571" cy="47805"/>
            </a:xfrm>
            <a:custGeom>
              <a:avLst/>
              <a:gdLst/>
              <a:ahLst/>
              <a:cxnLst/>
              <a:rect l="l" t="t" r="r" b="b"/>
              <a:pathLst>
                <a:path w="1635" h="1836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5914746" y="4071528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522152" y="2751349"/>
              <a:ext cx="42597" cy="133781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493511" y="2732237"/>
              <a:ext cx="18252" cy="35619"/>
            </a:xfrm>
            <a:custGeom>
              <a:avLst/>
              <a:gdLst/>
              <a:ahLst/>
              <a:cxnLst/>
              <a:rect l="l" t="t" r="r" b="b"/>
              <a:pathLst>
                <a:path w="701" h="1368" extrusionOk="0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575138" y="2779990"/>
              <a:ext cx="18278" cy="33042"/>
            </a:xfrm>
            <a:custGeom>
              <a:avLst/>
              <a:gdLst/>
              <a:ahLst/>
              <a:cxnLst/>
              <a:rect l="l" t="t" r="r" b="b"/>
              <a:pathLst>
                <a:path w="702" h="1269" extrusionOk="0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520434" y="2827769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522152" y="2816468"/>
              <a:ext cx="42597" cy="33562"/>
            </a:xfrm>
            <a:custGeom>
              <a:avLst/>
              <a:gdLst/>
              <a:ahLst/>
              <a:cxnLst/>
              <a:rect l="l" t="t" r="r" b="b"/>
              <a:pathLst>
                <a:path w="1636" h="1289" extrusionOk="0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477003" y="2646235"/>
              <a:ext cx="132895" cy="201530"/>
            </a:xfrm>
            <a:custGeom>
              <a:avLst/>
              <a:gdLst/>
              <a:ahLst/>
              <a:cxnLst/>
              <a:rect l="l" t="t" r="r" b="b"/>
              <a:pathLst>
                <a:path w="5104" h="7740" extrusionOk="0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489163" y="2668601"/>
              <a:ext cx="107717" cy="140446"/>
            </a:xfrm>
            <a:custGeom>
              <a:avLst/>
              <a:gdLst/>
              <a:ahLst/>
              <a:cxnLst/>
              <a:rect l="l" t="t" r="r" b="b"/>
              <a:pathLst>
                <a:path w="4137" h="5394" extrusionOk="0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543867" y="2852088"/>
              <a:ext cx="22627" cy="57361"/>
            </a:xfrm>
            <a:custGeom>
              <a:avLst/>
              <a:gdLst/>
              <a:ahLst/>
              <a:cxnLst/>
              <a:rect l="l" t="t" r="r" b="b"/>
              <a:pathLst>
                <a:path w="869" h="2203" extrusionOk="0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22152" y="2826909"/>
              <a:ext cx="42597" cy="47779"/>
            </a:xfrm>
            <a:custGeom>
              <a:avLst/>
              <a:gdLst/>
              <a:ahLst/>
              <a:cxnLst/>
              <a:rect l="l" t="t" r="r" b="b"/>
              <a:pathLst>
                <a:path w="1636" h="1835" extrusionOk="0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39519" y="2895518"/>
              <a:ext cx="7863" cy="5234"/>
            </a:xfrm>
            <a:custGeom>
              <a:avLst/>
              <a:gdLst/>
              <a:ahLst/>
              <a:cxnLst/>
              <a:rect l="l" t="t" r="r" b="b"/>
              <a:pathLst>
                <a:path w="302" h="201" extrusionOk="0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516945" y="2634961"/>
              <a:ext cx="64313" cy="75587"/>
            </a:xfrm>
            <a:custGeom>
              <a:avLst/>
              <a:gdLst/>
              <a:ahLst/>
              <a:cxnLst/>
              <a:rect l="l" t="t" r="r" b="b"/>
              <a:pathLst>
                <a:path w="2470" h="2903" extrusionOk="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53120" y="2042608"/>
              <a:ext cx="42571" cy="134640"/>
            </a:xfrm>
            <a:custGeom>
              <a:avLst/>
              <a:gdLst/>
              <a:ahLst/>
              <a:cxnLst/>
              <a:rect l="l" t="t" r="r" b="b"/>
              <a:pathLst>
                <a:path w="1635" h="5171" extrusionOk="0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324453" y="202349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06081" y="2071275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344424" y="2158995"/>
              <a:ext cx="57361" cy="110321"/>
            </a:xfrm>
            <a:custGeom>
              <a:avLst/>
              <a:gdLst/>
              <a:ahLst/>
              <a:cxnLst/>
              <a:rect l="l" t="t" r="r" b="b"/>
              <a:pathLst>
                <a:path w="2203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324453" y="2127724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386995" y="215204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365280" y="2166807"/>
              <a:ext cx="18252" cy="25230"/>
            </a:xfrm>
            <a:custGeom>
              <a:avLst/>
              <a:gdLst/>
              <a:ahLst/>
              <a:cxnLst/>
              <a:rect l="l" t="t" r="r" b="b"/>
              <a:pathLst>
                <a:path w="701" h="969" extrusionOk="0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362676" y="2187663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351376" y="211905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3120" y="2107754"/>
              <a:ext cx="42571" cy="33693"/>
            </a:xfrm>
            <a:custGeom>
              <a:avLst/>
              <a:gdLst/>
              <a:ahLst/>
              <a:cxnLst/>
              <a:rect l="l" t="t" r="r" b="b"/>
              <a:pathLst>
                <a:path w="1635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10549" y="1931428"/>
              <a:ext cx="132921" cy="207623"/>
            </a:xfrm>
            <a:custGeom>
              <a:avLst/>
              <a:gdLst/>
              <a:ahLst/>
              <a:cxnLst/>
              <a:rect l="l" t="t" r="r" b="b"/>
              <a:pathLst>
                <a:path w="5105" h="7974" extrusionOk="0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323568" y="1960433"/>
              <a:ext cx="104254" cy="140394"/>
            </a:xfrm>
            <a:custGeom>
              <a:avLst/>
              <a:gdLst/>
              <a:ahLst/>
              <a:cxnLst/>
              <a:rect l="l" t="t" r="r" b="b"/>
              <a:pathLst>
                <a:path w="4004" h="5392" extrusionOk="0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374836" y="214423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353120" y="2118169"/>
              <a:ext cx="42571" cy="48664"/>
            </a:xfrm>
            <a:custGeom>
              <a:avLst/>
              <a:gdLst/>
              <a:ahLst/>
              <a:cxnLst/>
              <a:rect l="l" t="t" r="r" b="b"/>
              <a:pathLst>
                <a:path w="1635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4370487" y="2187663"/>
              <a:ext cx="7837" cy="4374"/>
            </a:xfrm>
            <a:custGeom>
              <a:avLst/>
              <a:gdLst/>
              <a:ahLst/>
              <a:cxnLst/>
              <a:rect l="l" t="t" r="r" b="b"/>
              <a:pathLst>
                <a:path w="301" h="168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22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15826" extrusionOk="0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avLst/>
                <a:gdLst/>
                <a:ahLst/>
                <a:cxnLst/>
                <a:rect l="l" t="t" r="r" b="b"/>
                <a:pathLst>
                  <a:path w="78591" h="40430" extrusionOk="0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avLst/>
                <a:gdLst/>
                <a:ahLst/>
                <a:cxnLst/>
                <a:rect l="l" t="t" r="r" b="b"/>
                <a:pathLst>
                  <a:path w="79091" h="68617" extrusionOk="0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7568" extrusionOk="0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2"/>
            <p:cNvSpPr/>
            <p:nvPr/>
          </p:nvSpPr>
          <p:spPr>
            <a:xfrm>
              <a:off x="3193618" y="3099600"/>
              <a:ext cx="409960" cy="577277"/>
            </a:xfrm>
            <a:custGeom>
              <a:avLst/>
              <a:gdLst/>
              <a:ahLst/>
              <a:cxnLst/>
              <a:rect l="l" t="t" r="r" b="b"/>
              <a:pathLst>
                <a:path w="15745" h="22171" extrusionOk="0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193618" y="3111916"/>
              <a:ext cx="381319" cy="565092"/>
            </a:xfrm>
            <a:custGeom>
              <a:avLst/>
              <a:gdLst/>
              <a:ahLst/>
              <a:cxnLst/>
              <a:rect l="l" t="t" r="r" b="b"/>
              <a:pathLst>
                <a:path w="14645" h="21703" extrusionOk="0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292639" y="3339770"/>
              <a:ext cx="24345" cy="44863"/>
            </a:xfrm>
            <a:custGeom>
              <a:avLst/>
              <a:gdLst/>
              <a:ahLst/>
              <a:cxnLst/>
              <a:rect l="l" t="t" r="r" b="b"/>
              <a:pathLst>
                <a:path w="935" h="1723" extrusionOk="0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365596" y="3383096"/>
              <a:ext cx="24345" cy="44524"/>
            </a:xfrm>
            <a:custGeom>
              <a:avLst/>
              <a:gdLst/>
              <a:ahLst/>
              <a:cxnLst/>
              <a:rect l="l" t="t" r="r" b="b"/>
              <a:pathLst>
                <a:path w="935" h="1710" extrusionOk="0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437668" y="3425668"/>
              <a:ext cx="25230" cy="44524"/>
            </a:xfrm>
            <a:custGeom>
              <a:avLst/>
              <a:gdLst/>
              <a:ahLst/>
              <a:cxnLst/>
              <a:rect l="l" t="t" r="r" b="b"/>
              <a:pathLst>
                <a:path w="969" h="1710" extrusionOk="0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001670" y="4582097"/>
              <a:ext cx="136384" cy="77852"/>
            </a:xfrm>
            <a:custGeom>
              <a:avLst/>
              <a:gdLst/>
              <a:ahLst/>
              <a:cxnLst/>
              <a:rect l="l" t="t" r="r" b="b"/>
              <a:pathLst>
                <a:path w="5238" h="2990" extrusionOk="0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143236" y="4654508"/>
              <a:ext cx="136384" cy="77540"/>
            </a:xfrm>
            <a:custGeom>
              <a:avLst/>
              <a:gdLst/>
              <a:ahLst/>
              <a:cxnLst/>
              <a:rect l="l" t="t" r="r" b="b"/>
              <a:pathLst>
                <a:path w="5238" h="2978" extrusionOk="0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00811" y="4118421"/>
              <a:ext cx="150262" cy="521141"/>
            </a:xfrm>
            <a:custGeom>
              <a:avLst/>
              <a:gdLst/>
              <a:ahLst/>
              <a:cxnLst/>
              <a:rect l="l" t="t" r="r" b="b"/>
              <a:pathLst>
                <a:path w="5771" h="20015" extrusionOk="0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322166" y="3709346"/>
              <a:ext cx="230172" cy="157214"/>
            </a:xfrm>
            <a:custGeom>
              <a:avLst/>
              <a:gdLst/>
              <a:ahLst/>
              <a:cxnLst/>
              <a:rect l="l" t="t" r="r" b="b"/>
              <a:pathLst>
                <a:path w="8840" h="6038" extrusionOk="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321280" y="3823989"/>
              <a:ext cx="110347" cy="42571"/>
            </a:xfrm>
            <a:custGeom>
              <a:avLst/>
              <a:gdLst/>
              <a:ahLst/>
              <a:cxnLst/>
              <a:rect l="l" t="t" r="r" b="b"/>
              <a:pathLst>
                <a:path w="4238" h="1635" extrusionOk="0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321280" y="3709346"/>
              <a:ext cx="231057" cy="151148"/>
            </a:xfrm>
            <a:custGeom>
              <a:avLst/>
              <a:gdLst/>
              <a:ahLst/>
              <a:cxnLst/>
              <a:rect l="l" t="t" r="r" b="b"/>
              <a:pathLst>
                <a:path w="8874" h="5805" extrusionOk="0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336044" y="3718017"/>
              <a:ext cx="201530" cy="133781"/>
            </a:xfrm>
            <a:custGeom>
              <a:avLst/>
              <a:gdLst/>
              <a:ahLst/>
              <a:cxnLst/>
              <a:rect l="l" t="t" r="r" b="b"/>
              <a:pathLst>
                <a:path w="7740" h="5138" extrusionOk="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336044" y="3718017"/>
              <a:ext cx="201530" cy="109462"/>
            </a:xfrm>
            <a:custGeom>
              <a:avLst/>
              <a:gdLst/>
              <a:ahLst/>
              <a:cxnLst/>
              <a:rect l="l" t="t" r="r" b="b"/>
              <a:pathLst>
                <a:path w="7740" h="4204" extrusionOk="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376011" y="3841356"/>
              <a:ext cx="6978" cy="3489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428112" y="3775351"/>
              <a:ext cx="17393" cy="10441"/>
            </a:xfrm>
            <a:custGeom>
              <a:avLst/>
              <a:gdLst/>
              <a:ahLst/>
              <a:cxnLst/>
              <a:rect l="l" t="t" r="r" b="b"/>
              <a:pathLst>
                <a:path w="668" h="401" extrusionOk="0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415953" y="3838753"/>
              <a:ext cx="56475" cy="48664"/>
            </a:xfrm>
            <a:custGeom>
              <a:avLst/>
              <a:gdLst/>
              <a:ahLst/>
              <a:cxnLst/>
              <a:rect l="l" t="t" r="r" b="b"/>
              <a:pathLst>
                <a:path w="2169" h="1869" extrusionOk="0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3129332" y="4134044"/>
              <a:ext cx="143336" cy="579907"/>
            </a:xfrm>
            <a:custGeom>
              <a:avLst/>
              <a:gdLst/>
              <a:ahLst/>
              <a:cxnLst/>
              <a:rect l="l" t="t" r="r" b="b"/>
              <a:pathLst>
                <a:path w="5505" h="22272" extrusionOk="0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3162634" y="3642430"/>
              <a:ext cx="11040" cy="6145"/>
            </a:xfrm>
            <a:custGeom>
              <a:avLst/>
              <a:gdLst/>
              <a:ahLst/>
              <a:cxnLst/>
              <a:rect l="l" t="t" r="r" b="b"/>
              <a:pathLst>
                <a:path w="424" h="236" extrusionOk="0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115454" y="3606837"/>
              <a:ext cx="114669" cy="190256"/>
            </a:xfrm>
            <a:custGeom>
              <a:avLst/>
              <a:gdLst/>
              <a:ahLst/>
              <a:cxnLst/>
              <a:rect l="l" t="t" r="r" b="b"/>
              <a:pathLst>
                <a:path w="4404" h="7307" extrusionOk="0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064212" y="3547679"/>
              <a:ext cx="168515" cy="171223"/>
            </a:xfrm>
            <a:custGeom>
              <a:avLst/>
              <a:gdLst/>
              <a:ahLst/>
              <a:cxnLst/>
              <a:rect l="l" t="t" r="r" b="b"/>
              <a:pathLst>
                <a:path w="6472" h="6576" extrusionOk="0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988964" y="3739498"/>
              <a:ext cx="477398" cy="426052"/>
            </a:xfrm>
            <a:custGeom>
              <a:avLst/>
              <a:gdLst/>
              <a:ahLst/>
              <a:cxnLst/>
              <a:rect l="l" t="t" r="r" b="b"/>
              <a:pathLst>
                <a:path w="18335" h="16363" extrusionOk="0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438553" y="3805737"/>
              <a:ext cx="51268" cy="51268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3105898" y="3722365"/>
              <a:ext cx="101650" cy="52127"/>
            </a:xfrm>
            <a:custGeom>
              <a:avLst/>
              <a:gdLst/>
              <a:ahLst/>
              <a:cxnLst/>
              <a:rect l="l" t="t" r="r" b="b"/>
              <a:pathLst>
                <a:path w="3904" h="2002" extrusionOk="0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229212" y="3609466"/>
              <a:ext cx="13930" cy="43431"/>
            </a:xfrm>
            <a:custGeom>
              <a:avLst/>
              <a:gdLst/>
              <a:ahLst/>
              <a:cxnLst/>
              <a:rect l="l" t="t" r="r" b="b"/>
              <a:pathLst>
                <a:path w="535" h="1668" fill="none" extrusionOk="0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198826" y="3629437"/>
              <a:ext cx="44316" cy="33901"/>
            </a:xfrm>
            <a:custGeom>
              <a:avLst/>
              <a:gdLst/>
              <a:ahLst/>
              <a:cxnLst/>
              <a:rect l="l" t="t" r="r" b="b"/>
              <a:pathLst>
                <a:path w="1702" h="1302" fill="none" extrusionOk="0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22"/>
          <p:cNvGrpSpPr/>
          <p:nvPr/>
        </p:nvGrpSpPr>
        <p:grpSpPr>
          <a:xfrm>
            <a:off x="4757852" y="1203100"/>
            <a:ext cx="3825300" cy="572782"/>
            <a:chOff x="4704075" y="1274360"/>
            <a:chExt cx="3825300" cy="696900"/>
          </a:xfrm>
        </p:grpSpPr>
        <p:sp>
          <p:nvSpPr>
            <p:cNvPr id="1326" name="Google Shape;1326;p22"/>
            <p:cNvSpPr/>
            <p:nvPr/>
          </p:nvSpPr>
          <p:spPr>
            <a:xfrm>
              <a:off x="4704075" y="1303680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2"/>
            <p:cNvSpPr txBox="1"/>
            <p:nvPr/>
          </p:nvSpPr>
          <p:spPr>
            <a:xfrm>
              <a:off x="5505124" y="1384124"/>
              <a:ext cx="2908433" cy="2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Goes Feet-on-Street: 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0" name="Google Shape;1330;p22"/>
            <p:cNvSpPr txBox="1"/>
            <p:nvPr/>
          </p:nvSpPr>
          <p:spPr>
            <a:xfrm>
              <a:off x="4999450" y="1274360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1" name="Google Shape;1331;p22"/>
          <p:cNvGrpSpPr/>
          <p:nvPr/>
        </p:nvGrpSpPr>
        <p:grpSpPr>
          <a:xfrm>
            <a:off x="4757852" y="1922881"/>
            <a:ext cx="3825300" cy="572782"/>
            <a:chOff x="4704075" y="2039892"/>
            <a:chExt cx="3825300" cy="696900"/>
          </a:xfrm>
        </p:grpSpPr>
        <p:sp>
          <p:nvSpPr>
            <p:cNvPr id="1332" name="Google Shape;1332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2"/>
            <p:cNvSpPr txBox="1"/>
            <p:nvPr/>
          </p:nvSpPr>
          <p:spPr>
            <a:xfrm>
              <a:off x="5505124" y="2149649"/>
              <a:ext cx="2908433" cy="2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Targeting the Parent Community: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6" name="Google Shape;1336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7" name="Google Shape;1337;p22"/>
          <p:cNvGrpSpPr/>
          <p:nvPr/>
        </p:nvGrpSpPr>
        <p:grpSpPr>
          <a:xfrm>
            <a:off x="4757852" y="2642662"/>
            <a:ext cx="3825300" cy="572782"/>
            <a:chOff x="4704075" y="2039892"/>
            <a:chExt cx="3825300" cy="696900"/>
          </a:xfrm>
        </p:grpSpPr>
        <p:sp>
          <p:nvSpPr>
            <p:cNvPr id="1338" name="Google Shape;1338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 txBox="1"/>
            <p:nvPr/>
          </p:nvSpPr>
          <p:spPr>
            <a:xfrm>
              <a:off x="5505124" y="2268505"/>
              <a:ext cx="2908433" cy="2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ADVERTISEMENTS IN REGIONAL LANGUAGES 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2" name="Google Shape;1342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3" name="Google Shape;1343;p22"/>
          <p:cNvGrpSpPr/>
          <p:nvPr/>
        </p:nvGrpSpPr>
        <p:grpSpPr>
          <a:xfrm>
            <a:off x="4757852" y="3386319"/>
            <a:ext cx="3825300" cy="572782"/>
            <a:chOff x="4704075" y="2039892"/>
            <a:chExt cx="3825300" cy="696900"/>
          </a:xfrm>
        </p:grpSpPr>
        <p:sp>
          <p:nvSpPr>
            <p:cNvPr id="1344" name="Google Shape;1344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2"/>
            <p:cNvSpPr txBox="1"/>
            <p:nvPr/>
          </p:nvSpPr>
          <p:spPr>
            <a:xfrm>
              <a:off x="5547946" y="2308003"/>
              <a:ext cx="2908433" cy="2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COLLABORATION WITH REGIONAL CELEBS.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8" name="Google Shape;1348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0"/>
          <p:cNvSpPr/>
          <p:nvPr/>
        </p:nvSpPr>
        <p:spPr>
          <a:xfrm>
            <a:off x="5382880" y="1997525"/>
            <a:ext cx="493774" cy="158319"/>
          </a:xfrm>
          <a:custGeom>
            <a:avLst/>
            <a:gdLst/>
            <a:ahLst/>
            <a:cxnLst/>
            <a:rect l="l" t="t" r="r" b="b"/>
            <a:pathLst>
              <a:path w="34578" h="6742" extrusionOk="0">
                <a:moveTo>
                  <a:pt x="0" y="6742"/>
                </a:moveTo>
                <a:cubicBezTo>
                  <a:pt x="11457" y="5311"/>
                  <a:pt x="30927" y="-6228"/>
                  <a:pt x="34578" y="472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Google Shape;687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Competitives Analysis</a:t>
            </a:r>
            <a:endParaRPr dirty="0"/>
          </a:p>
        </p:txBody>
      </p:sp>
      <p:grpSp>
        <p:nvGrpSpPr>
          <p:cNvPr id="736" name="Google Shape;736;p20"/>
          <p:cNvGrpSpPr/>
          <p:nvPr/>
        </p:nvGrpSpPr>
        <p:grpSpPr>
          <a:xfrm>
            <a:off x="1157092" y="3657990"/>
            <a:ext cx="78249" cy="104527"/>
            <a:chOff x="2704150" y="3762058"/>
            <a:chExt cx="766268" cy="589254"/>
          </a:xfrm>
        </p:grpSpPr>
        <p:sp>
          <p:nvSpPr>
            <p:cNvPr id="737" name="Google Shape;737;p20"/>
            <p:cNvSpPr/>
            <p:nvPr/>
          </p:nvSpPr>
          <p:spPr>
            <a:xfrm>
              <a:off x="2704150" y="3762058"/>
              <a:ext cx="766268" cy="589254"/>
            </a:xfrm>
            <a:custGeom>
              <a:avLst/>
              <a:gdLst/>
              <a:ahLst/>
              <a:cxnLst/>
              <a:rect l="l" t="t" r="r" b="b"/>
              <a:pathLst>
                <a:path w="7753" h="5962" extrusionOk="0">
                  <a:moveTo>
                    <a:pt x="5434" y="189"/>
                  </a:moveTo>
                  <a:cubicBezTo>
                    <a:pt x="5962" y="189"/>
                    <a:pt x="6193" y="789"/>
                    <a:pt x="6418" y="1155"/>
                  </a:cubicBezTo>
                  <a:cubicBezTo>
                    <a:pt x="6593" y="1440"/>
                    <a:pt x="6761" y="1718"/>
                    <a:pt x="6936" y="2003"/>
                  </a:cubicBezTo>
                  <a:cubicBezTo>
                    <a:pt x="7208" y="2456"/>
                    <a:pt x="7655" y="2903"/>
                    <a:pt x="7079" y="3408"/>
                  </a:cubicBezTo>
                  <a:cubicBezTo>
                    <a:pt x="6613" y="3816"/>
                    <a:pt x="5933" y="4114"/>
                    <a:pt x="5389" y="4419"/>
                  </a:cubicBezTo>
                  <a:cubicBezTo>
                    <a:pt x="4819" y="4742"/>
                    <a:pt x="4236" y="5047"/>
                    <a:pt x="3653" y="5345"/>
                  </a:cubicBezTo>
                  <a:cubicBezTo>
                    <a:pt x="3634" y="5351"/>
                    <a:pt x="3614" y="5364"/>
                    <a:pt x="3595" y="5371"/>
                  </a:cubicBezTo>
                  <a:cubicBezTo>
                    <a:pt x="3329" y="5508"/>
                    <a:pt x="2998" y="5705"/>
                    <a:pt x="2688" y="5705"/>
                  </a:cubicBezTo>
                  <a:cubicBezTo>
                    <a:pt x="2544" y="5705"/>
                    <a:pt x="2405" y="5663"/>
                    <a:pt x="2280" y="5552"/>
                  </a:cubicBezTo>
                  <a:cubicBezTo>
                    <a:pt x="2028" y="5332"/>
                    <a:pt x="1820" y="4969"/>
                    <a:pt x="1626" y="4691"/>
                  </a:cubicBezTo>
                  <a:cubicBezTo>
                    <a:pt x="1445" y="4438"/>
                    <a:pt x="1276" y="4185"/>
                    <a:pt x="1121" y="3920"/>
                  </a:cubicBezTo>
                  <a:cubicBezTo>
                    <a:pt x="1024" y="3771"/>
                    <a:pt x="363" y="2780"/>
                    <a:pt x="797" y="2703"/>
                  </a:cubicBezTo>
                  <a:cubicBezTo>
                    <a:pt x="804" y="2703"/>
                    <a:pt x="810" y="2696"/>
                    <a:pt x="817" y="2696"/>
                  </a:cubicBezTo>
                  <a:cubicBezTo>
                    <a:pt x="849" y="2677"/>
                    <a:pt x="849" y="2625"/>
                    <a:pt x="823" y="2599"/>
                  </a:cubicBezTo>
                  <a:cubicBezTo>
                    <a:pt x="2034" y="2023"/>
                    <a:pt x="3187" y="1336"/>
                    <a:pt x="4352" y="689"/>
                  </a:cubicBezTo>
                  <a:cubicBezTo>
                    <a:pt x="4637" y="533"/>
                    <a:pt x="5000" y="242"/>
                    <a:pt x="5330" y="196"/>
                  </a:cubicBezTo>
                  <a:cubicBezTo>
                    <a:pt x="5366" y="191"/>
                    <a:pt x="5401" y="189"/>
                    <a:pt x="5434" y="189"/>
                  </a:cubicBezTo>
                  <a:close/>
                  <a:moveTo>
                    <a:pt x="5510" y="0"/>
                  </a:moveTo>
                  <a:cubicBezTo>
                    <a:pt x="5491" y="0"/>
                    <a:pt x="5473" y="1"/>
                    <a:pt x="5453" y="2"/>
                  </a:cubicBezTo>
                  <a:cubicBezTo>
                    <a:pt x="5123" y="35"/>
                    <a:pt x="4819" y="229"/>
                    <a:pt x="4540" y="384"/>
                  </a:cubicBezTo>
                  <a:cubicBezTo>
                    <a:pt x="4113" y="617"/>
                    <a:pt x="3692" y="857"/>
                    <a:pt x="3265" y="1090"/>
                  </a:cubicBezTo>
                  <a:cubicBezTo>
                    <a:pt x="2390" y="1576"/>
                    <a:pt x="1497" y="2042"/>
                    <a:pt x="655" y="2586"/>
                  </a:cubicBezTo>
                  <a:cubicBezTo>
                    <a:pt x="642" y="2599"/>
                    <a:pt x="635" y="2612"/>
                    <a:pt x="635" y="2625"/>
                  </a:cubicBezTo>
                  <a:cubicBezTo>
                    <a:pt x="1" y="2942"/>
                    <a:pt x="1432" y="4704"/>
                    <a:pt x="1646" y="4995"/>
                  </a:cubicBezTo>
                  <a:cubicBezTo>
                    <a:pt x="1871" y="5306"/>
                    <a:pt x="2194" y="5961"/>
                    <a:pt x="2642" y="5961"/>
                  </a:cubicBezTo>
                  <a:cubicBezTo>
                    <a:pt x="2670" y="5961"/>
                    <a:pt x="2698" y="5959"/>
                    <a:pt x="2727" y="5953"/>
                  </a:cubicBezTo>
                  <a:cubicBezTo>
                    <a:pt x="3006" y="5895"/>
                    <a:pt x="3303" y="5701"/>
                    <a:pt x="3556" y="5571"/>
                  </a:cubicBezTo>
                  <a:cubicBezTo>
                    <a:pt x="3938" y="5384"/>
                    <a:pt x="4320" y="5189"/>
                    <a:pt x="4696" y="4982"/>
                  </a:cubicBezTo>
                  <a:cubicBezTo>
                    <a:pt x="5415" y="4600"/>
                    <a:pt x="6127" y="4185"/>
                    <a:pt x="6826" y="3758"/>
                  </a:cubicBezTo>
                  <a:cubicBezTo>
                    <a:pt x="7163" y="3544"/>
                    <a:pt x="7752" y="3298"/>
                    <a:pt x="7584" y="2806"/>
                  </a:cubicBezTo>
                  <a:cubicBezTo>
                    <a:pt x="7493" y="2521"/>
                    <a:pt x="7273" y="2262"/>
                    <a:pt x="7124" y="2010"/>
                  </a:cubicBezTo>
                  <a:cubicBezTo>
                    <a:pt x="6897" y="1641"/>
                    <a:pt x="6671" y="1271"/>
                    <a:pt x="6451" y="909"/>
                  </a:cubicBezTo>
                  <a:cubicBezTo>
                    <a:pt x="6207" y="515"/>
                    <a:pt x="6023" y="0"/>
                    <a:pt x="5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321275" y="4033161"/>
              <a:ext cx="47836" cy="40918"/>
            </a:xfrm>
            <a:custGeom>
              <a:avLst/>
              <a:gdLst/>
              <a:ahLst/>
              <a:cxnLst/>
              <a:rect l="l" t="t" r="r" b="b"/>
              <a:pathLst>
                <a:path w="484" h="414" extrusionOk="0">
                  <a:moveTo>
                    <a:pt x="67" y="1"/>
                  </a:moveTo>
                  <a:cubicBezTo>
                    <a:pt x="27" y="1"/>
                    <a:pt x="1" y="40"/>
                    <a:pt x="45" y="57"/>
                  </a:cubicBezTo>
                  <a:cubicBezTo>
                    <a:pt x="51" y="57"/>
                    <a:pt x="51" y="57"/>
                    <a:pt x="51" y="50"/>
                  </a:cubicBezTo>
                  <a:lnTo>
                    <a:pt x="58" y="50"/>
                  </a:lnTo>
                  <a:cubicBezTo>
                    <a:pt x="90" y="121"/>
                    <a:pt x="284" y="380"/>
                    <a:pt x="317" y="406"/>
                  </a:cubicBezTo>
                  <a:cubicBezTo>
                    <a:pt x="324" y="412"/>
                    <a:pt x="332" y="414"/>
                    <a:pt x="341" y="414"/>
                  </a:cubicBezTo>
                  <a:cubicBezTo>
                    <a:pt x="366" y="414"/>
                    <a:pt x="391" y="396"/>
                    <a:pt x="381" y="368"/>
                  </a:cubicBezTo>
                  <a:cubicBezTo>
                    <a:pt x="375" y="355"/>
                    <a:pt x="369" y="348"/>
                    <a:pt x="362" y="335"/>
                  </a:cubicBezTo>
                  <a:lnTo>
                    <a:pt x="362" y="335"/>
                  </a:lnTo>
                  <a:cubicBezTo>
                    <a:pt x="369" y="348"/>
                    <a:pt x="381" y="355"/>
                    <a:pt x="388" y="368"/>
                  </a:cubicBezTo>
                  <a:cubicBezTo>
                    <a:pt x="396" y="377"/>
                    <a:pt x="406" y="381"/>
                    <a:pt x="417" y="381"/>
                  </a:cubicBezTo>
                  <a:cubicBezTo>
                    <a:pt x="449" y="381"/>
                    <a:pt x="484" y="343"/>
                    <a:pt x="459" y="309"/>
                  </a:cubicBezTo>
                  <a:cubicBezTo>
                    <a:pt x="401" y="238"/>
                    <a:pt x="336" y="167"/>
                    <a:pt x="271" y="96"/>
                  </a:cubicBezTo>
                  <a:cubicBezTo>
                    <a:pt x="265" y="90"/>
                    <a:pt x="258" y="87"/>
                    <a:pt x="251" y="87"/>
                  </a:cubicBezTo>
                  <a:cubicBezTo>
                    <a:pt x="226" y="87"/>
                    <a:pt x="200" y="116"/>
                    <a:pt x="220" y="141"/>
                  </a:cubicBezTo>
                  <a:cubicBezTo>
                    <a:pt x="226" y="150"/>
                    <a:pt x="232" y="161"/>
                    <a:pt x="238" y="171"/>
                  </a:cubicBezTo>
                  <a:lnTo>
                    <a:pt x="238" y="171"/>
                  </a:lnTo>
                  <a:cubicBezTo>
                    <a:pt x="214" y="142"/>
                    <a:pt x="185" y="113"/>
                    <a:pt x="161" y="89"/>
                  </a:cubicBezTo>
                  <a:cubicBezTo>
                    <a:pt x="142" y="57"/>
                    <a:pt x="116" y="24"/>
                    <a:pt x="90" y="5"/>
                  </a:cubicBezTo>
                  <a:cubicBezTo>
                    <a:pt x="82" y="2"/>
                    <a:pt x="74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2785491" y="3834306"/>
              <a:ext cx="567115" cy="472234"/>
            </a:xfrm>
            <a:custGeom>
              <a:avLst/>
              <a:gdLst/>
              <a:ahLst/>
              <a:cxnLst/>
              <a:rect l="l" t="t" r="r" b="b"/>
              <a:pathLst>
                <a:path w="5738" h="4778" extrusionOk="0">
                  <a:moveTo>
                    <a:pt x="4086" y="126"/>
                  </a:moveTo>
                  <a:cubicBezTo>
                    <a:pt x="4559" y="974"/>
                    <a:pt x="5084" y="1797"/>
                    <a:pt x="5550" y="2651"/>
                  </a:cubicBezTo>
                  <a:cubicBezTo>
                    <a:pt x="5556" y="2664"/>
                    <a:pt x="5563" y="2671"/>
                    <a:pt x="5569" y="2677"/>
                  </a:cubicBezTo>
                  <a:cubicBezTo>
                    <a:pt x="4993" y="3034"/>
                    <a:pt x="4410" y="3390"/>
                    <a:pt x="3827" y="3733"/>
                  </a:cubicBezTo>
                  <a:cubicBezTo>
                    <a:pt x="3276" y="4060"/>
                    <a:pt x="2548" y="4655"/>
                    <a:pt x="1867" y="4655"/>
                  </a:cubicBezTo>
                  <a:cubicBezTo>
                    <a:pt x="1821" y="4655"/>
                    <a:pt x="1775" y="4652"/>
                    <a:pt x="1729" y="4646"/>
                  </a:cubicBezTo>
                  <a:cubicBezTo>
                    <a:pt x="1729" y="4633"/>
                    <a:pt x="1729" y="4614"/>
                    <a:pt x="1723" y="4594"/>
                  </a:cubicBezTo>
                  <a:cubicBezTo>
                    <a:pt x="1250" y="3759"/>
                    <a:pt x="738" y="2923"/>
                    <a:pt x="117" y="2185"/>
                  </a:cubicBezTo>
                  <a:cubicBezTo>
                    <a:pt x="1457" y="1551"/>
                    <a:pt x="2772" y="825"/>
                    <a:pt x="4086" y="126"/>
                  </a:cubicBezTo>
                  <a:close/>
                  <a:moveTo>
                    <a:pt x="4100" y="1"/>
                  </a:moveTo>
                  <a:cubicBezTo>
                    <a:pt x="4091" y="1"/>
                    <a:pt x="4081" y="4"/>
                    <a:pt x="4073" y="9"/>
                  </a:cubicBezTo>
                  <a:cubicBezTo>
                    <a:pt x="4067" y="6"/>
                    <a:pt x="4059" y="5"/>
                    <a:pt x="4050" y="5"/>
                  </a:cubicBezTo>
                  <a:cubicBezTo>
                    <a:pt x="4041" y="5"/>
                    <a:pt x="4031" y="6"/>
                    <a:pt x="4022" y="9"/>
                  </a:cubicBezTo>
                  <a:cubicBezTo>
                    <a:pt x="2701" y="689"/>
                    <a:pt x="1367" y="1363"/>
                    <a:pt x="78" y="2101"/>
                  </a:cubicBezTo>
                  <a:cubicBezTo>
                    <a:pt x="71" y="2108"/>
                    <a:pt x="65" y="2108"/>
                    <a:pt x="58" y="2114"/>
                  </a:cubicBezTo>
                  <a:cubicBezTo>
                    <a:pt x="52" y="2114"/>
                    <a:pt x="52" y="2120"/>
                    <a:pt x="46" y="2127"/>
                  </a:cubicBezTo>
                  <a:cubicBezTo>
                    <a:pt x="20" y="2127"/>
                    <a:pt x="0" y="2153"/>
                    <a:pt x="13" y="2179"/>
                  </a:cubicBezTo>
                  <a:cubicBezTo>
                    <a:pt x="564" y="2995"/>
                    <a:pt x="1127" y="3798"/>
                    <a:pt x="1606" y="4659"/>
                  </a:cubicBezTo>
                  <a:cubicBezTo>
                    <a:pt x="1619" y="4678"/>
                    <a:pt x="1639" y="4691"/>
                    <a:pt x="1658" y="4691"/>
                  </a:cubicBezTo>
                  <a:cubicBezTo>
                    <a:pt x="1658" y="4698"/>
                    <a:pt x="1664" y="4704"/>
                    <a:pt x="1677" y="4711"/>
                  </a:cubicBezTo>
                  <a:cubicBezTo>
                    <a:pt x="1787" y="4757"/>
                    <a:pt x="1897" y="4777"/>
                    <a:pt x="2008" y="4777"/>
                  </a:cubicBezTo>
                  <a:cubicBezTo>
                    <a:pt x="2252" y="4777"/>
                    <a:pt x="2497" y="4680"/>
                    <a:pt x="2733" y="4555"/>
                  </a:cubicBezTo>
                  <a:cubicBezTo>
                    <a:pt x="2966" y="4432"/>
                    <a:pt x="3186" y="4277"/>
                    <a:pt x="3387" y="4167"/>
                  </a:cubicBezTo>
                  <a:cubicBezTo>
                    <a:pt x="4158" y="3714"/>
                    <a:pt x="4922" y="3254"/>
                    <a:pt x="5679" y="2775"/>
                  </a:cubicBezTo>
                  <a:cubicBezTo>
                    <a:pt x="5738" y="2742"/>
                    <a:pt x="5718" y="2677"/>
                    <a:pt x="5673" y="2651"/>
                  </a:cubicBezTo>
                  <a:cubicBezTo>
                    <a:pt x="5692" y="2632"/>
                    <a:pt x="5692" y="2606"/>
                    <a:pt x="5679" y="2580"/>
                  </a:cubicBezTo>
                  <a:cubicBezTo>
                    <a:pt x="5213" y="1706"/>
                    <a:pt x="4721" y="819"/>
                    <a:pt x="4138" y="22"/>
                  </a:cubicBezTo>
                  <a:cubicBezTo>
                    <a:pt x="4127" y="7"/>
                    <a:pt x="4113" y="1"/>
                    <a:pt x="410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296171" y="3907246"/>
              <a:ext cx="50702" cy="45464"/>
            </a:xfrm>
            <a:custGeom>
              <a:avLst/>
              <a:gdLst/>
              <a:ahLst/>
              <a:cxnLst/>
              <a:rect l="l" t="t" r="r" b="b"/>
              <a:pathLst>
                <a:path w="513" h="460" extrusionOk="0">
                  <a:moveTo>
                    <a:pt x="210" y="93"/>
                  </a:moveTo>
                  <a:cubicBezTo>
                    <a:pt x="264" y="93"/>
                    <a:pt x="320" y="124"/>
                    <a:pt x="344" y="172"/>
                  </a:cubicBezTo>
                  <a:cubicBezTo>
                    <a:pt x="389" y="243"/>
                    <a:pt x="338" y="314"/>
                    <a:pt x="266" y="340"/>
                  </a:cubicBezTo>
                  <a:cubicBezTo>
                    <a:pt x="250" y="346"/>
                    <a:pt x="234" y="349"/>
                    <a:pt x="218" y="349"/>
                  </a:cubicBezTo>
                  <a:cubicBezTo>
                    <a:pt x="164" y="349"/>
                    <a:pt x="116" y="314"/>
                    <a:pt x="111" y="249"/>
                  </a:cubicBezTo>
                  <a:cubicBezTo>
                    <a:pt x="104" y="184"/>
                    <a:pt x="143" y="133"/>
                    <a:pt x="195" y="94"/>
                  </a:cubicBezTo>
                  <a:cubicBezTo>
                    <a:pt x="200" y="93"/>
                    <a:pt x="205" y="93"/>
                    <a:pt x="210" y="93"/>
                  </a:cubicBezTo>
                  <a:close/>
                  <a:moveTo>
                    <a:pt x="217" y="0"/>
                  </a:moveTo>
                  <a:cubicBezTo>
                    <a:pt x="176" y="0"/>
                    <a:pt x="135" y="11"/>
                    <a:pt x="98" y="36"/>
                  </a:cubicBezTo>
                  <a:cubicBezTo>
                    <a:pt x="85" y="42"/>
                    <a:pt x="79" y="61"/>
                    <a:pt x="79" y="74"/>
                  </a:cubicBezTo>
                  <a:cubicBezTo>
                    <a:pt x="27" y="120"/>
                    <a:pt x="1" y="197"/>
                    <a:pt x="1" y="262"/>
                  </a:cubicBezTo>
                  <a:cubicBezTo>
                    <a:pt x="12" y="385"/>
                    <a:pt x="115" y="460"/>
                    <a:pt x="224" y="460"/>
                  </a:cubicBezTo>
                  <a:cubicBezTo>
                    <a:pt x="247" y="460"/>
                    <a:pt x="270" y="457"/>
                    <a:pt x="292" y="450"/>
                  </a:cubicBezTo>
                  <a:cubicBezTo>
                    <a:pt x="428" y="405"/>
                    <a:pt x="512" y="262"/>
                    <a:pt x="441" y="133"/>
                  </a:cubicBezTo>
                  <a:cubicBezTo>
                    <a:pt x="397" y="53"/>
                    <a:pt x="30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2796956" y="3846660"/>
              <a:ext cx="539046" cy="447723"/>
            </a:xfrm>
            <a:custGeom>
              <a:avLst/>
              <a:gdLst/>
              <a:ahLst/>
              <a:cxnLst/>
              <a:rect l="l" t="t" r="r" b="b"/>
              <a:pathLst>
                <a:path w="5454" h="4530" extrusionOk="0">
                  <a:moveTo>
                    <a:pt x="792" y="1920"/>
                  </a:moveTo>
                  <a:cubicBezTo>
                    <a:pt x="832" y="1920"/>
                    <a:pt x="856" y="1968"/>
                    <a:pt x="817" y="1995"/>
                  </a:cubicBezTo>
                  <a:cubicBezTo>
                    <a:pt x="674" y="2086"/>
                    <a:pt x="506" y="2151"/>
                    <a:pt x="357" y="2222"/>
                  </a:cubicBezTo>
                  <a:cubicBezTo>
                    <a:pt x="354" y="2223"/>
                    <a:pt x="352" y="2223"/>
                    <a:pt x="350" y="2223"/>
                  </a:cubicBezTo>
                  <a:cubicBezTo>
                    <a:pt x="323" y="2223"/>
                    <a:pt x="314" y="2188"/>
                    <a:pt x="337" y="2170"/>
                  </a:cubicBezTo>
                  <a:cubicBezTo>
                    <a:pt x="473" y="2086"/>
                    <a:pt x="622" y="1989"/>
                    <a:pt x="771" y="1924"/>
                  </a:cubicBezTo>
                  <a:cubicBezTo>
                    <a:pt x="778" y="1922"/>
                    <a:pt x="785" y="1920"/>
                    <a:pt x="792" y="1920"/>
                  </a:cubicBezTo>
                  <a:close/>
                  <a:moveTo>
                    <a:pt x="985" y="2067"/>
                  </a:moveTo>
                  <a:cubicBezTo>
                    <a:pt x="1019" y="2067"/>
                    <a:pt x="1050" y="2117"/>
                    <a:pt x="1017" y="2144"/>
                  </a:cubicBezTo>
                  <a:cubicBezTo>
                    <a:pt x="992" y="2170"/>
                    <a:pt x="966" y="2190"/>
                    <a:pt x="933" y="2216"/>
                  </a:cubicBezTo>
                  <a:cubicBezTo>
                    <a:pt x="924" y="2222"/>
                    <a:pt x="914" y="2225"/>
                    <a:pt x="904" y="2225"/>
                  </a:cubicBezTo>
                  <a:cubicBezTo>
                    <a:pt x="894" y="2225"/>
                    <a:pt x="885" y="2222"/>
                    <a:pt x="875" y="2216"/>
                  </a:cubicBezTo>
                  <a:cubicBezTo>
                    <a:pt x="836" y="2235"/>
                    <a:pt x="791" y="2255"/>
                    <a:pt x="745" y="2280"/>
                  </a:cubicBezTo>
                  <a:cubicBezTo>
                    <a:pt x="743" y="2281"/>
                    <a:pt x="740" y="2281"/>
                    <a:pt x="737" y="2281"/>
                  </a:cubicBezTo>
                  <a:cubicBezTo>
                    <a:pt x="710" y="2281"/>
                    <a:pt x="696" y="2253"/>
                    <a:pt x="720" y="2235"/>
                  </a:cubicBezTo>
                  <a:cubicBezTo>
                    <a:pt x="797" y="2177"/>
                    <a:pt x="881" y="2125"/>
                    <a:pt x="966" y="2073"/>
                  </a:cubicBezTo>
                  <a:cubicBezTo>
                    <a:pt x="972" y="2069"/>
                    <a:pt x="978" y="2067"/>
                    <a:pt x="985" y="2067"/>
                  </a:cubicBezTo>
                  <a:close/>
                  <a:moveTo>
                    <a:pt x="3970" y="1"/>
                  </a:moveTo>
                  <a:cubicBezTo>
                    <a:pt x="2656" y="707"/>
                    <a:pt x="1341" y="1426"/>
                    <a:pt x="1" y="2067"/>
                  </a:cubicBezTo>
                  <a:cubicBezTo>
                    <a:pt x="622" y="2798"/>
                    <a:pt x="1134" y="3634"/>
                    <a:pt x="1607" y="4469"/>
                  </a:cubicBezTo>
                  <a:cubicBezTo>
                    <a:pt x="1613" y="4489"/>
                    <a:pt x="1613" y="4508"/>
                    <a:pt x="1607" y="4521"/>
                  </a:cubicBezTo>
                  <a:cubicBezTo>
                    <a:pt x="1653" y="4527"/>
                    <a:pt x="1699" y="4530"/>
                    <a:pt x="1746" y="4530"/>
                  </a:cubicBezTo>
                  <a:cubicBezTo>
                    <a:pt x="2432" y="4530"/>
                    <a:pt x="3160" y="3936"/>
                    <a:pt x="3711" y="3614"/>
                  </a:cubicBezTo>
                  <a:cubicBezTo>
                    <a:pt x="4294" y="3265"/>
                    <a:pt x="4877" y="2909"/>
                    <a:pt x="5453" y="2552"/>
                  </a:cubicBezTo>
                  <a:cubicBezTo>
                    <a:pt x="5447" y="2546"/>
                    <a:pt x="5440" y="2539"/>
                    <a:pt x="5434" y="2526"/>
                  </a:cubicBezTo>
                  <a:cubicBezTo>
                    <a:pt x="4968" y="1672"/>
                    <a:pt x="4443" y="849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306449" y="3916339"/>
              <a:ext cx="28267" cy="25401"/>
            </a:xfrm>
            <a:custGeom>
              <a:avLst/>
              <a:gdLst/>
              <a:ahLst/>
              <a:cxnLst/>
              <a:rect l="l" t="t" r="r" b="b"/>
              <a:pathLst>
                <a:path w="286" h="257" extrusionOk="0">
                  <a:moveTo>
                    <a:pt x="106" y="1"/>
                  </a:moveTo>
                  <a:cubicBezTo>
                    <a:pt x="101" y="1"/>
                    <a:pt x="96" y="1"/>
                    <a:pt x="91" y="2"/>
                  </a:cubicBezTo>
                  <a:cubicBezTo>
                    <a:pt x="39" y="41"/>
                    <a:pt x="0" y="92"/>
                    <a:pt x="7" y="157"/>
                  </a:cubicBezTo>
                  <a:cubicBezTo>
                    <a:pt x="12" y="222"/>
                    <a:pt x="60" y="257"/>
                    <a:pt x="114" y="257"/>
                  </a:cubicBezTo>
                  <a:cubicBezTo>
                    <a:pt x="130" y="257"/>
                    <a:pt x="146" y="254"/>
                    <a:pt x="162" y="248"/>
                  </a:cubicBezTo>
                  <a:cubicBezTo>
                    <a:pt x="234" y="228"/>
                    <a:pt x="285" y="151"/>
                    <a:pt x="240" y="80"/>
                  </a:cubicBezTo>
                  <a:cubicBezTo>
                    <a:pt x="216" y="32"/>
                    <a:pt x="160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238649" y="3805545"/>
              <a:ext cx="46156" cy="17494"/>
            </a:xfrm>
            <a:custGeom>
              <a:avLst/>
              <a:gdLst/>
              <a:ahLst/>
              <a:cxnLst/>
              <a:rect l="l" t="t" r="r" b="b"/>
              <a:pathLst>
                <a:path w="467" h="177" extrusionOk="0">
                  <a:moveTo>
                    <a:pt x="118" y="0"/>
                  </a:moveTo>
                  <a:cubicBezTo>
                    <a:pt x="85" y="0"/>
                    <a:pt x="53" y="3"/>
                    <a:pt x="19" y="9"/>
                  </a:cubicBezTo>
                  <a:cubicBezTo>
                    <a:pt x="0" y="15"/>
                    <a:pt x="7" y="54"/>
                    <a:pt x="26" y="54"/>
                  </a:cubicBezTo>
                  <a:cubicBezTo>
                    <a:pt x="162" y="54"/>
                    <a:pt x="285" y="93"/>
                    <a:pt x="395" y="171"/>
                  </a:cubicBezTo>
                  <a:cubicBezTo>
                    <a:pt x="401" y="175"/>
                    <a:pt x="408" y="177"/>
                    <a:pt x="414" y="177"/>
                  </a:cubicBezTo>
                  <a:cubicBezTo>
                    <a:pt x="444" y="177"/>
                    <a:pt x="466" y="128"/>
                    <a:pt x="434" y="106"/>
                  </a:cubicBezTo>
                  <a:cubicBezTo>
                    <a:pt x="338" y="36"/>
                    <a:pt x="231" y="0"/>
                    <a:pt x="11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3222638" y="3790226"/>
              <a:ext cx="54755" cy="16407"/>
            </a:xfrm>
            <a:custGeom>
              <a:avLst/>
              <a:gdLst/>
              <a:ahLst/>
              <a:cxnLst/>
              <a:rect l="l" t="t" r="r" b="b"/>
              <a:pathLst>
                <a:path w="554" h="166" extrusionOk="0">
                  <a:moveTo>
                    <a:pt x="171" y="1"/>
                  </a:moveTo>
                  <a:cubicBezTo>
                    <a:pt x="129" y="1"/>
                    <a:pt x="87" y="4"/>
                    <a:pt x="45" y="9"/>
                  </a:cubicBezTo>
                  <a:cubicBezTo>
                    <a:pt x="0" y="15"/>
                    <a:pt x="0" y="86"/>
                    <a:pt x="45" y="86"/>
                  </a:cubicBezTo>
                  <a:cubicBezTo>
                    <a:pt x="67" y="85"/>
                    <a:pt x="88" y="84"/>
                    <a:pt x="108" y="84"/>
                  </a:cubicBezTo>
                  <a:cubicBezTo>
                    <a:pt x="243" y="84"/>
                    <a:pt x="363" y="119"/>
                    <a:pt x="492" y="164"/>
                  </a:cubicBezTo>
                  <a:cubicBezTo>
                    <a:pt x="496" y="165"/>
                    <a:pt x="499" y="166"/>
                    <a:pt x="502" y="166"/>
                  </a:cubicBezTo>
                  <a:cubicBezTo>
                    <a:pt x="535" y="166"/>
                    <a:pt x="554" y="110"/>
                    <a:pt x="518" y="93"/>
                  </a:cubicBezTo>
                  <a:cubicBezTo>
                    <a:pt x="417" y="25"/>
                    <a:pt x="294" y="1"/>
                    <a:pt x="17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2865350" y="4050952"/>
              <a:ext cx="35482" cy="20755"/>
            </a:xfrm>
            <a:custGeom>
              <a:avLst/>
              <a:gdLst/>
              <a:ahLst/>
              <a:cxnLst/>
              <a:rect l="l" t="t" r="r" b="b"/>
              <a:pathLst>
                <a:path w="359" h="210" extrusionOk="0">
                  <a:moveTo>
                    <a:pt x="293" y="0"/>
                  </a:moveTo>
                  <a:cubicBezTo>
                    <a:pt x="286" y="0"/>
                    <a:pt x="280" y="2"/>
                    <a:pt x="274" y="6"/>
                  </a:cubicBezTo>
                  <a:cubicBezTo>
                    <a:pt x="189" y="58"/>
                    <a:pt x="105" y="110"/>
                    <a:pt x="28" y="168"/>
                  </a:cubicBezTo>
                  <a:cubicBezTo>
                    <a:pt x="0" y="184"/>
                    <a:pt x="14" y="210"/>
                    <a:pt x="35" y="210"/>
                  </a:cubicBezTo>
                  <a:cubicBezTo>
                    <a:pt x="39" y="210"/>
                    <a:pt x="43" y="209"/>
                    <a:pt x="47" y="207"/>
                  </a:cubicBezTo>
                  <a:cubicBezTo>
                    <a:pt x="92" y="188"/>
                    <a:pt x="138" y="168"/>
                    <a:pt x="183" y="149"/>
                  </a:cubicBezTo>
                  <a:cubicBezTo>
                    <a:pt x="194" y="152"/>
                    <a:pt x="208" y="156"/>
                    <a:pt x="219" y="156"/>
                  </a:cubicBezTo>
                  <a:cubicBezTo>
                    <a:pt x="228" y="156"/>
                    <a:pt x="236" y="154"/>
                    <a:pt x="241" y="149"/>
                  </a:cubicBezTo>
                  <a:cubicBezTo>
                    <a:pt x="274" y="123"/>
                    <a:pt x="300" y="103"/>
                    <a:pt x="325" y="77"/>
                  </a:cubicBezTo>
                  <a:cubicBezTo>
                    <a:pt x="358" y="50"/>
                    <a:pt x="32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2827990" y="4036423"/>
              <a:ext cx="53569" cy="29453"/>
            </a:xfrm>
            <a:custGeom>
              <a:avLst/>
              <a:gdLst/>
              <a:ahLst/>
              <a:cxnLst/>
              <a:rect l="l" t="t" r="r" b="b"/>
              <a:pathLst>
                <a:path w="542" h="298" extrusionOk="0">
                  <a:moveTo>
                    <a:pt x="478" y="0"/>
                  </a:moveTo>
                  <a:cubicBezTo>
                    <a:pt x="471" y="0"/>
                    <a:pt x="464" y="2"/>
                    <a:pt x="457" y="4"/>
                  </a:cubicBezTo>
                  <a:cubicBezTo>
                    <a:pt x="308" y="69"/>
                    <a:pt x="159" y="166"/>
                    <a:pt x="23" y="250"/>
                  </a:cubicBezTo>
                  <a:cubicBezTo>
                    <a:pt x="1" y="262"/>
                    <a:pt x="8" y="298"/>
                    <a:pt x="32" y="298"/>
                  </a:cubicBezTo>
                  <a:cubicBezTo>
                    <a:pt x="35" y="298"/>
                    <a:pt x="39" y="297"/>
                    <a:pt x="43" y="296"/>
                  </a:cubicBezTo>
                  <a:cubicBezTo>
                    <a:pt x="192" y="231"/>
                    <a:pt x="360" y="166"/>
                    <a:pt x="503" y="75"/>
                  </a:cubicBezTo>
                  <a:cubicBezTo>
                    <a:pt x="542" y="48"/>
                    <a:pt x="518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0"/>
          <p:cNvGrpSpPr/>
          <p:nvPr/>
        </p:nvGrpSpPr>
        <p:grpSpPr>
          <a:xfrm>
            <a:off x="2321698" y="2825974"/>
            <a:ext cx="1884600" cy="1852508"/>
            <a:chOff x="2321698" y="2825974"/>
            <a:chExt cx="1884600" cy="1852508"/>
          </a:xfrm>
        </p:grpSpPr>
        <p:sp>
          <p:nvSpPr>
            <p:cNvPr id="748" name="Google Shape;748;p20"/>
            <p:cNvSpPr/>
            <p:nvPr/>
          </p:nvSpPr>
          <p:spPr>
            <a:xfrm>
              <a:off x="2633857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Toppr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20"/>
            <p:cNvSpPr txBox="1"/>
            <p:nvPr/>
          </p:nvSpPr>
          <p:spPr>
            <a:xfrm>
              <a:off x="2321698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Better learning for better results.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0" name="Google Shape;750;p20"/>
            <p:cNvCxnSpPr/>
            <p:nvPr/>
          </p:nvCxnSpPr>
          <p:spPr>
            <a:xfrm>
              <a:off x="3236586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1" name="Google Shape;751;p20"/>
          <p:cNvGrpSpPr/>
          <p:nvPr/>
        </p:nvGrpSpPr>
        <p:grpSpPr>
          <a:xfrm>
            <a:off x="4934363" y="2825974"/>
            <a:ext cx="1884600" cy="1852508"/>
            <a:chOff x="4934363" y="2825974"/>
            <a:chExt cx="1884600" cy="1852508"/>
          </a:xfrm>
        </p:grpSpPr>
        <p:sp>
          <p:nvSpPr>
            <p:cNvPr id="752" name="Google Shape;752;p20"/>
            <p:cNvSpPr/>
            <p:nvPr/>
          </p:nvSpPr>
          <p:spPr>
            <a:xfrm>
              <a:off x="5246504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Unacademy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20"/>
            <p:cNvSpPr txBox="1"/>
            <p:nvPr/>
          </p:nvSpPr>
          <p:spPr>
            <a:xfrm>
              <a:off x="4934363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“India's largest learning platform”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4" name="Google Shape;754;p20"/>
            <p:cNvCxnSpPr/>
            <p:nvPr/>
          </p:nvCxnSpPr>
          <p:spPr>
            <a:xfrm>
              <a:off x="5876663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5" name="Google Shape;755;p20"/>
          <p:cNvSpPr/>
          <p:nvPr/>
        </p:nvSpPr>
        <p:spPr>
          <a:xfrm>
            <a:off x="1493796" y="2160875"/>
            <a:ext cx="1403167" cy="341131"/>
          </a:xfrm>
          <a:custGeom>
            <a:avLst/>
            <a:gdLst/>
            <a:ahLst/>
            <a:cxnLst/>
            <a:rect l="l" t="t" r="r" b="b"/>
            <a:pathLst>
              <a:path w="41206" h="10199" extrusionOk="0">
                <a:moveTo>
                  <a:pt x="0" y="9813"/>
                </a:moveTo>
                <a:cubicBezTo>
                  <a:pt x="4034" y="9813"/>
                  <a:pt x="8153" y="10636"/>
                  <a:pt x="12103" y="9813"/>
                </a:cubicBezTo>
                <a:cubicBezTo>
                  <a:pt x="17877" y="8610"/>
                  <a:pt x="22031" y="3374"/>
                  <a:pt x="27375" y="880"/>
                </a:cubicBezTo>
                <a:cubicBezTo>
                  <a:pt x="31703" y="-1140"/>
                  <a:pt x="38559" y="650"/>
                  <a:pt x="41206" y="462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6" name="Google Shape;756;p20"/>
          <p:cNvSpPr/>
          <p:nvPr/>
        </p:nvSpPr>
        <p:spPr>
          <a:xfrm>
            <a:off x="3570879" y="2364750"/>
            <a:ext cx="299247" cy="201750"/>
          </a:xfrm>
          <a:custGeom>
            <a:avLst/>
            <a:gdLst/>
            <a:ahLst/>
            <a:cxnLst/>
            <a:rect l="l" t="t" r="r" b="b"/>
            <a:pathLst>
              <a:path w="37748" h="8070" extrusionOk="0">
                <a:moveTo>
                  <a:pt x="0" y="6052"/>
                </a:moveTo>
                <a:cubicBezTo>
                  <a:pt x="12254" y="9551"/>
                  <a:pt x="28737" y="9011"/>
                  <a:pt x="3774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" name="Google Shape;757;p20"/>
          <p:cNvSpPr/>
          <p:nvPr/>
        </p:nvSpPr>
        <p:spPr>
          <a:xfrm>
            <a:off x="6058341" y="2415200"/>
            <a:ext cx="1536170" cy="158325"/>
          </a:xfrm>
          <a:custGeom>
            <a:avLst/>
            <a:gdLst/>
            <a:ahLst/>
            <a:cxnLst/>
            <a:rect l="l" t="t" r="r" b="b"/>
            <a:pathLst>
              <a:path w="55613" h="6333" extrusionOk="0">
                <a:moveTo>
                  <a:pt x="0" y="0"/>
                </a:moveTo>
                <a:cubicBezTo>
                  <a:pt x="18138" y="4028"/>
                  <a:pt x="37993" y="9639"/>
                  <a:pt x="55613" y="374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8" name="Google Shape;758;p20"/>
          <p:cNvGrpSpPr/>
          <p:nvPr/>
        </p:nvGrpSpPr>
        <p:grpSpPr>
          <a:xfrm>
            <a:off x="6839363" y="2825974"/>
            <a:ext cx="1884600" cy="1852508"/>
            <a:chOff x="6839363" y="2825974"/>
            <a:chExt cx="1884600" cy="1852508"/>
          </a:xfrm>
        </p:grpSpPr>
        <p:sp>
          <p:nvSpPr>
            <p:cNvPr id="759" name="Google Shape;759;p20"/>
            <p:cNvSpPr/>
            <p:nvPr/>
          </p:nvSpPr>
          <p:spPr>
            <a:xfrm>
              <a:off x="7151500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Byjus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20"/>
            <p:cNvSpPr txBox="1"/>
            <p:nvPr/>
          </p:nvSpPr>
          <p:spPr>
            <a:xfrm>
              <a:off x="6839363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The learning App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1" name="Google Shape;761;p20"/>
            <p:cNvCxnSpPr/>
            <p:nvPr/>
          </p:nvCxnSpPr>
          <p:spPr>
            <a:xfrm>
              <a:off x="7781663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2" name="Google Shape;762;p20"/>
          <p:cNvGrpSpPr/>
          <p:nvPr/>
        </p:nvGrpSpPr>
        <p:grpSpPr>
          <a:xfrm>
            <a:off x="420037" y="2825974"/>
            <a:ext cx="1884600" cy="1852508"/>
            <a:chOff x="420037" y="2825974"/>
            <a:chExt cx="1884600" cy="1852508"/>
          </a:xfrm>
        </p:grpSpPr>
        <p:sp>
          <p:nvSpPr>
            <p:cNvPr id="763" name="Google Shape;763;p20"/>
            <p:cNvSpPr/>
            <p:nvPr/>
          </p:nvSpPr>
          <p:spPr>
            <a:xfrm>
              <a:off x="697384" y="3701528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Vedantu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20"/>
            <p:cNvSpPr txBox="1"/>
            <p:nvPr/>
          </p:nvSpPr>
          <p:spPr>
            <a:xfrm>
              <a:off x="420037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Live Online Tutoring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5" name="Google Shape;765;p20"/>
            <p:cNvCxnSpPr/>
            <p:nvPr/>
          </p:nvCxnSpPr>
          <p:spPr>
            <a:xfrm>
              <a:off x="1334925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6" name="Google Shape;766;p20"/>
          <p:cNvGrpSpPr/>
          <p:nvPr/>
        </p:nvGrpSpPr>
        <p:grpSpPr>
          <a:xfrm>
            <a:off x="3706014" y="1617837"/>
            <a:ext cx="1792937" cy="1476828"/>
            <a:chOff x="3706014" y="1617837"/>
            <a:chExt cx="1792937" cy="1476828"/>
          </a:xfrm>
        </p:grpSpPr>
        <p:sp>
          <p:nvSpPr>
            <p:cNvPr id="767" name="Google Shape;767;p20"/>
            <p:cNvSpPr/>
            <p:nvPr/>
          </p:nvSpPr>
          <p:spPr>
            <a:xfrm>
              <a:off x="3719692" y="2897877"/>
              <a:ext cx="1779259" cy="196788"/>
            </a:xfrm>
            <a:custGeom>
              <a:avLst/>
              <a:gdLst/>
              <a:ahLst/>
              <a:cxnLst/>
              <a:rect l="l" t="t" r="r" b="b"/>
              <a:pathLst>
                <a:path w="32911" h="3640" extrusionOk="0">
                  <a:moveTo>
                    <a:pt x="16455" y="0"/>
                  </a:moveTo>
                  <a:cubicBezTo>
                    <a:pt x="7370" y="0"/>
                    <a:pt x="0" y="816"/>
                    <a:pt x="0" y="1820"/>
                  </a:cubicBezTo>
                  <a:cubicBezTo>
                    <a:pt x="0" y="2824"/>
                    <a:pt x="7370" y="3640"/>
                    <a:pt x="16455" y="3640"/>
                  </a:cubicBezTo>
                  <a:cubicBezTo>
                    <a:pt x="25541" y="3640"/>
                    <a:pt x="32910" y="2824"/>
                    <a:pt x="32910" y="1820"/>
                  </a:cubicBezTo>
                  <a:cubicBezTo>
                    <a:pt x="32910" y="816"/>
                    <a:pt x="25541" y="0"/>
                    <a:pt x="1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3867066" y="1905558"/>
              <a:ext cx="1517055" cy="753581"/>
            </a:xfrm>
            <a:custGeom>
              <a:avLst/>
              <a:gdLst/>
              <a:ahLst/>
              <a:cxnLst/>
              <a:rect l="l" t="t" r="r" b="b"/>
              <a:pathLst>
                <a:path w="28061" h="13939" extrusionOk="0">
                  <a:moveTo>
                    <a:pt x="9836" y="1323"/>
                  </a:moveTo>
                  <a:cubicBezTo>
                    <a:pt x="15287" y="1323"/>
                    <a:pt x="20735" y="1397"/>
                    <a:pt x="26182" y="1544"/>
                  </a:cubicBezTo>
                  <a:cubicBezTo>
                    <a:pt x="26208" y="1544"/>
                    <a:pt x="26221" y="1557"/>
                    <a:pt x="26227" y="1570"/>
                  </a:cubicBezTo>
                  <a:cubicBezTo>
                    <a:pt x="26331" y="1551"/>
                    <a:pt x="26428" y="1544"/>
                    <a:pt x="26532" y="1544"/>
                  </a:cubicBezTo>
                  <a:cubicBezTo>
                    <a:pt x="26542" y="1535"/>
                    <a:pt x="26556" y="1530"/>
                    <a:pt x="26571" y="1530"/>
                  </a:cubicBezTo>
                  <a:cubicBezTo>
                    <a:pt x="26585" y="1530"/>
                    <a:pt x="26600" y="1535"/>
                    <a:pt x="26610" y="1544"/>
                  </a:cubicBezTo>
                  <a:lnTo>
                    <a:pt x="26616" y="1544"/>
                  </a:lnTo>
                  <a:cubicBezTo>
                    <a:pt x="26655" y="1551"/>
                    <a:pt x="26661" y="1603"/>
                    <a:pt x="26629" y="1616"/>
                  </a:cubicBezTo>
                  <a:cubicBezTo>
                    <a:pt x="26655" y="3494"/>
                    <a:pt x="26668" y="5372"/>
                    <a:pt x="26707" y="7250"/>
                  </a:cubicBezTo>
                  <a:cubicBezTo>
                    <a:pt x="26739" y="9121"/>
                    <a:pt x="26830" y="11005"/>
                    <a:pt x="26817" y="12877"/>
                  </a:cubicBezTo>
                  <a:cubicBezTo>
                    <a:pt x="26849" y="12903"/>
                    <a:pt x="26843" y="12981"/>
                    <a:pt x="26784" y="12981"/>
                  </a:cubicBezTo>
                  <a:cubicBezTo>
                    <a:pt x="24893" y="12955"/>
                    <a:pt x="23003" y="12929"/>
                    <a:pt x="21112" y="12916"/>
                  </a:cubicBezTo>
                  <a:cubicBezTo>
                    <a:pt x="18850" y="12894"/>
                    <a:pt x="16586" y="12884"/>
                    <a:pt x="14323" y="12884"/>
                  </a:cubicBezTo>
                  <a:cubicBezTo>
                    <a:pt x="13274" y="12884"/>
                    <a:pt x="12226" y="12886"/>
                    <a:pt x="11178" y="12890"/>
                  </a:cubicBezTo>
                  <a:cubicBezTo>
                    <a:pt x="8122" y="12902"/>
                    <a:pt x="5065" y="12969"/>
                    <a:pt x="2009" y="12969"/>
                  </a:cubicBezTo>
                  <a:cubicBezTo>
                    <a:pt x="1756" y="12969"/>
                    <a:pt x="1503" y="12969"/>
                    <a:pt x="1250" y="12968"/>
                  </a:cubicBezTo>
                  <a:cubicBezTo>
                    <a:pt x="1199" y="12968"/>
                    <a:pt x="1192" y="12909"/>
                    <a:pt x="1224" y="12883"/>
                  </a:cubicBezTo>
                  <a:cubicBezTo>
                    <a:pt x="1218" y="10941"/>
                    <a:pt x="1270" y="8998"/>
                    <a:pt x="1212" y="7049"/>
                  </a:cubicBezTo>
                  <a:cubicBezTo>
                    <a:pt x="1160" y="5171"/>
                    <a:pt x="965" y="3273"/>
                    <a:pt x="1231" y="1402"/>
                  </a:cubicBezTo>
                  <a:cubicBezTo>
                    <a:pt x="1234" y="1372"/>
                    <a:pt x="1255" y="1359"/>
                    <a:pt x="1278" y="1359"/>
                  </a:cubicBezTo>
                  <a:cubicBezTo>
                    <a:pt x="1299" y="1359"/>
                    <a:pt x="1322" y="1370"/>
                    <a:pt x="1335" y="1389"/>
                  </a:cubicBezTo>
                  <a:cubicBezTo>
                    <a:pt x="2548" y="1337"/>
                    <a:pt x="3767" y="1331"/>
                    <a:pt x="4984" y="1331"/>
                  </a:cubicBezTo>
                  <a:cubicBezTo>
                    <a:pt x="5331" y="1331"/>
                    <a:pt x="5679" y="1332"/>
                    <a:pt x="6026" y="1332"/>
                  </a:cubicBezTo>
                  <a:cubicBezTo>
                    <a:pt x="6286" y="1332"/>
                    <a:pt x="6547" y="1332"/>
                    <a:pt x="6807" y="1331"/>
                  </a:cubicBezTo>
                  <a:cubicBezTo>
                    <a:pt x="7816" y="1326"/>
                    <a:pt x="8826" y="1323"/>
                    <a:pt x="9836" y="1323"/>
                  </a:cubicBezTo>
                  <a:close/>
                  <a:moveTo>
                    <a:pt x="11175" y="1"/>
                  </a:moveTo>
                  <a:cubicBezTo>
                    <a:pt x="10485" y="1"/>
                    <a:pt x="9795" y="2"/>
                    <a:pt x="9106" y="3"/>
                  </a:cubicBezTo>
                  <a:cubicBezTo>
                    <a:pt x="7642" y="3"/>
                    <a:pt x="6185" y="10"/>
                    <a:pt x="4721" y="16"/>
                  </a:cubicBezTo>
                  <a:cubicBezTo>
                    <a:pt x="3990" y="16"/>
                    <a:pt x="3258" y="23"/>
                    <a:pt x="2533" y="29"/>
                  </a:cubicBezTo>
                  <a:cubicBezTo>
                    <a:pt x="2519" y="29"/>
                    <a:pt x="2506" y="29"/>
                    <a:pt x="2492" y="29"/>
                  </a:cubicBezTo>
                  <a:cubicBezTo>
                    <a:pt x="2256" y="29"/>
                    <a:pt x="1978" y="10"/>
                    <a:pt x="1697" y="10"/>
                  </a:cubicBezTo>
                  <a:cubicBezTo>
                    <a:pt x="1223" y="10"/>
                    <a:pt x="741" y="65"/>
                    <a:pt x="434" y="359"/>
                  </a:cubicBezTo>
                  <a:cubicBezTo>
                    <a:pt x="1" y="774"/>
                    <a:pt x="39" y="1480"/>
                    <a:pt x="39" y="2030"/>
                  </a:cubicBezTo>
                  <a:cubicBezTo>
                    <a:pt x="39" y="2762"/>
                    <a:pt x="39" y="3487"/>
                    <a:pt x="39" y="4212"/>
                  </a:cubicBezTo>
                  <a:cubicBezTo>
                    <a:pt x="39" y="5663"/>
                    <a:pt x="39" y="7114"/>
                    <a:pt x="39" y="8564"/>
                  </a:cubicBezTo>
                  <a:cubicBezTo>
                    <a:pt x="39" y="10041"/>
                    <a:pt x="39" y="11511"/>
                    <a:pt x="39" y="12987"/>
                  </a:cubicBezTo>
                  <a:cubicBezTo>
                    <a:pt x="46" y="13266"/>
                    <a:pt x="46" y="13816"/>
                    <a:pt x="59" y="13822"/>
                  </a:cubicBezTo>
                  <a:cubicBezTo>
                    <a:pt x="62" y="13823"/>
                    <a:pt x="65" y="13823"/>
                    <a:pt x="68" y="13823"/>
                  </a:cubicBezTo>
                  <a:cubicBezTo>
                    <a:pt x="93" y="13823"/>
                    <a:pt x="100" y="13801"/>
                    <a:pt x="117" y="13784"/>
                  </a:cubicBezTo>
                  <a:cubicBezTo>
                    <a:pt x="111" y="13784"/>
                    <a:pt x="117" y="13777"/>
                    <a:pt x="111" y="13777"/>
                  </a:cubicBezTo>
                  <a:cubicBezTo>
                    <a:pt x="106" y="13764"/>
                    <a:pt x="119" y="13755"/>
                    <a:pt x="130" y="13755"/>
                  </a:cubicBezTo>
                  <a:cubicBezTo>
                    <a:pt x="135" y="13755"/>
                    <a:pt x="141" y="13757"/>
                    <a:pt x="143" y="13764"/>
                  </a:cubicBezTo>
                  <a:cubicBezTo>
                    <a:pt x="150" y="13777"/>
                    <a:pt x="162" y="13790"/>
                    <a:pt x="162" y="13803"/>
                  </a:cubicBezTo>
                  <a:cubicBezTo>
                    <a:pt x="498" y="13801"/>
                    <a:pt x="834" y="13800"/>
                    <a:pt x="1170" y="13800"/>
                  </a:cubicBezTo>
                  <a:cubicBezTo>
                    <a:pt x="2882" y="13800"/>
                    <a:pt x="4598" y="13823"/>
                    <a:pt x="6314" y="13829"/>
                  </a:cubicBezTo>
                  <a:cubicBezTo>
                    <a:pt x="13554" y="13868"/>
                    <a:pt x="20794" y="13900"/>
                    <a:pt x="28028" y="13939"/>
                  </a:cubicBezTo>
                  <a:cubicBezTo>
                    <a:pt x="27944" y="11601"/>
                    <a:pt x="27892" y="9263"/>
                    <a:pt x="27918" y="6926"/>
                  </a:cubicBezTo>
                  <a:cubicBezTo>
                    <a:pt x="27931" y="5754"/>
                    <a:pt x="27956" y="4588"/>
                    <a:pt x="28002" y="3416"/>
                  </a:cubicBezTo>
                  <a:cubicBezTo>
                    <a:pt x="28041" y="2393"/>
                    <a:pt x="28060" y="1402"/>
                    <a:pt x="27704" y="437"/>
                  </a:cubicBezTo>
                  <a:cubicBezTo>
                    <a:pt x="27698" y="439"/>
                    <a:pt x="27692" y="439"/>
                    <a:pt x="27687" y="439"/>
                  </a:cubicBezTo>
                  <a:cubicBezTo>
                    <a:pt x="27669" y="439"/>
                    <a:pt x="27654" y="431"/>
                    <a:pt x="27639" y="411"/>
                  </a:cubicBezTo>
                  <a:cubicBezTo>
                    <a:pt x="27472" y="153"/>
                    <a:pt x="27132" y="124"/>
                    <a:pt x="26822" y="124"/>
                  </a:cubicBezTo>
                  <a:cubicBezTo>
                    <a:pt x="26733" y="124"/>
                    <a:pt x="26646" y="127"/>
                    <a:pt x="26567" y="127"/>
                  </a:cubicBezTo>
                  <a:cubicBezTo>
                    <a:pt x="26548" y="127"/>
                    <a:pt x="26530" y="127"/>
                    <a:pt x="26512" y="126"/>
                  </a:cubicBezTo>
                  <a:cubicBezTo>
                    <a:pt x="26104" y="120"/>
                    <a:pt x="25696" y="113"/>
                    <a:pt x="25288" y="107"/>
                  </a:cubicBezTo>
                  <a:cubicBezTo>
                    <a:pt x="24447" y="94"/>
                    <a:pt x="23611" y="87"/>
                    <a:pt x="22776" y="74"/>
                  </a:cubicBezTo>
                  <a:cubicBezTo>
                    <a:pt x="21138" y="55"/>
                    <a:pt x="19506" y="42"/>
                    <a:pt x="17874" y="29"/>
                  </a:cubicBezTo>
                  <a:cubicBezTo>
                    <a:pt x="15643" y="9"/>
                    <a:pt x="13408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3919237" y="1976758"/>
              <a:ext cx="1399414" cy="630588"/>
            </a:xfrm>
            <a:custGeom>
              <a:avLst/>
              <a:gdLst/>
              <a:ahLst/>
              <a:cxnLst/>
              <a:rect l="l" t="t" r="r" b="b"/>
              <a:pathLst>
                <a:path w="25885" h="11664" extrusionOk="0">
                  <a:moveTo>
                    <a:pt x="8631" y="121"/>
                  </a:moveTo>
                  <a:cubicBezTo>
                    <a:pt x="9096" y="121"/>
                    <a:pt x="9560" y="122"/>
                    <a:pt x="10025" y="124"/>
                  </a:cubicBezTo>
                  <a:cubicBezTo>
                    <a:pt x="13269" y="130"/>
                    <a:pt x="16507" y="163"/>
                    <a:pt x="19745" y="221"/>
                  </a:cubicBezTo>
                  <a:cubicBezTo>
                    <a:pt x="21539" y="253"/>
                    <a:pt x="23326" y="292"/>
                    <a:pt x="25120" y="337"/>
                  </a:cubicBezTo>
                  <a:cubicBezTo>
                    <a:pt x="25126" y="344"/>
                    <a:pt x="25133" y="344"/>
                    <a:pt x="25139" y="344"/>
                  </a:cubicBezTo>
                  <a:lnTo>
                    <a:pt x="25217" y="344"/>
                  </a:lnTo>
                  <a:cubicBezTo>
                    <a:pt x="25237" y="344"/>
                    <a:pt x="25250" y="337"/>
                    <a:pt x="25262" y="325"/>
                  </a:cubicBezTo>
                  <a:cubicBezTo>
                    <a:pt x="25353" y="312"/>
                    <a:pt x="25450" y="305"/>
                    <a:pt x="25547" y="305"/>
                  </a:cubicBezTo>
                  <a:cubicBezTo>
                    <a:pt x="25554" y="2177"/>
                    <a:pt x="25593" y="4055"/>
                    <a:pt x="25625" y="5933"/>
                  </a:cubicBezTo>
                  <a:cubicBezTo>
                    <a:pt x="25657" y="7804"/>
                    <a:pt x="25651" y="9682"/>
                    <a:pt x="25761" y="11553"/>
                  </a:cubicBezTo>
                  <a:cubicBezTo>
                    <a:pt x="21759" y="11479"/>
                    <a:pt x="17755" y="11450"/>
                    <a:pt x="13751" y="11450"/>
                  </a:cubicBezTo>
                  <a:cubicBezTo>
                    <a:pt x="11153" y="11450"/>
                    <a:pt x="8555" y="11462"/>
                    <a:pt x="5958" y="11482"/>
                  </a:cubicBezTo>
                  <a:cubicBezTo>
                    <a:pt x="4093" y="11502"/>
                    <a:pt x="2228" y="11495"/>
                    <a:pt x="363" y="11560"/>
                  </a:cubicBezTo>
                  <a:cubicBezTo>
                    <a:pt x="467" y="9669"/>
                    <a:pt x="421" y="7752"/>
                    <a:pt x="370" y="5861"/>
                  </a:cubicBezTo>
                  <a:cubicBezTo>
                    <a:pt x="318" y="3970"/>
                    <a:pt x="111" y="2047"/>
                    <a:pt x="370" y="163"/>
                  </a:cubicBezTo>
                  <a:cubicBezTo>
                    <a:pt x="692" y="168"/>
                    <a:pt x="1014" y="170"/>
                    <a:pt x="1337" y="170"/>
                  </a:cubicBezTo>
                  <a:cubicBezTo>
                    <a:pt x="2646" y="170"/>
                    <a:pt x="3956" y="135"/>
                    <a:pt x="5265" y="130"/>
                  </a:cubicBezTo>
                  <a:cubicBezTo>
                    <a:pt x="6387" y="126"/>
                    <a:pt x="7509" y="121"/>
                    <a:pt x="8631" y="121"/>
                  </a:cubicBezTo>
                  <a:close/>
                  <a:moveTo>
                    <a:pt x="8868" y="6"/>
                  </a:moveTo>
                  <a:cubicBezTo>
                    <a:pt x="7859" y="6"/>
                    <a:pt x="6850" y="9"/>
                    <a:pt x="5842" y="14"/>
                  </a:cubicBezTo>
                  <a:cubicBezTo>
                    <a:pt x="4022" y="20"/>
                    <a:pt x="2189" y="1"/>
                    <a:pt x="370" y="78"/>
                  </a:cubicBezTo>
                  <a:lnTo>
                    <a:pt x="363" y="78"/>
                  </a:lnTo>
                  <a:cubicBezTo>
                    <a:pt x="353" y="56"/>
                    <a:pt x="331" y="43"/>
                    <a:pt x="310" y="43"/>
                  </a:cubicBezTo>
                  <a:cubicBezTo>
                    <a:pt x="289" y="43"/>
                    <a:pt x="269" y="56"/>
                    <a:pt x="266" y="85"/>
                  </a:cubicBezTo>
                  <a:cubicBezTo>
                    <a:pt x="0" y="1956"/>
                    <a:pt x="195" y="3854"/>
                    <a:pt x="247" y="5732"/>
                  </a:cubicBezTo>
                  <a:cubicBezTo>
                    <a:pt x="305" y="7681"/>
                    <a:pt x="253" y="9624"/>
                    <a:pt x="259" y="11566"/>
                  </a:cubicBezTo>
                  <a:cubicBezTo>
                    <a:pt x="227" y="11592"/>
                    <a:pt x="234" y="11657"/>
                    <a:pt x="285" y="11657"/>
                  </a:cubicBezTo>
                  <a:cubicBezTo>
                    <a:pt x="520" y="11658"/>
                    <a:pt x="756" y="11658"/>
                    <a:pt x="991" y="11658"/>
                  </a:cubicBezTo>
                  <a:cubicBezTo>
                    <a:pt x="4065" y="11658"/>
                    <a:pt x="7139" y="11585"/>
                    <a:pt x="10213" y="11573"/>
                  </a:cubicBezTo>
                  <a:cubicBezTo>
                    <a:pt x="10994" y="11571"/>
                    <a:pt x="11775" y="11571"/>
                    <a:pt x="12557" y="11571"/>
                  </a:cubicBezTo>
                  <a:cubicBezTo>
                    <a:pt x="15087" y="11571"/>
                    <a:pt x="17619" y="11579"/>
                    <a:pt x="20147" y="11599"/>
                  </a:cubicBezTo>
                  <a:cubicBezTo>
                    <a:pt x="22038" y="11612"/>
                    <a:pt x="23928" y="11638"/>
                    <a:pt x="25819" y="11664"/>
                  </a:cubicBezTo>
                  <a:cubicBezTo>
                    <a:pt x="25878" y="11664"/>
                    <a:pt x="25884" y="11586"/>
                    <a:pt x="25852" y="11560"/>
                  </a:cubicBezTo>
                  <a:cubicBezTo>
                    <a:pt x="25865" y="9688"/>
                    <a:pt x="25774" y="7804"/>
                    <a:pt x="25742" y="5933"/>
                  </a:cubicBezTo>
                  <a:cubicBezTo>
                    <a:pt x="25703" y="4055"/>
                    <a:pt x="25690" y="2177"/>
                    <a:pt x="25664" y="299"/>
                  </a:cubicBezTo>
                  <a:cubicBezTo>
                    <a:pt x="25696" y="286"/>
                    <a:pt x="25690" y="234"/>
                    <a:pt x="25645" y="234"/>
                  </a:cubicBezTo>
                  <a:cubicBezTo>
                    <a:pt x="25634" y="220"/>
                    <a:pt x="25618" y="214"/>
                    <a:pt x="25603" y="214"/>
                  </a:cubicBezTo>
                  <a:cubicBezTo>
                    <a:pt x="25589" y="214"/>
                    <a:pt x="25576" y="218"/>
                    <a:pt x="25567" y="227"/>
                  </a:cubicBezTo>
                  <a:cubicBezTo>
                    <a:pt x="25463" y="227"/>
                    <a:pt x="25360" y="234"/>
                    <a:pt x="25262" y="260"/>
                  </a:cubicBezTo>
                  <a:cubicBezTo>
                    <a:pt x="25256" y="240"/>
                    <a:pt x="25243" y="227"/>
                    <a:pt x="25217" y="227"/>
                  </a:cubicBezTo>
                  <a:cubicBezTo>
                    <a:pt x="19770" y="80"/>
                    <a:pt x="14317" y="6"/>
                    <a:pt x="8868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3925562" y="1983300"/>
              <a:ext cx="1386439" cy="618424"/>
            </a:xfrm>
            <a:custGeom>
              <a:avLst/>
              <a:gdLst/>
              <a:ahLst/>
              <a:cxnLst/>
              <a:rect l="l" t="t" r="r" b="b"/>
              <a:pathLst>
                <a:path w="25645" h="11439" extrusionOk="0">
                  <a:moveTo>
                    <a:pt x="22426" y="398"/>
                  </a:moveTo>
                  <a:cubicBezTo>
                    <a:pt x="22659" y="424"/>
                    <a:pt x="22892" y="437"/>
                    <a:pt x="23119" y="463"/>
                  </a:cubicBezTo>
                  <a:cubicBezTo>
                    <a:pt x="23155" y="469"/>
                    <a:pt x="23157" y="521"/>
                    <a:pt x="23124" y="521"/>
                  </a:cubicBezTo>
                  <a:cubicBezTo>
                    <a:pt x="23123" y="521"/>
                    <a:pt x="23121" y="521"/>
                    <a:pt x="23119" y="521"/>
                  </a:cubicBezTo>
                  <a:cubicBezTo>
                    <a:pt x="22885" y="501"/>
                    <a:pt x="22659" y="476"/>
                    <a:pt x="22426" y="450"/>
                  </a:cubicBezTo>
                  <a:cubicBezTo>
                    <a:pt x="22400" y="443"/>
                    <a:pt x="22400" y="398"/>
                    <a:pt x="22426" y="398"/>
                  </a:cubicBezTo>
                  <a:close/>
                  <a:moveTo>
                    <a:pt x="23332" y="631"/>
                  </a:moveTo>
                  <a:cubicBezTo>
                    <a:pt x="23378" y="631"/>
                    <a:pt x="23371" y="689"/>
                    <a:pt x="23332" y="696"/>
                  </a:cubicBezTo>
                  <a:cubicBezTo>
                    <a:pt x="23106" y="722"/>
                    <a:pt x="22872" y="728"/>
                    <a:pt x="22646" y="741"/>
                  </a:cubicBezTo>
                  <a:cubicBezTo>
                    <a:pt x="22613" y="741"/>
                    <a:pt x="22613" y="689"/>
                    <a:pt x="22646" y="689"/>
                  </a:cubicBezTo>
                  <a:cubicBezTo>
                    <a:pt x="22872" y="670"/>
                    <a:pt x="23106" y="644"/>
                    <a:pt x="23332" y="631"/>
                  </a:cubicBezTo>
                  <a:close/>
                  <a:moveTo>
                    <a:pt x="10931" y="10927"/>
                  </a:moveTo>
                  <a:cubicBezTo>
                    <a:pt x="10970" y="10927"/>
                    <a:pt x="10970" y="10986"/>
                    <a:pt x="10931" y="10986"/>
                  </a:cubicBezTo>
                  <a:cubicBezTo>
                    <a:pt x="10853" y="10982"/>
                    <a:pt x="10776" y="10982"/>
                    <a:pt x="10697" y="10982"/>
                  </a:cubicBezTo>
                  <a:cubicBezTo>
                    <a:pt x="10619" y="10982"/>
                    <a:pt x="10539" y="10982"/>
                    <a:pt x="10458" y="10979"/>
                  </a:cubicBezTo>
                  <a:cubicBezTo>
                    <a:pt x="10433" y="10973"/>
                    <a:pt x="10433" y="10934"/>
                    <a:pt x="10458" y="10934"/>
                  </a:cubicBezTo>
                  <a:cubicBezTo>
                    <a:pt x="10620" y="10927"/>
                    <a:pt x="10776" y="10927"/>
                    <a:pt x="10931" y="10927"/>
                  </a:cubicBezTo>
                  <a:close/>
                  <a:moveTo>
                    <a:pt x="10847" y="11109"/>
                  </a:moveTo>
                  <a:cubicBezTo>
                    <a:pt x="10879" y="11109"/>
                    <a:pt x="10886" y="11161"/>
                    <a:pt x="10853" y="11161"/>
                  </a:cubicBezTo>
                  <a:cubicBezTo>
                    <a:pt x="10687" y="11193"/>
                    <a:pt x="10512" y="11208"/>
                    <a:pt x="10338" y="11208"/>
                  </a:cubicBezTo>
                  <a:cubicBezTo>
                    <a:pt x="10235" y="11208"/>
                    <a:pt x="10132" y="11203"/>
                    <a:pt x="10031" y="11193"/>
                  </a:cubicBezTo>
                  <a:cubicBezTo>
                    <a:pt x="9999" y="11186"/>
                    <a:pt x="9999" y="11141"/>
                    <a:pt x="10031" y="11141"/>
                  </a:cubicBezTo>
                  <a:cubicBezTo>
                    <a:pt x="10108" y="11146"/>
                    <a:pt x="10183" y="11149"/>
                    <a:pt x="10258" y="11149"/>
                  </a:cubicBezTo>
                  <a:cubicBezTo>
                    <a:pt x="10456" y="11149"/>
                    <a:pt x="10650" y="11132"/>
                    <a:pt x="10847" y="11109"/>
                  </a:cubicBezTo>
                  <a:close/>
                  <a:moveTo>
                    <a:pt x="8514" y="0"/>
                  </a:moveTo>
                  <a:cubicBezTo>
                    <a:pt x="7392" y="0"/>
                    <a:pt x="6270" y="5"/>
                    <a:pt x="5148" y="9"/>
                  </a:cubicBezTo>
                  <a:cubicBezTo>
                    <a:pt x="3868" y="19"/>
                    <a:pt x="2588" y="50"/>
                    <a:pt x="1308" y="50"/>
                  </a:cubicBezTo>
                  <a:cubicBezTo>
                    <a:pt x="956" y="50"/>
                    <a:pt x="604" y="47"/>
                    <a:pt x="253" y="42"/>
                  </a:cubicBezTo>
                  <a:cubicBezTo>
                    <a:pt x="0" y="1926"/>
                    <a:pt x="201" y="3849"/>
                    <a:pt x="253" y="5740"/>
                  </a:cubicBezTo>
                  <a:cubicBezTo>
                    <a:pt x="304" y="7631"/>
                    <a:pt x="350" y="9548"/>
                    <a:pt x="246" y="11439"/>
                  </a:cubicBezTo>
                  <a:cubicBezTo>
                    <a:pt x="2105" y="11374"/>
                    <a:pt x="3976" y="11381"/>
                    <a:pt x="5841" y="11361"/>
                  </a:cubicBezTo>
                  <a:cubicBezTo>
                    <a:pt x="8438" y="11341"/>
                    <a:pt x="11036" y="11329"/>
                    <a:pt x="13634" y="11329"/>
                  </a:cubicBezTo>
                  <a:cubicBezTo>
                    <a:pt x="17638" y="11329"/>
                    <a:pt x="21642" y="11358"/>
                    <a:pt x="25644" y="11432"/>
                  </a:cubicBezTo>
                  <a:cubicBezTo>
                    <a:pt x="25534" y="9561"/>
                    <a:pt x="25540" y="7683"/>
                    <a:pt x="25508" y="5812"/>
                  </a:cubicBezTo>
                  <a:cubicBezTo>
                    <a:pt x="25476" y="3934"/>
                    <a:pt x="25437" y="2062"/>
                    <a:pt x="25430" y="184"/>
                  </a:cubicBezTo>
                  <a:cubicBezTo>
                    <a:pt x="25333" y="184"/>
                    <a:pt x="25236" y="191"/>
                    <a:pt x="25139" y="204"/>
                  </a:cubicBezTo>
                  <a:cubicBezTo>
                    <a:pt x="25133" y="216"/>
                    <a:pt x="25120" y="223"/>
                    <a:pt x="25100" y="223"/>
                  </a:cubicBezTo>
                  <a:lnTo>
                    <a:pt x="25003" y="223"/>
                  </a:lnTo>
                  <a:cubicBezTo>
                    <a:pt x="23209" y="171"/>
                    <a:pt x="21422" y="132"/>
                    <a:pt x="19628" y="100"/>
                  </a:cubicBezTo>
                  <a:cubicBezTo>
                    <a:pt x="16390" y="42"/>
                    <a:pt x="13152" y="9"/>
                    <a:pt x="9908" y="3"/>
                  </a:cubicBezTo>
                  <a:cubicBezTo>
                    <a:pt x="9443" y="1"/>
                    <a:pt x="8979" y="0"/>
                    <a:pt x="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5148081" y="2017359"/>
              <a:ext cx="41358" cy="6055"/>
            </a:xfrm>
            <a:custGeom>
              <a:avLst/>
              <a:gdLst/>
              <a:ahLst/>
              <a:cxnLst/>
              <a:rect l="l" t="t" r="r" b="b"/>
              <a:pathLst>
                <a:path w="765" h="112" extrusionOk="0">
                  <a:moveTo>
                    <a:pt x="719" y="1"/>
                  </a:moveTo>
                  <a:cubicBezTo>
                    <a:pt x="493" y="14"/>
                    <a:pt x="259" y="40"/>
                    <a:pt x="33" y="59"/>
                  </a:cubicBezTo>
                  <a:cubicBezTo>
                    <a:pt x="0" y="66"/>
                    <a:pt x="0" y="111"/>
                    <a:pt x="33" y="111"/>
                  </a:cubicBezTo>
                  <a:cubicBezTo>
                    <a:pt x="259" y="98"/>
                    <a:pt x="493" y="92"/>
                    <a:pt x="719" y="66"/>
                  </a:cubicBezTo>
                  <a:cubicBezTo>
                    <a:pt x="758" y="59"/>
                    <a:pt x="765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136512" y="2004763"/>
              <a:ext cx="41034" cy="6758"/>
            </a:xfrm>
            <a:custGeom>
              <a:avLst/>
              <a:gdLst/>
              <a:ahLst/>
              <a:cxnLst/>
              <a:rect l="l" t="t" r="r" b="b"/>
              <a:pathLst>
                <a:path w="759" h="125" extrusionOk="0">
                  <a:moveTo>
                    <a:pt x="27" y="1"/>
                  </a:moveTo>
                  <a:cubicBezTo>
                    <a:pt x="1" y="1"/>
                    <a:pt x="1" y="46"/>
                    <a:pt x="27" y="53"/>
                  </a:cubicBezTo>
                  <a:cubicBezTo>
                    <a:pt x="260" y="79"/>
                    <a:pt x="486" y="104"/>
                    <a:pt x="720" y="124"/>
                  </a:cubicBezTo>
                  <a:cubicBezTo>
                    <a:pt x="722" y="124"/>
                    <a:pt x="724" y="124"/>
                    <a:pt x="725" y="124"/>
                  </a:cubicBezTo>
                  <a:cubicBezTo>
                    <a:pt x="758" y="124"/>
                    <a:pt x="756" y="72"/>
                    <a:pt x="720" y="66"/>
                  </a:cubicBezTo>
                  <a:cubicBezTo>
                    <a:pt x="493" y="40"/>
                    <a:pt x="260" y="2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309245" y="2964374"/>
              <a:ext cx="608530" cy="46981"/>
            </a:xfrm>
            <a:custGeom>
              <a:avLst/>
              <a:gdLst/>
              <a:ahLst/>
              <a:cxnLst/>
              <a:rect l="l" t="t" r="r" b="b"/>
              <a:pathLst>
                <a:path w="11256" h="869" extrusionOk="0">
                  <a:moveTo>
                    <a:pt x="10854" y="441"/>
                  </a:moveTo>
                  <a:cubicBezTo>
                    <a:pt x="10893" y="441"/>
                    <a:pt x="10893" y="506"/>
                    <a:pt x="10854" y="506"/>
                  </a:cubicBezTo>
                  <a:cubicBezTo>
                    <a:pt x="10666" y="506"/>
                    <a:pt x="10485" y="499"/>
                    <a:pt x="10297" y="499"/>
                  </a:cubicBezTo>
                  <a:cubicBezTo>
                    <a:pt x="10265" y="499"/>
                    <a:pt x="10265" y="448"/>
                    <a:pt x="10297" y="448"/>
                  </a:cubicBezTo>
                  <a:cubicBezTo>
                    <a:pt x="10485" y="448"/>
                    <a:pt x="10666" y="441"/>
                    <a:pt x="10854" y="441"/>
                  </a:cubicBezTo>
                  <a:close/>
                  <a:moveTo>
                    <a:pt x="10525" y="610"/>
                  </a:moveTo>
                  <a:cubicBezTo>
                    <a:pt x="10592" y="610"/>
                    <a:pt x="10658" y="612"/>
                    <a:pt x="10724" y="616"/>
                  </a:cubicBezTo>
                  <a:cubicBezTo>
                    <a:pt x="10763" y="616"/>
                    <a:pt x="10763" y="674"/>
                    <a:pt x="10724" y="674"/>
                  </a:cubicBezTo>
                  <a:cubicBezTo>
                    <a:pt x="10662" y="678"/>
                    <a:pt x="10599" y="680"/>
                    <a:pt x="10536" y="680"/>
                  </a:cubicBezTo>
                  <a:cubicBezTo>
                    <a:pt x="10385" y="680"/>
                    <a:pt x="10232" y="671"/>
                    <a:pt x="10077" y="661"/>
                  </a:cubicBezTo>
                  <a:cubicBezTo>
                    <a:pt x="10057" y="661"/>
                    <a:pt x="10057" y="629"/>
                    <a:pt x="10077" y="623"/>
                  </a:cubicBezTo>
                  <a:cubicBezTo>
                    <a:pt x="10229" y="618"/>
                    <a:pt x="10378" y="610"/>
                    <a:pt x="10525" y="610"/>
                  </a:cubicBezTo>
                  <a:close/>
                  <a:moveTo>
                    <a:pt x="11158" y="1"/>
                  </a:moveTo>
                  <a:cubicBezTo>
                    <a:pt x="11132" y="1"/>
                    <a:pt x="11106" y="1"/>
                    <a:pt x="11081" y="7"/>
                  </a:cubicBezTo>
                  <a:cubicBezTo>
                    <a:pt x="11087" y="33"/>
                    <a:pt x="11068" y="72"/>
                    <a:pt x="11029" y="79"/>
                  </a:cubicBezTo>
                  <a:cubicBezTo>
                    <a:pt x="9209" y="137"/>
                    <a:pt x="7383" y="169"/>
                    <a:pt x="5563" y="189"/>
                  </a:cubicBezTo>
                  <a:cubicBezTo>
                    <a:pt x="4437" y="201"/>
                    <a:pt x="3307" y="225"/>
                    <a:pt x="2178" y="225"/>
                  </a:cubicBezTo>
                  <a:cubicBezTo>
                    <a:pt x="1483" y="225"/>
                    <a:pt x="789" y="216"/>
                    <a:pt x="98" y="189"/>
                  </a:cubicBezTo>
                  <a:cubicBezTo>
                    <a:pt x="52" y="260"/>
                    <a:pt x="20" y="338"/>
                    <a:pt x="13" y="435"/>
                  </a:cubicBezTo>
                  <a:cubicBezTo>
                    <a:pt x="0" y="597"/>
                    <a:pt x="59" y="733"/>
                    <a:pt x="175" y="843"/>
                  </a:cubicBezTo>
                  <a:cubicBezTo>
                    <a:pt x="182" y="823"/>
                    <a:pt x="195" y="810"/>
                    <a:pt x="221" y="810"/>
                  </a:cubicBezTo>
                  <a:cubicBezTo>
                    <a:pt x="894" y="804"/>
                    <a:pt x="1568" y="804"/>
                    <a:pt x="2248" y="804"/>
                  </a:cubicBezTo>
                  <a:cubicBezTo>
                    <a:pt x="5142" y="804"/>
                    <a:pt x="8043" y="849"/>
                    <a:pt x="10938" y="869"/>
                  </a:cubicBezTo>
                  <a:cubicBezTo>
                    <a:pt x="11158" y="623"/>
                    <a:pt x="11255" y="318"/>
                    <a:pt x="11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864144" y="2988215"/>
              <a:ext cx="34005" cy="3514"/>
            </a:xfrm>
            <a:custGeom>
              <a:avLst/>
              <a:gdLst/>
              <a:ahLst/>
              <a:cxnLst/>
              <a:rect l="l" t="t" r="r" b="b"/>
              <a:pathLst>
                <a:path w="629" h="65" extrusionOk="0">
                  <a:moveTo>
                    <a:pt x="590" y="0"/>
                  </a:moveTo>
                  <a:cubicBezTo>
                    <a:pt x="402" y="0"/>
                    <a:pt x="221" y="7"/>
                    <a:pt x="33" y="7"/>
                  </a:cubicBezTo>
                  <a:cubicBezTo>
                    <a:pt x="1" y="7"/>
                    <a:pt x="1" y="58"/>
                    <a:pt x="33" y="58"/>
                  </a:cubicBezTo>
                  <a:cubicBezTo>
                    <a:pt x="221" y="58"/>
                    <a:pt x="402" y="65"/>
                    <a:pt x="590" y="65"/>
                  </a:cubicBezTo>
                  <a:cubicBezTo>
                    <a:pt x="629" y="65"/>
                    <a:pt x="629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852953" y="2997352"/>
              <a:ext cx="38222" cy="3784"/>
            </a:xfrm>
            <a:custGeom>
              <a:avLst/>
              <a:gdLst/>
              <a:ahLst/>
              <a:cxnLst/>
              <a:rect l="l" t="t" r="r" b="b"/>
              <a:pathLst>
                <a:path w="707" h="70" extrusionOk="0">
                  <a:moveTo>
                    <a:pt x="468" y="0"/>
                  </a:moveTo>
                  <a:cubicBezTo>
                    <a:pt x="321" y="0"/>
                    <a:pt x="172" y="8"/>
                    <a:pt x="20" y="13"/>
                  </a:cubicBezTo>
                  <a:cubicBezTo>
                    <a:pt x="0" y="19"/>
                    <a:pt x="0" y="51"/>
                    <a:pt x="20" y="58"/>
                  </a:cubicBezTo>
                  <a:cubicBezTo>
                    <a:pt x="172" y="62"/>
                    <a:pt x="321" y="70"/>
                    <a:pt x="468" y="70"/>
                  </a:cubicBezTo>
                  <a:cubicBezTo>
                    <a:pt x="535" y="70"/>
                    <a:pt x="601" y="68"/>
                    <a:pt x="667" y="64"/>
                  </a:cubicBezTo>
                  <a:cubicBezTo>
                    <a:pt x="706" y="64"/>
                    <a:pt x="706" y="6"/>
                    <a:pt x="667" y="6"/>
                  </a:cubicBezTo>
                  <a:cubicBezTo>
                    <a:pt x="601" y="2"/>
                    <a:pt x="535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316922" y="2806727"/>
              <a:ext cx="561658" cy="164026"/>
            </a:xfrm>
            <a:custGeom>
              <a:avLst/>
              <a:gdLst/>
              <a:ahLst/>
              <a:cxnLst/>
              <a:rect l="l" t="t" r="r" b="b"/>
              <a:pathLst>
                <a:path w="10389" h="3034" extrusionOk="0">
                  <a:moveTo>
                    <a:pt x="2183" y="2282"/>
                  </a:moveTo>
                  <a:cubicBezTo>
                    <a:pt x="2212" y="2282"/>
                    <a:pt x="2227" y="2322"/>
                    <a:pt x="2203" y="2334"/>
                  </a:cubicBezTo>
                  <a:cubicBezTo>
                    <a:pt x="2034" y="2412"/>
                    <a:pt x="1911" y="2509"/>
                    <a:pt x="1814" y="2664"/>
                  </a:cubicBezTo>
                  <a:cubicBezTo>
                    <a:pt x="1810" y="2673"/>
                    <a:pt x="1803" y="2677"/>
                    <a:pt x="1797" y="2677"/>
                  </a:cubicBezTo>
                  <a:cubicBezTo>
                    <a:pt x="1784" y="2677"/>
                    <a:pt x="1771" y="2662"/>
                    <a:pt x="1775" y="2645"/>
                  </a:cubicBezTo>
                  <a:cubicBezTo>
                    <a:pt x="1847" y="2476"/>
                    <a:pt x="2008" y="2340"/>
                    <a:pt x="2177" y="2282"/>
                  </a:cubicBezTo>
                  <a:cubicBezTo>
                    <a:pt x="2179" y="2282"/>
                    <a:pt x="2181" y="2282"/>
                    <a:pt x="2183" y="2282"/>
                  </a:cubicBezTo>
                  <a:close/>
                  <a:moveTo>
                    <a:pt x="1929" y="2240"/>
                  </a:moveTo>
                  <a:cubicBezTo>
                    <a:pt x="1947" y="2240"/>
                    <a:pt x="1965" y="2263"/>
                    <a:pt x="1950" y="2282"/>
                  </a:cubicBezTo>
                  <a:cubicBezTo>
                    <a:pt x="1827" y="2496"/>
                    <a:pt x="1607" y="2645"/>
                    <a:pt x="1374" y="2716"/>
                  </a:cubicBezTo>
                  <a:cubicBezTo>
                    <a:pt x="1372" y="2717"/>
                    <a:pt x="1370" y="2717"/>
                    <a:pt x="1368" y="2717"/>
                  </a:cubicBezTo>
                  <a:cubicBezTo>
                    <a:pt x="1341" y="2717"/>
                    <a:pt x="1337" y="2677"/>
                    <a:pt x="1361" y="2671"/>
                  </a:cubicBezTo>
                  <a:cubicBezTo>
                    <a:pt x="1594" y="2587"/>
                    <a:pt x="1756" y="2438"/>
                    <a:pt x="1911" y="2250"/>
                  </a:cubicBezTo>
                  <a:cubicBezTo>
                    <a:pt x="1916" y="2243"/>
                    <a:pt x="1923" y="2240"/>
                    <a:pt x="1929" y="2240"/>
                  </a:cubicBezTo>
                  <a:close/>
                  <a:moveTo>
                    <a:pt x="6797" y="0"/>
                  </a:moveTo>
                  <a:cubicBezTo>
                    <a:pt x="5691" y="0"/>
                    <a:pt x="4583" y="6"/>
                    <a:pt x="3478" y="16"/>
                  </a:cubicBezTo>
                  <a:cubicBezTo>
                    <a:pt x="3096" y="1538"/>
                    <a:pt x="1562" y="2736"/>
                    <a:pt x="40" y="2982"/>
                  </a:cubicBezTo>
                  <a:cubicBezTo>
                    <a:pt x="27" y="2995"/>
                    <a:pt x="14" y="3014"/>
                    <a:pt x="1" y="3033"/>
                  </a:cubicBezTo>
                  <a:cubicBezTo>
                    <a:pt x="1033" y="3004"/>
                    <a:pt x="2066" y="3002"/>
                    <a:pt x="3097" y="3002"/>
                  </a:cubicBezTo>
                  <a:cubicBezTo>
                    <a:pt x="3269" y="3002"/>
                    <a:pt x="3441" y="3002"/>
                    <a:pt x="3613" y="3002"/>
                  </a:cubicBezTo>
                  <a:cubicBezTo>
                    <a:pt x="4214" y="3002"/>
                    <a:pt x="4815" y="3001"/>
                    <a:pt x="5415" y="2995"/>
                  </a:cubicBezTo>
                  <a:cubicBezTo>
                    <a:pt x="7072" y="2969"/>
                    <a:pt x="8730" y="2936"/>
                    <a:pt x="10388" y="2897"/>
                  </a:cubicBezTo>
                  <a:cubicBezTo>
                    <a:pt x="9054" y="2684"/>
                    <a:pt x="7850" y="1363"/>
                    <a:pt x="8011" y="3"/>
                  </a:cubicBezTo>
                  <a:cubicBezTo>
                    <a:pt x="7607" y="1"/>
                    <a:pt x="7202" y="0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664112" y="2750988"/>
              <a:ext cx="17138" cy="21733"/>
            </a:xfrm>
            <a:custGeom>
              <a:avLst/>
              <a:gdLst/>
              <a:ahLst/>
              <a:cxnLst/>
              <a:rect l="l" t="t" r="r" b="b"/>
              <a:pathLst>
                <a:path w="317" h="402" extrusionOk="0">
                  <a:moveTo>
                    <a:pt x="293" y="1"/>
                  </a:moveTo>
                  <a:cubicBezTo>
                    <a:pt x="280" y="1"/>
                    <a:pt x="265" y="11"/>
                    <a:pt x="262" y="30"/>
                  </a:cubicBezTo>
                  <a:cubicBezTo>
                    <a:pt x="243" y="179"/>
                    <a:pt x="158" y="302"/>
                    <a:pt x="22" y="367"/>
                  </a:cubicBezTo>
                  <a:cubicBezTo>
                    <a:pt x="0" y="372"/>
                    <a:pt x="11" y="402"/>
                    <a:pt x="31" y="402"/>
                  </a:cubicBezTo>
                  <a:cubicBezTo>
                    <a:pt x="35" y="402"/>
                    <a:pt x="38" y="401"/>
                    <a:pt x="42" y="399"/>
                  </a:cubicBezTo>
                  <a:cubicBezTo>
                    <a:pt x="197" y="334"/>
                    <a:pt x="301" y="192"/>
                    <a:pt x="314" y="30"/>
                  </a:cubicBezTo>
                  <a:cubicBezTo>
                    <a:pt x="317" y="11"/>
                    <a:pt x="306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647893" y="2753205"/>
              <a:ext cx="16759" cy="21895"/>
            </a:xfrm>
            <a:custGeom>
              <a:avLst/>
              <a:gdLst/>
              <a:ahLst/>
              <a:cxnLst/>
              <a:rect l="l" t="t" r="r" b="b"/>
              <a:pathLst>
                <a:path w="310" h="405" extrusionOk="0">
                  <a:moveTo>
                    <a:pt x="281" y="0"/>
                  </a:moveTo>
                  <a:cubicBezTo>
                    <a:pt x="269" y="0"/>
                    <a:pt x="257" y="7"/>
                    <a:pt x="251" y="21"/>
                  </a:cubicBezTo>
                  <a:cubicBezTo>
                    <a:pt x="219" y="170"/>
                    <a:pt x="154" y="280"/>
                    <a:pt x="18" y="365"/>
                  </a:cubicBezTo>
                  <a:cubicBezTo>
                    <a:pt x="0" y="376"/>
                    <a:pt x="15" y="404"/>
                    <a:pt x="37" y="404"/>
                  </a:cubicBezTo>
                  <a:cubicBezTo>
                    <a:pt x="39" y="404"/>
                    <a:pt x="42" y="404"/>
                    <a:pt x="44" y="403"/>
                  </a:cubicBezTo>
                  <a:cubicBezTo>
                    <a:pt x="180" y="326"/>
                    <a:pt x="290" y="183"/>
                    <a:pt x="309" y="28"/>
                  </a:cubicBezTo>
                  <a:cubicBezTo>
                    <a:pt x="309" y="10"/>
                    <a:pt x="29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78207" y="2703197"/>
              <a:ext cx="85365" cy="70822"/>
            </a:xfrm>
            <a:custGeom>
              <a:avLst/>
              <a:gdLst/>
              <a:ahLst/>
              <a:cxnLst/>
              <a:rect l="l" t="t" r="r" b="b"/>
              <a:pathLst>
                <a:path w="1579" h="1310" extrusionOk="0">
                  <a:moveTo>
                    <a:pt x="867" y="121"/>
                  </a:moveTo>
                  <a:cubicBezTo>
                    <a:pt x="1078" y="121"/>
                    <a:pt x="1279" y="239"/>
                    <a:pt x="1346" y="467"/>
                  </a:cubicBezTo>
                  <a:cubicBezTo>
                    <a:pt x="1449" y="830"/>
                    <a:pt x="1171" y="1180"/>
                    <a:pt x="802" y="1192"/>
                  </a:cubicBezTo>
                  <a:cubicBezTo>
                    <a:pt x="789" y="1193"/>
                    <a:pt x="776" y="1194"/>
                    <a:pt x="763" y="1194"/>
                  </a:cubicBezTo>
                  <a:cubicBezTo>
                    <a:pt x="460" y="1194"/>
                    <a:pt x="179" y="978"/>
                    <a:pt x="141" y="668"/>
                  </a:cubicBezTo>
                  <a:cubicBezTo>
                    <a:pt x="102" y="389"/>
                    <a:pt x="277" y="215"/>
                    <a:pt x="504" y="156"/>
                  </a:cubicBezTo>
                  <a:cubicBezTo>
                    <a:pt x="504" y="185"/>
                    <a:pt x="526" y="211"/>
                    <a:pt x="556" y="211"/>
                  </a:cubicBezTo>
                  <a:cubicBezTo>
                    <a:pt x="566" y="211"/>
                    <a:pt x="577" y="208"/>
                    <a:pt x="588" y="202"/>
                  </a:cubicBezTo>
                  <a:cubicBezTo>
                    <a:pt x="633" y="169"/>
                    <a:pt x="692" y="150"/>
                    <a:pt x="744" y="137"/>
                  </a:cubicBezTo>
                  <a:lnTo>
                    <a:pt x="750" y="137"/>
                  </a:lnTo>
                  <a:cubicBezTo>
                    <a:pt x="757" y="137"/>
                    <a:pt x="763" y="137"/>
                    <a:pt x="763" y="130"/>
                  </a:cubicBezTo>
                  <a:cubicBezTo>
                    <a:pt x="798" y="124"/>
                    <a:pt x="833" y="121"/>
                    <a:pt x="867" y="121"/>
                  </a:cubicBezTo>
                  <a:close/>
                  <a:moveTo>
                    <a:pt x="867" y="1"/>
                  </a:moveTo>
                  <a:cubicBezTo>
                    <a:pt x="791" y="1"/>
                    <a:pt x="713" y="15"/>
                    <a:pt x="640" y="46"/>
                  </a:cubicBezTo>
                  <a:cubicBezTo>
                    <a:pt x="610" y="39"/>
                    <a:pt x="579" y="36"/>
                    <a:pt x="549" y="36"/>
                  </a:cubicBezTo>
                  <a:cubicBezTo>
                    <a:pt x="282" y="36"/>
                    <a:pt x="30" y="304"/>
                    <a:pt x="18" y="577"/>
                  </a:cubicBezTo>
                  <a:cubicBezTo>
                    <a:pt x="0" y="996"/>
                    <a:pt x="380" y="1309"/>
                    <a:pt x="774" y="1309"/>
                  </a:cubicBezTo>
                  <a:cubicBezTo>
                    <a:pt x="807" y="1309"/>
                    <a:pt x="840" y="1307"/>
                    <a:pt x="873" y="1303"/>
                  </a:cubicBezTo>
                  <a:cubicBezTo>
                    <a:pt x="1288" y="1244"/>
                    <a:pt x="1579" y="843"/>
                    <a:pt x="1456" y="435"/>
                  </a:cubicBezTo>
                  <a:cubicBezTo>
                    <a:pt x="1381" y="169"/>
                    <a:pt x="1128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584045" y="2709685"/>
              <a:ext cx="72552" cy="58063"/>
            </a:xfrm>
            <a:custGeom>
              <a:avLst/>
              <a:gdLst/>
              <a:ahLst/>
              <a:cxnLst/>
              <a:rect l="l" t="t" r="r" b="b"/>
              <a:pathLst>
                <a:path w="1342" h="1074" extrusionOk="0">
                  <a:moveTo>
                    <a:pt x="759" y="1"/>
                  </a:moveTo>
                  <a:cubicBezTo>
                    <a:pt x="725" y="1"/>
                    <a:pt x="690" y="4"/>
                    <a:pt x="655" y="10"/>
                  </a:cubicBezTo>
                  <a:cubicBezTo>
                    <a:pt x="655" y="17"/>
                    <a:pt x="649" y="17"/>
                    <a:pt x="642" y="17"/>
                  </a:cubicBezTo>
                  <a:lnTo>
                    <a:pt x="636" y="17"/>
                  </a:lnTo>
                  <a:cubicBezTo>
                    <a:pt x="584" y="30"/>
                    <a:pt x="532" y="49"/>
                    <a:pt x="480" y="82"/>
                  </a:cubicBezTo>
                  <a:cubicBezTo>
                    <a:pt x="470" y="88"/>
                    <a:pt x="460" y="90"/>
                    <a:pt x="451" y="90"/>
                  </a:cubicBezTo>
                  <a:cubicBezTo>
                    <a:pt x="419" y="90"/>
                    <a:pt x="396" y="60"/>
                    <a:pt x="396" y="30"/>
                  </a:cubicBezTo>
                  <a:cubicBezTo>
                    <a:pt x="169" y="95"/>
                    <a:pt x="1" y="269"/>
                    <a:pt x="33" y="548"/>
                  </a:cubicBezTo>
                  <a:cubicBezTo>
                    <a:pt x="71" y="858"/>
                    <a:pt x="352" y="1074"/>
                    <a:pt x="655" y="1074"/>
                  </a:cubicBezTo>
                  <a:cubicBezTo>
                    <a:pt x="668" y="1074"/>
                    <a:pt x="681" y="1073"/>
                    <a:pt x="694" y="1072"/>
                  </a:cubicBezTo>
                  <a:cubicBezTo>
                    <a:pt x="1063" y="1060"/>
                    <a:pt x="1341" y="710"/>
                    <a:pt x="1238" y="347"/>
                  </a:cubicBezTo>
                  <a:cubicBezTo>
                    <a:pt x="1171" y="119"/>
                    <a:pt x="970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489544" y="2574042"/>
              <a:ext cx="29086" cy="319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99" y="0"/>
                  </a:moveTo>
                  <a:cubicBezTo>
                    <a:pt x="344" y="0"/>
                    <a:pt x="188" y="0"/>
                    <a:pt x="26" y="7"/>
                  </a:cubicBezTo>
                  <a:cubicBezTo>
                    <a:pt x="1" y="7"/>
                    <a:pt x="1" y="52"/>
                    <a:pt x="26" y="52"/>
                  </a:cubicBezTo>
                  <a:cubicBezTo>
                    <a:pt x="107" y="55"/>
                    <a:pt x="187" y="55"/>
                    <a:pt x="265" y="55"/>
                  </a:cubicBezTo>
                  <a:cubicBezTo>
                    <a:pt x="344" y="55"/>
                    <a:pt x="421" y="55"/>
                    <a:pt x="499" y="59"/>
                  </a:cubicBezTo>
                  <a:cubicBezTo>
                    <a:pt x="538" y="59"/>
                    <a:pt x="538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466081" y="2583827"/>
              <a:ext cx="48008" cy="5352"/>
            </a:xfrm>
            <a:custGeom>
              <a:avLst/>
              <a:gdLst/>
              <a:ahLst/>
              <a:cxnLst/>
              <a:rect l="l" t="t" r="r" b="b"/>
              <a:pathLst>
                <a:path w="888" h="99" extrusionOk="0">
                  <a:moveTo>
                    <a:pt x="849" y="1"/>
                  </a:moveTo>
                  <a:cubicBezTo>
                    <a:pt x="652" y="24"/>
                    <a:pt x="458" y="41"/>
                    <a:pt x="260" y="41"/>
                  </a:cubicBezTo>
                  <a:cubicBezTo>
                    <a:pt x="185" y="41"/>
                    <a:pt x="110" y="38"/>
                    <a:pt x="33" y="33"/>
                  </a:cubicBezTo>
                  <a:cubicBezTo>
                    <a:pt x="1" y="33"/>
                    <a:pt x="1" y="78"/>
                    <a:pt x="33" y="78"/>
                  </a:cubicBezTo>
                  <a:cubicBezTo>
                    <a:pt x="143" y="91"/>
                    <a:pt x="254" y="98"/>
                    <a:pt x="366" y="98"/>
                  </a:cubicBezTo>
                  <a:cubicBezTo>
                    <a:pt x="532" y="98"/>
                    <a:pt x="697" y="83"/>
                    <a:pt x="855" y="53"/>
                  </a:cubicBezTo>
                  <a:cubicBezTo>
                    <a:pt x="888" y="46"/>
                    <a:pt x="881" y="1"/>
                    <a:pt x="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412613" y="2930044"/>
              <a:ext cx="24707" cy="21409"/>
            </a:xfrm>
            <a:custGeom>
              <a:avLst/>
              <a:gdLst/>
              <a:ahLst/>
              <a:cxnLst/>
              <a:rect l="l" t="t" r="r" b="b"/>
              <a:pathLst>
                <a:path w="457" h="396" extrusionOk="0">
                  <a:moveTo>
                    <a:pt x="413" y="1"/>
                  </a:moveTo>
                  <a:cubicBezTo>
                    <a:pt x="411" y="1"/>
                    <a:pt x="409" y="1"/>
                    <a:pt x="407" y="1"/>
                  </a:cubicBezTo>
                  <a:cubicBezTo>
                    <a:pt x="238" y="59"/>
                    <a:pt x="77" y="195"/>
                    <a:pt x="5" y="364"/>
                  </a:cubicBezTo>
                  <a:cubicBezTo>
                    <a:pt x="1" y="381"/>
                    <a:pt x="14" y="396"/>
                    <a:pt x="27" y="396"/>
                  </a:cubicBezTo>
                  <a:cubicBezTo>
                    <a:pt x="33" y="396"/>
                    <a:pt x="40" y="392"/>
                    <a:pt x="44" y="383"/>
                  </a:cubicBezTo>
                  <a:cubicBezTo>
                    <a:pt x="141" y="228"/>
                    <a:pt x="264" y="131"/>
                    <a:pt x="433" y="53"/>
                  </a:cubicBezTo>
                  <a:cubicBezTo>
                    <a:pt x="457" y="41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389149" y="2927827"/>
              <a:ext cx="34005" cy="25788"/>
            </a:xfrm>
            <a:custGeom>
              <a:avLst/>
              <a:gdLst/>
              <a:ahLst/>
              <a:cxnLst/>
              <a:rect l="l" t="t" r="r" b="b"/>
              <a:pathLst>
                <a:path w="629" h="477" extrusionOk="0">
                  <a:moveTo>
                    <a:pt x="593" y="0"/>
                  </a:moveTo>
                  <a:cubicBezTo>
                    <a:pt x="587" y="0"/>
                    <a:pt x="580" y="3"/>
                    <a:pt x="575" y="10"/>
                  </a:cubicBezTo>
                  <a:cubicBezTo>
                    <a:pt x="420" y="198"/>
                    <a:pt x="258" y="347"/>
                    <a:pt x="25" y="431"/>
                  </a:cubicBezTo>
                  <a:cubicBezTo>
                    <a:pt x="1" y="437"/>
                    <a:pt x="5" y="477"/>
                    <a:pt x="32" y="477"/>
                  </a:cubicBezTo>
                  <a:cubicBezTo>
                    <a:pt x="34" y="477"/>
                    <a:pt x="36" y="477"/>
                    <a:pt x="38" y="476"/>
                  </a:cubicBezTo>
                  <a:cubicBezTo>
                    <a:pt x="271" y="405"/>
                    <a:pt x="491" y="256"/>
                    <a:pt x="614" y="42"/>
                  </a:cubicBezTo>
                  <a:cubicBezTo>
                    <a:pt x="629" y="23"/>
                    <a:pt x="611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3907667" y="2674166"/>
              <a:ext cx="35790" cy="2865"/>
            </a:xfrm>
            <a:custGeom>
              <a:avLst/>
              <a:gdLst/>
              <a:ahLst/>
              <a:cxnLst/>
              <a:rect l="l" t="t" r="r" b="b"/>
              <a:pathLst>
                <a:path w="662" h="53" extrusionOk="0">
                  <a:moveTo>
                    <a:pt x="629" y="0"/>
                  </a:moveTo>
                  <a:cubicBezTo>
                    <a:pt x="428" y="0"/>
                    <a:pt x="227" y="0"/>
                    <a:pt x="27" y="7"/>
                  </a:cubicBezTo>
                  <a:cubicBezTo>
                    <a:pt x="1" y="7"/>
                    <a:pt x="1" y="46"/>
                    <a:pt x="27" y="46"/>
                  </a:cubicBezTo>
                  <a:cubicBezTo>
                    <a:pt x="227" y="52"/>
                    <a:pt x="428" y="52"/>
                    <a:pt x="629" y="52"/>
                  </a:cubicBezTo>
                  <a:cubicBezTo>
                    <a:pt x="661" y="52"/>
                    <a:pt x="661" y="0"/>
                    <a:pt x="62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3886691" y="2662272"/>
              <a:ext cx="52225" cy="7785"/>
            </a:xfrm>
            <a:custGeom>
              <a:avLst/>
              <a:gdLst/>
              <a:ahLst/>
              <a:cxnLst/>
              <a:rect l="l" t="t" r="r" b="b"/>
              <a:pathLst>
                <a:path w="966" h="144" extrusionOk="0">
                  <a:moveTo>
                    <a:pt x="933" y="0"/>
                  </a:moveTo>
                  <a:cubicBezTo>
                    <a:pt x="628" y="26"/>
                    <a:pt x="324" y="59"/>
                    <a:pt x="26" y="97"/>
                  </a:cubicBezTo>
                  <a:cubicBezTo>
                    <a:pt x="2" y="103"/>
                    <a:pt x="0" y="143"/>
                    <a:pt x="21" y="143"/>
                  </a:cubicBezTo>
                  <a:cubicBezTo>
                    <a:pt x="23" y="143"/>
                    <a:pt x="24" y="143"/>
                    <a:pt x="26" y="143"/>
                  </a:cubicBezTo>
                  <a:cubicBezTo>
                    <a:pt x="330" y="123"/>
                    <a:pt x="635" y="97"/>
                    <a:pt x="939" y="59"/>
                  </a:cubicBezTo>
                  <a:cubicBezTo>
                    <a:pt x="965" y="52"/>
                    <a:pt x="959" y="0"/>
                    <a:pt x="93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3891557" y="2100021"/>
              <a:ext cx="81635" cy="130994"/>
            </a:xfrm>
            <a:custGeom>
              <a:avLst/>
              <a:gdLst/>
              <a:ahLst/>
              <a:cxnLst/>
              <a:rect l="l" t="t" r="r" b="b"/>
              <a:pathLst>
                <a:path w="1510" h="2423" extrusionOk="0">
                  <a:moveTo>
                    <a:pt x="755" y="1239"/>
                  </a:moveTo>
                  <a:cubicBezTo>
                    <a:pt x="761" y="1239"/>
                    <a:pt x="766" y="1240"/>
                    <a:pt x="771" y="1244"/>
                  </a:cubicBezTo>
                  <a:cubicBezTo>
                    <a:pt x="933" y="1347"/>
                    <a:pt x="1063" y="1496"/>
                    <a:pt x="1167" y="1658"/>
                  </a:cubicBezTo>
                  <a:cubicBezTo>
                    <a:pt x="1185" y="1690"/>
                    <a:pt x="1151" y="1722"/>
                    <a:pt x="1121" y="1722"/>
                  </a:cubicBezTo>
                  <a:cubicBezTo>
                    <a:pt x="1108" y="1722"/>
                    <a:pt x="1096" y="1717"/>
                    <a:pt x="1089" y="1703"/>
                  </a:cubicBezTo>
                  <a:cubicBezTo>
                    <a:pt x="992" y="1541"/>
                    <a:pt x="875" y="1412"/>
                    <a:pt x="733" y="1295"/>
                  </a:cubicBezTo>
                  <a:cubicBezTo>
                    <a:pt x="711" y="1274"/>
                    <a:pt x="730" y="1239"/>
                    <a:pt x="755" y="1239"/>
                  </a:cubicBezTo>
                  <a:close/>
                  <a:moveTo>
                    <a:pt x="512" y="1235"/>
                  </a:moveTo>
                  <a:cubicBezTo>
                    <a:pt x="519" y="1235"/>
                    <a:pt x="526" y="1238"/>
                    <a:pt x="532" y="1244"/>
                  </a:cubicBezTo>
                  <a:cubicBezTo>
                    <a:pt x="694" y="1380"/>
                    <a:pt x="869" y="1528"/>
                    <a:pt x="1005" y="1690"/>
                  </a:cubicBezTo>
                  <a:cubicBezTo>
                    <a:pt x="1030" y="1721"/>
                    <a:pt x="1004" y="1759"/>
                    <a:pt x="973" y="1759"/>
                  </a:cubicBezTo>
                  <a:cubicBezTo>
                    <a:pt x="964" y="1759"/>
                    <a:pt x="955" y="1756"/>
                    <a:pt x="946" y="1749"/>
                  </a:cubicBezTo>
                  <a:cubicBezTo>
                    <a:pt x="784" y="1613"/>
                    <a:pt x="636" y="1444"/>
                    <a:pt x="493" y="1289"/>
                  </a:cubicBezTo>
                  <a:cubicBezTo>
                    <a:pt x="468" y="1264"/>
                    <a:pt x="489" y="1235"/>
                    <a:pt x="512" y="1235"/>
                  </a:cubicBezTo>
                  <a:close/>
                  <a:moveTo>
                    <a:pt x="1264" y="0"/>
                  </a:moveTo>
                  <a:cubicBezTo>
                    <a:pt x="882" y="434"/>
                    <a:pt x="487" y="849"/>
                    <a:pt x="66" y="1231"/>
                  </a:cubicBezTo>
                  <a:cubicBezTo>
                    <a:pt x="40" y="1250"/>
                    <a:pt x="20" y="1269"/>
                    <a:pt x="1" y="1295"/>
                  </a:cubicBezTo>
                  <a:lnTo>
                    <a:pt x="7" y="1295"/>
                  </a:lnTo>
                  <a:cubicBezTo>
                    <a:pt x="480" y="1606"/>
                    <a:pt x="946" y="1982"/>
                    <a:pt x="1309" y="2422"/>
                  </a:cubicBezTo>
                  <a:cubicBezTo>
                    <a:pt x="1348" y="2344"/>
                    <a:pt x="1380" y="2254"/>
                    <a:pt x="1387" y="2144"/>
                  </a:cubicBezTo>
                  <a:cubicBezTo>
                    <a:pt x="1432" y="1606"/>
                    <a:pt x="1510" y="939"/>
                    <a:pt x="1445" y="402"/>
                  </a:cubicBezTo>
                  <a:cubicBezTo>
                    <a:pt x="1426" y="233"/>
                    <a:pt x="1445" y="91"/>
                    <a:pt x="126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0"/>
            <p:cNvGrpSpPr/>
            <p:nvPr/>
          </p:nvGrpSpPr>
          <p:grpSpPr>
            <a:xfrm>
              <a:off x="4025921" y="2359848"/>
              <a:ext cx="170784" cy="149916"/>
              <a:chOff x="2789346" y="2318280"/>
              <a:chExt cx="312220" cy="274069"/>
            </a:xfrm>
          </p:grpSpPr>
          <p:sp>
            <p:nvSpPr>
              <p:cNvPr id="789" name="Google Shape;789;p20"/>
              <p:cNvSpPr/>
              <p:nvPr/>
            </p:nvSpPr>
            <p:spPr>
              <a:xfrm>
                <a:off x="2789346" y="2318280"/>
                <a:ext cx="312220" cy="274069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773" extrusionOk="0">
                    <a:moveTo>
                      <a:pt x="1651" y="117"/>
                    </a:moveTo>
                    <a:cubicBezTo>
                      <a:pt x="1664" y="137"/>
                      <a:pt x="1684" y="150"/>
                      <a:pt x="1716" y="156"/>
                    </a:cubicBezTo>
                    <a:cubicBezTo>
                      <a:pt x="2435" y="176"/>
                      <a:pt x="3018" y="791"/>
                      <a:pt x="2875" y="1523"/>
                    </a:cubicBezTo>
                    <a:cubicBezTo>
                      <a:pt x="2750" y="2173"/>
                      <a:pt x="2185" y="2599"/>
                      <a:pt x="1541" y="2599"/>
                    </a:cubicBezTo>
                    <a:cubicBezTo>
                      <a:pt x="1517" y="2599"/>
                      <a:pt x="1494" y="2599"/>
                      <a:pt x="1470" y="2598"/>
                    </a:cubicBezTo>
                    <a:cubicBezTo>
                      <a:pt x="725" y="2572"/>
                      <a:pt x="110" y="1937"/>
                      <a:pt x="324" y="1179"/>
                    </a:cubicBezTo>
                    <a:cubicBezTo>
                      <a:pt x="499" y="545"/>
                      <a:pt x="1056" y="234"/>
                      <a:pt x="1651" y="117"/>
                    </a:cubicBezTo>
                    <a:close/>
                    <a:moveTo>
                      <a:pt x="1660" y="0"/>
                    </a:moveTo>
                    <a:cubicBezTo>
                      <a:pt x="921" y="0"/>
                      <a:pt x="231" y="562"/>
                      <a:pt x="123" y="1309"/>
                    </a:cubicBezTo>
                    <a:cubicBezTo>
                      <a:pt x="0" y="2164"/>
                      <a:pt x="732" y="2766"/>
                      <a:pt x="1541" y="2772"/>
                    </a:cubicBezTo>
                    <a:cubicBezTo>
                      <a:pt x="1546" y="2773"/>
                      <a:pt x="1550" y="2773"/>
                      <a:pt x="1555" y="2773"/>
                    </a:cubicBezTo>
                    <a:cubicBezTo>
                      <a:pt x="2313" y="2773"/>
                      <a:pt x="2973" y="2230"/>
                      <a:pt x="3063" y="1464"/>
                    </a:cubicBezTo>
                    <a:cubicBezTo>
                      <a:pt x="3159" y="666"/>
                      <a:pt x="2531" y="0"/>
                      <a:pt x="1750" y="0"/>
                    </a:cubicBezTo>
                    <a:cubicBezTo>
                      <a:pt x="1739" y="0"/>
                      <a:pt x="1727" y="1"/>
                      <a:pt x="1716" y="1"/>
                    </a:cubicBezTo>
                    <a:lnTo>
                      <a:pt x="1710" y="1"/>
                    </a:lnTo>
                    <a:cubicBezTo>
                      <a:pt x="1693" y="0"/>
                      <a:pt x="1676" y="0"/>
                      <a:pt x="1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0"/>
              <p:cNvSpPr/>
              <p:nvPr/>
            </p:nvSpPr>
            <p:spPr>
              <a:xfrm>
                <a:off x="2800217" y="2329844"/>
                <a:ext cx="287412" cy="245407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83" extrusionOk="0">
                    <a:moveTo>
                      <a:pt x="1630" y="535"/>
                    </a:moveTo>
                    <a:cubicBezTo>
                      <a:pt x="1635" y="535"/>
                      <a:pt x="1640" y="536"/>
                      <a:pt x="1645" y="538"/>
                    </a:cubicBezTo>
                    <a:cubicBezTo>
                      <a:pt x="1820" y="590"/>
                      <a:pt x="2008" y="680"/>
                      <a:pt x="2131" y="816"/>
                    </a:cubicBezTo>
                    <a:cubicBezTo>
                      <a:pt x="2163" y="848"/>
                      <a:pt x="2133" y="902"/>
                      <a:pt x="2096" y="902"/>
                    </a:cubicBezTo>
                    <a:cubicBezTo>
                      <a:pt x="2089" y="902"/>
                      <a:pt x="2080" y="900"/>
                      <a:pt x="2072" y="894"/>
                    </a:cubicBezTo>
                    <a:cubicBezTo>
                      <a:pt x="1930" y="784"/>
                      <a:pt x="1794" y="680"/>
                      <a:pt x="1626" y="609"/>
                    </a:cubicBezTo>
                    <a:cubicBezTo>
                      <a:pt x="1586" y="592"/>
                      <a:pt x="1596" y="535"/>
                      <a:pt x="1630" y="535"/>
                    </a:cubicBezTo>
                    <a:close/>
                    <a:moveTo>
                      <a:pt x="1431" y="641"/>
                    </a:moveTo>
                    <a:cubicBezTo>
                      <a:pt x="1433" y="641"/>
                      <a:pt x="1435" y="641"/>
                      <a:pt x="1438" y="642"/>
                    </a:cubicBezTo>
                    <a:cubicBezTo>
                      <a:pt x="1600" y="661"/>
                      <a:pt x="1762" y="739"/>
                      <a:pt x="1878" y="855"/>
                    </a:cubicBezTo>
                    <a:cubicBezTo>
                      <a:pt x="1909" y="891"/>
                      <a:pt x="1875" y="938"/>
                      <a:pt x="1841" y="938"/>
                    </a:cubicBezTo>
                    <a:cubicBezTo>
                      <a:pt x="1831" y="938"/>
                      <a:pt x="1822" y="935"/>
                      <a:pt x="1813" y="926"/>
                    </a:cubicBezTo>
                    <a:cubicBezTo>
                      <a:pt x="1697" y="810"/>
                      <a:pt x="1580" y="732"/>
                      <a:pt x="1418" y="693"/>
                    </a:cubicBezTo>
                    <a:cubicBezTo>
                      <a:pt x="1382" y="687"/>
                      <a:pt x="1397" y="641"/>
                      <a:pt x="1431" y="641"/>
                    </a:cubicBezTo>
                    <a:close/>
                    <a:moveTo>
                      <a:pt x="1099" y="602"/>
                    </a:moveTo>
                    <a:cubicBezTo>
                      <a:pt x="1111" y="602"/>
                      <a:pt x="1123" y="604"/>
                      <a:pt x="1133" y="609"/>
                    </a:cubicBezTo>
                    <a:cubicBezTo>
                      <a:pt x="1483" y="829"/>
                      <a:pt x="1833" y="1050"/>
                      <a:pt x="2182" y="1270"/>
                    </a:cubicBezTo>
                    <a:cubicBezTo>
                      <a:pt x="2228" y="1302"/>
                      <a:pt x="2234" y="1373"/>
                      <a:pt x="2182" y="1399"/>
                    </a:cubicBezTo>
                    <a:cubicBezTo>
                      <a:pt x="1852" y="1574"/>
                      <a:pt x="1515" y="1755"/>
                      <a:pt x="1159" y="1859"/>
                    </a:cubicBezTo>
                    <a:cubicBezTo>
                      <a:pt x="1151" y="1862"/>
                      <a:pt x="1143" y="1863"/>
                      <a:pt x="1136" y="1863"/>
                    </a:cubicBezTo>
                    <a:cubicBezTo>
                      <a:pt x="1110" y="1863"/>
                      <a:pt x="1092" y="1846"/>
                      <a:pt x="1082" y="1820"/>
                    </a:cubicBezTo>
                    <a:cubicBezTo>
                      <a:pt x="1072" y="1833"/>
                      <a:pt x="1054" y="1841"/>
                      <a:pt x="1038" y="1841"/>
                    </a:cubicBezTo>
                    <a:cubicBezTo>
                      <a:pt x="1022" y="1841"/>
                      <a:pt x="1007" y="1833"/>
                      <a:pt x="1004" y="1814"/>
                    </a:cubicBezTo>
                    <a:cubicBezTo>
                      <a:pt x="933" y="1425"/>
                      <a:pt x="965" y="1037"/>
                      <a:pt x="1023" y="654"/>
                    </a:cubicBezTo>
                    <a:cubicBezTo>
                      <a:pt x="1028" y="621"/>
                      <a:pt x="1065" y="602"/>
                      <a:pt x="1099" y="602"/>
                    </a:cubicBezTo>
                    <a:close/>
                    <a:moveTo>
                      <a:pt x="1541" y="0"/>
                    </a:moveTo>
                    <a:cubicBezTo>
                      <a:pt x="946" y="117"/>
                      <a:pt x="389" y="428"/>
                      <a:pt x="214" y="1062"/>
                    </a:cubicBezTo>
                    <a:cubicBezTo>
                      <a:pt x="0" y="1820"/>
                      <a:pt x="609" y="2455"/>
                      <a:pt x="1354" y="2481"/>
                    </a:cubicBezTo>
                    <a:cubicBezTo>
                      <a:pt x="1377" y="2482"/>
                      <a:pt x="1401" y="2482"/>
                      <a:pt x="1425" y="2482"/>
                    </a:cubicBezTo>
                    <a:cubicBezTo>
                      <a:pt x="2075" y="2482"/>
                      <a:pt x="2640" y="2056"/>
                      <a:pt x="2765" y="1406"/>
                    </a:cubicBezTo>
                    <a:cubicBezTo>
                      <a:pt x="2908" y="674"/>
                      <a:pt x="2325" y="59"/>
                      <a:pt x="1606" y="39"/>
                    </a:cubicBezTo>
                    <a:cubicBezTo>
                      <a:pt x="1574" y="33"/>
                      <a:pt x="1554" y="20"/>
                      <a:pt x="1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2893023" y="2389243"/>
                <a:ext cx="128090" cy="124829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263" extrusionOk="0">
                    <a:moveTo>
                      <a:pt x="214" y="202"/>
                    </a:moveTo>
                    <a:cubicBezTo>
                      <a:pt x="492" y="377"/>
                      <a:pt x="771" y="552"/>
                      <a:pt x="1049" y="727"/>
                    </a:cubicBezTo>
                    <a:cubicBezTo>
                      <a:pt x="758" y="869"/>
                      <a:pt x="453" y="986"/>
                      <a:pt x="168" y="1135"/>
                    </a:cubicBezTo>
                    <a:cubicBezTo>
                      <a:pt x="162" y="1135"/>
                      <a:pt x="156" y="1141"/>
                      <a:pt x="149" y="1148"/>
                    </a:cubicBezTo>
                    <a:cubicBezTo>
                      <a:pt x="162" y="831"/>
                      <a:pt x="175" y="513"/>
                      <a:pt x="214" y="202"/>
                    </a:cubicBezTo>
                    <a:close/>
                    <a:moveTo>
                      <a:pt x="160" y="1"/>
                    </a:moveTo>
                    <a:cubicBezTo>
                      <a:pt x="126" y="1"/>
                      <a:pt x="89" y="20"/>
                      <a:pt x="84" y="53"/>
                    </a:cubicBezTo>
                    <a:cubicBezTo>
                      <a:pt x="26" y="436"/>
                      <a:pt x="0" y="824"/>
                      <a:pt x="65" y="1206"/>
                    </a:cubicBezTo>
                    <a:cubicBezTo>
                      <a:pt x="68" y="1230"/>
                      <a:pt x="84" y="1239"/>
                      <a:pt x="101" y="1239"/>
                    </a:cubicBezTo>
                    <a:cubicBezTo>
                      <a:pt x="117" y="1239"/>
                      <a:pt x="133" y="1231"/>
                      <a:pt x="143" y="1219"/>
                    </a:cubicBezTo>
                    <a:cubicBezTo>
                      <a:pt x="153" y="1245"/>
                      <a:pt x="171" y="1262"/>
                      <a:pt x="197" y="1262"/>
                    </a:cubicBezTo>
                    <a:cubicBezTo>
                      <a:pt x="204" y="1262"/>
                      <a:pt x="212" y="1261"/>
                      <a:pt x="220" y="1258"/>
                    </a:cubicBezTo>
                    <a:cubicBezTo>
                      <a:pt x="576" y="1154"/>
                      <a:pt x="913" y="973"/>
                      <a:pt x="1243" y="798"/>
                    </a:cubicBezTo>
                    <a:cubicBezTo>
                      <a:pt x="1295" y="772"/>
                      <a:pt x="1289" y="701"/>
                      <a:pt x="1243" y="669"/>
                    </a:cubicBezTo>
                    <a:cubicBezTo>
                      <a:pt x="894" y="449"/>
                      <a:pt x="544" y="228"/>
                      <a:pt x="194" y="8"/>
                    </a:cubicBezTo>
                    <a:cubicBezTo>
                      <a:pt x="184" y="3"/>
                      <a:pt x="172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2957365" y="2382819"/>
                <a:ext cx="56632" cy="36272"/>
              </a:xfrm>
              <a:custGeom>
                <a:avLst/>
                <a:gdLst/>
                <a:ahLst/>
                <a:cxnLst/>
                <a:rect l="l" t="t" r="r" b="b"/>
                <a:pathLst>
                  <a:path w="573" h="367" extrusionOk="0">
                    <a:moveTo>
                      <a:pt x="44" y="0"/>
                    </a:moveTo>
                    <a:cubicBezTo>
                      <a:pt x="8" y="0"/>
                      <a:pt x="0" y="55"/>
                      <a:pt x="36" y="73"/>
                    </a:cubicBezTo>
                    <a:cubicBezTo>
                      <a:pt x="204" y="144"/>
                      <a:pt x="340" y="248"/>
                      <a:pt x="482" y="358"/>
                    </a:cubicBezTo>
                    <a:cubicBezTo>
                      <a:pt x="490" y="364"/>
                      <a:pt x="499" y="366"/>
                      <a:pt x="506" y="366"/>
                    </a:cubicBezTo>
                    <a:cubicBezTo>
                      <a:pt x="543" y="366"/>
                      <a:pt x="573" y="312"/>
                      <a:pt x="541" y="280"/>
                    </a:cubicBezTo>
                    <a:cubicBezTo>
                      <a:pt x="418" y="144"/>
                      <a:pt x="230" y="60"/>
                      <a:pt x="55" y="2"/>
                    </a:cubicBezTo>
                    <a:cubicBezTo>
                      <a:pt x="51" y="1"/>
                      <a:pt x="47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2907750" y="2409208"/>
                <a:ext cx="89050" cy="93498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46" extrusionOk="0">
                    <a:moveTo>
                      <a:pt x="65" y="0"/>
                    </a:moveTo>
                    <a:cubicBezTo>
                      <a:pt x="26" y="311"/>
                      <a:pt x="13" y="629"/>
                      <a:pt x="0" y="946"/>
                    </a:cubicBezTo>
                    <a:cubicBezTo>
                      <a:pt x="7" y="939"/>
                      <a:pt x="13" y="933"/>
                      <a:pt x="19" y="933"/>
                    </a:cubicBezTo>
                    <a:cubicBezTo>
                      <a:pt x="304" y="784"/>
                      <a:pt x="609" y="667"/>
                      <a:pt x="900" y="525"/>
                    </a:cubicBezTo>
                    <a:cubicBezTo>
                      <a:pt x="622" y="350"/>
                      <a:pt x="343" y="175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0"/>
              <p:cNvSpPr/>
              <p:nvPr/>
            </p:nvSpPr>
            <p:spPr>
              <a:xfrm>
                <a:off x="2936708" y="2393098"/>
                <a:ext cx="52185" cy="2955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99" extrusionOk="0">
                    <a:moveTo>
                      <a:pt x="50" y="1"/>
                    </a:moveTo>
                    <a:cubicBezTo>
                      <a:pt x="16" y="1"/>
                      <a:pt x="1" y="47"/>
                      <a:pt x="37" y="53"/>
                    </a:cubicBezTo>
                    <a:cubicBezTo>
                      <a:pt x="199" y="92"/>
                      <a:pt x="316" y="170"/>
                      <a:pt x="432" y="286"/>
                    </a:cubicBezTo>
                    <a:cubicBezTo>
                      <a:pt x="441" y="295"/>
                      <a:pt x="450" y="298"/>
                      <a:pt x="460" y="298"/>
                    </a:cubicBezTo>
                    <a:cubicBezTo>
                      <a:pt x="494" y="298"/>
                      <a:pt x="528" y="252"/>
                      <a:pt x="497" y="222"/>
                    </a:cubicBezTo>
                    <a:cubicBezTo>
                      <a:pt x="381" y="99"/>
                      <a:pt x="219" y="21"/>
                      <a:pt x="57" y="2"/>
                    </a:cubicBezTo>
                    <a:cubicBezTo>
                      <a:pt x="54" y="1"/>
                      <a:pt x="52" y="1"/>
                      <a:pt x="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5" name="Google Shape;795;p20"/>
            <p:cNvSpPr/>
            <p:nvPr/>
          </p:nvSpPr>
          <p:spPr>
            <a:xfrm>
              <a:off x="4687683" y="2378659"/>
              <a:ext cx="58172" cy="38385"/>
            </a:xfrm>
            <a:custGeom>
              <a:avLst/>
              <a:gdLst/>
              <a:ahLst/>
              <a:cxnLst/>
              <a:rect l="l" t="t" r="r" b="b"/>
              <a:pathLst>
                <a:path w="1076" h="710" extrusionOk="0">
                  <a:moveTo>
                    <a:pt x="1030" y="1"/>
                  </a:moveTo>
                  <a:cubicBezTo>
                    <a:pt x="875" y="137"/>
                    <a:pt x="752" y="286"/>
                    <a:pt x="635" y="461"/>
                  </a:cubicBezTo>
                  <a:cubicBezTo>
                    <a:pt x="626" y="470"/>
                    <a:pt x="611" y="479"/>
                    <a:pt x="595" y="479"/>
                  </a:cubicBezTo>
                  <a:cubicBezTo>
                    <a:pt x="589" y="479"/>
                    <a:pt x="583" y="477"/>
                    <a:pt x="577" y="474"/>
                  </a:cubicBezTo>
                  <a:cubicBezTo>
                    <a:pt x="409" y="357"/>
                    <a:pt x="247" y="228"/>
                    <a:pt x="104" y="79"/>
                  </a:cubicBezTo>
                  <a:cubicBezTo>
                    <a:pt x="66" y="130"/>
                    <a:pt x="27" y="189"/>
                    <a:pt x="1" y="247"/>
                  </a:cubicBezTo>
                  <a:cubicBezTo>
                    <a:pt x="98" y="318"/>
                    <a:pt x="189" y="389"/>
                    <a:pt x="279" y="461"/>
                  </a:cubicBezTo>
                  <a:cubicBezTo>
                    <a:pt x="350" y="519"/>
                    <a:pt x="480" y="687"/>
                    <a:pt x="571" y="707"/>
                  </a:cubicBezTo>
                  <a:cubicBezTo>
                    <a:pt x="579" y="709"/>
                    <a:pt x="586" y="710"/>
                    <a:pt x="594" y="710"/>
                  </a:cubicBezTo>
                  <a:cubicBezTo>
                    <a:pt x="719" y="710"/>
                    <a:pt x="814" y="475"/>
                    <a:pt x="869" y="389"/>
                  </a:cubicBezTo>
                  <a:cubicBezTo>
                    <a:pt x="933" y="286"/>
                    <a:pt x="1005" y="176"/>
                    <a:pt x="1076" y="66"/>
                  </a:cubicBezTo>
                  <a:cubicBezTo>
                    <a:pt x="1063" y="46"/>
                    <a:pt x="1043" y="27"/>
                    <a:pt x="1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529820" y="2336653"/>
              <a:ext cx="388279" cy="284803"/>
            </a:xfrm>
            <a:custGeom>
              <a:avLst/>
              <a:gdLst/>
              <a:ahLst/>
              <a:cxnLst/>
              <a:rect l="l" t="t" r="r" b="b"/>
              <a:pathLst>
                <a:path w="7182" h="5268" extrusionOk="0">
                  <a:moveTo>
                    <a:pt x="1659" y="4573"/>
                  </a:moveTo>
                  <a:cubicBezTo>
                    <a:pt x="1681" y="4573"/>
                    <a:pt x="1705" y="4593"/>
                    <a:pt x="1697" y="4618"/>
                  </a:cubicBezTo>
                  <a:cubicBezTo>
                    <a:pt x="1664" y="4702"/>
                    <a:pt x="1619" y="4786"/>
                    <a:pt x="1580" y="4871"/>
                  </a:cubicBezTo>
                  <a:cubicBezTo>
                    <a:pt x="1576" y="4879"/>
                    <a:pt x="1568" y="4883"/>
                    <a:pt x="1560" y="4883"/>
                  </a:cubicBezTo>
                  <a:cubicBezTo>
                    <a:pt x="1544" y="4883"/>
                    <a:pt x="1526" y="4868"/>
                    <a:pt x="1535" y="4851"/>
                  </a:cubicBezTo>
                  <a:cubicBezTo>
                    <a:pt x="1561" y="4760"/>
                    <a:pt x="1593" y="4676"/>
                    <a:pt x="1632" y="4592"/>
                  </a:cubicBezTo>
                  <a:cubicBezTo>
                    <a:pt x="1637" y="4579"/>
                    <a:pt x="1647" y="4573"/>
                    <a:pt x="1659" y="4573"/>
                  </a:cubicBezTo>
                  <a:close/>
                  <a:moveTo>
                    <a:pt x="1448" y="4608"/>
                  </a:moveTo>
                  <a:cubicBezTo>
                    <a:pt x="1467" y="4608"/>
                    <a:pt x="1485" y="4623"/>
                    <a:pt x="1477" y="4644"/>
                  </a:cubicBezTo>
                  <a:cubicBezTo>
                    <a:pt x="1451" y="4754"/>
                    <a:pt x="1438" y="4851"/>
                    <a:pt x="1457" y="4955"/>
                  </a:cubicBezTo>
                  <a:cubicBezTo>
                    <a:pt x="1457" y="4974"/>
                    <a:pt x="1444" y="4984"/>
                    <a:pt x="1432" y="4984"/>
                  </a:cubicBezTo>
                  <a:cubicBezTo>
                    <a:pt x="1423" y="4984"/>
                    <a:pt x="1415" y="4979"/>
                    <a:pt x="1412" y="4968"/>
                  </a:cubicBezTo>
                  <a:cubicBezTo>
                    <a:pt x="1373" y="4858"/>
                    <a:pt x="1373" y="4728"/>
                    <a:pt x="1418" y="4625"/>
                  </a:cubicBezTo>
                  <a:cubicBezTo>
                    <a:pt x="1425" y="4613"/>
                    <a:pt x="1437" y="4608"/>
                    <a:pt x="1448" y="4608"/>
                  </a:cubicBezTo>
                  <a:close/>
                  <a:moveTo>
                    <a:pt x="5400" y="2125"/>
                  </a:moveTo>
                  <a:cubicBezTo>
                    <a:pt x="5421" y="2125"/>
                    <a:pt x="5443" y="2135"/>
                    <a:pt x="5453" y="2157"/>
                  </a:cubicBezTo>
                  <a:cubicBezTo>
                    <a:pt x="5822" y="3031"/>
                    <a:pt x="6133" y="4262"/>
                    <a:pt x="5867" y="5207"/>
                  </a:cubicBezTo>
                  <a:cubicBezTo>
                    <a:pt x="5865" y="5215"/>
                    <a:pt x="5858" y="5219"/>
                    <a:pt x="5852" y="5219"/>
                  </a:cubicBezTo>
                  <a:cubicBezTo>
                    <a:pt x="5844" y="5219"/>
                    <a:pt x="5835" y="5212"/>
                    <a:pt x="5835" y="5201"/>
                  </a:cubicBezTo>
                  <a:cubicBezTo>
                    <a:pt x="5790" y="4663"/>
                    <a:pt x="5848" y="4139"/>
                    <a:pt x="5764" y="3601"/>
                  </a:cubicBezTo>
                  <a:cubicBezTo>
                    <a:pt x="5679" y="3109"/>
                    <a:pt x="5537" y="2643"/>
                    <a:pt x="5349" y="2190"/>
                  </a:cubicBezTo>
                  <a:cubicBezTo>
                    <a:pt x="5333" y="2150"/>
                    <a:pt x="5366" y="2125"/>
                    <a:pt x="5400" y="2125"/>
                  </a:cubicBezTo>
                  <a:close/>
                  <a:moveTo>
                    <a:pt x="4792" y="1"/>
                  </a:moveTo>
                  <a:cubicBezTo>
                    <a:pt x="4831" y="428"/>
                    <a:pt x="4643" y="856"/>
                    <a:pt x="4242" y="1108"/>
                  </a:cubicBezTo>
                  <a:cubicBezTo>
                    <a:pt x="4236" y="1112"/>
                    <a:pt x="4231" y="1114"/>
                    <a:pt x="4225" y="1114"/>
                  </a:cubicBezTo>
                  <a:cubicBezTo>
                    <a:pt x="4204" y="1114"/>
                    <a:pt x="4185" y="1088"/>
                    <a:pt x="4190" y="1063"/>
                  </a:cubicBezTo>
                  <a:lnTo>
                    <a:pt x="4190" y="1063"/>
                  </a:lnTo>
                  <a:cubicBezTo>
                    <a:pt x="4180" y="1083"/>
                    <a:pt x="4158" y="1094"/>
                    <a:pt x="4137" y="1094"/>
                  </a:cubicBezTo>
                  <a:cubicBezTo>
                    <a:pt x="4117" y="1094"/>
                    <a:pt x="4099" y="1085"/>
                    <a:pt x="4093" y="1063"/>
                  </a:cubicBezTo>
                  <a:cubicBezTo>
                    <a:pt x="4080" y="1011"/>
                    <a:pt x="4061" y="972"/>
                    <a:pt x="4041" y="927"/>
                  </a:cubicBezTo>
                  <a:cubicBezTo>
                    <a:pt x="3931" y="1095"/>
                    <a:pt x="3827" y="1257"/>
                    <a:pt x="3717" y="1425"/>
                  </a:cubicBezTo>
                  <a:cubicBezTo>
                    <a:pt x="3691" y="1464"/>
                    <a:pt x="3633" y="1613"/>
                    <a:pt x="3568" y="1613"/>
                  </a:cubicBezTo>
                  <a:cubicBezTo>
                    <a:pt x="3566" y="1613"/>
                    <a:pt x="3564" y="1614"/>
                    <a:pt x="3562" y="1614"/>
                  </a:cubicBezTo>
                  <a:cubicBezTo>
                    <a:pt x="3492" y="1614"/>
                    <a:pt x="3418" y="1515"/>
                    <a:pt x="3374" y="1484"/>
                  </a:cubicBezTo>
                  <a:cubicBezTo>
                    <a:pt x="3212" y="1348"/>
                    <a:pt x="3050" y="1212"/>
                    <a:pt x="2901" y="1063"/>
                  </a:cubicBezTo>
                  <a:cubicBezTo>
                    <a:pt x="2882" y="1115"/>
                    <a:pt x="2863" y="1166"/>
                    <a:pt x="2843" y="1218"/>
                  </a:cubicBezTo>
                  <a:cubicBezTo>
                    <a:pt x="2834" y="1239"/>
                    <a:pt x="2814" y="1249"/>
                    <a:pt x="2794" y="1249"/>
                  </a:cubicBezTo>
                  <a:cubicBezTo>
                    <a:pt x="2771" y="1249"/>
                    <a:pt x="2749" y="1234"/>
                    <a:pt x="2752" y="1205"/>
                  </a:cubicBezTo>
                  <a:cubicBezTo>
                    <a:pt x="2500" y="1011"/>
                    <a:pt x="2312" y="752"/>
                    <a:pt x="2202" y="448"/>
                  </a:cubicBezTo>
                  <a:cubicBezTo>
                    <a:pt x="2157" y="331"/>
                    <a:pt x="2111" y="189"/>
                    <a:pt x="2098" y="46"/>
                  </a:cubicBezTo>
                  <a:cubicBezTo>
                    <a:pt x="460" y="1186"/>
                    <a:pt x="78" y="3070"/>
                    <a:pt x="0" y="4968"/>
                  </a:cubicBezTo>
                  <a:cubicBezTo>
                    <a:pt x="0" y="4974"/>
                    <a:pt x="0" y="4981"/>
                    <a:pt x="0" y="4987"/>
                  </a:cubicBezTo>
                  <a:cubicBezTo>
                    <a:pt x="389" y="5032"/>
                    <a:pt x="777" y="5071"/>
                    <a:pt x="1166" y="5104"/>
                  </a:cubicBezTo>
                  <a:cubicBezTo>
                    <a:pt x="1172" y="4579"/>
                    <a:pt x="1231" y="4061"/>
                    <a:pt x="1321" y="3543"/>
                  </a:cubicBezTo>
                  <a:cubicBezTo>
                    <a:pt x="1386" y="3161"/>
                    <a:pt x="1405" y="2494"/>
                    <a:pt x="1684" y="2203"/>
                  </a:cubicBezTo>
                  <a:cubicBezTo>
                    <a:pt x="1693" y="2194"/>
                    <a:pt x="1703" y="2190"/>
                    <a:pt x="1713" y="2190"/>
                  </a:cubicBezTo>
                  <a:cubicBezTo>
                    <a:pt x="1745" y="2190"/>
                    <a:pt x="1772" y="2231"/>
                    <a:pt x="1742" y="2261"/>
                  </a:cubicBezTo>
                  <a:cubicBezTo>
                    <a:pt x="1580" y="2442"/>
                    <a:pt x="1548" y="2805"/>
                    <a:pt x="1503" y="3025"/>
                  </a:cubicBezTo>
                  <a:cubicBezTo>
                    <a:pt x="1457" y="3232"/>
                    <a:pt x="1418" y="3433"/>
                    <a:pt x="1386" y="3640"/>
                  </a:cubicBezTo>
                  <a:cubicBezTo>
                    <a:pt x="1308" y="4126"/>
                    <a:pt x="1269" y="4618"/>
                    <a:pt x="1231" y="5110"/>
                  </a:cubicBezTo>
                  <a:cubicBezTo>
                    <a:pt x="2359" y="5210"/>
                    <a:pt x="3486" y="5267"/>
                    <a:pt x="4615" y="5267"/>
                  </a:cubicBezTo>
                  <a:cubicBezTo>
                    <a:pt x="5468" y="5267"/>
                    <a:pt x="6323" y="5234"/>
                    <a:pt x="7182" y="5162"/>
                  </a:cubicBezTo>
                  <a:cubicBezTo>
                    <a:pt x="7175" y="5156"/>
                    <a:pt x="7169" y="5143"/>
                    <a:pt x="7169" y="5130"/>
                  </a:cubicBezTo>
                  <a:cubicBezTo>
                    <a:pt x="7065" y="4048"/>
                    <a:pt x="6923" y="2999"/>
                    <a:pt x="6450" y="2008"/>
                  </a:cubicBezTo>
                  <a:cubicBezTo>
                    <a:pt x="6062" y="1199"/>
                    <a:pt x="5492" y="545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647082" y="2314271"/>
              <a:ext cx="69363" cy="83040"/>
            </a:xfrm>
            <a:custGeom>
              <a:avLst/>
              <a:gdLst/>
              <a:ahLst/>
              <a:cxnLst/>
              <a:rect l="l" t="t" r="r" b="b"/>
              <a:pathLst>
                <a:path w="1283" h="1536" extrusionOk="0">
                  <a:moveTo>
                    <a:pt x="91" y="0"/>
                  </a:moveTo>
                  <a:cubicBezTo>
                    <a:pt x="91" y="7"/>
                    <a:pt x="91" y="13"/>
                    <a:pt x="85" y="20"/>
                  </a:cubicBezTo>
                  <a:cubicBezTo>
                    <a:pt x="27" y="123"/>
                    <a:pt x="7" y="240"/>
                    <a:pt x="1" y="357"/>
                  </a:cubicBezTo>
                  <a:cubicBezTo>
                    <a:pt x="14" y="369"/>
                    <a:pt x="20" y="389"/>
                    <a:pt x="1" y="402"/>
                  </a:cubicBezTo>
                  <a:cubicBezTo>
                    <a:pt x="20" y="823"/>
                    <a:pt x="324" y="1263"/>
                    <a:pt x="596" y="1535"/>
                  </a:cubicBezTo>
                  <a:cubicBezTo>
                    <a:pt x="661" y="1224"/>
                    <a:pt x="965" y="952"/>
                    <a:pt x="1283" y="901"/>
                  </a:cubicBezTo>
                  <a:cubicBezTo>
                    <a:pt x="1017" y="790"/>
                    <a:pt x="771" y="641"/>
                    <a:pt x="545" y="473"/>
                  </a:cubicBezTo>
                  <a:cubicBezTo>
                    <a:pt x="389" y="350"/>
                    <a:pt x="162" y="201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695036" y="2363954"/>
              <a:ext cx="44872" cy="35087"/>
            </a:xfrm>
            <a:custGeom>
              <a:avLst/>
              <a:gdLst/>
              <a:ahLst/>
              <a:cxnLst/>
              <a:rect l="l" t="t" r="r" b="b"/>
              <a:pathLst>
                <a:path w="830" h="649" extrusionOk="0">
                  <a:moveTo>
                    <a:pt x="499" y="1"/>
                  </a:moveTo>
                  <a:cubicBezTo>
                    <a:pt x="499" y="1"/>
                    <a:pt x="493" y="7"/>
                    <a:pt x="493" y="7"/>
                  </a:cubicBezTo>
                  <a:cubicBezTo>
                    <a:pt x="493" y="14"/>
                    <a:pt x="486" y="27"/>
                    <a:pt x="474" y="33"/>
                  </a:cubicBezTo>
                  <a:cubicBezTo>
                    <a:pt x="312" y="85"/>
                    <a:pt x="156" y="156"/>
                    <a:pt x="33" y="279"/>
                  </a:cubicBezTo>
                  <a:cubicBezTo>
                    <a:pt x="20" y="286"/>
                    <a:pt x="7" y="299"/>
                    <a:pt x="1" y="312"/>
                  </a:cubicBezTo>
                  <a:cubicBezTo>
                    <a:pt x="143" y="428"/>
                    <a:pt x="292" y="545"/>
                    <a:pt x="448" y="649"/>
                  </a:cubicBezTo>
                  <a:cubicBezTo>
                    <a:pt x="551" y="480"/>
                    <a:pt x="681" y="338"/>
                    <a:pt x="830" y="202"/>
                  </a:cubicBezTo>
                  <a:cubicBezTo>
                    <a:pt x="752" y="124"/>
                    <a:pt x="655" y="53"/>
                    <a:pt x="545" y="1"/>
                  </a:cubicBezTo>
                  <a:cubicBezTo>
                    <a:pt x="545" y="1"/>
                    <a:pt x="538" y="7"/>
                    <a:pt x="538" y="7"/>
                  </a:cubicBezTo>
                  <a:cubicBezTo>
                    <a:pt x="533" y="10"/>
                    <a:pt x="528" y="12"/>
                    <a:pt x="522" y="12"/>
                  </a:cubicBezTo>
                  <a:cubicBezTo>
                    <a:pt x="515" y="12"/>
                    <a:pt x="507" y="9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4728284" y="2307621"/>
              <a:ext cx="63794" cy="86879"/>
            </a:xfrm>
            <a:custGeom>
              <a:avLst/>
              <a:gdLst/>
              <a:ahLst/>
              <a:cxnLst/>
              <a:rect l="l" t="t" r="r" b="b"/>
              <a:pathLst>
                <a:path w="1180" h="1607" extrusionOk="0">
                  <a:moveTo>
                    <a:pt x="830" y="0"/>
                  </a:moveTo>
                  <a:lnTo>
                    <a:pt x="830" y="0"/>
                  </a:lnTo>
                  <a:cubicBezTo>
                    <a:pt x="642" y="382"/>
                    <a:pt x="344" y="732"/>
                    <a:pt x="1" y="991"/>
                  </a:cubicBezTo>
                  <a:cubicBezTo>
                    <a:pt x="254" y="1082"/>
                    <a:pt x="448" y="1315"/>
                    <a:pt x="519" y="1574"/>
                  </a:cubicBezTo>
                  <a:cubicBezTo>
                    <a:pt x="519" y="1580"/>
                    <a:pt x="519" y="1593"/>
                    <a:pt x="519" y="1600"/>
                  </a:cubicBezTo>
                  <a:lnTo>
                    <a:pt x="519" y="1606"/>
                  </a:lnTo>
                  <a:cubicBezTo>
                    <a:pt x="526" y="1600"/>
                    <a:pt x="526" y="1593"/>
                    <a:pt x="532" y="1593"/>
                  </a:cubicBezTo>
                  <a:cubicBezTo>
                    <a:pt x="1031" y="1192"/>
                    <a:pt x="1180" y="557"/>
                    <a:pt x="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655516" y="2304810"/>
              <a:ext cx="113099" cy="55036"/>
            </a:xfrm>
            <a:custGeom>
              <a:avLst/>
              <a:gdLst/>
              <a:ahLst/>
              <a:cxnLst/>
              <a:rect l="l" t="t" r="r" b="b"/>
              <a:pathLst>
                <a:path w="2092" h="1018" extrusionOk="0">
                  <a:moveTo>
                    <a:pt x="2053" y="1"/>
                  </a:moveTo>
                  <a:cubicBezTo>
                    <a:pt x="1975" y="39"/>
                    <a:pt x="1891" y="72"/>
                    <a:pt x="1800" y="98"/>
                  </a:cubicBezTo>
                  <a:cubicBezTo>
                    <a:pt x="1504" y="191"/>
                    <a:pt x="1195" y="235"/>
                    <a:pt x="886" y="235"/>
                  </a:cubicBezTo>
                  <a:cubicBezTo>
                    <a:pt x="594" y="235"/>
                    <a:pt x="302" y="196"/>
                    <a:pt x="19" y="124"/>
                  </a:cubicBezTo>
                  <a:cubicBezTo>
                    <a:pt x="13" y="130"/>
                    <a:pt x="6" y="137"/>
                    <a:pt x="0" y="143"/>
                  </a:cubicBezTo>
                  <a:cubicBezTo>
                    <a:pt x="104" y="370"/>
                    <a:pt x="414" y="551"/>
                    <a:pt x="609" y="680"/>
                  </a:cubicBezTo>
                  <a:cubicBezTo>
                    <a:pt x="797" y="810"/>
                    <a:pt x="1004" y="914"/>
                    <a:pt x="1217" y="1011"/>
                  </a:cubicBezTo>
                  <a:lnTo>
                    <a:pt x="1230" y="1011"/>
                  </a:lnTo>
                  <a:cubicBezTo>
                    <a:pt x="1243" y="1011"/>
                    <a:pt x="1256" y="1017"/>
                    <a:pt x="1269" y="1017"/>
                  </a:cubicBezTo>
                  <a:cubicBezTo>
                    <a:pt x="1593" y="713"/>
                    <a:pt x="1859" y="389"/>
                    <a:pt x="2092" y="7"/>
                  </a:cubicBezTo>
                  <a:lnTo>
                    <a:pt x="2092" y="7"/>
                  </a:lnTo>
                  <a:cubicBezTo>
                    <a:pt x="2085" y="13"/>
                    <a:pt x="2079" y="13"/>
                    <a:pt x="2072" y="20"/>
                  </a:cubicBezTo>
                  <a:cubicBezTo>
                    <a:pt x="2066" y="13"/>
                    <a:pt x="2066" y="13"/>
                    <a:pt x="2059" y="7"/>
                  </a:cubicBezTo>
                  <a:cubicBezTo>
                    <a:pt x="2059" y="7"/>
                    <a:pt x="2059" y="7"/>
                    <a:pt x="2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864847" y="2096020"/>
              <a:ext cx="27356" cy="53414"/>
            </a:xfrm>
            <a:custGeom>
              <a:avLst/>
              <a:gdLst/>
              <a:ahLst/>
              <a:cxnLst/>
              <a:rect l="l" t="t" r="r" b="b"/>
              <a:pathLst>
                <a:path w="506" h="988" extrusionOk="0">
                  <a:moveTo>
                    <a:pt x="67" y="0"/>
                  </a:moveTo>
                  <a:cubicBezTo>
                    <a:pt x="52" y="0"/>
                    <a:pt x="36" y="1"/>
                    <a:pt x="20" y="3"/>
                  </a:cubicBezTo>
                  <a:cubicBezTo>
                    <a:pt x="33" y="333"/>
                    <a:pt x="33" y="664"/>
                    <a:pt x="1" y="987"/>
                  </a:cubicBezTo>
                  <a:cubicBezTo>
                    <a:pt x="266" y="974"/>
                    <a:pt x="506" y="780"/>
                    <a:pt x="506" y="489"/>
                  </a:cubicBezTo>
                  <a:cubicBezTo>
                    <a:pt x="506" y="239"/>
                    <a:pt x="316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818137" y="2451482"/>
              <a:ext cx="43250" cy="167378"/>
            </a:xfrm>
            <a:custGeom>
              <a:avLst/>
              <a:gdLst/>
              <a:ahLst/>
              <a:cxnLst/>
              <a:rect l="l" t="t" r="r" b="b"/>
              <a:pathLst>
                <a:path w="800" h="3096" extrusionOk="0">
                  <a:moveTo>
                    <a:pt x="67" y="1"/>
                  </a:moveTo>
                  <a:cubicBezTo>
                    <a:pt x="33" y="1"/>
                    <a:pt x="0" y="26"/>
                    <a:pt x="16" y="66"/>
                  </a:cubicBezTo>
                  <a:cubicBezTo>
                    <a:pt x="204" y="519"/>
                    <a:pt x="346" y="985"/>
                    <a:pt x="431" y="1477"/>
                  </a:cubicBezTo>
                  <a:cubicBezTo>
                    <a:pt x="515" y="2015"/>
                    <a:pt x="457" y="2539"/>
                    <a:pt x="502" y="3077"/>
                  </a:cubicBezTo>
                  <a:cubicBezTo>
                    <a:pt x="502" y="3088"/>
                    <a:pt x="511" y="3095"/>
                    <a:pt x="519" y="3095"/>
                  </a:cubicBezTo>
                  <a:cubicBezTo>
                    <a:pt x="525" y="3095"/>
                    <a:pt x="532" y="3091"/>
                    <a:pt x="534" y="3083"/>
                  </a:cubicBezTo>
                  <a:cubicBezTo>
                    <a:pt x="800" y="2138"/>
                    <a:pt x="489" y="907"/>
                    <a:pt x="120" y="33"/>
                  </a:cubicBezTo>
                  <a:cubicBezTo>
                    <a:pt x="110" y="11"/>
                    <a:pt x="88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506682" y="1949456"/>
              <a:ext cx="363139" cy="361896"/>
            </a:xfrm>
            <a:custGeom>
              <a:avLst/>
              <a:gdLst/>
              <a:ahLst/>
              <a:cxnLst/>
              <a:rect l="l" t="t" r="r" b="b"/>
              <a:pathLst>
                <a:path w="6717" h="6694" extrusionOk="0">
                  <a:moveTo>
                    <a:pt x="5834" y="4629"/>
                  </a:moveTo>
                  <a:cubicBezTo>
                    <a:pt x="5852" y="4629"/>
                    <a:pt x="5868" y="4648"/>
                    <a:pt x="5855" y="4670"/>
                  </a:cubicBezTo>
                  <a:cubicBezTo>
                    <a:pt x="5816" y="4760"/>
                    <a:pt x="5764" y="4845"/>
                    <a:pt x="5719" y="4922"/>
                  </a:cubicBezTo>
                  <a:cubicBezTo>
                    <a:pt x="5715" y="4931"/>
                    <a:pt x="5708" y="4934"/>
                    <a:pt x="5702" y="4934"/>
                  </a:cubicBezTo>
                  <a:cubicBezTo>
                    <a:pt x="5689" y="4934"/>
                    <a:pt x="5676" y="4920"/>
                    <a:pt x="5680" y="4903"/>
                  </a:cubicBezTo>
                  <a:cubicBezTo>
                    <a:pt x="5719" y="4819"/>
                    <a:pt x="5764" y="4728"/>
                    <a:pt x="5810" y="4644"/>
                  </a:cubicBezTo>
                  <a:cubicBezTo>
                    <a:pt x="5816" y="4633"/>
                    <a:pt x="5825" y="4629"/>
                    <a:pt x="5834" y="4629"/>
                  </a:cubicBezTo>
                  <a:close/>
                  <a:moveTo>
                    <a:pt x="5897" y="4715"/>
                  </a:moveTo>
                  <a:cubicBezTo>
                    <a:pt x="5912" y="4715"/>
                    <a:pt x="5929" y="4726"/>
                    <a:pt x="5933" y="4741"/>
                  </a:cubicBezTo>
                  <a:cubicBezTo>
                    <a:pt x="5959" y="4948"/>
                    <a:pt x="5810" y="5188"/>
                    <a:pt x="5628" y="5285"/>
                  </a:cubicBezTo>
                  <a:cubicBezTo>
                    <a:pt x="5626" y="5286"/>
                    <a:pt x="5625" y="5286"/>
                    <a:pt x="5623" y="5286"/>
                  </a:cubicBezTo>
                  <a:cubicBezTo>
                    <a:pt x="5612" y="5286"/>
                    <a:pt x="5604" y="5271"/>
                    <a:pt x="5615" y="5265"/>
                  </a:cubicBezTo>
                  <a:cubicBezTo>
                    <a:pt x="5693" y="5194"/>
                    <a:pt x="5758" y="5123"/>
                    <a:pt x="5803" y="5026"/>
                  </a:cubicBezTo>
                  <a:cubicBezTo>
                    <a:pt x="5855" y="4935"/>
                    <a:pt x="5861" y="4838"/>
                    <a:pt x="5874" y="4734"/>
                  </a:cubicBezTo>
                  <a:cubicBezTo>
                    <a:pt x="5877" y="4721"/>
                    <a:pt x="5887" y="4715"/>
                    <a:pt x="5897" y="4715"/>
                  </a:cubicBezTo>
                  <a:close/>
                  <a:moveTo>
                    <a:pt x="4909" y="1"/>
                  </a:moveTo>
                  <a:cubicBezTo>
                    <a:pt x="3995" y="1012"/>
                    <a:pt x="2579" y="1466"/>
                    <a:pt x="1210" y="1466"/>
                  </a:cubicBezTo>
                  <a:cubicBezTo>
                    <a:pt x="825" y="1466"/>
                    <a:pt x="444" y="1430"/>
                    <a:pt x="79" y="1361"/>
                  </a:cubicBezTo>
                  <a:lnTo>
                    <a:pt x="79" y="1361"/>
                  </a:lnTo>
                  <a:cubicBezTo>
                    <a:pt x="117" y="2494"/>
                    <a:pt x="1" y="3640"/>
                    <a:pt x="486" y="4709"/>
                  </a:cubicBezTo>
                  <a:cubicBezTo>
                    <a:pt x="1005" y="5822"/>
                    <a:pt x="2151" y="6580"/>
                    <a:pt x="3362" y="6684"/>
                  </a:cubicBezTo>
                  <a:cubicBezTo>
                    <a:pt x="3445" y="6690"/>
                    <a:pt x="3528" y="6693"/>
                    <a:pt x="3609" y="6693"/>
                  </a:cubicBezTo>
                  <a:cubicBezTo>
                    <a:pt x="4733" y="6693"/>
                    <a:pt x="5682" y="6077"/>
                    <a:pt x="6159" y="5039"/>
                  </a:cubicBezTo>
                  <a:cubicBezTo>
                    <a:pt x="6716" y="3821"/>
                    <a:pt x="6515" y="2474"/>
                    <a:pt x="6373" y="1192"/>
                  </a:cubicBezTo>
                  <a:cubicBezTo>
                    <a:pt x="6373" y="1186"/>
                    <a:pt x="6373" y="1186"/>
                    <a:pt x="6373" y="1179"/>
                  </a:cubicBezTo>
                  <a:cubicBezTo>
                    <a:pt x="5719" y="1056"/>
                    <a:pt x="5175" y="616"/>
                    <a:pt x="4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813487" y="2199658"/>
              <a:ext cx="10488" cy="16597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59" y="1"/>
                  </a:moveTo>
                  <a:cubicBezTo>
                    <a:pt x="150" y="1"/>
                    <a:pt x="141" y="5"/>
                    <a:pt x="135" y="16"/>
                  </a:cubicBezTo>
                  <a:cubicBezTo>
                    <a:pt x="89" y="100"/>
                    <a:pt x="44" y="191"/>
                    <a:pt x="5" y="275"/>
                  </a:cubicBezTo>
                  <a:cubicBezTo>
                    <a:pt x="1" y="292"/>
                    <a:pt x="14" y="306"/>
                    <a:pt x="27" y="306"/>
                  </a:cubicBezTo>
                  <a:cubicBezTo>
                    <a:pt x="33" y="306"/>
                    <a:pt x="40" y="303"/>
                    <a:pt x="44" y="294"/>
                  </a:cubicBezTo>
                  <a:cubicBezTo>
                    <a:pt x="89" y="217"/>
                    <a:pt x="141" y="132"/>
                    <a:pt x="180" y="42"/>
                  </a:cubicBezTo>
                  <a:cubicBezTo>
                    <a:pt x="193" y="20"/>
                    <a:pt x="177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4809649" y="2204362"/>
              <a:ext cx="19192" cy="30924"/>
            </a:xfrm>
            <a:custGeom>
              <a:avLst/>
              <a:gdLst/>
              <a:ahLst/>
              <a:cxnLst/>
              <a:rect l="l" t="t" r="r" b="b"/>
              <a:pathLst>
                <a:path w="355" h="572" extrusionOk="0">
                  <a:moveTo>
                    <a:pt x="293" y="0"/>
                  </a:moveTo>
                  <a:cubicBezTo>
                    <a:pt x="283" y="0"/>
                    <a:pt x="273" y="6"/>
                    <a:pt x="270" y="19"/>
                  </a:cubicBezTo>
                  <a:cubicBezTo>
                    <a:pt x="257" y="123"/>
                    <a:pt x="251" y="220"/>
                    <a:pt x="199" y="311"/>
                  </a:cubicBezTo>
                  <a:cubicBezTo>
                    <a:pt x="154" y="408"/>
                    <a:pt x="89" y="479"/>
                    <a:pt x="11" y="550"/>
                  </a:cubicBezTo>
                  <a:cubicBezTo>
                    <a:pt x="0" y="556"/>
                    <a:pt x="8" y="571"/>
                    <a:pt x="19" y="571"/>
                  </a:cubicBezTo>
                  <a:cubicBezTo>
                    <a:pt x="21" y="571"/>
                    <a:pt x="22" y="571"/>
                    <a:pt x="24" y="570"/>
                  </a:cubicBezTo>
                  <a:cubicBezTo>
                    <a:pt x="206" y="473"/>
                    <a:pt x="355" y="233"/>
                    <a:pt x="329" y="26"/>
                  </a:cubicBezTo>
                  <a:cubicBezTo>
                    <a:pt x="325" y="11"/>
                    <a:pt x="30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4768561" y="2303404"/>
              <a:ext cx="3190" cy="1784"/>
            </a:xfrm>
            <a:custGeom>
              <a:avLst/>
              <a:gdLst/>
              <a:ahLst/>
              <a:cxnLst/>
              <a:rect l="l" t="t" r="r" b="b"/>
              <a:pathLst>
                <a:path w="59" h="33" extrusionOk="0">
                  <a:moveTo>
                    <a:pt x="46" y="1"/>
                  </a:moveTo>
                  <a:cubicBezTo>
                    <a:pt x="33" y="1"/>
                    <a:pt x="20" y="7"/>
                    <a:pt x="7" y="20"/>
                  </a:cubicBezTo>
                  <a:cubicBezTo>
                    <a:pt x="7" y="27"/>
                    <a:pt x="1" y="33"/>
                    <a:pt x="1" y="33"/>
                  </a:cubicBezTo>
                  <a:cubicBezTo>
                    <a:pt x="20" y="27"/>
                    <a:pt x="40" y="14"/>
                    <a:pt x="59" y="7"/>
                  </a:cubicBezTo>
                  <a:cubicBezTo>
                    <a:pt x="53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4729852" y="1840791"/>
              <a:ext cx="26274" cy="19787"/>
            </a:xfrm>
            <a:custGeom>
              <a:avLst/>
              <a:gdLst/>
              <a:ahLst/>
              <a:cxnLst/>
              <a:rect l="l" t="t" r="r" b="b"/>
              <a:pathLst>
                <a:path w="486" h="366" extrusionOk="0">
                  <a:moveTo>
                    <a:pt x="22" y="1"/>
                  </a:moveTo>
                  <a:cubicBezTo>
                    <a:pt x="8" y="1"/>
                    <a:pt x="1" y="30"/>
                    <a:pt x="17" y="36"/>
                  </a:cubicBezTo>
                  <a:cubicBezTo>
                    <a:pt x="173" y="126"/>
                    <a:pt x="302" y="223"/>
                    <a:pt x="432" y="359"/>
                  </a:cubicBezTo>
                  <a:cubicBezTo>
                    <a:pt x="437" y="363"/>
                    <a:pt x="443" y="365"/>
                    <a:pt x="449" y="365"/>
                  </a:cubicBezTo>
                  <a:cubicBezTo>
                    <a:pt x="469" y="365"/>
                    <a:pt x="486" y="341"/>
                    <a:pt x="471" y="320"/>
                  </a:cubicBezTo>
                  <a:cubicBezTo>
                    <a:pt x="361" y="178"/>
                    <a:pt x="199" y="61"/>
                    <a:pt x="30" y="3"/>
                  </a:cubicBezTo>
                  <a:cubicBezTo>
                    <a:pt x="28" y="1"/>
                    <a:pt x="25" y="1"/>
                    <a:pt x="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4722338" y="1831816"/>
              <a:ext cx="33519" cy="17408"/>
            </a:xfrm>
            <a:custGeom>
              <a:avLst/>
              <a:gdLst/>
              <a:ahLst/>
              <a:cxnLst/>
              <a:rect l="l" t="t" r="r" b="b"/>
              <a:pathLst>
                <a:path w="620" h="322" extrusionOk="0">
                  <a:moveTo>
                    <a:pt x="52" y="1"/>
                  </a:moveTo>
                  <a:cubicBezTo>
                    <a:pt x="46" y="1"/>
                    <a:pt x="39" y="1"/>
                    <a:pt x="33" y="1"/>
                  </a:cubicBezTo>
                  <a:cubicBezTo>
                    <a:pt x="1" y="1"/>
                    <a:pt x="1" y="40"/>
                    <a:pt x="33" y="46"/>
                  </a:cubicBezTo>
                  <a:cubicBezTo>
                    <a:pt x="253" y="66"/>
                    <a:pt x="402" y="163"/>
                    <a:pt x="564" y="312"/>
                  </a:cubicBezTo>
                  <a:cubicBezTo>
                    <a:pt x="569" y="318"/>
                    <a:pt x="576" y="321"/>
                    <a:pt x="582" y="321"/>
                  </a:cubicBezTo>
                  <a:cubicBezTo>
                    <a:pt x="600" y="321"/>
                    <a:pt x="619" y="298"/>
                    <a:pt x="610" y="279"/>
                  </a:cubicBezTo>
                  <a:cubicBezTo>
                    <a:pt x="490" y="103"/>
                    <a:pt x="255" y="1"/>
                    <a:pt x="5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4600156" y="1817111"/>
              <a:ext cx="188409" cy="76715"/>
            </a:xfrm>
            <a:custGeom>
              <a:avLst/>
              <a:gdLst/>
              <a:ahLst/>
              <a:cxnLst/>
              <a:rect l="l" t="t" r="r" b="b"/>
              <a:pathLst>
                <a:path w="3485" h="1419" extrusionOk="0">
                  <a:moveTo>
                    <a:pt x="2312" y="273"/>
                  </a:moveTo>
                  <a:cubicBezTo>
                    <a:pt x="2515" y="273"/>
                    <a:pt x="2750" y="375"/>
                    <a:pt x="2870" y="551"/>
                  </a:cubicBezTo>
                  <a:cubicBezTo>
                    <a:pt x="2879" y="570"/>
                    <a:pt x="2860" y="593"/>
                    <a:pt x="2842" y="593"/>
                  </a:cubicBezTo>
                  <a:cubicBezTo>
                    <a:pt x="2836" y="593"/>
                    <a:pt x="2829" y="590"/>
                    <a:pt x="2824" y="584"/>
                  </a:cubicBezTo>
                  <a:cubicBezTo>
                    <a:pt x="2662" y="435"/>
                    <a:pt x="2513" y="338"/>
                    <a:pt x="2293" y="318"/>
                  </a:cubicBezTo>
                  <a:cubicBezTo>
                    <a:pt x="2261" y="312"/>
                    <a:pt x="2261" y="273"/>
                    <a:pt x="2293" y="273"/>
                  </a:cubicBezTo>
                  <a:cubicBezTo>
                    <a:pt x="2299" y="273"/>
                    <a:pt x="2306" y="273"/>
                    <a:pt x="2312" y="273"/>
                  </a:cubicBezTo>
                  <a:close/>
                  <a:moveTo>
                    <a:pt x="2421" y="439"/>
                  </a:moveTo>
                  <a:cubicBezTo>
                    <a:pt x="2424" y="439"/>
                    <a:pt x="2427" y="439"/>
                    <a:pt x="2429" y="441"/>
                  </a:cubicBezTo>
                  <a:cubicBezTo>
                    <a:pt x="2598" y="499"/>
                    <a:pt x="2760" y="616"/>
                    <a:pt x="2870" y="758"/>
                  </a:cubicBezTo>
                  <a:cubicBezTo>
                    <a:pt x="2885" y="779"/>
                    <a:pt x="2868" y="803"/>
                    <a:pt x="2848" y="803"/>
                  </a:cubicBezTo>
                  <a:cubicBezTo>
                    <a:pt x="2842" y="803"/>
                    <a:pt x="2836" y="801"/>
                    <a:pt x="2831" y="797"/>
                  </a:cubicBezTo>
                  <a:cubicBezTo>
                    <a:pt x="2708" y="661"/>
                    <a:pt x="2572" y="564"/>
                    <a:pt x="2416" y="474"/>
                  </a:cubicBezTo>
                  <a:cubicBezTo>
                    <a:pt x="2400" y="468"/>
                    <a:pt x="2407" y="439"/>
                    <a:pt x="2421" y="439"/>
                  </a:cubicBezTo>
                  <a:close/>
                  <a:moveTo>
                    <a:pt x="1723" y="1"/>
                  </a:moveTo>
                  <a:cubicBezTo>
                    <a:pt x="901" y="7"/>
                    <a:pt x="1" y="493"/>
                    <a:pt x="85" y="1406"/>
                  </a:cubicBezTo>
                  <a:cubicBezTo>
                    <a:pt x="617" y="1225"/>
                    <a:pt x="1190" y="1139"/>
                    <a:pt x="1746" y="1139"/>
                  </a:cubicBezTo>
                  <a:cubicBezTo>
                    <a:pt x="2083" y="1139"/>
                    <a:pt x="2414" y="1170"/>
                    <a:pt x="2727" y="1231"/>
                  </a:cubicBezTo>
                  <a:cubicBezTo>
                    <a:pt x="2954" y="1270"/>
                    <a:pt x="3174" y="1335"/>
                    <a:pt x="3388" y="1419"/>
                  </a:cubicBezTo>
                  <a:cubicBezTo>
                    <a:pt x="3485" y="1050"/>
                    <a:pt x="3129" y="454"/>
                    <a:pt x="2863" y="260"/>
                  </a:cubicBezTo>
                  <a:cubicBezTo>
                    <a:pt x="2539" y="33"/>
                    <a:pt x="210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4649191" y="2308432"/>
              <a:ext cx="6379" cy="5893"/>
            </a:xfrm>
            <a:custGeom>
              <a:avLst/>
              <a:gdLst/>
              <a:ahLst/>
              <a:cxnLst/>
              <a:rect l="l" t="t" r="r" b="b"/>
              <a:pathLst>
                <a:path w="118" h="109" extrusionOk="0">
                  <a:moveTo>
                    <a:pt x="66" y="1"/>
                  </a:moveTo>
                  <a:cubicBezTo>
                    <a:pt x="50" y="1"/>
                    <a:pt x="33" y="15"/>
                    <a:pt x="33" y="37"/>
                  </a:cubicBezTo>
                  <a:cubicBezTo>
                    <a:pt x="39" y="57"/>
                    <a:pt x="39" y="70"/>
                    <a:pt x="46" y="82"/>
                  </a:cubicBezTo>
                  <a:cubicBezTo>
                    <a:pt x="33" y="70"/>
                    <a:pt x="13" y="63"/>
                    <a:pt x="0" y="63"/>
                  </a:cubicBezTo>
                  <a:cubicBezTo>
                    <a:pt x="26" y="82"/>
                    <a:pt x="46" y="95"/>
                    <a:pt x="72" y="108"/>
                  </a:cubicBezTo>
                  <a:cubicBezTo>
                    <a:pt x="85" y="102"/>
                    <a:pt x="98" y="89"/>
                    <a:pt x="117" y="76"/>
                  </a:cubicBezTo>
                  <a:cubicBezTo>
                    <a:pt x="104" y="57"/>
                    <a:pt x="98" y="44"/>
                    <a:pt x="91" y="24"/>
                  </a:cubicBezTo>
                  <a:cubicBezTo>
                    <a:pt x="88" y="8"/>
                    <a:pt x="78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4612320" y="2583827"/>
              <a:ext cx="9731" cy="16814"/>
            </a:xfrm>
            <a:custGeom>
              <a:avLst/>
              <a:gdLst/>
              <a:ahLst/>
              <a:cxnLst/>
              <a:rect l="l" t="t" r="r" b="b"/>
              <a:pathLst>
                <a:path w="180" h="311" extrusionOk="0">
                  <a:moveTo>
                    <a:pt x="133" y="1"/>
                  </a:moveTo>
                  <a:cubicBezTo>
                    <a:pt x="121" y="1"/>
                    <a:pt x="111" y="7"/>
                    <a:pt x="106" y="20"/>
                  </a:cubicBezTo>
                  <a:cubicBezTo>
                    <a:pt x="67" y="104"/>
                    <a:pt x="35" y="188"/>
                    <a:pt x="9" y="279"/>
                  </a:cubicBezTo>
                  <a:cubicBezTo>
                    <a:pt x="0" y="296"/>
                    <a:pt x="18" y="311"/>
                    <a:pt x="34" y="311"/>
                  </a:cubicBezTo>
                  <a:cubicBezTo>
                    <a:pt x="42" y="311"/>
                    <a:pt x="50" y="307"/>
                    <a:pt x="54" y="299"/>
                  </a:cubicBezTo>
                  <a:cubicBezTo>
                    <a:pt x="93" y="214"/>
                    <a:pt x="138" y="130"/>
                    <a:pt x="171" y="46"/>
                  </a:cubicBezTo>
                  <a:cubicBezTo>
                    <a:pt x="179" y="21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4604048" y="2585719"/>
              <a:ext cx="6055" cy="20382"/>
            </a:xfrm>
            <a:custGeom>
              <a:avLst/>
              <a:gdLst/>
              <a:ahLst/>
              <a:cxnLst/>
              <a:rect l="l" t="t" r="r" b="b"/>
              <a:pathLst>
                <a:path w="112" h="377" extrusionOk="0">
                  <a:moveTo>
                    <a:pt x="75" y="1"/>
                  </a:moveTo>
                  <a:cubicBezTo>
                    <a:pt x="64" y="1"/>
                    <a:pt x="52" y="6"/>
                    <a:pt x="45" y="18"/>
                  </a:cubicBezTo>
                  <a:cubicBezTo>
                    <a:pt x="0" y="121"/>
                    <a:pt x="0" y="251"/>
                    <a:pt x="39" y="361"/>
                  </a:cubicBezTo>
                  <a:cubicBezTo>
                    <a:pt x="42" y="372"/>
                    <a:pt x="50" y="377"/>
                    <a:pt x="59" y="377"/>
                  </a:cubicBezTo>
                  <a:cubicBezTo>
                    <a:pt x="71" y="377"/>
                    <a:pt x="84" y="367"/>
                    <a:pt x="84" y="348"/>
                  </a:cubicBezTo>
                  <a:cubicBezTo>
                    <a:pt x="65" y="244"/>
                    <a:pt x="78" y="147"/>
                    <a:pt x="104" y="37"/>
                  </a:cubicBezTo>
                  <a:cubicBezTo>
                    <a:pt x="112" y="16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4557555" y="1929561"/>
              <a:ext cx="23896" cy="14759"/>
            </a:xfrm>
            <a:custGeom>
              <a:avLst/>
              <a:gdLst/>
              <a:ahLst/>
              <a:cxnLst/>
              <a:rect l="l" t="t" r="r" b="b"/>
              <a:pathLst>
                <a:path w="442" h="273" extrusionOk="0">
                  <a:moveTo>
                    <a:pt x="408" y="1"/>
                  </a:moveTo>
                  <a:cubicBezTo>
                    <a:pt x="404" y="1"/>
                    <a:pt x="399" y="2"/>
                    <a:pt x="394" y="6"/>
                  </a:cubicBezTo>
                  <a:cubicBezTo>
                    <a:pt x="271" y="90"/>
                    <a:pt x="154" y="174"/>
                    <a:pt x="18" y="239"/>
                  </a:cubicBezTo>
                  <a:cubicBezTo>
                    <a:pt x="1" y="251"/>
                    <a:pt x="14" y="273"/>
                    <a:pt x="31" y="273"/>
                  </a:cubicBezTo>
                  <a:cubicBezTo>
                    <a:pt x="33" y="273"/>
                    <a:pt x="36" y="272"/>
                    <a:pt x="38" y="272"/>
                  </a:cubicBezTo>
                  <a:cubicBezTo>
                    <a:pt x="174" y="213"/>
                    <a:pt x="303" y="136"/>
                    <a:pt x="426" y="45"/>
                  </a:cubicBezTo>
                  <a:cubicBezTo>
                    <a:pt x="442" y="29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4472406" y="1885176"/>
              <a:ext cx="409633" cy="212413"/>
            </a:xfrm>
            <a:custGeom>
              <a:avLst/>
              <a:gdLst/>
              <a:ahLst/>
              <a:cxnLst/>
              <a:rect l="l" t="t" r="r" b="b"/>
              <a:pathLst>
                <a:path w="7577" h="3929" extrusionOk="0">
                  <a:moveTo>
                    <a:pt x="1983" y="822"/>
                  </a:moveTo>
                  <a:cubicBezTo>
                    <a:pt x="2003" y="822"/>
                    <a:pt x="2017" y="850"/>
                    <a:pt x="2001" y="866"/>
                  </a:cubicBezTo>
                  <a:cubicBezTo>
                    <a:pt x="1878" y="957"/>
                    <a:pt x="1749" y="1034"/>
                    <a:pt x="1613" y="1093"/>
                  </a:cubicBezTo>
                  <a:cubicBezTo>
                    <a:pt x="1611" y="1093"/>
                    <a:pt x="1608" y="1094"/>
                    <a:pt x="1606" y="1094"/>
                  </a:cubicBezTo>
                  <a:cubicBezTo>
                    <a:pt x="1589" y="1094"/>
                    <a:pt x="1576" y="1072"/>
                    <a:pt x="1593" y="1060"/>
                  </a:cubicBezTo>
                  <a:cubicBezTo>
                    <a:pt x="1729" y="995"/>
                    <a:pt x="1846" y="911"/>
                    <a:pt x="1969" y="827"/>
                  </a:cubicBezTo>
                  <a:cubicBezTo>
                    <a:pt x="1974" y="823"/>
                    <a:pt x="1979" y="822"/>
                    <a:pt x="1983" y="822"/>
                  </a:cubicBezTo>
                  <a:close/>
                  <a:moveTo>
                    <a:pt x="1638" y="820"/>
                  </a:moveTo>
                  <a:cubicBezTo>
                    <a:pt x="1661" y="820"/>
                    <a:pt x="1675" y="854"/>
                    <a:pt x="1652" y="866"/>
                  </a:cubicBezTo>
                  <a:cubicBezTo>
                    <a:pt x="1503" y="937"/>
                    <a:pt x="1373" y="1028"/>
                    <a:pt x="1269" y="1164"/>
                  </a:cubicBezTo>
                  <a:cubicBezTo>
                    <a:pt x="1266" y="1169"/>
                    <a:pt x="1260" y="1172"/>
                    <a:pt x="1255" y="1172"/>
                  </a:cubicBezTo>
                  <a:cubicBezTo>
                    <a:pt x="1241" y="1172"/>
                    <a:pt x="1228" y="1158"/>
                    <a:pt x="1237" y="1144"/>
                  </a:cubicBezTo>
                  <a:cubicBezTo>
                    <a:pt x="1334" y="1002"/>
                    <a:pt x="1470" y="885"/>
                    <a:pt x="1632" y="821"/>
                  </a:cubicBezTo>
                  <a:cubicBezTo>
                    <a:pt x="1634" y="820"/>
                    <a:pt x="1636" y="820"/>
                    <a:pt x="1638" y="820"/>
                  </a:cubicBezTo>
                  <a:close/>
                  <a:moveTo>
                    <a:pt x="4149" y="1"/>
                  </a:moveTo>
                  <a:cubicBezTo>
                    <a:pt x="3981" y="1"/>
                    <a:pt x="3813" y="9"/>
                    <a:pt x="3646" y="24"/>
                  </a:cubicBezTo>
                  <a:cubicBezTo>
                    <a:pt x="2649" y="121"/>
                    <a:pt x="1619" y="484"/>
                    <a:pt x="920" y="1235"/>
                  </a:cubicBezTo>
                  <a:cubicBezTo>
                    <a:pt x="233" y="1960"/>
                    <a:pt x="0" y="2983"/>
                    <a:pt x="305" y="3929"/>
                  </a:cubicBezTo>
                  <a:cubicBezTo>
                    <a:pt x="382" y="3864"/>
                    <a:pt x="479" y="3825"/>
                    <a:pt x="583" y="3819"/>
                  </a:cubicBezTo>
                  <a:cubicBezTo>
                    <a:pt x="570" y="3359"/>
                    <a:pt x="596" y="2899"/>
                    <a:pt x="661" y="2459"/>
                  </a:cubicBezTo>
                  <a:cubicBezTo>
                    <a:pt x="664" y="2448"/>
                    <a:pt x="673" y="2442"/>
                    <a:pt x="682" y="2442"/>
                  </a:cubicBezTo>
                  <a:cubicBezTo>
                    <a:pt x="694" y="2442"/>
                    <a:pt x="706" y="2451"/>
                    <a:pt x="706" y="2465"/>
                  </a:cubicBezTo>
                  <a:lnTo>
                    <a:pt x="706" y="2491"/>
                  </a:lnTo>
                  <a:cubicBezTo>
                    <a:pt x="1039" y="2496"/>
                    <a:pt x="1367" y="2506"/>
                    <a:pt x="1693" y="2506"/>
                  </a:cubicBezTo>
                  <a:cubicBezTo>
                    <a:pt x="2282" y="2506"/>
                    <a:pt x="2864" y="2472"/>
                    <a:pt x="3452" y="2310"/>
                  </a:cubicBezTo>
                  <a:cubicBezTo>
                    <a:pt x="4248" y="2090"/>
                    <a:pt x="4974" y="1669"/>
                    <a:pt x="5524" y="1041"/>
                  </a:cubicBezTo>
                  <a:cubicBezTo>
                    <a:pt x="5532" y="1030"/>
                    <a:pt x="5544" y="1026"/>
                    <a:pt x="5555" y="1026"/>
                  </a:cubicBezTo>
                  <a:cubicBezTo>
                    <a:pt x="5579" y="1026"/>
                    <a:pt x="5606" y="1045"/>
                    <a:pt x="5615" y="1067"/>
                  </a:cubicBezTo>
                  <a:cubicBezTo>
                    <a:pt x="5867" y="1721"/>
                    <a:pt x="6437" y="2167"/>
                    <a:pt x="7124" y="2271"/>
                  </a:cubicBezTo>
                  <a:cubicBezTo>
                    <a:pt x="7188" y="2278"/>
                    <a:pt x="7169" y="2362"/>
                    <a:pt x="7117" y="2381"/>
                  </a:cubicBezTo>
                  <a:cubicBezTo>
                    <a:pt x="7188" y="2854"/>
                    <a:pt x="7253" y="3340"/>
                    <a:pt x="7279" y="3825"/>
                  </a:cubicBezTo>
                  <a:cubicBezTo>
                    <a:pt x="7310" y="3818"/>
                    <a:pt x="7340" y="3814"/>
                    <a:pt x="7371" y="3814"/>
                  </a:cubicBezTo>
                  <a:cubicBezTo>
                    <a:pt x="7417" y="3814"/>
                    <a:pt x="7462" y="3823"/>
                    <a:pt x="7506" y="3838"/>
                  </a:cubicBezTo>
                  <a:cubicBezTo>
                    <a:pt x="7577" y="2737"/>
                    <a:pt x="7551" y="1662"/>
                    <a:pt x="6683" y="866"/>
                  </a:cubicBezTo>
                  <a:cubicBezTo>
                    <a:pt x="6418" y="626"/>
                    <a:pt x="6120" y="438"/>
                    <a:pt x="5796" y="309"/>
                  </a:cubicBezTo>
                  <a:cubicBezTo>
                    <a:pt x="5777" y="309"/>
                    <a:pt x="5751" y="302"/>
                    <a:pt x="5738" y="283"/>
                  </a:cubicBezTo>
                  <a:cubicBezTo>
                    <a:pt x="5238" y="85"/>
                    <a:pt x="4693" y="1"/>
                    <a:pt x="4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4538741" y="1929453"/>
              <a:ext cx="24274" cy="19084"/>
            </a:xfrm>
            <a:custGeom>
              <a:avLst/>
              <a:gdLst/>
              <a:ahLst/>
              <a:cxnLst/>
              <a:rect l="l" t="t" r="r" b="b"/>
              <a:pathLst>
                <a:path w="449" h="353" extrusionOk="0">
                  <a:moveTo>
                    <a:pt x="411" y="1"/>
                  </a:moveTo>
                  <a:cubicBezTo>
                    <a:pt x="409" y="1"/>
                    <a:pt x="407" y="1"/>
                    <a:pt x="405" y="2"/>
                  </a:cubicBezTo>
                  <a:cubicBezTo>
                    <a:pt x="243" y="66"/>
                    <a:pt x="107" y="183"/>
                    <a:pt x="10" y="325"/>
                  </a:cubicBezTo>
                  <a:cubicBezTo>
                    <a:pt x="1" y="339"/>
                    <a:pt x="14" y="353"/>
                    <a:pt x="28" y="353"/>
                  </a:cubicBezTo>
                  <a:cubicBezTo>
                    <a:pt x="33" y="353"/>
                    <a:pt x="39" y="350"/>
                    <a:pt x="42" y="345"/>
                  </a:cubicBezTo>
                  <a:cubicBezTo>
                    <a:pt x="146" y="209"/>
                    <a:pt x="276" y="118"/>
                    <a:pt x="425" y="47"/>
                  </a:cubicBezTo>
                  <a:cubicBezTo>
                    <a:pt x="448" y="35"/>
                    <a:pt x="434" y="1"/>
                    <a:pt x="41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4523874" y="2302593"/>
              <a:ext cx="399470" cy="326701"/>
            </a:xfrm>
            <a:custGeom>
              <a:avLst/>
              <a:gdLst/>
              <a:ahLst/>
              <a:cxnLst/>
              <a:rect l="l" t="t" r="r" b="b"/>
              <a:pathLst>
                <a:path w="7389" h="6043" extrusionOk="0">
                  <a:moveTo>
                    <a:pt x="4611" y="93"/>
                  </a:moveTo>
                  <a:lnTo>
                    <a:pt x="4611" y="93"/>
                  </a:lnTo>
                  <a:cubicBezTo>
                    <a:pt x="4961" y="650"/>
                    <a:pt x="4812" y="1285"/>
                    <a:pt x="4313" y="1686"/>
                  </a:cubicBezTo>
                  <a:cubicBezTo>
                    <a:pt x="4307" y="1686"/>
                    <a:pt x="4307" y="1693"/>
                    <a:pt x="4300" y="1693"/>
                  </a:cubicBezTo>
                  <a:cubicBezTo>
                    <a:pt x="4300" y="1686"/>
                    <a:pt x="4300" y="1673"/>
                    <a:pt x="4300" y="1667"/>
                  </a:cubicBezTo>
                  <a:cubicBezTo>
                    <a:pt x="4229" y="1408"/>
                    <a:pt x="4035" y="1175"/>
                    <a:pt x="3782" y="1084"/>
                  </a:cubicBezTo>
                  <a:cubicBezTo>
                    <a:pt x="4125" y="825"/>
                    <a:pt x="4423" y="475"/>
                    <a:pt x="4611" y="93"/>
                  </a:cubicBezTo>
                  <a:close/>
                  <a:moveTo>
                    <a:pt x="2370" y="216"/>
                  </a:moveTo>
                  <a:cubicBezTo>
                    <a:pt x="2441" y="417"/>
                    <a:pt x="2668" y="566"/>
                    <a:pt x="2824" y="689"/>
                  </a:cubicBezTo>
                  <a:cubicBezTo>
                    <a:pt x="3050" y="857"/>
                    <a:pt x="3296" y="1006"/>
                    <a:pt x="3562" y="1117"/>
                  </a:cubicBezTo>
                  <a:cubicBezTo>
                    <a:pt x="3244" y="1168"/>
                    <a:pt x="2940" y="1440"/>
                    <a:pt x="2875" y="1751"/>
                  </a:cubicBezTo>
                  <a:cubicBezTo>
                    <a:pt x="2603" y="1479"/>
                    <a:pt x="2299" y="1039"/>
                    <a:pt x="2280" y="618"/>
                  </a:cubicBezTo>
                  <a:cubicBezTo>
                    <a:pt x="2299" y="605"/>
                    <a:pt x="2293" y="585"/>
                    <a:pt x="2280" y="573"/>
                  </a:cubicBezTo>
                  <a:cubicBezTo>
                    <a:pt x="2286" y="456"/>
                    <a:pt x="2306" y="339"/>
                    <a:pt x="2364" y="236"/>
                  </a:cubicBezTo>
                  <a:cubicBezTo>
                    <a:pt x="2370" y="229"/>
                    <a:pt x="2370" y="223"/>
                    <a:pt x="2370" y="216"/>
                  </a:cubicBezTo>
                  <a:close/>
                  <a:moveTo>
                    <a:pt x="3711" y="1136"/>
                  </a:moveTo>
                  <a:cubicBezTo>
                    <a:pt x="3821" y="1188"/>
                    <a:pt x="3918" y="1259"/>
                    <a:pt x="3996" y="1337"/>
                  </a:cubicBezTo>
                  <a:cubicBezTo>
                    <a:pt x="3847" y="1473"/>
                    <a:pt x="3724" y="1615"/>
                    <a:pt x="3614" y="1784"/>
                  </a:cubicBezTo>
                  <a:cubicBezTo>
                    <a:pt x="3458" y="1680"/>
                    <a:pt x="3309" y="1563"/>
                    <a:pt x="3167" y="1447"/>
                  </a:cubicBezTo>
                  <a:cubicBezTo>
                    <a:pt x="3180" y="1434"/>
                    <a:pt x="3186" y="1421"/>
                    <a:pt x="3199" y="1414"/>
                  </a:cubicBezTo>
                  <a:cubicBezTo>
                    <a:pt x="3322" y="1291"/>
                    <a:pt x="3478" y="1220"/>
                    <a:pt x="3640" y="1168"/>
                  </a:cubicBezTo>
                  <a:cubicBezTo>
                    <a:pt x="3652" y="1162"/>
                    <a:pt x="3659" y="1149"/>
                    <a:pt x="3659" y="1142"/>
                  </a:cubicBezTo>
                  <a:cubicBezTo>
                    <a:pt x="3659" y="1142"/>
                    <a:pt x="3665" y="1136"/>
                    <a:pt x="3665" y="1136"/>
                  </a:cubicBezTo>
                  <a:cubicBezTo>
                    <a:pt x="3673" y="1144"/>
                    <a:pt x="3681" y="1147"/>
                    <a:pt x="3688" y="1147"/>
                  </a:cubicBezTo>
                  <a:cubicBezTo>
                    <a:pt x="3694" y="1147"/>
                    <a:pt x="3699" y="1145"/>
                    <a:pt x="3704" y="1142"/>
                  </a:cubicBezTo>
                  <a:cubicBezTo>
                    <a:pt x="3704" y="1142"/>
                    <a:pt x="3711" y="1136"/>
                    <a:pt x="3711" y="1136"/>
                  </a:cubicBezTo>
                  <a:close/>
                  <a:moveTo>
                    <a:pt x="4060" y="1408"/>
                  </a:moveTo>
                  <a:cubicBezTo>
                    <a:pt x="4073" y="1427"/>
                    <a:pt x="4093" y="1453"/>
                    <a:pt x="4106" y="1473"/>
                  </a:cubicBezTo>
                  <a:cubicBezTo>
                    <a:pt x="4035" y="1583"/>
                    <a:pt x="3963" y="1686"/>
                    <a:pt x="3899" y="1796"/>
                  </a:cubicBezTo>
                  <a:cubicBezTo>
                    <a:pt x="3843" y="1883"/>
                    <a:pt x="3747" y="2116"/>
                    <a:pt x="3620" y="2116"/>
                  </a:cubicBezTo>
                  <a:cubicBezTo>
                    <a:pt x="3614" y="2116"/>
                    <a:pt x="3607" y="2115"/>
                    <a:pt x="3601" y="2114"/>
                  </a:cubicBezTo>
                  <a:cubicBezTo>
                    <a:pt x="3510" y="2088"/>
                    <a:pt x="3380" y="1926"/>
                    <a:pt x="3309" y="1868"/>
                  </a:cubicBezTo>
                  <a:cubicBezTo>
                    <a:pt x="3219" y="1796"/>
                    <a:pt x="3128" y="1725"/>
                    <a:pt x="3031" y="1654"/>
                  </a:cubicBezTo>
                  <a:cubicBezTo>
                    <a:pt x="3057" y="1596"/>
                    <a:pt x="3096" y="1537"/>
                    <a:pt x="3134" y="1486"/>
                  </a:cubicBezTo>
                  <a:cubicBezTo>
                    <a:pt x="3277" y="1635"/>
                    <a:pt x="3439" y="1764"/>
                    <a:pt x="3607" y="1881"/>
                  </a:cubicBezTo>
                  <a:cubicBezTo>
                    <a:pt x="3613" y="1884"/>
                    <a:pt x="3619" y="1886"/>
                    <a:pt x="3625" y="1886"/>
                  </a:cubicBezTo>
                  <a:cubicBezTo>
                    <a:pt x="3641" y="1886"/>
                    <a:pt x="3656" y="1877"/>
                    <a:pt x="3665" y="1868"/>
                  </a:cubicBezTo>
                  <a:cubicBezTo>
                    <a:pt x="3782" y="1693"/>
                    <a:pt x="3905" y="1544"/>
                    <a:pt x="4060" y="1408"/>
                  </a:cubicBezTo>
                  <a:close/>
                  <a:moveTo>
                    <a:pt x="4902" y="631"/>
                  </a:moveTo>
                  <a:lnTo>
                    <a:pt x="4902" y="631"/>
                  </a:lnTo>
                  <a:cubicBezTo>
                    <a:pt x="5602" y="1175"/>
                    <a:pt x="6172" y="1829"/>
                    <a:pt x="6560" y="2638"/>
                  </a:cubicBezTo>
                  <a:cubicBezTo>
                    <a:pt x="7033" y="3629"/>
                    <a:pt x="7175" y="4678"/>
                    <a:pt x="7279" y="5760"/>
                  </a:cubicBezTo>
                  <a:cubicBezTo>
                    <a:pt x="7279" y="5773"/>
                    <a:pt x="7285" y="5786"/>
                    <a:pt x="7292" y="5792"/>
                  </a:cubicBezTo>
                  <a:cubicBezTo>
                    <a:pt x="6433" y="5864"/>
                    <a:pt x="5578" y="5897"/>
                    <a:pt x="4725" y="5897"/>
                  </a:cubicBezTo>
                  <a:cubicBezTo>
                    <a:pt x="3596" y="5897"/>
                    <a:pt x="2469" y="5840"/>
                    <a:pt x="1341" y="5740"/>
                  </a:cubicBezTo>
                  <a:cubicBezTo>
                    <a:pt x="1379" y="5248"/>
                    <a:pt x="1418" y="4756"/>
                    <a:pt x="1496" y="4270"/>
                  </a:cubicBezTo>
                  <a:cubicBezTo>
                    <a:pt x="1528" y="4063"/>
                    <a:pt x="1567" y="3862"/>
                    <a:pt x="1613" y="3661"/>
                  </a:cubicBezTo>
                  <a:cubicBezTo>
                    <a:pt x="1658" y="3435"/>
                    <a:pt x="1690" y="3072"/>
                    <a:pt x="1852" y="2891"/>
                  </a:cubicBezTo>
                  <a:cubicBezTo>
                    <a:pt x="1882" y="2861"/>
                    <a:pt x="1855" y="2820"/>
                    <a:pt x="1823" y="2820"/>
                  </a:cubicBezTo>
                  <a:cubicBezTo>
                    <a:pt x="1813" y="2820"/>
                    <a:pt x="1803" y="2824"/>
                    <a:pt x="1794" y="2833"/>
                  </a:cubicBezTo>
                  <a:cubicBezTo>
                    <a:pt x="1515" y="3124"/>
                    <a:pt x="1496" y="3791"/>
                    <a:pt x="1431" y="4173"/>
                  </a:cubicBezTo>
                  <a:cubicBezTo>
                    <a:pt x="1341" y="4691"/>
                    <a:pt x="1282" y="5209"/>
                    <a:pt x="1276" y="5734"/>
                  </a:cubicBezTo>
                  <a:cubicBezTo>
                    <a:pt x="887" y="5701"/>
                    <a:pt x="499" y="5662"/>
                    <a:pt x="110" y="5624"/>
                  </a:cubicBezTo>
                  <a:cubicBezTo>
                    <a:pt x="110" y="5617"/>
                    <a:pt x="110" y="5604"/>
                    <a:pt x="110" y="5598"/>
                  </a:cubicBezTo>
                  <a:cubicBezTo>
                    <a:pt x="188" y="3700"/>
                    <a:pt x="570" y="1816"/>
                    <a:pt x="2208" y="676"/>
                  </a:cubicBezTo>
                  <a:cubicBezTo>
                    <a:pt x="2221" y="819"/>
                    <a:pt x="2267" y="961"/>
                    <a:pt x="2312" y="1078"/>
                  </a:cubicBezTo>
                  <a:cubicBezTo>
                    <a:pt x="2422" y="1382"/>
                    <a:pt x="2610" y="1641"/>
                    <a:pt x="2862" y="1835"/>
                  </a:cubicBezTo>
                  <a:cubicBezTo>
                    <a:pt x="2859" y="1864"/>
                    <a:pt x="2881" y="1879"/>
                    <a:pt x="2904" y="1879"/>
                  </a:cubicBezTo>
                  <a:cubicBezTo>
                    <a:pt x="2924" y="1879"/>
                    <a:pt x="2944" y="1869"/>
                    <a:pt x="2953" y="1848"/>
                  </a:cubicBezTo>
                  <a:cubicBezTo>
                    <a:pt x="2973" y="1796"/>
                    <a:pt x="2992" y="1745"/>
                    <a:pt x="3011" y="1693"/>
                  </a:cubicBezTo>
                  <a:cubicBezTo>
                    <a:pt x="3160" y="1842"/>
                    <a:pt x="3322" y="1978"/>
                    <a:pt x="3484" y="2114"/>
                  </a:cubicBezTo>
                  <a:cubicBezTo>
                    <a:pt x="3528" y="2145"/>
                    <a:pt x="3602" y="2244"/>
                    <a:pt x="3672" y="2244"/>
                  </a:cubicBezTo>
                  <a:cubicBezTo>
                    <a:pt x="3674" y="2244"/>
                    <a:pt x="3676" y="2243"/>
                    <a:pt x="3678" y="2243"/>
                  </a:cubicBezTo>
                  <a:cubicBezTo>
                    <a:pt x="3743" y="2243"/>
                    <a:pt x="3808" y="2094"/>
                    <a:pt x="3827" y="2055"/>
                  </a:cubicBezTo>
                  <a:cubicBezTo>
                    <a:pt x="3937" y="1887"/>
                    <a:pt x="4041" y="1725"/>
                    <a:pt x="4151" y="1557"/>
                  </a:cubicBezTo>
                  <a:cubicBezTo>
                    <a:pt x="4171" y="1602"/>
                    <a:pt x="4190" y="1641"/>
                    <a:pt x="4203" y="1693"/>
                  </a:cubicBezTo>
                  <a:cubicBezTo>
                    <a:pt x="4209" y="1715"/>
                    <a:pt x="4227" y="1724"/>
                    <a:pt x="4247" y="1724"/>
                  </a:cubicBezTo>
                  <a:cubicBezTo>
                    <a:pt x="4268" y="1724"/>
                    <a:pt x="4290" y="1713"/>
                    <a:pt x="4300" y="1693"/>
                  </a:cubicBezTo>
                  <a:lnTo>
                    <a:pt x="4300" y="1693"/>
                  </a:lnTo>
                  <a:cubicBezTo>
                    <a:pt x="4290" y="1718"/>
                    <a:pt x="4312" y="1744"/>
                    <a:pt x="4334" y="1744"/>
                  </a:cubicBezTo>
                  <a:cubicBezTo>
                    <a:pt x="4340" y="1744"/>
                    <a:pt x="4346" y="1742"/>
                    <a:pt x="4352" y="1738"/>
                  </a:cubicBezTo>
                  <a:cubicBezTo>
                    <a:pt x="4753" y="1486"/>
                    <a:pt x="4941" y="1058"/>
                    <a:pt x="4902" y="631"/>
                  </a:cubicBezTo>
                  <a:close/>
                  <a:moveTo>
                    <a:pt x="4644" y="0"/>
                  </a:moveTo>
                  <a:cubicBezTo>
                    <a:pt x="4626" y="0"/>
                    <a:pt x="4608" y="8"/>
                    <a:pt x="4598" y="22"/>
                  </a:cubicBezTo>
                  <a:cubicBezTo>
                    <a:pt x="4591" y="16"/>
                    <a:pt x="4579" y="16"/>
                    <a:pt x="4572" y="16"/>
                  </a:cubicBezTo>
                  <a:cubicBezTo>
                    <a:pt x="4572" y="16"/>
                    <a:pt x="4579" y="16"/>
                    <a:pt x="4585" y="22"/>
                  </a:cubicBezTo>
                  <a:cubicBezTo>
                    <a:pt x="4566" y="29"/>
                    <a:pt x="4546" y="42"/>
                    <a:pt x="4527" y="48"/>
                  </a:cubicBezTo>
                  <a:cubicBezTo>
                    <a:pt x="4294" y="430"/>
                    <a:pt x="4028" y="754"/>
                    <a:pt x="3704" y="1058"/>
                  </a:cubicBezTo>
                  <a:cubicBezTo>
                    <a:pt x="3691" y="1058"/>
                    <a:pt x="3678" y="1052"/>
                    <a:pt x="3665" y="1052"/>
                  </a:cubicBezTo>
                  <a:lnTo>
                    <a:pt x="3652" y="1052"/>
                  </a:lnTo>
                  <a:cubicBezTo>
                    <a:pt x="3439" y="955"/>
                    <a:pt x="3232" y="851"/>
                    <a:pt x="3044" y="721"/>
                  </a:cubicBezTo>
                  <a:cubicBezTo>
                    <a:pt x="2849" y="592"/>
                    <a:pt x="2539" y="411"/>
                    <a:pt x="2435" y="184"/>
                  </a:cubicBezTo>
                  <a:cubicBezTo>
                    <a:pt x="2416" y="197"/>
                    <a:pt x="2403" y="203"/>
                    <a:pt x="2390" y="216"/>
                  </a:cubicBezTo>
                  <a:cubicBezTo>
                    <a:pt x="2364" y="203"/>
                    <a:pt x="2344" y="184"/>
                    <a:pt x="2318" y="171"/>
                  </a:cubicBezTo>
                  <a:cubicBezTo>
                    <a:pt x="2306" y="178"/>
                    <a:pt x="2299" y="184"/>
                    <a:pt x="2293" y="190"/>
                  </a:cubicBezTo>
                  <a:cubicBezTo>
                    <a:pt x="2215" y="307"/>
                    <a:pt x="2189" y="443"/>
                    <a:pt x="2195" y="585"/>
                  </a:cubicBezTo>
                  <a:cubicBezTo>
                    <a:pt x="408" y="1499"/>
                    <a:pt x="65" y="3804"/>
                    <a:pt x="0" y="5598"/>
                  </a:cubicBezTo>
                  <a:cubicBezTo>
                    <a:pt x="0" y="5624"/>
                    <a:pt x="13" y="5637"/>
                    <a:pt x="26" y="5643"/>
                  </a:cubicBezTo>
                  <a:cubicBezTo>
                    <a:pt x="20" y="5669"/>
                    <a:pt x="26" y="5695"/>
                    <a:pt x="58" y="5701"/>
                  </a:cubicBezTo>
                  <a:cubicBezTo>
                    <a:pt x="1477" y="5941"/>
                    <a:pt x="2927" y="6042"/>
                    <a:pt x="4377" y="6042"/>
                  </a:cubicBezTo>
                  <a:cubicBezTo>
                    <a:pt x="5357" y="6042"/>
                    <a:pt x="6336" y="5996"/>
                    <a:pt x="7305" y="5915"/>
                  </a:cubicBezTo>
                  <a:cubicBezTo>
                    <a:pt x="7357" y="5909"/>
                    <a:pt x="7376" y="5844"/>
                    <a:pt x="7350" y="5811"/>
                  </a:cubicBezTo>
                  <a:cubicBezTo>
                    <a:pt x="7370" y="5805"/>
                    <a:pt x="7389" y="5786"/>
                    <a:pt x="7389" y="5760"/>
                  </a:cubicBezTo>
                  <a:cubicBezTo>
                    <a:pt x="7376" y="3836"/>
                    <a:pt x="6638" y="1544"/>
                    <a:pt x="4889" y="521"/>
                  </a:cubicBezTo>
                  <a:cubicBezTo>
                    <a:pt x="4857" y="346"/>
                    <a:pt x="4792" y="178"/>
                    <a:pt x="4689" y="22"/>
                  </a:cubicBezTo>
                  <a:cubicBezTo>
                    <a:pt x="4676" y="7"/>
                    <a:pt x="4660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4482516" y="2095101"/>
              <a:ext cx="26707" cy="47683"/>
            </a:xfrm>
            <a:custGeom>
              <a:avLst/>
              <a:gdLst/>
              <a:ahLst/>
              <a:cxnLst/>
              <a:rect l="l" t="t" r="r" b="b"/>
              <a:pathLst>
                <a:path w="494" h="882" extrusionOk="0">
                  <a:moveTo>
                    <a:pt x="396" y="1"/>
                  </a:moveTo>
                  <a:cubicBezTo>
                    <a:pt x="189" y="52"/>
                    <a:pt x="1" y="240"/>
                    <a:pt x="14" y="467"/>
                  </a:cubicBezTo>
                  <a:cubicBezTo>
                    <a:pt x="27" y="726"/>
                    <a:pt x="260" y="875"/>
                    <a:pt x="493" y="881"/>
                  </a:cubicBezTo>
                  <a:cubicBezTo>
                    <a:pt x="441" y="596"/>
                    <a:pt x="409" y="298"/>
                    <a:pt x="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4466459" y="1811164"/>
              <a:ext cx="433475" cy="506352"/>
            </a:xfrm>
            <a:custGeom>
              <a:avLst/>
              <a:gdLst/>
              <a:ahLst/>
              <a:cxnLst/>
              <a:rect l="l" t="t" r="r" b="b"/>
              <a:pathLst>
                <a:path w="8018" h="9366" extrusionOk="0">
                  <a:moveTo>
                    <a:pt x="4196" y="111"/>
                  </a:moveTo>
                  <a:cubicBezTo>
                    <a:pt x="4578" y="111"/>
                    <a:pt x="5012" y="143"/>
                    <a:pt x="5336" y="370"/>
                  </a:cubicBezTo>
                  <a:cubicBezTo>
                    <a:pt x="5602" y="564"/>
                    <a:pt x="5958" y="1166"/>
                    <a:pt x="5861" y="1529"/>
                  </a:cubicBezTo>
                  <a:cubicBezTo>
                    <a:pt x="5647" y="1445"/>
                    <a:pt x="5427" y="1380"/>
                    <a:pt x="5200" y="1341"/>
                  </a:cubicBezTo>
                  <a:cubicBezTo>
                    <a:pt x="4887" y="1280"/>
                    <a:pt x="4556" y="1249"/>
                    <a:pt x="4219" y="1249"/>
                  </a:cubicBezTo>
                  <a:cubicBezTo>
                    <a:pt x="3663" y="1249"/>
                    <a:pt x="3090" y="1335"/>
                    <a:pt x="2558" y="1516"/>
                  </a:cubicBezTo>
                  <a:cubicBezTo>
                    <a:pt x="2474" y="603"/>
                    <a:pt x="3374" y="117"/>
                    <a:pt x="4196" y="111"/>
                  </a:cubicBezTo>
                  <a:close/>
                  <a:moveTo>
                    <a:pt x="4259" y="1370"/>
                  </a:moveTo>
                  <a:cubicBezTo>
                    <a:pt x="4803" y="1370"/>
                    <a:pt x="5348" y="1454"/>
                    <a:pt x="5848" y="1652"/>
                  </a:cubicBezTo>
                  <a:cubicBezTo>
                    <a:pt x="5857" y="1667"/>
                    <a:pt x="5874" y="1674"/>
                    <a:pt x="5891" y="1674"/>
                  </a:cubicBezTo>
                  <a:cubicBezTo>
                    <a:pt x="5896" y="1674"/>
                    <a:pt x="5901" y="1673"/>
                    <a:pt x="5906" y="1671"/>
                  </a:cubicBezTo>
                  <a:cubicBezTo>
                    <a:pt x="6223" y="1807"/>
                    <a:pt x="6528" y="1995"/>
                    <a:pt x="6793" y="2235"/>
                  </a:cubicBezTo>
                  <a:cubicBezTo>
                    <a:pt x="7661" y="3031"/>
                    <a:pt x="7687" y="4106"/>
                    <a:pt x="7616" y="5207"/>
                  </a:cubicBezTo>
                  <a:cubicBezTo>
                    <a:pt x="7572" y="5191"/>
                    <a:pt x="7525" y="5180"/>
                    <a:pt x="7478" y="5180"/>
                  </a:cubicBezTo>
                  <a:cubicBezTo>
                    <a:pt x="7448" y="5180"/>
                    <a:pt x="7419" y="5184"/>
                    <a:pt x="7389" y="5194"/>
                  </a:cubicBezTo>
                  <a:cubicBezTo>
                    <a:pt x="7363" y="4709"/>
                    <a:pt x="7298" y="4223"/>
                    <a:pt x="7227" y="3750"/>
                  </a:cubicBezTo>
                  <a:cubicBezTo>
                    <a:pt x="7279" y="3731"/>
                    <a:pt x="7298" y="3647"/>
                    <a:pt x="7234" y="3640"/>
                  </a:cubicBezTo>
                  <a:cubicBezTo>
                    <a:pt x="6547" y="3536"/>
                    <a:pt x="5977" y="3090"/>
                    <a:pt x="5725" y="2436"/>
                  </a:cubicBezTo>
                  <a:cubicBezTo>
                    <a:pt x="5716" y="2414"/>
                    <a:pt x="5689" y="2395"/>
                    <a:pt x="5663" y="2395"/>
                  </a:cubicBezTo>
                  <a:cubicBezTo>
                    <a:pt x="5651" y="2395"/>
                    <a:pt x="5638" y="2399"/>
                    <a:pt x="5628" y="2410"/>
                  </a:cubicBezTo>
                  <a:cubicBezTo>
                    <a:pt x="5084" y="3038"/>
                    <a:pt x="4358" y="3459"/>
                    <a:pt x="3562" y="3679"/>
                  </a:cubicBezTo>
                  <a:cubicBezTo>
                    <a:pt x="2974" y="3841"/>
                    <a:pt x="2392" y="3875"/>
                    <a:pt x="1803" y="3875"/>
                  </a:cubicBezTo>
                  <a:cubicBezTo>
                    <a:pt x="1477" y="3875"/>
                    <a:pt x="1149" y="3865"/>
                    <a:pt x="816" y="3860"/>
                  </a:cubicBezTo>
                  <a:lnTo>
                    <a:pt x="816" y="3834"/>
                  </a:lnTo>
                  <a:cubicBezTo>
                    <a:pt x="816" y="3820"/>
                    <a:pt x="804" y="3811"/>
                    <a:pt x="792" y="3811"/>
                  </a:cubicBezTo>
                  <a:cubicBezTo>
                    <a:pt x="783" y="3811"/>
                    <a:pt x="774" y="3817"/>
                    <a:pt x="771" y="3828"/>
                  </a:cubicBezTo>
                  <a:cubicBezTo>
                    <a:pt x="706" y="4268"/>
                    <a:pt x="680" y="4728"/>
                    <a:pt x="693" y="5188"/>
                  </a:cubicBezTo>
                  <a:cubicBezTo>
                    <a:pt x="589" y="5194"/>
                    <a:pt x="492" y="5233"/>
                    <a:pt x="415" y="5298"/>
                  </a:cubicBezTo>
                  <a:cubicBezTo>
                    <a:pt x="110" y="4352"/>
                    <a:pt x="343" y="3329"/>
                    <a:pt x="1023" y="2604"/>
                  </a:cubicBezTo>
                  <a:cubicBezTo>
                    <a:pt x="1729" y="1853"/>
                    <a:pt x="2759" y="1490"/>
                    <a:pt x="3756" y="1393"/>
                  </a:cubicBezTo>
                  <a:cubicBezTo>
                    <a:pt x="3923" y="1378"/>
                    <a:pt x="4091" y="1370"/>
                    <a:pt x="4259" y="1370"/>
                  </a:cubicBezTo>
                  <a:close/>
                  <a:moveTo>
                    <a:pt x="693" y="5253"/>
                  </a:moveTo>
                  <a:cubicBezTo>
                    <a:pt x="706" y="5550"/>
                    <a:pt x="738" y="5848"/>
                    <a:pt x="790" y="6133"/>
                  </a:cubicBezTo>
                  <a:cubicBezTo>
                    <a:pt x="557" y="6127"/>
                    <a:pt x="324" y="5978"/>
                    <a:pt x="311" y="5719"/>
                  </a:cubicBezTo>
                  <a:cubicBezTo>
                    <a:pt x="298" y="5492"/>
                    <a:pt x="486" y="5304"/>
                    <a:pt x="693" y="5253"/>
                  </a:cubicBezTo>
                  <a:close/>
                  <a:moveTo>
                    <a:pt x="7435" y="5269"/>
                  </a:moveTo>
                  <a:cubicBezTo>
                    <a:pt x="7679" y="5269"/>
                    <a:pt x="7875" y="5508"/>
                    <a:pt x="7875" y="5758"/>
                  </a:cubicBezTo>
                  <a:cubicBezTo>
                    <a:pt x="7875" y="6049"/>
                    <a:pt x="7635" y="6243"/>
                    <a:pt x="7370" y="6256"/>
                  </a:cubicBezTo>
                  <a:cubicBezTo>
                    <a:pt x="7402" y="5933"/>
                    <a:pt x="7408" y="5602"/>
                    <a:pt x="7389" y="5272"/>
                  </a:cubicBezTo>
                  <a:cubicBezTo>
                    <a:pt x="7404" y="5270"/>
                    <a:pt x="7420" y="5269"/>
                    <a:pt x="7435" y="5269"/>
                  </a:cubicBezTo>
                  <a:close/>
                  <a:moveTo>
                    <a:pt x="5653" y="2559"/>
                  </a:moveTo>
                  <a:cubicBezTo>
                    <a:pt x="5919" y="3174"/>
                    <a:pt x="6463" y="3614"/>
                    <a:pt x="7117" y="3737"/>
                  </a:cubicBezTo>
                  <a:cubicBezTo>
                    <a:pt x="7117" y="3744"/>
                    <a:pt x="7117" y="3744"/>
                    <a:pt x="7117" y="3750"/>
                  </a:cubicBezTo>
                  <a:cubicBezTo>
                    <a:pt x="7259" y="5032"/>
                    <a:pt x="7460" y="6379"/>
                    <a:pt x="6903" y="7597"/>
                  </a:cubicBezTo>
                  <a:cubicBezTo>
                    <a:pt x="6426" y="8635"/>
                    <a:pt x="5477" y="9251"/>
                    <a:pt x="4353" y="9251"/>
                  </a:cubicBezTo>
                  <a:cubicBezTo>
                    <a:pt x="4272" y="9251"/>
                    <a:pt x="4189" y="9248"/>
                    <a:pt x="4106" y="9242"/>
                  </a:cubicBezTo>
                  <a:cubicBezTo>
                    <a:pt x="2895" y="9138"/>
                    <a:pt x="1749" y="8380"/>
                    <a:pt x="1230" y="7267"/>
                  </a:cubicBezTo>
                  <a:cubicBezTo>
                    <a:pt x="745" y="6198"/>
                    <a:pt x="861" y="5052"/>
                    <a:pt x="823" y="3919"/>
                  </a:cubicBezTo>
                  <a:lnTo>
                    <a:pt x="823" y="3919"/>
                  </a:lnTo>
                  <a:cubicBezTo>
                    <a:pt x="1188" y="3988"/>
                    <a:pt x="1569" y="4024"/>
                    <a:pt x="1954" y="4024"/>
                  </a:cubicBezTo>
                  <a:cubicBezTo>
                    <a:pt x="3323" y="4024"/>
                    <a:pt x="4739" y="3570"/>
                    <a:pt x="5653" y="2559"/>
                  </a:cubicBezTo>
                  <a:close/>
                  <a:moveTo>
                    <a:pt x="4207" y="0"/>
                  </a:moveTo>
                  <a:cubicBezTo>
                    <a:pt x="3721" y="0"/>
                    <a:pt x="3209" y="114"/>
                    <a:pt x="2856" y="467"/>
                  </a:cubicBezTo>
                  <a:cubicBezTo>
                    <a:pt x="2577" y="745"/>
                    <a:pt x="2409" y="1147"/>
                    <a:pt x="2506" y="1535"/>
                  </a:cubicBezTo>
                  <a:cubicBezTo>
                    <a:pt x="1736" y="1807"/>
                    <a:pt x="1049" y="2267"/>
                    <a:pt x="615" y="2947"/>
                  </a:cubicBezTo>
                  <a:cubicBezTo>
                    <a:pt x="168" y="3647"/>
                    <a:pt x="0" y="4573"/>
                    <a:pt x="363" y="5343"/>
                  </a:cubicBezTo>
                  <a:cubicBezTo>
                    <a:pt x="266" y="5440"/>
                    <a:pt x="201" y="5570"/>
                    <a:pt x="207" y="5719"/>
                  </a:cubicBezTo>
                  <a:cubicBezTo>
                    <a:pt x="219" y="5996"/>
                    <a:pt x="473" y="6234"/>
                    <a:pt x="743" y="6234"/>
                  </a:cubicBezTo>
                  <a:cubicBezTo>
                    <a:pt x="763" y="6234"/>
                    <a:pt x="783" y="6233"/>
                    <a:pt x="803" y="6230"/>
                  </a:cubicBezTo>
                  <a:cubicBezTo>
                    <a:pt x="803" y="6230"/>
                    <a:pt x="803" y="6230"/>
                    <a:pt x="810" y="6224"/>
                  </a:cubicBezTo>
                  <a:cubicBezTo>
                    <a:pt x="1030" y="7331"/>
                    <a:pt x="1580" y="8329"/>
                    <a:pt x="2642" y="8911"/>
                  </a:cubicBezTo>
                  <a:cubicBezTo>
                    <a:pt x="2888" y="9047"/>
                    <a:pt x="3147" y="9151"/>
                    <a:pt x="3413" y="9229"/>
                  </a:cubicBezTo>
                  <a:cubicBezTo>
                    <a:pt x="3393" y="9235"/>
                    <a:pt x="3380" y="9248"/>
                    <a:pt x="3361" y="9255"/>
                  </a:cubicBezTo>
                  <a:cubicBezTo>
                    <a:pt x="3368" y="9255"/>
                    <a:pt x="3374" y="9261"/>
                    <a:pt x="3380" y="9261"/>
                  </a:cubicBezTo>
                  <a:cubicBezTo>
                    <a:pt x="3393" y="9261"/>
                    <a:pt x="3413" y="9268"/>
                    <a:pt x="3426" y="9280"/>
                  </a:cubicBezTo>
                  <a:cubicBezTo>
                    <a:pt x="3419" y="9268"/>
                    <a:pt x="3419" y="9248"/>
                    <a:pt x="3413" y="9235"/>
                  </a:cubicBezTo>
                  <a:cubicBezTo>
                    <a:pt x="3413" y="9213"/>
                    <a:pt x="3430" y="9199"/>
                    <a:pt x="3446" y="9199"/>
                  </a:cubicBezTo>
                  <a:cubicBezTo>
                    <a:pt x="3458" y="9199"/>
                    <a:pt x="3468" y="9206"/>
                    <a:pt x="3471" y="9222"/>
                  </a:cubicBezTo>
                  <a:cubicBezTo>
                    <a:pt x="3478" y="9235"/>
                    <a:pt x="3484" y="9255"/>
                    <a:pt x="3497" y="9274"/>
                  </a:cubicBezTo>
                  <a:cubicBezTo>
                    <a:pt x="3503" y="9268"/>
                    <a:pt x="3510" y="9261"/>
                    <a:pt x="3516" y="9255"/>
                  </a:cubicBezTo>
                  <a:cubicBezTo>
                    <a:pt x="3799" y="9327"/>
                    <a:pt x="4091" y="9366"/>
                    <a:pt x="4383" y="9366"/>
                  </a:cubicBezTo>
                  <a:cubicBezTo>
                    <a:pt x="4692" y="9366"/>
                    <a:pt x="5001" y="9322"/>
                    <a:pt x="5297" y="9229"/>
                  </a:cubicBezTo>
                  <a:cubicBezTo>
                    <a:pt x="5388" y="9203"/>
                    <a:pt x="5472" y="9170"/>
                    <a:pt x="5550" y="9132"/>
                  </a:cubicBezTo>
                  <a:cubicBezTo>
                    <a:pt x="5556" y="9138"/>
                    <a:pt x="5556" y="9138"/>
                    <a:pt x="5556" y="9138"/>
                  </a:cubicBezTo>
                  <a:cubicBezTo>
                    <a:pt x="5563" y="9144"/>
                    <a:pt x="5563" y="9144"/>
                    <a:pt x="5569" y="9151"/>
                  </a:cubicBezTo>
                  <a:cubicBezTo>
                    <a:pt x="5576" y="9144"/>
                    <a:pt x="5582" y="9144"/>
                    <a:pt x="5589" y="9138"/>
                  </a:cubicBezTo>
                  <a:cubicBezTo>
                    <a:pt x="5589" y="9138"/>
                    <a:pt x="5595" y="9132"/>
                    <a:pt x="5595" y="9125"/>
                  </a:cubicBezTo>
                  <a:cubicBezTo>
                    <a:pt x="5608" y="9112"/>
                    <a:pt x="5621" y="9106"/>
                    <a:pt x="5634" y="9099"/>
                  </a:cubicBezTo>
                  <a:lnTo>
                    <a:pt x="5628" y="9099"/>
                  </a:lnTo>
                  <a:cubicBezTo>
                    <a:pt x="6314" y="8775"/>
                    <a:pt x="6806" y="8167"/>
                    <a:pt x="7085" y="7461"/>
                  </a:cubicBezTo>
                  <a:cubicBezTo>
                    <a:pt x="7227" y="7105"/>
                    <a:pt x="7311" y="6736"/>
                    <a:pt x="7357" y="6360"/>
                  </a:cubicBezTo>
                  <a:cubicBezTo>
                    <a:pt x="7713" y="6360"/>
                    <a:pt x="8017" y="6068"/>
                    <a:pt x="7972" y="5699"/>
                  </a:cubicBezTo>
                  <a:cubicBezTo>
                    <a:pt x="7959" y="5531"/>
                    <a:pt x="7849" y="5356"/>
                    <a:pt x="7706" y="5259"/>
                  </a:cubicBezTo>
                  <a:cubicBezTo>
                    <a:pt x="7719" y="5246"/>
                    <a:pt x="7726" y="5233"/>
                    <a:pt x="7726" y="5214"/>
                  </a:cubicBezTo>
                  <a:cubicBezTo>
                    <a:pt x="7790" y="4307"/>
                    <a:pt x="7816" y="3362"/>
                    <a:pt x="7259" y="2591"/>
                  </a:cubicBezTo>
                  <a:cubicBezTo>
                    <a:pt x="6936" y="2131"/>
                    <a:pt x="6476" y="1795"/>
                    <a:pt x="5964" y="1574"/>
                  </a:cubicBezTo>
                  <a:cubicBezTo>
                    <a:pt x="6061" y="1231"/>
                    <a:pt x="5822" y="745"/>
                    <a:pt x="5621" y="486"/>
                  </a:cubicBezTo>
                  <a:cubicBezTo>
                    <a:pt x="5297" y="78"/>
                    <a:pt x="4740" y="7"/>
                    <a:pt x="4248" y="1"/>
                  </a:cubicBezTo>
                  <a:cubicBezTo>
                    <a:pt x="4235" y="1"/>
                    <a:pt x="4221" y="0"/>
                    <a:pt x="4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4096400" y="2587125"/>
              <a:ext cx="1284909" cy="73417"/>
            </a:xfrm>
            <a:custGeom>
              <a:avLst/>
              <a:gdLst/>
              <a:ahLst/>
              <a:cxnLst/>
              <a:rect l="l" t="t" r="r" b="b"/>
              <a:pathLst>
                <a:path w="23767" h="1358" extrusionOk="0">
                  <a:moveTo>
                    <a:pt x="23208" y="0"/>
                  </a:moveTo>
                  <a:cubicBezTo>
                    <a:pt x="22893" y="0"/>
                    <a:pt x="22557" y="399"/>
                    <a:pt x="22523" y="399"/>
                  </a:cubicBezTo>
                  <a:cubicBezTo>
                    <a:pt x="22523" y="399"/>
                    <a:pt x="22523" y="399"/>
                    <a:pt x="22523" y="399"/>
                  </a:cubicBezTo>
                  <a:cubicBezTo>
                    <a:pt x="20632" y="380"/>
                    <a:pt x="18741" y="354"/>
                    <a:pt x="16850" y="341"/>
                  </a:cubicBezTo>
                  <a:cubicBezTo>
                    <a:pt x="14423" y="322"/>
                    <a:pt x="11999" y="310"/>
                    <a:pt x="9576" y="310"/>
                  </a:cubicBezTo>
                  <a:cubicBezTo>
                    <a:pt x="8690" y="310"/>
                    <a:pt x="7803" y="312"/>
                    <a:pt x="6916" y="315"/>
                  </a:cubicBezTo>
                  <a:cubicBezTo>
                    <a:pt x="3607" y="328"/>
                    <a:pt x="0" y="1241"/>
                    <a:pt x="2047" y="1254"/>
                  </a:cubicBezTo>
                  <a:cubicBezTo>
                    <a:pt x="9286" y="1287"/>
                    <a:pt x="16526" y="1326"/>
                    <a:pt x="23766" y="1358"/>
                  </a:cubicBezTo>
                  <a:cubicBezTo>
                    <a:pt x="23728" y="289"/>
                    <a:pt x="23475" y="0"/>
                    <a:pt x="23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4269671" y="2594910"/>
              <a:ext cx="1040221" cy="19787"/>
            </a:xfrm>
            <a:custGeom>
              <a:avLst/>
              <a:gdLst/>
              <a:ahLst/>
              <a:cxnLst/>
              <a:rect l="l" t="t" r="r" b="b"/>
              <a:pathLst>
                <a:path w="19241" h="366" extrusionOk="0">
                  <a:moveTo>
                    <a:pt x="6933" y="0"/>
                  </a:moveTo>
                  <a:cubicBezTo>
                    <a:pt x="4901" y="0"/>
                    <a:pt x="2880" y="14"/>
                    <a:pt x="894" y="42"/>
                  </a:cubicBezTo>
                  <a:cubicBezTo>
                    <a:pt x="914" y="113"/>
                    <a:pt x="1" y="107"/>
                    <a:pt x="1" y="184"/>
                  </a:cubicBezTo>
                  <a:cubicBezTo>
                    <a:pt x="154" y="181"/>
                    <a:pt x="324" y="180"/>
                    <a:pt x="507" y="180"/>
                  </a:cubicBezTo>
                  <a:cubicBezTo>
                    <a:pt x="1826" y="180"/>
                    <a:pt x="3827" y="249"/>
                    <a:pt x="4987" y="249"/>
                  </a:cubicBezTo>
                  <a:cubicBezTo>
                    <a:pt x="5032" y="249"/>
                    <a:pt x="5075" y="249"/>
                    <a:pt x="5117" y="249"/>
                  </a:cubicBezTo>
                  <a:cubicBezTo>
                    <a:pt x="6109" y="243"/>
                    <a:pt x="7102" y="240"/>
                    <a:pt x="8095" y="240"/>
                  </a:cubicBezTo>
                  <a:cubicBezTo>
                    <a:pt x="10412" y="240"/>
                    <a:pt x="12729" y="256"/>
                    <a:pt x="15050" y="288"/>
                  </a:cubicBezTo>
                  <a:cubicBezTo>
                    <a:pt x="16443" y="314"/>
                    <a:pt x="17841" y="340"/>
                    <a:pt x="19234" y="366"/>
                  </a:cubicBezTo>
                  <a:cubicBezTo>
                    <a:pt x="19234" y="301"/>
                    <a:pt x="19234" y="236"/>
                    <a:pt x="19240" y="165"/>
                  </a:cubicBezTo>
                  <a:cubicBezTo>
                    <a:pt x="15217" y="56"/>
                    <a:pt x="11051" y="0"/>
                    <a:pt x="6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1" name="Google Shape;821;p20"/>
            <p:cNvGrpSpPr/>
            <p:nvPr/>
          </p:nvGrpSpPr>
          <p:grpSpPr>
            <a:xfrm>
              <a:off x="4965503" y="2091358"/>
              <a:ext cx="188411" cy="197625"/>
              <a:chOff x="5245787" y="4221343"/>
              <a:chExt cx="515326" cy="540529"/>
            </a:xfrm>
          </p:grpSpPr>
          <p:sp>
            <p:nvSpPr>
              <p:cNvPr id="822" name="Google Shape;822;p20"/>
              <p:cNvSpPr/>
              <p:nvPr/>
            </p:nvSpPr>
            <p:spPr>
              <a:xfrm>
                <a:off x="5325744" y="4232610"/>
                <a:ext cx="425682" cy="251634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2546" extrusionOk="0">
                    <a:moveTo>
                      <a:pt x="1950" y="1"/>
                    </a:moveTo>
                    <a:cubicBezTo>
                      <a:pt x="1237" y="1"/>
                      <a:pt x="447" y="344"/>
                      <a:pt x="201" y="1063"/>
                    </a:cubicBezTo>
                    <a:cubicBezTo>
                      <a:pt x="26" y="1542"/>
                      <a:pt x="91" y="2054"/>
                      <a:pt x="149" y="2546"/>
                    </a:cubicBezTo>
                    <a:cubicBezTo>
                      <a:pt x="214" y="2507"/>
                      <a:pt x="298" y="2481"/>
                      <a:pt x="389" y="2462"/>
                    </a:cubicBezTo>
                    <a:cubicBezTo>
                      <a:pt x="1" y="1341"/>
                      <a:pt x="816" y="409"/>
                      <a:pt x="1937" y="292"/>
                    </a:cubicBezTo>
                    <a:cubicBezTo>
                      <a:pt x="1994" y="287"/>
                      <a:pt x="2050" y="284"/>
                      <a:pt x="2105" y="284"/>
                    </a:cubicBezTo>
                    <a:cubicBezTo>
                      <a:pt x="3228" y="284"/>
                      <a:pt x="3826" y="1456"/>
                      <a:pt x="3517" y="2475"/>
                    </a:cubicBezTo>
                    <a:cubicBezTo>
                      <a:pt x="3549" y="2488"/>
                      <a:pt x="3588" y="2513"/>
                      <a:pt x="3614" y="2539"/>
                    </a:cubicBezTo>
                    <a:cubicBezTo>
                      <a:pt x="4307" y="1315"/>
                      <a:pt x="3251" y="1"/>
                      <a:pt x="1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20"/>
              <p:cNvGrpSpPr/>
              <p:nvPr/>
            </p:nvGrpSpPr>
            <p:grpSpPr>
              <a:xfrm>
                <a:off x="5245787" y="4221343"/>
                <a:ext cx="515326" cy="540529"/>
                <a:chOff x="5245787" y="4221343"/>
                <a:chExt cx="515326" cy="540529"/>
              </a:xfrm>
            </p:grpSpPr>
            <p:sp>
              <p:nvSpPr>
                <p:cNvPr id="824" name="Google Shape;824;p20"/>
                <p:cNvSpPr/>
                <p:nvPr/>
              </p:nvSpPr>
              <p:spPr>
                <a:xfrm>
                  <a:off x="5245787" y="4221343"/>
                  <a:ext cx="515326" cy="54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5469" extrusionOk="0">
                      <a:moveTo>
                        <a:pt x="2759" y="115"/>
                      </a:moveTo>
                      <a:cubicBezTo>
                        <a:pt x="4060" y="115"/>
                        <a:pt x="5109" y="1429"/>
                        <a:pt x="4423" y="2653"/>
                      </a:cubicBezTo>
                      <a:cubicBezTo>
                        <a:pt x="4397" y="2627"/>
                        <a:pt x="4358" y="2602"/>
                        <a:pt x="4319" y="2589"/>
                      </a:cubicBezTo>
                      <a:cubicBezTo>
                        <a:pt x="4634" y="1570"/>
                        <a:pt x="4037" y="398"/>
                        <a:pt x="2914" y="398"/>
                      </a:cubicBezTo>
                      <a:cubicBezTo>
                        <a:pt x="2859" y="398"/>
                        <a:pt x="2803" y="401"/>
                        <a:pt x="2746" y="406"/>
                      </a:cubicBezTo>
                      <a:cubicBezTo>
                        <a:pt x="1619" y="523"/>
                        <a:pt x="810" y="1455"/>
                        <a:pt x="1198" y="2576"/>
                      </a:cubicBezTo>
                      <a:cubicBezTo>
                        <a:pt x="1107" y="2595"/>
                        <a:pt x="1023" y="2621"/>
                        <a:pt x="952" y="2660"/>
                      </a:cubicBezTo>
                      <a:cubicBezTo>
                        <a:pt x="900" y="2168"/>
                        <a:pt x="835" y="1656"/>
                        <a:pt x="1004" y="1177"/>
                      </a:cubicBezTo>
                      <a:cubicBezTo>
                        <a:pt x="1256" y="458"/>
                        <a:pt x="2046" y="115"/>
                        <a:pt x="2759" y="115"/>
                      </a:cubicBezTo>
                      <a:close/>
                      <a:moveTo>
                        <a:pt x="4306" y="3009"/>
                      </a:moveTo>
                      <a:lnTo>
                        <a:pt x="4306" y="3009"/>
                      </a:lnTo>
                      <a:cubicBezTo>
                        <a:pt x="4371" y="3035"/>
                        <a:pt x="4436" y="3061"/>
                        <a:pt x="4494" y="3087"/>
                      </a:cubicBezTo>
                      <a:cubicBezTo>
                        <a:pt x="4507" y="3100"/>
                        <a:pt x="4514" y="3107"/>
                        <a:pt x="4527" y="3107"/>
                      </a:cubicBezTo>
                      <a:cubicBezTo>
                        <a:pt x="4831" y="3249"/>
                        <a:pt x="4999" y="3443"/>
                        <a:pt x="5012" y="3864"/>
                      </a:cubicBezTo>
                      <a:cubicBezTo>
                        <a:pt x="5019" y="4333"/>
                        <a:pt x="4765" y="4675"/>
                        <a:pt x="4294" y="4675"/>
                      </a:cubicBezTo>
                      <a:cubicBezTo>
                        <a:pt x="4277" y="4675"/>
                        <a:pt x="4259" y="4675"/>
                        <a:pt x="4242" y="4674"/>
                      </a:cubicBezTo>
                      <a:cubicBezTo>
                        <a:pt x="4145" y="4097"/>
                        <a:pt x="4158" y="3605"/>
                        <a:pt x="4306" y="3042"/>
                      </a:cubicBezTo>
                      <a:cubicBezTo>
                        <a:pt x="4313" y="3029"/>
                        <a:pt x="4306" y="3016"/>
                        <a:pt x="4306" y="3009"/>
                      </a:cubicBezTo>
                      <a:close/>
                      <a:moveTo>
                        <a:pt x="1464" y="2666"/>
                      </a:moveTo>
                      <a:lnTo>
                        <a:pt x="1464" y="2666"/>
                      </a:lnTo>
                      <a:cubicBezTo>
                        <a:pt x="1613" y="3489"/>
                        <a:pt x="1464" y="4201"/>
                        <a:pt x="1205" y="4978"/>
                      </a:cubicBezTo>
                      <a:lnTo>
                        <a:pt x="1198" y="4978"/>
                      </a:lnTo>
                      <a:cubicBezTo>
                        <a:pt x="1017" y="4978"/>
                        <a:pt x="848" y="4920"/>
                        <a:pt x="764" y="4764"/>
                      </a:cubicBezTo>
                      <a:cubicBezTo>
                        <a:pt x="829" y="4758"/>
                        <a:pt x="894" y="4751"/>
                        <a:pt x="965" y="4726"/>
                      </a:cubicBezTo>
                      <a:cubicBezTo>
                        <a:pt x="971" y="4726"/>
                        <a:pt x="978" y="4719"/>
                        <a:pt x="984" y="4713"/>
                      </a:cubicBezTo>
                      <a:cubicBezTo>
                        <a:pt x="991" y="4713"/>
                        <a:pt x="997" y="4700"/>
                        <a:pt x="1004" y="4693"/>
                      </a:cubicBezTo>
                      <a:cubicBezTo>
                        <a:pt x="1140" y="4136"/>
                        <a:pt x="1179" y="3566"/>
                        <a:pt x="1172" y="2997"/>
                      </a:cubicBezTo>
                      <a:cubicBezTo>
                        <a:pt x="1172" y="2956"/>
                        <a:pt x="1142" y="2936"/>
                        <a:pt x="1111" y="2936"/>
                      </a:cubicBezTo>
                      <a:cubicBezTo>
                        <a:pt x="1093" y="2936"/>
                        <a:pt x="1074" y="2943"/>
                        <a:pt x="1062" y="2958"/>
                      </a:cubicBezTo>
                      <a:cubicBezTo>
                        <a:pt x="1056" y="2971"/>
                        <a:pt x="1056" y="2984"/>
                        <a:pt x="1056" y="2997"/>
                      </a:cubicBezTo>
                      <a:cubicBezTo>
                        <a:pt x="1062" y="3540"/>
                        <a:pt x="1010" y="4078"/>
                        <a:pt x="939" y="4622"/>
                      </a:cubicBezTo>
                      <a:cubicBezTo>
                        <a:pt x="925" y="4623"/>
                        <a:pt x="910" y="4623"/>
                        <a:pt x="897" y="4623"/>
                      </a:cubicBezTo>
                      <a:cubicBezTo>
                        <a:pt x="100" y="4623"/>
                        <a:pt x="192" y="3187"/>
                        <a:pt x="822" y="2997"/>
                      </a:cubicBezTo>
                      <a:lnTo>
                        <a:pt x="822" y="2997"/>
                      </a:lnTo>
                      <a:cubicBezTo>
                        <a:pt x="826" y="2998"/>
                        <a:pt x="830" y="2999"/>
                        <a:pt x="833" y="2999"/>
                      </a:cubicBezTo>
                      <a:cubicBezTo>
                        <a:pt x="840" y="2999"/>
                        <a:pt x="846" y="2995"/>
                        <a:pt x="855" y="2990"/>
                      </a:cubicBezTo>
                      <a:cubicBezTo>
                        <a:pt x="900" y="2977"/>
                        <a:pt x="958" y="2977"/>
                        <a:pt x="1017" y="2977"/>
                      </a:cubicBezTo>
                      <a:cubicBezTo>
                        <a:pt x="1020" y="2978"/>
                        <a:pt x="1024" y="2979"/>
                        <a:pt x="1027" y="2979"/>
                      </a:cubicBezTo>
                      <a:cubicBezTo>
                        <a:pt x="1040" y="2979"/>
                        <a:pt x="1049" y="2968"/>
                        <a:pt x="1049" y="2958"/>
                      </a:cubicBezTo>
                      <a:cubicBezTo>
                        <a:pt x="1056" y="2938"/>
                        <a:pt x="1049" y="2912"/>
                        <a:pt x="1023" y="2906"/>
                      </a:cubicBezTo>
                      <a:cubicBezTo>
                        <a:pt x="984" y="2893"/>
                        <a:pt x="946" y="2886"/>
                        <a:pt x="913" y="2880"/>
                      </a:cubicBezTo>
                      <a:cubicBezTo>
                        <a:pt x="1036" y="2692"/>
                        <a:pt x="1237" y="2673"/>
                        <a:pt x="1464" y="2666"/>
                      </a:cubicBezTo>
                      <a:close/>
                      <a:moveTo>
                        <a:pt x="2767" y="0"/>
                      </a:moveTo>
                      <a:cubicBezTo>
                        <a:pt x="2155" y="0"/>
                        <a:pt x="1489" y="235"/>
                        <a:pt x="1120" y="730"/>
                      </a:cubicBezTo>
                      <a:cubicBezTo>
                        <a:pt x="712" y="1280"/>
                        <a:pt x="738" y="2051"/>
                        <a:pt x="894" y="2686"/>
                      </a:cubicBezTo>
                      <a:cubicBezTo>
                        <a:pt x="894" y="2692"/>
                        <a:pt x="900" y="2699"/>
                        <a:pt x="900" y="2705"/>
                      </a:cubicBezTo>
                      <a:cubicBezTo>
                        <a:pt x="848" y="2750"/>
                        <a:pt x="816" y="2809"/>
                        <a:pt x="803" y="2873"/>
                      </a:cubicBezTo>
                      <a:cubicBezTo>
                        <a:pt x="45" y="2925"/>
                        <a:pt x="0" y="4596"/>
                        <a:pt x="661" y="4751"/>
                      </a:cubicBezTo>
                      <a:cubicBezTo>
                        <a:pt x="722" y="4935"/>
                        <a:pt x="917" y="5095"/>
                        <a:pt x="1115" y="5095"/>
                      </a:cubicBezTo>
                      <a:cubicBezTo>
                        <a:pt x="1147" y="5095"/>
                        <a:pt x="1179" y="5091"/>
                        <a:pt x="1211" y="5082"/>
                      </a:cubicBezTo>
                      <a:cubicBezTo>
                        <a:pt x="1224" y="5082"/>
                        <a:pt x="1237" y="5075"/>
                        <a:pt x="1243" y="5062"/>
                      </a:cubicBezTo>
                      <a:cubicBezTo>
                        <a:pt x="1690" y="4350"/>
                        <a:pt x="1755" y="3437"/>
                        <a:pt x="1593" y="2627"/>
                      </a:cubicBezTo>
                      <a:cubicBezTo>
                        <a:pt x="1587" y="2602"/>
                        <a:pt x="1574" y="2589"/>
                        <a:pt x="1561" y="2582"/>
                      </a:cubicBezTo>
                      <a:cubicBezTo>
                        <a:pt x="1554" y="2569"/>
                        <a:pt x="1541" y="2556"/>
                        <a:pt x="1515" y="2556"/>
                      </a:cubicBezTo>
                      <a:cubicBezTo>
                        <a:pt x="1486" y="2554"/>
                        <a:pt x="1454" y="2552"/>
                        <a:pt x="1421" y="2552"/>
                      </a:cubicBezTo>
                      <a:cubicBezTo>
                        <a:pt x="1373" y="2552"/>
                        <a:pt x="1322" y="2555"/>
                        <a:pt x="1269" y="2563"/>
                      </a:cubicBezTo>
                      <a:cubicBezTo>
                        <a:pt x="1094" y="1578"/>
                        <a:pt x="1483" y="788"/>
                        <a:pt x="2539" y="562"/>
                      </a:cubicBezTo>
                      <a:cubicBezTo>
                        <a:pt x="2657" y="537"/>
                        <a:pt x="2771" y="526"/>
                        <a:pt x="2880" y="526"/>
                      </a:cubicBezTo>
                      <a:cubicBezTo>
                        <a:pt x="3905" y="526"/>
                        <a:pt x="4495" y="1542"/>
                        <a:pt x="4203" y="2543"/>
                      </a:cubicBezTo>
                      <a:cubicBezTo>
                        <a:pt x="4200" y="2540"/>
                        <a:pt x="4195" y="2538"/>
                        <a:pt x="4189" y="2538"/>
                      </a:cubicBezTo>
                      <a:cubicBezTo>
                        <a:pt x="4183" y="2538"/>
                        <a:pt x="4177" y="2540"/>
                        <a:pt x="4170" y="2543"/>
                      </a:cubicBezTo>
                      <a:cubicBezTo>
                        <a:pt x="3808" y="2796"/>
                        <a:pt x="3724" y="3275"/>
                        <a:pt x="3665" y="3689"/>
                      </a:cubicBezTo>
                      <a:cubicBezTo>
                        <a:pt x="3575" y="4272"/>
                        <a:pt x="3614" y="4849"/>
                        <a:pt x="3737" y="5425"/>
                      </a:cubicBezTo>
                      <a:cubicBezTo>
                        <a:pt x="3743" y="5455"/>
                        <a:pt x="3766" y="5468"/>
                        <a:pt x="3792" y="5468"/>
                      </a:cubicBezTo>
                      <a:cubicBezTo>
                        <a:pt x="3821" y="5468"/>
                        <a:pt x="3853" y="5450"/>
                        <a:pt x="3860" y="5418"/>
                      </a:cubicBezTo>
                      <a:cubicBezTo>
                        <a:pt x="3860" y="5412"/>
                        <a:pt x="3860" y="5399"/>
                        <a:pt x="3860" y="5393"/>
                      </a:cubicBezTo>
                      <a:cubicBezTo>
                        <a:pt x="3691" y="4603"/>
                        <a:pt x="3581" y="3301"/>
                        <a:pt x="4177" y="2647"/>
                      </a:cubicBezTo>
                      <a:cubicBezTo>
                        <a:pt x="4183" y="2660"/>
                        <a:pt x="4196" y="2666"/>
                        <a:pt x="4209" y="2673"/>
                      </a:cubicBezTo>
                      <a:cubicBezTo>
                        <a:pt x="4358" y="2712"/>
                        <a:pt x="4462" y="2835"/>
                        <a:pt x="4488" y="2977"/>
                      </a:cubicBezTo>
                      <a:cubicBezTo>
                        <a:pt x="4429" y="2964"/>
                        <a:pt x="4365" y="2951"/>
                        <a:pt x="4293" y="2945"/>
                      </a:cubicBezTo>
                      <a:cubicBezTo>
                        <a:pt x="4291" y="2944"/>
                        <a:pt x="4289" y="2943"/>
                        <a:pt x="4286" y="2943"/>
                      </a:cubicBezTo>
                      <a:cubicBezTo>
                        <a:pt x="4272" y="2943"/>
                        <a:pt x="4268" y="2960"/>
                        <a:pt x="4268" y="2977"/>
                      </a:cubicBezTo>
                      <a:cubicBezTo>
                        <a:pt x="4262" y="2976"/>
                        <a:pt x="4256" y="2975"/>
                        <a:pt x="4250" y="2975"/>
                      </a:cubicBezTo>
                      <a:cubicBezTo>
                        <a:pt x="4229" y="2975"/>
                        <a:pt x="4207" y="2985"/>
                        <a:pt x="4196" y="3016"/>
                      </a:cubicBezTo>
                      <a:cubicBezTo>
                        <a:pt x="3996" y="3540"/>
                        <a:pt x="3976" y="4169"/>
                        <a:pt x="4170" y="4700"/>
                      </a:cubicBezTo>
                      <a:cubicBezTo>
                        <a:pt x="4170" y="4706"/>
                        <a:pt x="4170" y="4706"/>
                        <a:pt x="4177" y="4706"/>
                      </a:cubicBezTo>
                      <a:cubicBezTo>
                        <a:pt x="4164" y="4745"/>
                        <a:pt x="4170" y="4784"/>
                        <a:pt x="4216" y="4790"/>
                      </a:cubicBezTo>
                      <a:cubicBezTo>
                        <a:pt x="4255" y="4797"/>
                        <a:pt x="4300" y="4803"/>
                        <a:pt x="4339" y="4803"/>
                      </a:cubicBezTo>
                      <a:cubicBezTo>
                        <a:pt x="4300" y="5069"/>
                        <a:pt x="4145" y="5289"/>
                        <a:pt x="3892" y="5406"/>
                      </a:cubicBezTo>
                      <a:cubicBezTo>
                        <a:pt x="3886" y="5406"/>
                        <a:pt x="3879" y="5412"/>
                        <a:pt x="3879" y="5418"/>
                      </a:cubicBezTo>
                      <a:cubicBezTo>
                        <a:pt x="3874" y="5440"/>
                        <a:pt x="3887" y="5467"/>
                        <a:pt x="3906" y="5467"/>
                      </a:cubicBezTo>
                      <a:cubicBezTo>
                        <a:pt x="3910" y="5467"/>
                        <a:pt x="3914" y="5466"/>
                        <a:pt x="3918" y="5464"/>
                      </a:cubicBezTo>
                      <a:cubicBezTo>
                        <a:pt x="4222" y="5373"/>
                        <a:pt x="4442" y="5108"/>
                        <a:pt x="4462" y="4797"/>
                      </a:cubicBezTo>
                      <a:cubicBezTo>
                        <a:pt x="4850" y="4745"/>
                        <a:pt x="5129" y="4402"/>
                        <a:pt x="5148" y="3981"/>
                      </a:cubicBezTo>
                      <a:cubicBezTo>
                        <a:pt x="5161" y="3476"/>
                        <a:pt x="4986" y="3145"/>
                        <a:pt x="4572" y="3009"/>
                      </a:cubicBezTo>
                      <a:cubicBezTo>
                        <a:pt x="4578" y="2912"/>
                        <a:pt x="4553" y="2822"/>
                        <a:pt x="4507" y="2744"/>
                      </a:cubicBezTo>
                      <a:cubicBezTo>
                        <a:pt x="4514" y="2738"/>
                        <a:pt x="4520" y="2731"/>
                        <a:pt x="4527" y="2725"/>
                      </a:cubicBezTo>
                      <a:cubicBezTo>
                        <a:pt x="5213" y="1520"/>
                        <a:pt x="4300" y="134"/>
                        <a:pt x="2992" y="11"/>
                      </a:cubicBezTo>
                      <a:cubicBezTo>
                        <a:pt x="2918" y="4"/>
                        <a:pt x="2843" y="0"/>
                        <a:pt x="27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0"/>
                <p:cNvSpPr/>
                <p:nvPr/>
              </p:nvSpPr>
              <p:spPr>
                <a:xfrm>
                  <a:off x="5655358" y="4518736"/>
                  <a:ext cx="86481" cy="16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1667" extrusionOk="0">
                      <a:moveTo>
                        <a:pt x="162" y="0"/>
                      </a:moveTo>
                      <a:cubicBezTo>
                        <a:pt x="162" y="7"/>
                        <a:pt x="169" y="20"/>
                        <a:pt x="162" y="33"/>
                      </a:cubicBezTo>
                      <a:cubicBezTo>
                        <a:pt x="14" y="596"/>
                        <a:pt x="1" y="1088"/>
                        <a:pt x="98" y="1665"/>
                      </a:cubicBezTo>
                      <a:cubicBezTo>
                        <a:pt x="115" y="1666"/>
                        <a:pt x="133" y="1666"/>
                        <a:pt x="150" y="1666"/>
                      </a:cubicBezTo>
                      <a:cubicBezTo>
                        <a:pt x="621" y="1666"/>
                        <a:pt x="875" y="1324"/>
                        <a:pt x="868" y="855"/>
                      </a:cubicBezTo>
                      <a:cubicBezTo>
                        <a:pt x="855" y="434"/>
                        <a:pt x="687" y="240"/>
                        <a:pt x="383" y="98"/>
                      </a:cubicBezTo>
                      <a:cubicBezTo>
                        <a:pt x="370" y="98"/>
                        <a:pt x="357" y="91"/>
                        <a:pt x="350" y="78"/>
                      </a:cubicBezTo>
                      <a:cubicBezTo>
                        <a:pt x="292" y="52"/>
                        <a:pt x="227" y="26"/>
                        <a:pt x="1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0"/>
                <p:cNvSpPr/>
                <p:nvPr/>
              </p:nvSpPr>
              <p:spPr>
                <a:xfrm>
                  <a:off x="5599714" y="4482859"/>
                  <a:ext cx="89643" cy="274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2779" extrusionOk="0">
                      <a:moveTo>
                        <a:pt x="596" y="1"/>
                      </a:moveTo>
                      <a:cubicBezTo>
                        <a:pt x="0" y="655"/>
                        <a:pt x="110" y="1957"/>
                        <a:pt x="279" y="2747"/>
                      </a:cubicBezTo>
                      <a:cubicBezTo>
                        <a:pt x="279" y="2753"/>
                        <a:pt x="279" y="2766"/>
                        <a:pt x="279" y="2772"/>
                      </a:cubicBezTo>
                      <a:lnTo>
                        <a:pt x="298" y="2779"/>
                      </a:lnTo>
                      <a:cubicBezTo>
                        <a:pt x="298" y="2766"/>
                        <a:pt x="305" y="2760"/>
                        <a:pt x="311" y="2760"/>
                      </a:cubicBezTo>
                      <a:cubicBezTo>
                        <a:pt x="564" y="2649"/>
                        <a:pt x="719" y="2423"/>
                        <a:pt x="758" y="2157"/>
                      </a:cubicBezTo>
                      <a:cubicBezTo>
                        <a:pt x="712" y="2157"/>
                        <a:pt x="674" y="2151"/>
                        <a:pt x="628" y="2144"/>
                      </a:cubicBezTo>
                      <a:cubicBezTo>
                        <a:pt x="589" y="2138"/>
                        <a:pt x="577" y="2099"/>
                        <a:pt x="589" y="2067"/>
                      </a:cubicBezTo>
                      <a:cubicBezTo>
                        <a:pt x="589" y="2060"/>
                        <a:pt x="589" y="2060"/>
                        <a:pt x="589" y="2054"/>
                      </a:cubicBezTo>
                      <a:cubicBezTo>
                        <a:pt x="395" y="1523"/>
                        <a:pt x="415" y="894"/>
                        <a:pt x="615" y="370"/>
                      </a:cubicBezTo>
                      <a:cubicBezTo>
                        <a:pt x="626" y="339"/>
                        <a:pt x="648" y="329"/>
                        <a:pt x="669" y="329"/>
                      </a:cubicBezTo>
                      <a:cubicBezTo>
                        <a:pt x="675" y="329"/>
                        <a:pt x="681" y="330"/>
                        <a:pt x="687" y="331"/>
                      </a:cubicBezTo>
                      <a:cubicBezTo>
                        <a:pt x="687" y="314"/>
                        <a:pt x="691" y="297"/>
                        <a:pt x="705" y="297"/>
                      </a:cubicBezTo>
                      <a:cubicBezTo>
                        <a:pt x="708" y="297"/>
                        <a:pt x="710" y="298"/>
                        <a:pt x="712" y="299"/>
                      </a:cubicBezTo>
                      <a:cubicBezTo>
                        <a:pt x="784" y="305"/>
                        <a:pt x="848" y="318"/>
                        <a:pt x="907" y="338"/>
                      </a:cubicBezTo>
                      <a:cubicBezTo>
                        <a:pt x="881" y="189"/>
                        <a:pt x="777" y="66"/>
                        <a:pt x="628" y="27"/>
                      </a:cubicBezTo>
                      <a:cubicBezTo>
                        <a:pt x="615" y="20"/>
                        <a:pt x="602" y="14"/>
                        <a:pt x="5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0"/>
                <p:cNvSpPr/>
                <p:nvPr/>
              </p:nvSpPr>
              <p:spPr>
                <a:xfrm>
                  <a:off x="5321296" y="4484836"/>
                  <a:ext cx="83911" cy="22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2313" extrusionOk="0">
                      <a:moveTo>
                        <a:pt x="700" y="0"/>
                      </a:moveTo>
                      <a:cubicBezTo>
                        <a:pt x="473" y="13"/>
                        <a:pt x="272" y="26"/>
                        <a:pt x="149" y="214"/>
                      </a:cubicBezTo>
                      <a:cubicBezTo>
                        <a:pt x="188" y="220"/>
                        <a:pt x="220" y="227"/>
                        <a:pt x="259" y="240"/>
                      </a:cubicBezTo>
                      <a:cubicBezTo>
                        <a:pt x="285" y="246"/>
                        <a:pt x="292" y="272"/>
                        <a:pt x="285" y="292"/>
                      </a:cubicBezTo>
                      <a:lnTo>
                        <a:pt x="298" y="298"/>
                      </a:lnTo>
                      <a:cubicBezTo>
                        <a:pt x="311" y="283"/>
                        <a:pt x="330" y="276"/>
                        <a:pt x="349" y="276"/>
                      </a:cubicBezTo>
                      <a:cubicBezTo>
                        <a:pt x="379" y="276"/>
                        <a:pt x="408" y="295"/>
                        <a:pt x="408" y="331"/>
                      </a:cubicBezTo>
                      <a:cubicBezTo>
                        <a:pt x="415" y="900"/>
                        <a:pt x="376" y="1470"/>
                        <a:pt x="240" y="2027"/>
                      </a:cubicBezTo>
                      <a:cubicBezTo>
                        <a:pt x="233" y="2040"/>
                        <a:pt x="227" y="2047"/>
                        <a:pt x="220" y="2047"/>
                      </a:cubicBezTo>
                      <a:cubicBezTo>
                        <a:pt x="214" y="2053"/>
                        <a:pt x="207" y="2060"/>
                        <a:pt x="201" y="2060"/>
                      </a:cubicBezTo>
                      <a:cubicBezTo>
                        <a:pt x="130" y="2085"/>
                        <a:pt x="65" y="2098"/>
                        <a:pt x="0" y="2098"/>
                      </a:cubicBezTo>
                      <a:cubicBezTo>
                        <a:pt x="84" y="2260"/>
                        <a:pt x="253" y="2312"/>
                        <a:pt x="434" y="2312"/>
                      </a:cubicBezTo>
                      <a:lnTo>
                        <a:pt x="441" y="2312"/>
                      </a:lnTo>
                      <a:cubicBezTo>
                        <a:pt x="700" y="1535"/>
                        <a:pt x="849" y="823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0"/>
                <p:cNvSpPr/>
                <p:nvPr/>
              </p:nvSpPr>
              <p:spPr>
                <a:xfrm>
                  <a:off x="5255670" y="4513597"/>
                  <a:ext cx="95178" cy="16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1667" extrusionOk="0">
                      <a:moveTo>
                        <a:pt x="607" y="1035"/>
                      </a:moveTo>
                      <a:cubicBezTo>
                        <a:pt x="621" y="1035"/>
                        <a:pt x="635" y="1045"/>
                        <a:pt x="632" y="1063"/>
                      </a:cubicBezTo>
                      <a:cubicBezTo>
                        <a:pt x="625" y="1160"/>
                        <a:pt x="677" y="1231"/>
                        <a:pt x="768" y="1270"/>
                      </a:cubicBezTo>
                      <a:cubicBezTo>
                        <a:pt x="803" y="1288"/>
                        <a:pt x="780" y="1343"/>
                        <a:pt x="746" y="1343"/>
                      </a:cubicBezTo>
                      <a:cubicBezTo>
                        <a:pt x="742" y="1343"/>
                        <a:pt x="739" y="1342"/>
                        <a:pt x="735" y="1341"/>
                      </a:cubicBezTo>
                      <a:cubicBezTo>
                        <a:pt x="619" y="1296"/>
                        <a:pt x="554" y="1173"/>
                        <a:pt x="580" y="1056"/>
                      </a:cubicBezTo>
                      <a:cubicBezTo>
                        <a:pt x="583" y="1042"/>
                        <a:pt x="595" y="1035"/>
                        <a:pt x="607" y="1035"/>
                      </a:cubicBezTo>
                      <a:close/>
                      <a:moveTo>
                        <a:pt x="442" y="999"/>
                      </a:moveTo>
                      <a:cubicBezTo>
                        <a:pt x="453" y="999"/>
                        <a:pt x="463" y="1006"/>
                        <a:pt x="463" y="1017"/>
                      </a:cubicBezTo>
                      <a:cubicBezTo>
                        <a:pt x="483" y="1095"/>
                        <a:pt x="483" y="1166"/>
                        <a:pt x="522" y="1238"/>
                      </a:cubicBezTo>
                      <a:cubicBezTo>
                        <a:pt x="561" y="1315"/>
                        <a:pt x="625" y="1361"/>
                        <a:pt x="703" y="1399"/>
                      </a:cubicBezTo>
                      <a:cubicBezTo>
                        <a:pt x="737" y="1411"/>
                        <a:pt x="716" y="1468"/>
                        <a:pt x="684" y="1468"/>
                      </a:cubicBezTo>
                      <a:cubicBezTo>
                        <a:pt x="680" y="1468"/>
                        <a:pt x="675" y="1467"/>
                        <a:pt x="671" y="1464"/>
                      </a:cubicBezTo>
                      <a:cubicBezTo>
                        <a:pt x="515" y="1406"/>
                        <a:pt x="347" y="1192"/>
                        <a:pt x="425" y="1011"/>
                      </a:cubicBezTo>
                      <a:cubicBezTo>
                        <a:pt x="427" y="1003"/>
                        <a:pt x="435" y="999"/>
                        <a:pt x="442" y="999"/>
                      </a:cubicBezTo>
                      <a:close/>
                      <a:moveTo>
                        <a:pt x="949" y="1"/>
                      </a:moveTo>
                      <a:cubicBezTo>
                        <a:pt x="949" y="14"/>
                        <a:pt x="936" y="27"/>
                        <a:pt x="917" y="27"/>
                      </a:cubicBezTo>
                      <a:cubicBezTo>
                        <a:pt x="893" y="24"/>
                        <a:pt x="870" y="22"/>
                        <a:pt x="847" y="22"/>
                      </a:cubicBezTo>
                      <a:cubicBezTo>
                        <a:pt x="816" y="22"/>
                        <a:pt x="785" y="25"/>
                        <a:pt x="755" y="33"/>
                      </a:cubicBezTo>
                      <a:cubicBezTo>
                        <a:pt x="746" y="38"/>
                        <a:pt x="740" y="42"/>
                        <a:pt x="733" y="42"/>
                      </a:cubicBezTo>
                      <a:cubicBezTo>
                        <a:pt x="730" y="42"/>
                        <a:pt x="726" y="41"/>
                        <a:pt x="722" y="40"/>
                      </a:cubicBezTo>
                      <a:lnTo>
                        <a:pt x="722" y="40"/>
                      </a:lnTo>
                      <a:cubicBezTo>
                        <a:pt x="92" y="230"/>
                        <a:pt x="0" y="1666"/>
                        <a:pt x="797" y="1666"/>
                      </a:cubicBezTo>
                      <a:cubicBezTo>
                        <a:pt x="810" y="1666"/>
                        <a:pt x="825" y="1666"/>
                        <a:pt x="839" y="1665"/>
                      </a:cubicBezTo>
                      <a:cubicBezTo>
                        <a:pt x="910" y="1121"/>
                        <a:pt x="962" y="583"/>
                        <a:pt x="956" y="40"/>
                      </a:cubicBezTo>
                      <a:cubicBezTo>
                        <a:pt x="956" y="27"/>
                        <a:pt x="956" y="14"/>
                        <a:pt x="962" y="7"/>
                      </a:cubicBezTo>
                      <a:lnTo>
                        <a:pt x="9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0"/>
                <p:cNvSpPr/>
                <p:nvPr/>
              </p:nvSpPr>
              <p:spPr>
                <a:xfrm>
                  <a:off x="5310425" y="4615792"/>
                  <a:ext cx="24709" cy="3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09" extrusionOk="0">
                      <a:moveTo>
                        <a:pt x="53" y="1"/>
                      </a:moveTo>
                      <a:cubicBezTo>
                        <a:pt x="41" y="1"/>
                        <a:pt x="29" y="8"/>
                        <a:pt x="26" y="22"/>
                      </a:cubicBezTo>
                      <a:cubicBezTo>
                        <a:pt x="0" y="139"/>
                        <a:pt x="65" y="262"/>
                        <a:pt x="181" y="307"/>
                      </a:cubicBezTo>
                      <a:cubicBezTo>
                        <a:pt x="185" y="308"/>
                        <a:pt x="188" y="309"/>
                        <a:pt x="192" y="309"/>
                      </a:cubicBezTo>
                      <a:cubicBezTo>
                        <a:pt x="226" y="309"/>
                        <a:pt x="249" y="254"/>
                        <a:pt x="214" y="236"/>
                      </a:cubicBezTo>
                      <a:cubicBezTo>
                        <a:pt x="130" y="197"/>
                        <a:pt x="71" y="119"/>
                        <a:pt x="78" y="29"/>
                      </a:cubicBezTo>
                      <a:cubicBezTo>
                        <a:pt x="81" y="11"/>
                        <a:pt x="67" y="1"/>
                        <a:pt x="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0"/>
                <p:cNvSpPr/>
                <p:nvPr/>
              </p:nvSpPr>
              <p:spPr>
                <a:xfrm>
                  <a:off x="5289867" y="4612333"/>
                  <a:ext cx="38743" cy="4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" h="469" extrusionOk="0">
                      <a:moveTo>
                        <a:pt x="96" y="0"/>
                      </a:moveTo>
                      <a:cubicBezTo>
                        <a:pt x="89" y="0"/>
                        <a:pt x="81" y="4"/>
                        <a:pt x="79" y="12"/>
                      </a:cubicBezTo>
                      <a:cubicBezTo>
                        <a:pt x="1" y="187"/>
                        <a:pt x="169" y="407"/>
                        <a:pt x="325" y="465"/>
                      </a:cubicBezTo>
                      <a:cubicBezTo>
                        <a:pt x="329" y="468"/>
                        <a:pt x="334" y="469"/>
                        <a:pt x="338" y="469"/>
                      </a:cubicBezTo>
                      <a:cubicBezTo>
                        <a:pt x="370" y="469"/>
                        <a:pt x="391" y="412"/>
                        <a:pt x="357" y="400"/>
                      </a:cubicBezTo>
                      <a:cubicBezTo>
                        <a:pt x="279" y="362"/>
                        <a:pt x="215" y="316"/>
                        <a:pt x="176" y="239"/>
                      </a:cubicBezTo>
                      <a:cubicBezTo>
                        <a:pt x="137" y="167"/>
                        <a:pt x="137" y="96"/>
                        <a:pt x="117" y="18"/>
                      </a:cubicBezTo>
                      <a:cubicBezTo>
                        <a:pt x="117" y="7"/>
                        <a:pt x="107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1" name="Google Shape;831;p20"/>
            <p:cNvSpPr/>
            <p:nvPr/>
          </p:nvSpPr>
          <p:spPr>
            <a:xfrm>
              <a:off x="3858308" y="1899286"/>
              <a:ext cx="1540518" cy="1118018"/>
            </a:xfrm>
            <a:custGeom>
              <a:avLst/>
              <a:gdLst/>
              <a:ahLst/>
              <a:cxnLst/>
              <a:rect l="l" t="t" r="r" b="b"/>
              <a:pathLst>
                <a:path w="28495" h="20680" extrusionOk="0">
                  <a:moveTo>
                    <a:pt x="9268" y="113"/>
                  </a:moveTo>
                  <a:cubicBezTo>
                    <a:pt x="12188" y="113"/>
                    <a:pt x="15115" y="119"/>
                    <a:pt x="18036" y="145"/>
                  </a:cubicBezTo>
                  <a:cubicBezTo>
                    <a:pt x="19668" y="152"/>
                    <a:pt x="21300" y="171"/>
                    <a:pt x="22938" y="190"/>
                  </a:cubicBezTo>
                  <a:cubicBezTo>
                    <a:pt x="23773" y="197"/>
                    <a:pt x="24609" y="210"/>
                    <a:pt x="25450" y="223"/>
                  </a:cubicBezTo>
                  <a:cubicBezTo>
                    <a:pt x="25858" y="229"/>
                    <a:pt x="26266" y="236"/>
                    <a:pt x="26674" y="242"/>
                  </a:cubicBezTo>
                  <a:cubicBezTo>
                    <a:pt x="26692" y="243"/>
                    <a:pt x="26710" y="243"/>
                    <a:pt x="26729" y="243"/>
                  </a:cubicBezTo>
                  <a:cubicBezTo>
                    <a:pt x="26808" y="243"/>
                    <a:pt x="26895" y="240"/>
                    <a:pt x="26984" y="240"/>
                  </a:cubicBezTo>
                  <a:cubicBezTo>
                    <a:pt x="27294" y="240"/>
                    <a:pt x="27634" y="269"/>
                    <a:pt x="27801" y="527"/>
                  </a:cubicBezTo>
                  <a:cubicBezTo>
                    <a:pt x="27821" y="547"/>
                    <a:pt x="27840" y="553"/>
                    <a:pt x="27866" y="553"/>
                  </a:cubicBezTo>
                  <a:cubicBezTo>
                    <a:pt x="28222" y="1518"/>
                    <a:pt x="28203" y="2509"/>
                    <a:pt x="28164" y="3532"/>
                  </a:cubicBezTo>
                  <a:cubicBezTo>
                    <a:pt x="28118" y="4704"/>
                    <a:pt x="28093" y="5870"/>
                    <a:pt x="28080" y="7042"/>
                  </a:cubicBezTo>
                  <a:cubicBezTo>
                    <a:pt x="28054" y="9379"/>
                    <a:pt x="28106" y="11717"/>
                    <a:pt x="28190" y="14055"/>
                  </a:cubicBezTo>
                  <a:cubicBezTo>
                    <a:pt x="20956" y="14016"/>
                    <a:pt x="13716" y="13984"/>
                    <a:pt x="6476" y="13945"/>
                  </a:cubicBezTo>
                  <a:cubicBezTo>
                    <a:pt x="4760" y="13939"/>
                    <a:pt x="3044" y="13916"/>
                    <a:pt x="1332" y="13916"/>
                  </a:cubicBezTo>
                  <a:cubicBezTo>
                    <a:pt x="996" y="13916"/>
                    <a:pt x="660" y="13917"/>
                    <a:pt x="324" y="13919"/>
                  </a:cubicBezTo>
                  <a:cubicBezTo>
                    <a:pt x="324" y="13917"/>
                    <a:pt x="323" y="13916"/>
                    <a:pt x="320" y="13916"/>
                  </a:cubicBezTo>
                  <a:cubicBezTo>
                    <a:pt x="307" y="13916"/>
                    <a:pt x="267" y="13935"/>
                    <a:pt x="237" y="13935"/>
                  </a:cubicBezTo>
                  <a:cubicBezTo>
                    <a:pt x="231" y="13935"/>
                    <a:pt x="226" y="13934"/>
                    <a:pt x="221" y="13932"/>
                  </a:cubicBezTo>
                  <a:cubicBezTo>
                    <a:pt x="208" y="13932"/>
                    <a:pt x="208" y="13932"/>
                    <a:pt x="201" y="13938"/>
                  </a:cubicBezTo>
                  <a:cubicBezTo>
                    <a:pt x="201" y="13660"/>
                    <a:pt x="208" y="13382"/>
                    <a:pt x="201" y="13103"/>
                  </a:cubicBezTo>
                  <a:cubicBezTo>
                    <a:pt x="201" y="11627"/>
                    <a:pt x="201" y="10157"/>
                    <a:pt x="201" y="8680"/>
                  </a:cubicBezTo>
                  <a:cubicBezTo>
                    <a:pt x="201" y="7230"/>
                    <a:pt x="201" y="5779"/>
                    <a:pt x="201" y="4328"/>
                  </a:cubicBezTo>
                  <a:cubicBezTo>
                    <a:pt x="201" y="3603"/>
                    <a:pt x="201" y="2871"/>
                    <a:pt x="201" y="2146"/>
                  </a:cubicBezTo>
                  <a:cubicBezTo>
                    <a:pt x="201" y="1596"/>
                    <a:pt x="163" y="890"/>
                    <a:pt x="596" y="475"/>
                  </a:cubicBezTo>
                  <a:cubicBezTo>
                    <a:pt x="903" y="181"/>
                    <a:pt x="1385" y="126"/>
                    <a:pt x="1859" y="126"/>
                  </a:cubicBezTo>
                  <a:cubicBezTo>
                    <a:pt x="2140" y="126"/>
                    <a:pt x="2418" y="145"/>
                    <a:pt x="2654" y="145"/>
                  </a:cubicBezTo>
                  <a:cubicBezTo>
                    <a:pt x="2668" y="145"/>
                    <a:pt x="2681" y="145"/>
                    <a:pt x="2695" y="145"/>
                  </a:cubicBezTo>
                  <a:cubicBezTo>
                    <a:pt x="3420" y="139"/>
                    <a:pt x="4152" y="132"/>
                    <a:pt x="4883" y="132"/>
                  </a:cubicBezTo>
                  <a:cubicBezTo>
                    <a:pt x="6347" y="126"/>
                    <a:pt x="7804" y="119"/>
                    <a:pt x="9268" y="113"/>
                  </a:cubicBezTo>
                  <a:close/>
                  <a:moveTo>
                    <a:pt x="253" y="14003"/>
                  </a:moveTo>
                  <a:cubicBezTo>
                    <a:pt x="266" y="14016"/>
                    <a:pt x="279" y="14023"/>
                    <a:pt x="292" y="14023"/>
                  </a:cubicBezTo>
                  <a:cubicBezTo>
                    <a:pt x="3938" y="14081"/>
                    <a:pt x="7590" y="14068"/>
                    <a:pt x="11243" y="14081"/>
                  </a:cubicBezTo>
                  <a:lnTo>
                    <a:pt x="22057" y="14139"/>
                  </a:lnTo>
                  <a:cubicBezTo>
                    <a:pt x="24104" y="14146"/>
                    <a:pt x="26150" y="14159"/>
                    <a:pt x="28196" y="14165"/>
                  </a:cubicBezTo>
                  <a:cubicBezTo>
                    <a:pt x="28196" y="14172"/>
                    <a:pt x="28196" y="14172"/>
                    <a:pt x="28196" y="14172"/>
                  </a:cubicBezTo>
                  <a:cubicBezTo>
                    <a:pt x="28222" y="14800"/>
                    <a:pt x="28235" y="15486"/>
                    <a:pt x="27931" y="16062"/>
                  </a:cubicBezTo>
                  <a:cubicBezTo>
                    <a:pt x="27684" y="16519"/>
                    <a:pt x="27214" y="16881"/>
                    <a:pt x="26695" y="16881"/>
                  </a:cubicBezTo>
                  <a:cubicBezTo>
                    <a:pt x="26669" y="16881"/>
                    <a:pt x="26642" y="16880"/>
                    <a:pt x="26616" y="16878"/>
                  </a:cubicBezTo>
                  <a:cubicBezTo>
                    <a:pt x="26616" y="16853"/>
                    <a:pt x="26597" y="16827"/>
                    <a:pt x="26564" y="16820"/>
                  </a:cubicBezTo>
                  <a:cubicBezTo>
                    <a:pt x="22850" y="16718"/>
                    <a:pt x="19136" y="16669"/>
                    <a:pt x="15422" y="16669"/>
                  </a:cubicBezTo>
                  <a:cubicBezTo>
                    <a:pt x="12537" y="16669"/>
                    <a:pt x="9653" y="16699"/>
                    <a:pt x="6768" y="16755"/>
                  </a:cubicBezTo>
                  <a:cubicBezTo>
                    <a:pt x="4935" y="16794"/>
                    <a:pt x="3090" y="16781"/>
                    <a:pt x="1263" y="16911"/>
                  </a:cubicBezTo>
                  <a:cubicBezTo>
                    <a:pt x="1257" y="16904"/>
                    <a:pt x="1251" y="16891"/>
                    <a:pt x="1238" y="16891"/>
                  </a:cubicBezTo>
                  <a:cubicBezTo>
                    <a:pt x="473" y="16704"/>
                    <a:pt x="240" y="15901"/>
                    <a:pt x="214" y="15208"/>
                  </a:cubicBezTo>
                  <a:cubicBezTo>
                    <a:pt x="195" y="14806"/>
                    <a:pt x="195" y="14405"/>
                    <a:pt x="201" y="14003"/>
                  </a:cubicBezTo>
                  <a:lnTo>
                    <a:pt x="201" y="14003"/>
                  </a:lnTo>
                  <a:cubicBezTo>
                    <a:pt x="211" y="14006"/>
                    <a:pt x="221" y="14008"/>
                    <a:pt x="230" y="14008"/>
                  </a:cubicBezTo>
                  <a:cubicBezTo>
                    <a:pt x="239" y="14008"/>
                    <a:pt x="247" y="14006"/>
                    <a:pt x="253" y="14003"/>
                  </a:cubicBezTo>
                  <a:close/>
                  <a:moveTo>
                    <a:pt x="15283" y="16785"/>
                  </a:moveTo>
                  <a:cubicBezTo>
                    <a:pt x="15689" y="16785"/>
                    <a:pt x="16095" y="16786"/>
                    <a:pt x="16501" y="16788"/>
                  </a:cubicBezTo>
                  <a:cubicBezTo>
                    <a:pt x="16333" y="18148"/>
                    <a:pt x="17537" y="19469"/>
                    <a:pt x="18871" y="19682"/>
                  </a:cubicBezTo>
                  <a:cubicBezTo>
                    <a:pt x="17213" y="19721"/>
                    <a:pt x="15555" y="19754"/>
                    <a:pt x="13898" y="19780"/>
                  </a:cubicBezTo>
                  <a:cubicBezTo>
                    <a:pt x="13298" y="19786"/>
                    <a:pt x="12697" y="19787"/>
                    <a:pt x="12096" y="19787"/>
                  </a:cubicBezTo>
                  <a:cubicBezTo>
                    <a:pt x="11924" y="19787"/>
                    <a:pt x="11752" y="19787"/>
                    <a:pt x="11580" y="19787"/>
                  </a:cubicBezTo>
                  <a:cubicBezTo>
                    <a:pt x="10549" y="19787"/>
                    <a:pt x="9516" y="19789"/>
                    <a:pt x="8484" y="19818"/>
                  </a:cubicBezTo>
                  <a:cubicBezTo>
                    <a:pt x="8497" y="19799"/>
                    <a:pt x="8510" y="19786"/>
                    <a:pt x="8523" y="19767"/>
                  </a:cubicBezTo>
                  <a:cubicBezTo>
                    <a:pt x="10045" y="19521"/>
                    <a:pt x="11573" y="18323"/>
                    <a:pt x="11961" y="16801"/>
                  </a:cubicBezTo>
                  <a:cubicBezTo>
                    <a:pt x="13066" y="16791"/>
                    <a:pt x="14174" y="16785"/>
                    <a:pt x="15283" y="16785"/>
                  </a:cubicBezTo>
                  <a:close/>
                  <a:moveTo>
                    <a:pt x="19499" y="19695"/>
                  </a:moveTo>
                  <a:cubicBezTo>
                    <a:pt x="19596" y="20019"/>
                    <a:pt x="19499" y="20324"/>
                    <a:pt x="19279" y="20570"/>
                  </a:cubicBezTo>
                  <a:cubicBezTo>
                    <a:pt x="16384" y="20550"/>
                    <a:pt x="13483" y="20505"/>
                    <a:pt x="10589" y="20505"/>
                  </a:cubicBezTo>
                  <a:cubicBezTo>
                    <a:pt x="9909" y="20505"/>
                    <a:pt x="9235" y="20505"/>
                    <a:pt x="8562" y="20511"/>
                  </a:cubicBezTo>
                  <a:cubicBezTo>
                    <a:pt x="8536" y="20511"/>
                    <a:pt x="8523" y="20524"/>
                    <a:pt x="8516" y="20544"/>
                  </a:cubicBezTo>
                  <a:cubicBezTo>
                    <a:pt x="8400" y="20434"/>
                    <a:pt x="8341" y="20298"/>
                    <a:pt x="8348" y="20136"/>
                  </a:cubicBezTo>
                  <a:cubicBezTo>
                    <a:pt x="8354" y="20039"/>
                    <a:pt x="8393" y="19961"/>
                    <a:pt x="8439" y="19890"/>
                  </a:cubicBezTo>
                  <a:cubicBezTo>
                    <a:pt x="9130" y="19917"/>
                    <a:pt x="9823" y="19926"/>
                    <a:pt x="10517" y="19926"/>
                  </a:cubicBezTo>
                  <a:cubicBezTo>
                    <a:pt x="11644" y="19926"/>
                    <a:pt x="12772" y="19902"/>
                    <a:pt x="13898" y="19890"/>
                  </a:cubicBezTo>
                  <a:cubicBezTo>
                    <a:pt x="15724" y="19870"/>
                    <a:pt x="17544" y="19831"/>
                    <a:pt x="19370" y="19780"/>
                  </a:cubicBezTo>
                  <a:cubicBezTo>
                    <a:pt x="19409" y="19773"/>
                    <a:pt x="19428" y="19734"/>
                    <a:pt x="19415" y="19702"/>
                  </a:cubicBezTo>
                  <a:cubicBezTo>
                    <a:pt x="19447" y="19702"/>
                    <a:pt x="19473" y="19702"/>
                    <a:pt x="19499" y="19695"/>
                  </a:cubicBezTo>
                  <a:close/>
                  <a:moveTo>
                    <a:pt x="11450" y="1"/>
                  </a:moveTo>
                  <a:cubicBezTo>
                    <a:pt x="10917" y="1"/>
                    <a:pt x="10384" y="2"/>
                    <a:pt x="9850" y="3"/>
                  </a:cubicBezTo>
                  <a:cubicBezTo>
                    <a:pt x="8257" y="3"/>
                    <a:pt x="6664" y="3"/>
                    <a:pt x="5078" y="16"/>
                  </a:cubicBezTo>
                  <a:cubicBezTo>
                    <a:pt x="4281" y="22"/>
                    <a:pt x="3485" y="22"/>
                    <a:pt x="2688" y="29"/>
                  </a:cubicBezTo>
                  <a:cubicBezTo>
                    <a:pt x="2669" y="29"/>
                    <a:pt x="2649" y="29"/>
                    <a:pt x="2629" y="29"/>
                  </a:cubicBezTo>
                  <a:cubicBezTo>
                    <a:pt x="2390" y="29"/>
                    <a:pt x="2131" y="14"/>
                    <a:pt x="1872" y="14"/>
                  </a:cubicBezTo>
                  <a:cubicBezTo>
                    <a:pt x="1509" y="14"/>
                    <a:pt x="1146" y="43"/>
                    <a:pt x="836" y="177"/>
                  </a:cubicBezTo>
                  <a:cubicBezTo>
                    <a:pt x="370" y="378"/>
                    <a:pt x="182" y="838"/>
                    <a:pt x="117" y="1311"/>
                  </a:cubicBezTo>
                  <a:cubicBezTo>
                    <a:pt x="27" y="1965"/>
                    <a:pt x="85" y="2645"/>
                    <a:pt x="85" y="3299"/>
                  </a:cubicBezTo>
                  <a:cubicBezTo>
                    <a:pt x="85" y="4879"/>
                    <a:pt x="85" y="6459"/>
                    <a:pt x="85" y="8039"/>
                  </a:cubicBezTo>
                  <a:cubicBezTo>
                    <a:pt x="85" y="9813"/>
                    <a:pt x="85" y="11588"/>
                    <a:pt x="91" y="13356"/>
                  </a:cubicBezTo>
                  <a:cubicBezTo>
                    <a:pt x="91" y="14146"/>
                    <a:pt x="1" y="14994"/>
                    <a:pt x="156" y="15771"/>
                  </a:cubicBezTo>
                  <a:cubicBezTo>
                    <a:pt x="266" y="16309"/>
                    <a:pt x="584" y="16807"/>
                    <a:pt x="1121" y="16963"/>
                  </a:cubicBezTo>
                  <a:cubicBezTo>
                    <a:pt x="1121" y="16976"/>
                    <a:pt x="1134" y="16995"/>
                    <a:pt x="1153" y="16995"/>
                  </a:cubicBezTo>
                  <a:cubicBezTo>
                    <a:pt x="1311" y="16997"/>
                    <a:pt x="1468" y="16998"/>
                    <a:pt x="1625" y="16998"/>
                  </a:cubicBezTo>
                  <a:cubicBezTo>
                    <a:pt x="3126" y="16998"/>
                    <a:pt x="4626" y="16920"/>
                    <a:pt x="6120" y="16885"/>
                  </a:cubicBezTo>
                  <a:cubicBezTo>
                    <a:pt x="7778" y="16853"/>
                    <a:pt x="9429" y="16827"/>
                    <a:pt x="11087" y="16807"/>
                  </a:cubicBezTo>
                  <a:cubicBezTo>
                    <a:pt x="11346" y="16807"/>
                    <a:pt x="11612" y="16807"/>
                    <a:pt x="11877" y="16801"/>
                  </a:cubicBezTo>
                  <a:lnTo>
                    <a:pt x="11877" y="16801"/>
                  </a:lnTo>
                  <a:cubicBezTo>
                    <a:pt x="11560" y="17526"/>
                    <a:pt x="11178" y="18161"/>
                    <a:pt x="10576" y="18679"/>
                  </a:cubicBezTo>
                  <a:cubicBezTo>
                    <a:pt x="9941" y="19216"/>
                    <a:pt x="9190" y="19540"/>
                    <a:pt x="8374" y="19676"/>
                  </a:cubicBezTo>
                  <a:cubicBezTo>
                    <a:pt x="8316" y="19682"/>
                    <a:pt x="8322" y="19773"/>
                    <a:pt x="8374" y="19786"/>
                  </a:cubicBezTo>
                  <a:cubicBezTo>
                    <a:pt x="8154" y="19993"/>
                    <a:pt x="8218" y="20453"/>
                    <a:pt x="8445" y="20628"/>
                  </a:cubicBezTo>
                  <a:cubicBezTo>
                    <a:pt x="8458" y="20638"/>
                    <a:pt x="8471" y="20643"/>
                    <a:pt x="8484" y="20643"/>
                  </a:cubicBezTo>
                  <a:cubicBezTo>
                    <a:pt x="8510" y="20643"/>
                    <a:pt x="8533" y="20624"/>
                    <a:pt x="8542" y="20602"/>
                  </a:cubicBezTo>
                  <a:cubicBezTo>
                    <a:pt x="8549" y="20602"/>
                    <a:pt x="8555" y="20608"/>
                    <a:pt x="8562" y="20608"/>
                  </a:cubicBezTo>
                  <a:cubicBezTo>
                    <a:pt x="12136" y="20680"/>
                    <a:pt x="15711" y="20660"/>
                    <a:pt x="19279" y="20680"/>
                  </a:cubicBezTo>
                  <a:cubicBezTo>
                    <a:pt x="19311" y="20680"/>
                    <a:pt x="19331" y="20660"/>
                    <a:pt x="19337" y="20634"/>
                  </a:cubicBezTo>
                  <a:cubicBezTo>
                    <a:pt x="19622" y="20401"/>
                    <a:pt x="19706" y="19987"/>
                    <a:pt x="19590" y="19644"/>
                  </a:cubicBezTo>
                  <a:cubicBezTo>
                    <a:pt x="19583" y="19624"/>
                    <a:pt x="19570" y="19611"/>
                    <a:pt x="19551" y="19611"/>
                  </a:cubicBezTo>
                  <a:cubicBezTo>
                    <a:pt x="19546" y="19595"/>
                    <a:pt x="19532" y="19584"/>
                    <a:pt x="19516" y="19584"/>
                  </a:cubicBezTo>
                  <a:cubicBezTo>
                    <a:pt x="19513" y="19584"/>
                    <a:pt x="19509" y="19584"/>
                    <a:pt x="19506" y="19585"/>
                  </a:cubicBezTo>
                  <a:cubicBezTo>
                    <a:pt x="19431" y="19593"/>
                    <a:pt x="19357" y="19597"/>
                    <a:pt x="19282" y="19597"/>
                  </a:cubicBezTo>
                  <a:cubicBezTo>
                    <a:pt x="18590" y="19597"/>
                    <a:pt x="17898" y="19256"/>
                    <a:pt x="17401" y="18789"/>
                  </a:cubicBezTo>
                  <a:cubicBezTo>
                    <a:pt x="16838" y="18264"/>
                    <a:pt x="16566" y="17558"/>
                    <a:pt x="16585" y="16788"/>
                  </a:cubicBezTo>
                  <a:lnTo>
                    <a:pt x="16585" y="16788"/>
                  </a:lnTo>
                  <a:cubicBezTo>
                    <a:pt x="18042" y="16794"/>
                    <a:pt x="19499" y="16801"/>
                    <a:pt x="20956" y="16827"/>
                  </a:cubicBezTo>
                  <a:cubicBezTo>
                    <a:pt x="22750" y="16846"/>
                    <a:pt x="24550" y="16885"/>
                    <a:pt x="26344" y="16937"/>
                  </a:cubicBezTo>
                  <a:cubicBezTo>
                    <a:pt x="26351" y="16943"/>
                    <a:pt x="26357" y="16950"/>
                    <a:pt x="26377" y="16956"/>
                  </a:cubicBezTo>
                  <a:cubicBezTo>
                    <a:pt x="26489" y="16987"/>
                    <a:pt x="26599" y="17001"/>
                    <a:pt x="26707" y="17001"/>
                  </a:cubicBezTo>
                  <a:cubicBezTo>
                    <a:pt x="27416" y="17001"/>
                    <a:pt x="27999" y="16376"/>
                    <a:pt x="28196" y="15706"/>
                  </a:cubicBezTo>
                  <a:cubicBezTo>
                    <a:pt x="28358" y="15156"/>
                    <a:pt x="28332" y="14567"/>
                    <a:pt x="28306" y="14003"/>
                  </a:cubicBezTo>
                  <a:cubicBezTo>
                    <a:pt x="28280" y="13343"/>
                    <a:pt x="28254" y="12682"/>
                    <a:pt x="28235" y="12022"/>
                  </a:cubicBezTo>
                  <a:cubicBezTo>
                    <a:pt x="28164" y="9386"/>
                    <a:pt x="28170" y="6744"/>
                    <a:pt x="28261" y="4108"/>
                  </a:cubicBezTo>
                  <a:cubicBezTo>
                    <a:pt x="28300" y="2891"/>
                    <a:pt x="28494" y="1486"/>
                    <a:pt x="27866" y="378"/>
                  </a:cubicBezTo>
                  <a:cubicBezTo>
                    <a:pt x="27862" y="366"/>
                    <a:pt x="27850" y="361"/>
                    <a:pt x="27838" y="361"/>
                  </a:cubicBezTo>
                  <a:cubicBezTo>
                    <a:pt x="27832" y="361"/>
                    <a:pt x="27825" y="363"/>
                    <a:pt x="27821" y="365"/>
                  </a:cubicBezTo>
                  <a:cubicBezTo>
                    <a:pt x="27607" y="151"/>
                    <a:pt x="27274" y="121"/>
                    <a:pt x="26956" y="121"/>
                  </a:cubicBezTo>
                  <a:cubicBezTo>
                    <a:pt x="26832" y="121"/>
                    <a:pt x="26710" y="126"/>
                    <a:pt x="26599" y="126"/>
                  </a:cubicBezTo>
                  <a:cubicBezTo>
                    <a:pt x="26580" y="126"/>
                    <a:pt x="26562" y="126"/>
                    <a:pt x="26545" y="126"/>
                  </a:cubicBezTo>
                  <a:cubicBezTo>
                    <a:pt x="25774" y="113"/>
                    <a:pt x="24997" y="100"/>
                    <a:pt x="24227" y="93"/>
                  </a:cubicBezTo>
                  <a:cubicBezTo>
                    <a:pt x="22634" y="67"/>
                    <a:pt x="21040" y="54"/>
                    <a:pt x="19454" y="41"/>
                  </a:cubicBezTo>
                  <a:cubicBezTo>
                    <a:pt x="16783" y="14"/>
                    <a:pt x="14116" y="1"/>
                    <a:pt x="1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3868796" y="2656325"/>
              <a:ext cx="1516027" cy="157593"/>
            </a:xfrm>
            <a:custGeom>
              <a:avLst/>
              <a:gdLst/>
              <a:ahLst/>
              <a:cxnLst/>
              <a:rect l="l" t="t" r="r" b="b"/>
              <a:pathLst>
                <a:path w="28042" h="2915" extrusionOk="0">
                  <a:moveTo>
                    <a:pt x="1264" y="110"/>
                  </a:moveTo>
                  <a:cubicBezTo>
                    <a:pt x="1290" y="110"/>
                    <a:pt x="1296" y="162"/>
                    <a:pt x="1270" y="169"/>
                  </a:cubicBezTo>
                  <a:cubicBezTo>
                    <a:pt x="966" y="207"/>
                    <a:pt x="661" y="233"/>
                    <a:pt x="357" y="259"/>
                  </a:cubicBezTo>
                  <a:cubicBezTo>
                    <a:pt x="325" y="259"/>
                    <a:pt x="331" y="214"/>
                    <a:pt x="357" y="214"/>
                  </a:cubicBezTo>
                  <a:cubicBezTo>
                    <a:pt x="655" y="175"/>
                    <a:pt x="959" y="136"/>
                    <a:pt x="1264" y="110"/>
                  </a:cubicBezTo>
                  <a:close/>
                  <a:moveTo>
                    <a:pt x="1348" y="330"/>
                  </a:moveTo>
                  <a:cubicBezTo>
                    <a:pt x="1380" y="330"/>
                    <a:pt x="1380" y="382"/>
                    <a:pt x="1348" y="382"/>
                  </a:cubicBezTo>
                  <a:cubicBezTo>
                    <a:pt x="1147" y="382"/>
                    <a:pt x="946" y="382"/>
                    <a:pt x="746" y="376"/>
                  </a:cubicBezTo>
                  <a:cubicBezTo>
                    <a:pt x="720" y="376"/>
                    <a:pt x="720" y="337"/>
                    <a:pt x="746" y="337"/>
                  </a:cubicBezTo>
                  <a:cubicBezTo>
                    <a:pt x="946" y="330"/>
                    <a:pt x="1147" y="330"/>
                    <a:pt x="1348" y="330"/>
                  </a:cubicBezTo>
                  <a:close/>
                  <a:moveTo>
                    <a:pt x="27478" y="1622"/>
                  </a:moveTo>
                  <a:cubicBezTo>
                    <a:pt x="27495" y="1622"/>
                    <a:pt x="27514" y="1637"/>
                    <a:pt x="27510" y="1658"/>
                  </a:cubicBezTo>
                  <a:cubicBezTo>
                    <a:pt x="27478" y="1742"/>
                    <a:pt x="27439" y="1826"/>
                    <a:pt x="27406" y="1911"/>
                  </a:cubicBezTo>
                  <a:cubicBezTo>
                    <a:pt x="27404" y="1918"/>
                    <a:pt x="27397" y="1922"/>
                    <a:pt x="27391" y="1922"/>
                  </a:cubicBezTo>
                  <a:cubicBezTo>
                    <a:pt x="27380" y="1922"/>
                    <a:pt x="27370" y="1913"/>
                    <a:pt x="27374" y="1898"/>
                  </a:cubicBezTo>
                  <a:cubicBezTo>
                    <a:pt x="27400" y="1813"/>
                    <a:pt x="27426" y="1729"/>
                    <a:pt x="27458" y="1639"/>
                  </a:cubicBezTo>
                  <a:cubicBezTo>
                    <a:pt x="27461" y="1627"/>
                    <a:pt x="27469" y="1622"/>
                    <a:pt x="27478" y="1622"/>
                  </a:cubicBezTo>
                  <a:close/>
                  <a:moveTo>
                    <a:pt x="15004" y="1752"/>
                  </a:moveTo>
                  <a:cubicBezTo>
                    <a:pt x="15017" y="1752"/>
                    <a:pt x="15028" y="1762"/>
                    <a:pt x="15025" y="1781"/>
                  </a:cubicBezTo>
                  <a:cubicBezTo>
                    <a:pt x="15012" y="1943"/>
                    <a:pt x="14908" y="2085"/>
                    <a:pt x="14753" y="2150"/>
                  </a:cubicBezTo>
                  <a:cubicBezTo>
                    <a:pt x="14750" y="2152"/>
                    <a:pt x="14747" y="2153"/>
                    <a:pt x="14744" y="2153"/>
                  </a:cubicBezTo>
                  <a:cubicBezTo>
                    <a:pt x="14727" y="2153"/>
                    <a:pt x="14711" y="2123"/>
                    <a:pt x="14733" y="2118"/>
                  </a:cubicBezTo>
                  <a:cubicBezTo>
                    <a:pt x="14869" y="2053"/>
                    <a:pt x="14954" y="1930"/>
                    <a:pt x="14973" y="1781"/>
                  </a:cubicBezTo>
                  <a:cubicBezTo>
                    <a:pt x="14976" y="1762"/>
                    <a:pt x="14991" y="1752"/>
                    <a:pt x="15004" y="1752"/>
                  </a:cubicBezTo>
                  <a:close/>
                  <a:moveTo>
                    <a:pt x="13989" y="868"/>
                  </a:moveTo>
                  <a:cubicBezTo>
                    <a:pt x="14250" y="868"/>
                    <a:pt x="14503" y="1036"/>
                    <a:pt x="14578" y="1302"/>
                  </a:cubicBezTo>
                  <a:cubicBezTo>
                    <a:pt x="14701" y="1710"/>
                    <a:pt x="14410" y="2111"/>
                    <a:pt x="13995" y="2170"/>
                  </a:cubicBezTo>
                  <a:cubicBezTo>
                    <a:pt x="13962" y="2174"/>
                    <a:pt x="13929" y="2176"/>
                    <a:pt x="13896" y="2176"/>
                  </a:cubicBezTo>
                  <a:cubicBezTo>
                    <a:pt x="13502" y="2176"/>
                    <a:pt x="13122" y="1863"/>
                    <a:pt x="13140" y="1444"/>
                  </a:cubicBezTo>
                  <a:cubicBezTo>
                    <a:pt x="13152" y="1171"/>
                    <a:pt x="13404" y="903"/>
                    <a:pt x="13671" y="903"/>
                  </a:cubicBezTo>
                  <a:cubicBezTo>
                    <a:pt x="13701" y="903"/>
                    <a:pt x="13732" y="906"/>
                    <a:pt x="13762" y="913"/>
                  </a:cubicBezTo>
                  <a:cubicBezTo>
                    <a:pt x="13835" y="882"/>
                    <a:pt x="13913" y="868"/>
                    <a:pt x="13989" y="868"/>
                  </a:cubicBezTo>
                  <a:close/>
                  <a:moveTo>
                    <a:pt x="14694" y="1792"/>
                  </a:moveTo>
                  <a:cubicBezTo>
                    <a:pt x="14710" y="1792"/>
                    <a:pt x="14724" y="1802"/>
                    <a:pt x="14720" y="1820"/>
                  </a:cubicBezTo>
                  <a:cubicBezTo>
                    <a:pt x="14701" y="1975"/>
                    <a:pt x="14591" y="2124"/>
                    <a:pt x="14455" y="2195"/>
                  </a:cubicBezTo>
                  <a:cubicBezTo>
                    <a:pt x="14451" y="2197"/>
                    <a:pt x="14448" y="2198"/>
                    <a:pt x="14445" y="2198"/>
                  </a:cubicBezTo>
                  <a:cubicBezTo>
                    <a:pt x="14424" y="2198"/>
                    <a:pt x="14413" y="2168"/>
                    <a:pt x="14435" y="2157"/>
                  </a:cubicBezTo>
                  <a:cubicBezTo>
                    <a:pt x="14565" y="2072"/>
                    <a:pt x="14630" y="1962"/>
                    <a:pt x="14662" y="1813"/>
                  </a:cubicBezTo>
                  <a:cubicBezTo>
                    <a:pt x="14668" y="1799"/>
                    <a:pt x="14682" y="1792"/>
                    <a:pt x="14694" y="1792"/>
                  </a:cubicBezTo>
                  <a:close/>
                  <a:moveTo>
                    <a:pt x="27620" y="1666"/>
                  </a:moveTo>
                  <a:cubicBezTo>
                    <a:pt x="27636" y="1666"/>
                    <a:pt x="27653" y="1680"/>
                    <a:pt x="27653" y="1703"/>
                  </a:cubicBezTo>
                  <a:cubicBezTo>
                    <a:pt x="27620" y="1911"/>
                    <a:pt x="27510" y="2111"/>
                    <a:pt x="27374" y="2273"/>
                  </a:cubicBezTo>
                  <a:cubicBezTo>
                    <a:pt x="27369" y="2279"/>
                    <a:pt x="27364" y="2282"/>
                    <a:pt x="27359" y="2282"/>
                  </a:cubicBezTo>
                  <a:cubicBezTo>
                    <a:pt x="27342" y="2282"/>
                    <a:pt x="27327" y="2256"/>
                    <a:pt x="27342" y="2241"/>
                  </a:cubicBezTo>
                  <a:cubicBezTo>
                    <a:pt x="27471" y="2072"/>
                    <a:pt x="27542" y="1891"/>
                    <a:pt x="27594" y="1684"/>
                  </a:cubicBezTo>
                  <a:cubicBezTo>
                    <a:pt x="27599" y="1671"/>
                    <a:pt x="27609" y="1666"/>
                    <a:pt x="27620" y="1666"/>
                  </a:cubicBezTo>
                  <a:close/>
                  <a:moveTo>
                    <a:pt x="59" y="0"/>
                  </a:moveTo>
                  <a:cubicBezTo>
                    <a:pt x="50" y="3"/>
                    <a:pt x="40" y="5"/>
                    <a:pt x="30" y="5"/>
                  </a:cubicBezTo>
                  <a:cubicBezTo>
                    <a:pt x="20" y="5"/>
                    <a:pt x="11" y="3"/>
                    <a:pt x="1" y="0"/>
                  </a:cubicBezTo>
                  <a:lnTo>
                    <a:pt x="1" y="0"/>
                  </a:lnTo>
                  <a:cubicBezTo>
                    <a:pt x="1" y="402"/>
                    <a:pt x="1" y="803"/>
                    <a:pt x="14" y="1205"/>
                  </a:cubicBezTo>
                  <a:cubicBezTo>
                    <a:pt x="46" y="1898"/>
                    <a:pt x="273" y="2701"/>
                    <a:pt x="1037" y="2888"/>
                  </a:cubicBezTo>
                  <a:cubicBezTo>
                    <a:pt x="1057" y="2888"/>
                    <a:pt x="1063" y="2901"/>
                    <a:pt x="1069" y="2914"/>
                  </a:cubicBezTo>
                  <a:cubicBezTo>
                    <a:pt x="2896" y="2778"/>
                    <a:pt x="4741" y="2791"/>
                    <a:pt x="6574" y="2752"/>
                  </a:cubicBezTo>
                  <a:cubicBezTo>
                    <a:pt x="9454" y="2699"/>
                    <a:pt x="12336" y="2670"/>
                    <a:pt x="15218" y="2670"/>
                  </a:cubicBezTo>
                  <a:cubicBezTo>
                    <a:pt x="18935" y="2670"/>
                    <a:pt x="22651" y="2718"/>
                    <a:pt x="26364" y="2824"/>
                  </a:cubicBezTo>
                  <a:cubicBezTo>
                    <a:pt x="26403" y="2824"/>
                    <a:pt x="26416" y="2850"/>
                    <a:pt x="26422" y="2875"/>
                  </a:cubicBezTo>
                  <a:cubicBezTo>
                    <a:pt x="26448" y="2877"/>
                    <a:pt x="26475" y="2878"/>
                    <a:pt x="26501" y="2878"/>
                  </a:cubicBezTo>
                  <a:cubicBezTo>
                    <a:pt x="27020" y="2878"/>
                    <a:pt x="27490" y="2516"/>
                    <a:pt x="27737" y="2059"/>
                  </a:cubicBezTo>
                  <a:cubicBezTo>
                    <a:pt x="28041" y="1483"/>
                    <a:pt x="28028" y="797"/>
                    <a:pt x="28002" y="169"/>
                  </a:cubicBezTo>
                  <a:cubicBezTo>
                    <a:pt x="25956" y="156"/>
                    <a:pt x="23910" y="143"/>
                    <a:pt x="21863" y="136"/>
                  </a:cubicBezTo>
                  <a:lnTo>
                    <a:pt x="11042" y="84"/>
                  </a:lnTo>
                  <a:cubicBezTo>
                    <a:pt x="7396" y="65"/>
                    <a:pt x="3744" y="78"/>
                    <a:pt x="98" y="20"/>
                  </a:cubicBezTo>
                  <a:cubicBezTo>
                    <a:pt x="79" y="20"/>
                    <a:pt x="66" y="13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5346112" y="2746339"/>
              <a:ext cx="17679" cy="33357"/>
            </a:xfrm>
            <a:custGeom>
              <a:avLst/>
              <a:gdLst/>
              <a:ahLst/>
              <a:cxnLst/>
              <a:rect l="l" t="t" r="r" b="b"/>
              <a:pathLst>
                <a:path w="327" h="617" extrusionOk="0">
                  <a:moveTo>
                    <a:pt x="294" y="1"/>
                  </a:moveTo>
                  <a:cubicBezTo>
                    <a:pt x="283" y="1"/>
                    <a:pt x="273" y="6"/>
                    <a:pt x="268" y="19"/>
                  </a:cubicBezTo>
                  <a:cubicBezTo>
                    <a:pt x="216" y="226"/>
                    <a:pt x="145" y="407"/>
                    <a:pt x="16" y="576"/>
                  </a:cubicBezTo>
                  <a:cubicBezTo>
                    <a:pt x="1" y="591"/>
                    <a:pt x="16" y="617"/>
                    <a:pt x="33" y="617"/>
                  </a:cubicBezTo>
                  <a:cubicBezTo>
                    <a:pt x="38" y="617"/>
                    <a:pt x="43" y="614"/>
                    <a:pt x="48" y="608"/>
                  </a:cubicBezTo>
                  <a:cubicBezTo>
                    <a:pt x="184" y="446"/>
                    <a:pt x="294" y="246"/>
                    <a:pt x="327" y="38"/>
                  </a:cubicBezTo>
                  <a:cubicBezTo>
                    <a:pt x="327" y="15"/>
                    <a:pt x="310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5348491" y="2743960"/>
              <a:ext cx="7839" cy="16273"/>
            </a:xfrm>
            <a:custGeom>
              <a:avLst/>
              <a:gdLst/>
              <a:ahLst/>
              <a:cxnLst/>
              <a:rect l="l" t="t" r="r" b="b"/>
              <a:pathLst>
                <a:path w="145" h="301" extrusionOk="0">
                  <a:moveTo>
                    <a:pt x="108" y="1"/>
                  </a:moveTo>
                  <a:cubicBezTo>
                    <a:pt x="99" y="1"/>
                    <a:pt x="91" y="6"/>
                    <a:pt x="88" y="18"/>
                  </a:cubicBezTo>
                  <a:cubicBezTo>
                    <a:pt x="56" y="108"/>
                    <a:pt x="30" y="192"/>
                    <a:pt x="4" y="277"/>
                  </a:cubicBezTo>
                  <a:cubicBezTo>
                    <a:pt x="0" y="292"/>
                    <a:pt x="10" y="301"/>
                    <a:pt x="21" y="301"/>
                  </a:cubicBezTo>
                  <a:cubicBezTo>
                    <a:pt x="27" y="301"/>
                    <a:pt x="34" y="297"/>
                    <a:pt x="36" y="290"/>
                  </a:cubicBezTo>
                  <a:cubicBezTo>
                    <a:pt x="75" y="205"/>
                    <a:pt x="108" y="121"/>
                    <a:pt x="140" y="37"/>
                  </a:cubicBezTo>
                  <a:cubicBezTo>
                    <a:pt x="144" y="16"/>
                    <a:pt x="12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20"/>
            <p:cNvGrpSpPr/>
            <p:nvPr/>
          </p:nvGrpSpPr>
          <p:grpSpPr>
            <a:xfrm>
              <a:off x="5022000" y="2356929"/>
              <a:ext cx="451708" cy="341822"/>
              <a:chOff x="5307927" y="4006591"/>
              <a:chExt cx="852650" cy="645294"/>
            </a:xfrm>
          </p:grpSpPr>
          <p:grpSp>
            <p:nvGrpSpPr>
              <p:cNvPr id="836" name="Google Shape;836;p20"/>
              <p:cNvGrpSpPr/>
              <p:nvPr/>
            </p:nvGrpSpPr>
            <p:grpSpPr>
              <a:xfrm>
                <a:off x="5307927" y="4006591"/>
                <a:ext cx="852650" cy="645294"/>
                <a:chOff x="5501077" y="2510316"/>
                <a:chExt cx="852650" cy="645294"/>
              </a:xfrm>
            </p:grpSpPr>
            <p:sp>
              <p:nvSpPr>
                <p:cNvPr id="837" name="Google Shape;837;p20"/>
                <p:cNvSpPr/>
                <p:nvPr/>
              </p:nvSpPr>
              <p:spPr>
                <a:xfrm>
                  <a:off x="5820511" y="3021094"/>
                  <a:ext cx="217042" cy="5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" h="590" extrusionOk="0">
                      <a:moveTo>
                        <a:pt x="1865" y="0"/>
                      </a:moveTo>
                      <a:cubicBezTo>
                        <a:pt x="1490" y="26"/>
                        <a:pt x="1121" y="52"/>
                        <a:pt x="745" y="78"/>
                      </a:cubicBezTo>
                      <a:cubicBezTo>
                        <a:pt x="723" y="80"/>
                        <a:pt x="695" y="81"/>
                        <a:pt x="664" y="81"/>
                      </a:cubicBezTo>
                      <a:cubicBezTo>
                        <a:pt x="610" y="81"/>
                        <a:pt x="545" y="79"/>
                        <a:pt x="479" y="79"/>
                      </a:cubicBezTo>
                      <a:cubicBezTo>
                        <a:pt x="363" y="79"/>
                        <a:pt x="246" y="85"/>
                        <a:pt x="188" y="123"/>
                      </a:cubicBezTo>
                      <a:cubicBezTo>
                        <a:pt x="33" y="214"/>
                        <a:pt x="59" y="395"/>
                        <a:pt x="0" y="557"/>
                      </a:cubicBezTo>
                      <a:cubicBezTo>
                        <a:pt x="299" y="578"/>
                        <a:pt x="597" y="590"/>
                        <a:pt x="895" y="590"/>
                      </a:cubicBezTo>
                      <a:cubicBezTo>
                        <a:pt x="1329" y="590"/>
                        <a:pt x="1762" y="566"/>
                        <a:pt x="2196" y="512"/>
                      </a:cubicBezTo>
                      <a:cubicBezTo>
                        <a:pt x="2073" y="356"/>
                        <a:pt x="1956" y="175"/>
                        <a:pt x="18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8" name="Google Shape;838;p20"/>
                <p:cNvGrpSpPr/>
                <p:nvPr/>
              </p:nvGrpSpPr>
              <p:grpSpPr>
                <a:xfrm>
                  <a:off x="5501077" y="2510316"/>
                  <a:ext cx="852650" cy="645294"/>
                  <a:chOff x="5501077" y="2510316"/>
                  <a:chExt cx="852650" cy="645294"/>
                </a:xfrm>
              </p:grpSpPr>
              <p:sp>
                <p:nvSpPr>
                  <p:cNvPr id="839" name="Google Shape;839;p20"/>
                  <p:cNvSpPr/>
                  <p:nvPr/>
                </p:nvSpPr>
                <p:spPr>
                  <a:xfrm>
                    <a:off x="5501077" y="2510316"/>
                    <a:ext cx="852650" cy="6452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7" h="6529" extrusionOk="0">
                        <a:moveTo>
                          <a:pt x="4061" y="169"/>
                        </a:moveTo>
                        <a:cubicBezTo>
                          <a:pt x="4553" y="169"/>
                          <a:pt x="5046" y="175"/>
                          <a:pt x="5531" y="188"/>
                        </a:cubicBezTo>
                        <a:cubicBezTo>
                          <a:pt x="5810" y="195"/>
                          <a:pt x="6095" y="201"/>
                          <a:pt x="6373" y="214"/>
                        </a:cubicBezTo>
                        <a:cubicBezTo>
                          <a:pt x="6386" y="215"/>
                          <a:pt x="6399" y="215"/>
                          <a:pt x="6413" y="215"/>
                        </a:cubicBezTo>
                        <a:cubicBezTo>
                          <a:pt x="6506" y="215"/>
                          <a:pt x="6620" y="206"/>
                          <a:pt x="6729" y="206"/>
                        </a:cubicBezTo>
                        <a:cubicBezTo>
                          <a:pt x="6833" y="206"/>
                          <a:pt x="6934" y="214"/>
                          <a:pt x="7008" y="247"/>
                        </a:cubicBezTo>
                        <a:cubicBezTo>
                          <a:pt x="7539" y="473"/>
                          <a:pt x="7448" y="1471"/>
                          <a:pt x="7467" y="1943"/>
                        </a:cubicBezTo>
                        <a:cubicBezTo>
                          <a:pt x="7493" y="2474"/>
                          <a:pt x="7480" y="3012"/>
                          <a:pt x="7455" y="3543"/>
                        </a:cubicBezTo>
                        <a:cubicBezTo>
                          <a:pt x="7448" y="3549"/>
                          <a:pt x="7442" y="3556"/>
                          <a:pt x="7435" y="3562"/>
                        </a:cubicBezTo>
                        <a:cubicBezTo>
                          <a:pt x="7422" y="3549"/>
                          <a:pt x="7409" y="3543"/>
                          <a:pt x="7383" y="3543"/>
                        </a:cubicBezTo>
                        <a:cubicBezTo>
                          <a:pt x="5382" y="3569"/>
                          <a:pt x="3329" y="3517"/>
                          <a:pt x="1335" y="3698"/>
                        </a:cubicBezTo>
                        <a:cubicBezTo>
                          <a:pt x="1296" y="3705"/>
                          <a:pt x="1277" y="3724"/>
                          <a:pt x="1270" y="3750"/>
                        </a:cubicBezTo>
                        <a:cubicBezTo>
                          <a:pt x="1251" y="3789"/>
                          <a:pt x="1277" y="3841"/>
                          <a:pt x="1335" y="3841"/>
                        </a:cubicBezTo>
                        <a:cubicBezTo>
                          <a:pt x="1737" y="3857"/>
                          <a:pt x="2141" y="3864"/>
                          <a:pt x="2546" y="3864"/>
                        </a:cubicBezTo>
                        <a:cubicBezTo>
                          <a:pt x="4071" y="3864"/>
                          <a:pt x="5610" y="3766"/>
                          <a:pt x="7124" y="3705"/>
                        </a:cubicBezTo>
                        <a:cubicBezTo>
                          <a:pt x="7215" y="3705"/>
                          <a:pt x="7299" y="3698"/>
                          <a:pt x="7383" y="3698"/>
                        </a:cubicBezTo>
                        <a:cubicBezTo>
                          <a:pt x="7409" y="3698"/>
                          <a:pt x="7429" y="3685"/>
                          <a:pt x="7442" y="3672"/>
                        </a:cubicBezTo>
                        <a:cubicBezTo>
                          <a:pt x="7830" y="4313"/>
                          <a:pt x="8355" y="5065"/>
                          <a:pt x="8542" y="5803"/>
                        </a:cubicBezTo>
                        <a:cubicBezTo>
                          <a:pt x="8536" y="5803"/>
                          <a:pt x="8529" y="5796"/>
                          <a:pt x="8517" y="5796"/>
                        </a:cubicBezTo>
                        <a:cubicBezTo>
                          <a:pt x="7170" y="5906"/>
                          <a:pt x="5816" y="5978"/>
                          <a:pt x="4463" y="6017"/>
                        </a:cubicBezTo>
                        <a:cubicBezTo>
                          <a:pt x="4048" y="6023"/>
                          <a:pt x="3634" y="6030"/>
                          <a:pt x="3219" y="6036"/>
                        </a:cubicBezTo>
                        <a:lnTo>
                          <a:pt x="1872" y="6036"/>
                        </a:lnTo>
                        <a:cubicBezTo>
                          <a:pt x="1860" y="6036"/>
                          <a:pt x="1847" y="6036"/>
                          <a:pt x="1833" y="6036"/>
                        </a:cubicBezTo>
                        <a:cubicBezTo>
                          <a:pt x="1610" y="6036"/>
                          <a:pt x="1327" y="6067"/>
                          <a:pt x="1065" y="6067"/>
                        </a:cubicBezTo>
                        <a:cubicBezTo>
                          <a:pt x="903" y="6067"/>
                          <a:pt x="749" y="6055"/>
                          <a:pt x="623" y="6017"/>
                        </a:cubicBezTo>
                        <a:cubicBezTo>
                          <a:pt x="578" y="6031"/>
                          <a:pt x="539" y="6038"/>
                          <a:pt x="506" y="6038"/>
                        </a:cubicBezTo>
                        <a:cubicBezTo>
                          <a:pt x="406" y="6038"/>
                          <a:pt x="360" y="5970"/>
                          <a:pt x="370" y="5829"/>
                        </a:cubicBezTo>
                        <a:cubicBezTo>
                          <a:pt x="299" y="5706"/>
                          <a:pt x="312" y="5589"/>
                          <a:pt x="409" y="5479"/>
                        </a:cubicBezTo>
                        <a:cubicBezTo>
                          <a:pt x="461" y="5304"/>
                          <a:pt x="577" y="5123"/>
                          <a:pt x="661" y="4955"/>
                        </a:cubicBezTo>
                        <a:cubicBezTo>
                          <a:pt x="862" y="4553"/>
                          <a:pt x="1076" y="4158"/>
                          <a:pt x="1264" y="3750"/>
                        </a:cubicBezTo>
                        <a:cubicBezTo>
                          <a:pt x="1277" y="3724"/>
                          <a:pt x="1264" y="3698"/>
                          <a:pt x="1244" y="3692"/>
                        </a:cubicBezTo>
                        <a:cubicBezTo>
                          <a:pt x="1251" y="3200"/>
                          <a:pt x="1186" y="2707"/>
                          <a:pt x="1173" y="2215"/>
                        </a:cubicBezTo>
                        <a:cubicBezTo>
                          <a:pt x="1160" y="1749"/>
                          <a:pt x="1076" y="1134"/>
                          <a:pt x="1192" y="681"/>
                        </a:cubicBezTo>
                        <a:cubicBezTo>
                          <a:pt x="1154" y="519"/>
                          <a:pt x="1212" y="402"/>
                          <a:pt x="1374" y="344"/>
                        </a:cubicBezTo>
                        <a:cubicBezTo>
                          <a:pt x="1443" y="244"/>
                          <a:pt x="1536" y="194"/>
                          <a:pt x="1646" y="194"/>
                        </a:cubicBezTo>
                        <a:cubicBezTo>
                          <a:pt x="1679" y="194"/>
                          <a:pt x="1713" y="199"/>
                          <a:pt x="1749" y="208"/>
                        </a:cubicBezTo>
                        <a:cubicBezTo>
                          <a:pt x="1873" y="184"/>
                          <a:pt x="2006" y="178"/>
                          <a:pt x="2140" y="178"/>
                        </a:cubicBezTo>
                        <a:cubicBezTo>
                          <a:pt x="2264" y="178"/>
                          <a:pt x="2389" y="183"/>
                          <a:pt x="2510" y="183"/>
                        </a:cubicBezTo>
                        <a:cubicBezTo>
                          <a:pt x="2537" y="183"/>
                          <a:pt x="2564" y="183"/>
                          <a:pt x="2591" y="182"/>
                        </a:cubicBezTo>
                        <a:cubicBezTo>
                          <a:pt x="3083" y="169"/>
                          <a:pt x="3569" y="169"/>
                          <a:pt x="4061" y="169"/>
                        </a:cubicBezTo>
                        <a:close/>
                        <a:moveTo>
                          <a:pt x="8426" y="5965"/>
                        </a:moveTo>
                        <a:cubicBezTo>
                          <a:pt x="8439" y="5997"/>
                          <a:pt x="8452" y="6030"/>
                          <a:pt x="8471" y="6068"/>
                        </a:cubicBezTo>
                        <a:cubicBezTo>
                          <a:pt x="8471" y="6068"/>
                          <a:pt x="8478" y="6075"/>
                          <a:pt x="8478" y="6075"/>
                        </a:cubicBezTo>
                        <a:cubicBezTo>
                          <a:pt x="5745" y="6295"/>
                          <a:pt x="3019" y="6321"/>
                          <a:pt x="279" y="6392"/>
                        </a:cubicBezTo>
                        <a:cubicBezTo>
                          <a:pt x="286" y="6386"/>
                          <a:pt x="279" y="6373"/>
                          <a:pt x="279" y="6366"/>
                        </a:cubicBezTo>
                        <a:cubicBezTo>
                          <a:pt x="228" y="6269"/>
                          <a:pt x="195" y="6185"/>
                          <a:pt x="182" y="6094"/>
                        </a:cubicBezTo>
                        <a:lnTo>
                          <a:pt x="182" y="6094"/>
                        </a:lnTo>
                        <a:cubicBezTo>
                          <a:pt x="215" y="6107"/>
                          <a:pt x="253" y="6127"/>
                          <a:pt x="305" y="6140"/>
                        </a:cubicBezTo>
                        <a:cubicBezTo>
                          <a:pt x="391" y="6173"/>
                          <a:pt x="499" y="6182"/>
                          <a:pt x="610" y="6182"/>
                        </a:cubicBezTo>
                        <a:cubicBezTo>
                          <a:pt x="759" y="6182"/>
                          <a:pt x="915" y="6166"/>
                          <a:pt x="1037" y="6166"/>
                        </a:cubicBezTo>
                        <a:cubicBezTo>
                          <a:pt x="1315" y="6172"/>
                          <a:pt x="1594" y="6178"/>
                          <a:pt x="1866" y="6178"/>
                        </a:cubicBezTo>
                        <a:cubicBezTo>
                          <a:pt x="2143" y="6182"/>
                          <a:pt x="2420" y="6183"/>
                          <a:pt x="2697" y="6183"/>
                        </a:cubicBezTo>
                        <a:cubicBezTo>
                          <a:pt x="4608" y="6183"/>
                          <a:pt x="6520" y="6106"/>
                          <a:pt x="8426" y="5965"/>
                        </a:cubicBezTo>
                        <a:close/>
                        <a:moveTo>
                          <a:pt x="4061" y="1"/>
                        </a:moveTo>
                        <a:cubicBezTo>
                          <a:pt x="3362" y="1"/>
                          <a:pt x="2662" y="7"/>
                          <a:pt x="1957" y="33"/>
                        </a:cubicBezTo>
                        <a:cubicBezTo>
                          <a:pt x="1943" y="33"/>
                          <a:pt x="1929" y="33"/>
                          <a:pt x="1915" y="33"/>
                        </a:cubicBezTo>
                        <a:cubicBezTo>
                          <a:pt x="1846" y="33"/>
                          <a:pt x="1766" y="30"/>
                          <a:pt x="1684" y="30"/>
                        </a:cubicBezTo>
                        <a:cubicBezTo>
                          <a:pt x="1460" y="30"/>
                          <a:pt x="1214" y="54"/>
                          <a:pt x="1102" y="234"/>
                        </a:cubicBezTo>
                        <a:cubicBezTo>
                          <a:pt x="1005" y="383"/>
                          <a:pt x="1031" y="616"/>
                          <a:pt x="1024" y="784"/>
                        </a:cubicBezTo>
                        <a:cubicBezTo>
                          <a:pt x="1005" y="1127"/>
                          <a:pt x="998" y="1464"/>
                          <a:pt x="998" y="1807"/>
                        </a:cubicBezTo>
                        <a:cubicBezTo>
                          <a:pt x="1005" y="2455"/>
                          <a:pt x="998" y="3135"/>
                          <a:pt x="1147" y="3763"/>
                        </a:cubicBezTo>
                        <a:cubicBezTo>
                          <a:pt x="1147" y="3769"/>
                          <a:pt x="1154" y="3776"/>
                          <a:pt x="1154" y="3776"/>
                        </a:cubicBezTo>
                        <a:cubicBezTo>
                          <a:pt x="888" y="4184"/>
                          <a:pt x="661" y="4618"/>
                          <a:pt x="448" y="5058"/>
                        </a:cubicBezTo>
                        <a:cubicBezTo>
                          <a:pt x="357" y="5246"/>
                          <a:pt x="1" y="5725"/>
                          <a:pt x="79" y="5958"/>
                        </a:cubicBezTo>
                        <a:cubicBezTo>
                          <a:pt x="85" y="5965"/>
                          <a:pt x="85" y="5965"/>
                          <a:pt x="85" y="5971"/>
                        </a:cubicBezTo>
                        <a:cubicBezTo>
                          <a:pt x="59" y="6133"/>
                          <a:pt x="98" y="6301"/>
                          <a:pt x="195" y="6431"/>
                        </a:cubicBezTo>
                        <a:lnTo>
                          <a:pt x="202" y="6431"/>
                        </a:lnTo>
                        <a:cubicBezTo>
                          <a:pt x="195" y="6450"/>
                          <a:pt x="208" y="6483"/>
                          <a:pt x="240" y="6483"/>
                        </a:cubicBezTo>
                        <a:cubicBezTo>
                          <a:pt x="903" y="6514"/>
                          <a:pt x="1567" y="6528"/>
                          <a:pt x="2233" y="6528"/>
                        </a:cubicBezTo>
                        <a:cubicBezTo>
                          <a:pt x="4316" y="6528"/>
                          <a:pt x="6412" y="6392"/>
                          <a:pt x="8478" y="6230"/>
                        </a:cubicBezTo>
                        <a:cubicBezTo>
                          <a:pt x="8555" y="6224"/>
                          <a:pt x="8568" y="6127"/>
                          <a:pt x="8523" y="6088"/>
                        </a:cubicBezTo>
                        <a:cubicBezTo>
                          <a:pt x="8549" y="6088"/>
                          <a:pt x="8575" y="6068"/>
                          <a:pt x="8568" y="6036"/>
                        </a:cubicBezTo>
                        <a:cubicBezTo>
                          <a:pt x="8568" y="6004"/>
                          <a:pt x="8562" y="5978"/>
                          <a:pt x="8549" y="5945"/>
                        </a:cubicBezTo>
                        <a:cubicBezTo>
                          <a:pt x="8568" y="5932"/>
                          <a:pt x="8588" y="5913"/>
                          <a:pt x="8588" y="5887"/>
                        </a:cubicBezTo>
                        <a:cubicBezTo>
                          <a:pt x="8591" y="5888"/>
                          <a:pt x="8595" y="5889"/>
                          <a:pt x="8598" y="5889"/>
                        </a:cubicBezTo>
                        <a:cubicBezTo>
                          <a:pt x="8613" y="5889"/>
                          <a:pt x="8627" y="5877"/>
                          <a:pt x="8627" y="5861"/>
                        </a:cubicBezTo>
                        <a:cubicBezTo>
                          <a:pt x="8620" y="5518"/>
                          <a:pt x="8432" y="5194"/>
                          <a:pt x="8283" y="4896"/>
                        </a:cubicBezTo>
                        <a:cubicBezTo>
                          <a:pt x="8076" y="4469"/>
                          <a:pt x="7843" y="4048"/>
                          <a:pt x="7597" y="3633"/>
                        </a:cubicBezTo>
                        <a:cubicBezTo>
                          <a:pt x="7610" y="3621"/>
                          <a:pt x="7616" y="3601"/>
                          <a:pt x="7616" y="3582"/>
                        </a:cubicBezTo>
                        <a:cubicBezTo>
                          <a:pt x="7655" y="2902"/>
                          <a:pt x="7655" y="2215"/>
                          <a:pt x="7610" y="1535"/>
                        </a:cubicBezTo>
                        <a:cubicBezTo>
                          <a:pt x="7590" y="1205"/>
                          <a:pt x="7662" y="493"/>
                          <a:pt x="7409" y="221"/>
                        </a:cubicBezTo>
                        <a:cubicBezTo>
                          <a:pt x="7259" y="60"/>
                          <a:pt x="6977" y="29"/>
                          <a:pt x="6701" y="29"/>
                        </a:cubicBezTo>
                        <a:cubicBezTo>
                          <a:pt x="6530" y="29"/>
                          <a:pt x="6361" y="41"/>
                          <a:pt x="6229" y="41"/>
                        </a:cubicBezTo>
                        <a:cubicBezTo>
                          <a:pt x="6207" y="41"/>
                          <a:pt x="6186" y="40"/>
                          <a:pt x="6166" y="39"/>
                        </a:cubicBezTo>
                        <a:cubicBezTo>
                          <a:pt x="5460" y="14"/>
                          <a:pt x="4761" y="1"/>
                          <a:pt x="406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20"/>
                  <p:cNvSpPr/>
                  <p:nvPr/>
                </p:nvSpPr>
                <p:spPr>
                  <a:xfrm>
                    <a:off x="5941485" y="2873237"/>
                    <a:ext cx="403939" cy="23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7" h="2339" extrusionOk="0">
                        <a:moveTo>
                          <a:pt x="3424" y="1203"/>
                        </a:moveTo>
                        <a:cubicBezTo>
                          <a:pt x="3460" y="1203"/>
                          <a:pt x="3468" y="1258"/>
                          <a:pt x="3432" y="1270"/>
                        </a:cubicBezTo>
                        <a:cubicBezTo>
                          <a:pt x="3311" y="1316"/>
                          <a:pt x="3175" y="1336"/>
                          <a:pt x="3044" y="1336"/>
                        </a:cubicBezTo>
                        <a:cubicBezTo>
                          <a:pt x="2993" y="1336"/>
                          <a:pt x="2943" y="1333"/>
                          <a:pt x="2895" y="1328"/>
                        </a:cubicBezTo>
                        <a:cubicBezTo>
                          <a:pt x="2869" y="1321"/>
                          <a:pt x="2869" y="1283"/>
                          <a:pt x="2895" y="1283"/>
                        </a:cubicBezTo>
                        <a:cubicBezTo>
                          <a:pt x="2927" y="1286"/>
                          <a:pt x="2959" y="1288"/>
                          <a:pt x="2990" y="1288"/>
                        </a:cubicBezTo>
                        <a:cubicBezTo>
                          <a:pt x="3134" y="1288"/>
                          <a:pt x="3269" y="1253"/>
                          <a:pt x="3413" y="1205"/>
                        </a:cubicBezTo>
                        <a:cubicBezTo>
                          <a:pt x="3417" y="1204"/>
                          <a:pt x="3421" y="1203"/>
                          <a:pt x="3424" y="1203"/>
                        </a:cubicBezTo>
                        <a:close/>
                        <a:moveTo>
                          <a:pt x="3635" y="1311"/>
                        </a:moveTo>
                        <a:cubicBezTo>
                          <a:pt x="3668" y="1311"/>
                          <a:pt x="3692" y="1363"/>
                          <a:pt x="3653" y="1380"/>
                        </a:cubicBezTo>
                        <a:cubicBezTo>
                          <a:pt x="3561" y="1430"/>
                          <a:pt x="3453" y="1456"/>
                          <a:pt x="3346" y="1456"/>
                        </a:cubicBezTo>
                        <a:cubicBezTo>
                          <a:pt x="3287" y="1456"/>
                          <a:pt x="3229" y="1448"/>
                          <a:pt x="3173" y="1431"/>
                        </a:cubicBezTo>
                        <a:cubicBezTo>
                          <a:pt x="3141" y="1425"/>
                          <a:pt x="3147" y="1380"/>
                          <a:pt x="3180" y="1380"/>
                        </a:cubicBezTo>
                        <a:cubicBezTo>
                          <a:pt x="3218" y="1384"/>
                          <a:pt x="3255" y="1387"/>
                          <a:pt x="3291" y="1387"/>
                        </a:cubicBezTo>
                        <a:cubicBezTo>
                          <a:pt x="3403" y="1387"/>
                          <a:pt x="3508" y="1364"/>
                          <a:pt x="3620" y="1315"/>
                        </a:cubicBezTo>
                        <a:cubicBezTo>
                          <a:pt x="3625" y="1312"/>
                          <a:pt x="3630" y="1311"/>
                          <a:pt x="3635" y="1311"/>
                        </a:cubicBezTo>
                        <a:close/>
                        <a:moveTo>
                          <a:pt x="2986" y="0"/>
                        </a:moveTo>
                        <a:cubicBezTo>
                          <a:pt x="2973" y="13"/>
                          <a:pt x="2953" y="26"/>
                          <a:pt x="2927" y="26"/>
                        </a:cubicBezTo>
                        <a:cubicBezTo>
                          <a:pt x="2843" y="33"/>
                          <a:pt x="2759" y="33"/>
                          <a:pt x="2668" y="39"/>
                        </a:cubicBezTo>
                        <a:lnTo>
                          <a:pt x="2668" y="72"/>
                        </a:lnTo>
                        <a:cubicBezTo>
                          <a:pt x="2688" y="72"/>
                          <a:pt x="2701" y="78"/>
                          <a:pt x="2714" y="91"/>
                        </a:cubicBezTo>
                        <a:cubicBezTo>
                          <a:pt x="2811" y="246"/>
                          <a:pt x="2908" y="402"/>
                          <a:pt x="3011" y="551"/>
                        </a:cubicBezTo>
                        <a:cubicBezTo>
                          <a:pt x="3115" y="693"/>
                          <a:pt x="3232" y="836"/>
                          <a:pt x="3329" y="991"/>
                        </a:cubicBezTo>
                        <a:cubicBezTo>
                          <a:pt x="3342" y="1011"/>
                          <a:pt x="3322" y="1030"/>
                          <a:pt x="3303" y="1030"/>
                        </a:cubicBezTo>
                        <a:cubicBezTo>
                          <a:pt x="3303" y="1036"/>
                          <a:pt x="3303" y="1043"/>
                          <a:pt x="3303" y="1056"/>
                        </a:cubicBezTo>
                        <a:cubicBezTo>
                          <a:pt x="3355" y="1075"/>
                          <a:pt x="3342" y="1159"/>
                          <a:pt x="3277" y="1166"/>
                        </a:cubicBezTo>
                        <a:cubicBezTo>
                          <a:pt x="2403" y="1231"/>
                          <a:pt x="1529" y="1289"/>
                          <a:pt x="641" y="1328"/>
                        </a:cubicBezTo>
                        <a:lnTo>
                          <a:pt x="648" y="1373"/>
                        </a:lnTo>
                        <a:cubicBezTo>
                          <a:pt x="680" y="1373"/>
                          <a:pt x="693" y="1393"/>
                          <a:pt x="700" y="1425"/>
                        </a:cubicBezTo>
                        <a:cubicBezTo>
                          <a:pt x="836" y="1580"/>
                          <a:pt x="978" y="1762"/>
                          <a:pt x="1082" y="1950"/>
                        </a:cubicBezTo>
                        <a:cubicBezTo>
                          <a:pt x="1101" y="1982"/>
                          <a:pt x="1075" y="2021"/>
                          <a:pt x="1049" y="2034"/>
                        </a:cubicBezTo>
                        <a:cubicBezTo>
                          <a:pt x="1062" y="2073"/>
                          <a:pt x="1049" y="2131"/>
                          <a:pt x="991" y="2137"/>
                        </a:cubicBezTo>
                        <a:cubicBezTo>
                          <a:pt x="661" y="2176"/>
                          <a:pt x="330" y="2202"/>
                          <a:pt x="0" y="2209"/>
                        </a:cubicBezTo>
                        <a:lnTo>
                          <a:pt x="7" y="2338"/>
                        </a:lnTo>
                        <a:cubicBezTo>
                          <a:pt x="1360" y="2306"/>
                          <a:pt x="2714" y="2234"/>
                          <a:pt x="4061" y="2124"/>
                        </a:cubicBezTo>
                        <a:cubicBezTo>
                          <a:pt x="4073" y="2124"/>
                          <a:pt x="4080" y="2131"/>
                          <a:pt x="4086" y="2131"/>
                        </a:cubicBezTo>
                        <a:cubicBezTo>
                          <a:pt x="3899" y="1393"/>
                          <a:pt x="3374" y="648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20"/>
                  <p:cNvSpPr/>
                  <p:nvPr/>
                </p:nvSpPr>
                <p:spPr>
                  <a:xfrm>
                    <a:off x="5519065" y="3099766"/>
                    <a:ext cx="819935" cy="4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6" h="429" extrusionOk="0">
                        <a:moveTo>
                          <a:pt x="8244" y="1"/>
                        </a:moveTo>
                        <a:cubicBezTo>
                          <a:pt x="6338" y="142"/>
                          <a:pt x="4426" y="219"/>
                          <a:pt x="2515" y="219"/>
                        </a:cubicBezTo>
                        <a:cubicBezTo>
                          <a:pt x="2238" y="219"/>
                          <a:pt x="1961" y="218"/>
                          <a:pt x="1684" y="214"/>
                        </a:cubicBezTo>
                        <a:cubicBezTo>
                          <a:pt x="1412" y="214"/>
                          <a:pt x="1133" y="208"/>
                          <a:pt x="855" y="202"/>
                        </a:cubicBezTo>
                        <a:cubicBezTo>
                          <a:pt x="733" y="202"/>
                          <a:pt x="577" y="218"/>
                          <a:pt x="428" y="218"/>
                        </a:cubicBezTo>
                        <a:cubicBezTo>
                          <a:pt x="317" y="218"/>
                          <a:pt x="209" y="209"/>
                          <a:pt x="123" y="176"/>
                        </a:cubicBezTo>
                        <a:cubicBezTo>
                          <a:pt x="71" y="156"/>
                          <a:pt x="33" y="143"/>
                          <a:pt x="0" y="130"/>
                        </a:cubicBezTo>
                        <a:lnTo>
                          <a:pt x="0" y="130"/>
                        </a:lnTo>
                        <a:cubicBezTo>
                          <a:pt x="13" y="221"/>
                          <a:pt x="46" y="305"/>
                          <a:pt x="97" y="402"/>
                        </a:cubicBezTo>
                        <a:cubicBezTo>
                          <a:pt x="104" y="409"/>
                          <a:pt x="104" y="422"/>
                          <a:pt x="104" y="428"/>
                        </a:cubicBezTo>
                        <a:cubicBezTo>
                          <a:pt x="2837" y="357"/>
                          <a:pt x="5563" y="331"/>
                          <a:pt x="8296" y="111"/>
                        </a:cubicBezTo>
                        <a:cubicBezTo>
                          <a:pt x="8296" y="111"/>
                          <a:pt x="8289" y="104"/>
                          <a:pt x="8289" y="104"/>
                        </a:cubicBezTo>
                        <a:cubicBezTo>
                          <a:pt x="8270" y="66"/>
                          <a:pt x="8257" y="33"/>
                          <a:pt x="8244" y="1"/>
                        </a:cubicBez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20"/>
                  <p:cNvSpPr/>
                  <p:nvPr/>
                </p:nvSpPr>
                <p:spPr>
                  <a:xfrm>
                    <a:off x="6251826" y="3002809"/>
                    <a:ext cx="54656" cy="14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" h="145" extrusionOk="0">
                        <a:moveTo>
                          <a:pt x="495" y="0"/>
                        </a:moveTo>
                        <a:cubicBezTo>
                          <a:pt x="490" y="0"/>
                          <a:pt x="485" y="1"/>
                          <a:pt x="480" y="4"/>
                        </a:cubicBezTo>
                        <a:cubicBezTo>
                          <a:pt x="368" y="53"/>
                          <a:pt x="263" y="76"/>
                          <a:pt x="151" y="76"/>
                        </a:cubicBezTo>
                        <a:cubicBezTo>
                          <a:pt x="115" y="76"/>
                          <a:pt x="78" y="73"/>
                          <a:pt x="40" y="69"/>
                        </a:cubicBezTo>
                        <a:cubicBezTo>
                          <a:pt x="7" y="69"/>
                          <a:pt x="1" y="114"/>
                          <a:pt x="33" y="120"/>
                        </a:cubicBezTo>
                        <a:cubicBezTo>
                          <a:pt x="89" y="137"/>
                          <a:pt x="147" y="145"/>
                          <a:pt x="206" y="145"/>
                        </a:cubicBezTo>
                        <a:cubicBezTo>
                          <a:pt x="313" y="145"/>
                          <a:pt x="421" y="119"/>
                          <a:pt x="513" y="69"/>
                        </a:cubicBezTo>
                        <a:cubicBezTo>
                          <a:pt x="552" y="52"/>
                          <a:pt x="528" y="0"/>
                          <a:pt x="4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20"/>
                  <p:cNvSpPr/>
                  <p:nvPr/>
                </p:nvSpPr>
                <p:spPr>
                  <a:xfrm>
                    <a:off x="6224943" y="2992135"/>
                    <a:ext cx="59301" cy="13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" h="134" extrusionOk="0">
                        <a:moveTo>
                          <a:pt x="556" y="0"/>
                        </a:moveTo>
                        <a:cubicBezTo>
                          <a:pt x="553" y="0"/>
                          <a:pt x="549" y="1"/>
                          <a:pt x="545" y="2"/>
                        </a:cubicBezTo>
                        <a:cubicBezTo>
                          <a:pt x="406" y="50"/>
                          <a:pt x="268" y="85"/>
                          <a:pt x="122" y="85"/>
                        </a:cubicBezTo>
                        <a:cubicBezTo>
                          <a:pt x="91" y="85"/>
                          <a:pt x="59" y="83"/>
                          <a:pt x="27" y="80"/>
                        </a:cubicBezTo>
                        <a:cubicBezTo>
                          <a:pt x="1" y="80"/>
                          <a:pt x="1" y="118"/>
                          <a:pt x="27" y="125"/>
                        </a:cubicBezTo>
                        <a:cubicBezTo>
                          <a:pt x="75" y="130"/>
                          <a:pt x="125" y="133"/>
                          <a:pt x="176" y="133"/>
                        </a:cubicBezTo>
                        <a:cubicBezTo>
                          <a:pt x="307" y="133"/>
                          <a:pt x="443" y="113"/>
                          <a:pt x="564" y="67"/>
                        </a:cubicBezTo>
                        <a:cubicBezTo>
                          <a:pt x="600" y="55"/>
                          <a:pt x="592" y="0"/>
                          <a:pt x="5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20"/>
                  <p:cNvSpPr/>
                  <p:nvPr/>
                </p:nvSpPr>
                <p:spPr>
                  <a:xfrm>
                    <a:off x="5604162" y="2879661"/>
                    <a:ext cx="668915" cy="136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8" h="1386" extrusionOk="0">
                        <a:moveTo>
                          <a:pt x="6068" y="143"/>
                        </a:moveTo>
                        <a:cubicBezTo>
                          <a:pt x="6224" y="421"/>
                          <a:pt x="6431" y="725"/>
                          <a:pt x="6671" y="939"/>
                        </a:cubicBezTo>
                        <a:cubicBezTo>
                          <a:pt x="6671" y="952"/>
                          <a:pt x="6671" y="971"/>
                          <a:pt x="6671" y="984"/>
                        </a:cubicBezTo>
                        <a:cubicBezTo>
                          <a:pt x="4488" y="1017"/>
                          <a:pt x="2273" y="1127"/>
                          <a:pt x="98" y="1302"/>
                        </a:cubicBezTo>
                        <a:cubicBezTo>
                          <a:pt x="169" y="1075"/>
                          <a:pt x="240" y="725"/>
                          <a:pt x="402" y="570"/>
                        </a:cubicBezTo>
                        <a:cubicBezTo>
                          <a:pt x="635" y="350"/>
                          <a:pt x="1127" y="369"/>
                          <a:pt x="1432" y="350"/>
                        </a:cubicBezTo>
                        <a:cubicBezTo>
                          <a:pt x="1730" y="332"/>
                          <a:pt x="2029" y="328"/>
                          <a:pt x="2327" y="328"/>
                        </a:cubicBezTo>
                        <a:cubicBezTo>
                          <a:pt x="2566" y="328"/>
                          <a:pt x="2805" y="330"/>
                          <a:pt x="3044" y="330"/>
                        </a:cubicBezTo>
                        <a:cubicBezTo>
                          <a:pt x="4061" y="330"/>
                          <a:pt x="5071" y="317"/>
                          <a:pt x="6068" y="143"/>
                        </a:cubicBezTo>
                        <a:close/>
                        <a:moveTo>
                          <a:pt x="6081" y="0"/>
                        </a:moveTo>
                        <a:cubicBezTo>
                          <a:pt x="6062" y="0"/>
                          <a:pt x="6042" y="20"/>
                          <a:pt x="6029" y="39"/>
                        </a:cubicBezTo>
                        <a:cubicBezTo>
                          <a:pt x="5229" y="176"/>
                          <a:pt x="4422" y="192"/>
                          <a:pt x="3613" y="192"/>
                        </a:cubicBezTo>
                        <a:cubicBezTo>
                          <a:pt x="3365" y="192"/>
                          <a:pt x="3117" y="191"/>
                          <a:pt x="2869" y="191"/>
                        </a:cubicBezTo>
                        <a:cubicBezTo>
                          <a:pt x="2590" y="191"/>
                          <a:pt x="2312" y="193"/>
                          <a:pt x="2034" y="201"/>
                        </a:cubicBezTo>
                        <a:cubicBezTo>
                          <a:pt x="1736" y="214"/>
                          <a:pt x="1432" y="227"/>
                          <a:pt x="1127" y="253"/>
                        </a:cubicBezTo>
                        <a:cubicBezTo>
                          <a:pt x="933" y="272"/>
                          <a:pt x="596" y="246"/>
                          <a:pt x="415" y="343"/>
                        </a:cubicBezTo>
                        <a:cubicBezTo>
                          <a:pt x="201" y="453"/>
                          <a:pt x="59" y="1082"/>
                          <a:pt x="7" y="1302"/>
                        </a:cubicBezTo>
                        <a:cubicBezTo>
                          <a:pt x="0" y="1328"/>
                          <a:pt x="20" y="1347"/>
                          <a:pt x="39" y="1354"/>
                        </a:cubicBezTo>
                        <a:cubicBezTo>
                          <a:pt x="39" y="1373"/>
                          <a:pt x="52" y="1386"/>
                          <a:pt x="78" y="1386"/>
                        </a:cubicBezTo>
                        <a:cubicBezTo>
                          <a:pt x="1399" y="1366"/>
                          <a:pt x="2733" y="1328"/>
                          <a:pt x="4061" y="1263"/>
                        </a:cubicBezTo>
                        <a:cubicBezTo>
                          <a:pt x="4942" y="1224"/>
                          <a:pt x="5822" y="1166"/>
                          <a:pt x="6696" y="1094"/>
                        </a:cubicBezTo>
                        <a:cubicBezTo>
                          <a:pt x="6761" y="1094"/>
                          <a:pt x="6768" y="1004"/>
                          <a:pt x="6716" y="984"/>
                        </a:cubicBezTo>
                        <a:cubicBezTo>
                          <a:pt x="6716" y="978"/>
                          <a:pt x="6716" y="971"/>
                          <a:pt x="6716" y="965"/>
                        </a:cubicBezTo>
                        <a:cubicBezTo>
                          <a:pt x="6735" y="965"/>
                          <a:pt x="6755" y="946"/>
                          <a:pt x="6742" y="926"/>
                        </a:cubicBezTo>
                        <a:cubicBezTo>
                          <a:pt x="6651" y="771"/>
                          <a:pt x="6528" y="628"/>
                          <a:pt x="6424" y="479"/>
                        </a:cubicBezTo>
                        <a:cubicBezTo>
                          <a:pt x="6321" y="330"/>
                          <a:pt x="6230" y="181"/>
                          <a:pt x="6127" y="26"/>
                        </a:cubicBezTo>
                        <a:cubicBezTo>
                          <a:pt x="6114" y="13"/>
                          <a:pt x="6101" y="0"/>
                          <a:pt x="608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845;p20"/>
                  <p:cNvSpPr/>
                  <p:nvPr/>
                </p:nvSpPr>
                <p:spPr>
                  <a:xfrm>
                    <a:off x="5613749" y="2893696"/>
                    <a:ext cx="649741" cy="11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4" h="1154" extrusionOk="0">
                        <a:moveTo>
                          <a:pt x="5971" y="1"/>
                        </a:moveTo>
                        <a:cubicBezTo>
                          <a:pt x="4974" y="175"/>
                          <a:pt x="3957" y="188"/>
                          <a:pt x="2947" y="188"/>
                        </a:cubicBezTo>
                        <a:cubicBezTo>
                          <a:pt x="2708" y="188"/>
                          <a:pt x="2469" y="186"/>
                          <a:pt x="2230" y="186"/>
                        </a:cubicBezTo>
                        <a:cubicBezTo>
                          <a:pt x="1932" y="186"/>
                          <a:pt x="1633" y="190"/>
                          <a:pt x="1335" y="208"/>
                        </a:cubicBezTo>
                        <a:cubicBezTo>
                          <a:pt x="1030" y="227"/>
                          <a:pt x="538" y="208"/>
                          <a:pt x="299" y="428"/>
                        </a:cubicBezTo>
                        <a:cubicBezTo>
                          <a:pt x="143" y="577"/>
                          <a:pt x="72" y="933"/>
                          <a:pt x="1" y="1153"/>
                        </a:cubicBezTo>
                        <a:cubicBezTo>
                          <a:pt x="2176" y="985"/>
                          <a:pt x="4391" y="868"/>
                          <a:pt x="6574" y="842"/>
                        </a:cubicBezTo>
                        <a:cubicBezTo>
                          <a:pt x="6574" y="829"/>
                          <a:pt x="6574" y="810"/>
                          <a:pt x="6574" y="797"/>
                        </a:cubicBezTo>
                        <a:cubicBezTo>
                          <a:pt x="6334" y="583"/>
                          <a:pt x="6127" y="279"/>
                          <a:pt x="597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20"/>
                  <p:cNvSpPr/>
                  <p:nvPr/>
                </p:nvSpPr>
                <p:spPr>
                  <a:xfrm>
                    <a:off x="5607324" y="2526327"/>
                    <a:ext cx="638869" cy="354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4" h="3589" extrusionOk="0">
                        <a:moveTo>
                          <a:pt x="5887" y="324"/>
                        </a:moveTo>
                        <a:cubicBezTo>
                          <a:pt x="5952" y="324"/>
                          <a:pt x="5972" y="389"/>
                          <a:pt x="5946" y="434"/>
                        </a:cubicBezTo>
                        <a:cubicBezTo>
                          <a:pt x="5984" y="1263"/>
                          <a:pt x="6101" y="2092"/>
                          <a:pt x="6133" y="2928"/>
                        </a:cubicBezTo>
                        <a:cubicBezTo>
                          <a:pt x="6218" y="2928"/>
                          <a:pt x="6218" y="3044"/>
                          <a:pt x="6133" y="3051"/>
                        </a:cubicBezTo>
                        <a:cubicBezTo>
                          <a:pt x="4268" y="3154"/>
                          <a:pt x="2377" y="3212"/>
                          <a:pt x="506" y="3219"/>
                        </a:cubicBezTo>
                        <a:cubicBezTo>
                          <a:pt x="467" y="3219"/>
                          <a:pt x="454" y="3180"/>
                          <a:pt x="461" y="3154"/>
                        </a:cubicBezTo>
                        <a:cubicBezTo>
                          <a:pt x="461" y="3148"/>
                          <a:pt x="454" y="3148"/>
                          <a:pt x="454" y="3141"/>
                        </a:cubicBezTo>
                        <a:cubicBezTo>
                          <a:pt x="266" y="2241"/>
                          <a:pt x="240" y="1315"/>
                          <a:pt x="273" y="408"/>
                        </a:cubicBezTo>
                        <a:cubicBezTo>
                          <a:pt x="273" y="370"/>
                          <a:pt x="299" y="337"/>
                          <a:pt x="338" y="337"/>
                        </a:cubicBezTo>
                        <a:cubicBezTo>
                          <a:pt x="2190" y="331"/>
                          <a:pt x="4042" y="331"/>
                          <a:pt x="5887" y="324"/>
                        </a:cubicBezTo>
                        <a:close/>
                        <a:moveTo>
                          <a:pt x="2986" y="0"/>
                        </a:moveTo>
                        <a:cubicBezTo>
                          <a:pt x="2494" y="0"/>
                          <a:pt x="2002" y="7"/>
                          <a:pt x="1516" y="20"/>
                        </a:cubicBezTo>
                        <a:cubicBezTo>
                          <a:pt x="1490" y="21"/>
                          <a:pt x="1463" y="21"/>
                          <a:pt x="1436" y="21"/>
                        </a:cubicBezTo>
                        <a:cubicBezTo>
                          <a:pt x="1304" y="21"/>
                          <a:pt x="1166" y="15"/>
                          <a:pt x="1031" y="15"/>
                        </a:cubicBezTo>
                        <a:cubicBezTo>
                          <a:pt x="907" y="15"/>
                          <a:pt x="786" y="20"/>
                          <a:pt x="674" y="39"/>
                        </a:cubicBezTo>
                        <a:cubicBezTo>
                          <a:pt x="642" y="33"/>
                          <a:pt x="611" y="29"/>
                          <a:pt x="581" y="29"/>
                        </a:cubicBezTo>
                        <a:cubicBezTo>
                          <a:pt x="467" y="29"/>
                          <a:pt x="371" y="79"/>
                          <a:pt x="299" y="182"/>
                        </a:cubicBezTo>
                        <a:cubicBezTo>
                          <a:pt x="137" y="240"/>
                          <a:pt x="79" y="357"/>
                          <a:pt x="117" y="519"/>
                        </a:cubicBezTo>
                        <a:cubicBezTo>
                          <a:pt x="1" y="972"/>
                          <a:pt x="85" y="1587"/>
                          <a:pt x="98" y="2053"/>
                        </a:cubicBezTo>
                        <a:cubicBezTo>
                          <a:pt x="111" y="2545"/>
                          <a:pt x="176" y="3038"/>
                          <a:pt x="169" y="3530"/>
                        </a:cubicBezTo>
                        <a:cubicBezTo>
                          <a:pt x="189" y="3536"/>
                          <a:pt x="202" y="3562"/>
                          <a:pt x="189" y="3588"/>
                        </a:cubicBezTo>
                        <a:lnTo>
                          <a:pt x="195" y="3588"/>
                        </a:lnTo>
                        <a:cubicBezTo>
                          <a:pt x="202" y="3562"/>
                          <a:pt x="221" y="3543"/>
                          <a:pt x="260" y="3536"/>
                        </a:cubicBezTo>
                        <a:cubicBezTo>
                          <a:pt x="2254" y="3355"/>
                          <a:pt x="4307" y="3407"/>
                          <a:pt x="6308" y="3381"/>
                        </a:cubicBezTo>
                        <a:cubicBezTo>
                          <a:pt x="6334" y="3381"/>
                          <a:pt x="6347" y="3387"/>
                          <a:pt x="6360" y="3400"/>
                        </a:cubicBezTo>
                        <a:cubicBezTo>
                          <a:pt x="6367" y="3394"/>
                          <a:pt x="6373" y="3387"/>
                          <a:pt x="6380" y="3381"/>
                        </a:cubicBezTo>
                        <a:cubicBezTo>
                          <a:pt x="6405" y="2850"/>
                          <a:pt x="6418" y="2312"/>
                          <a:pt x="6392" y="1781"/>
                        </a:cubicBezTo>
                        <a:cubicBezTo>
                          <a:pt x="6373" y="1309"/>
                          <a:pt x="6464" y="311"/>
                          <a:pt x="5926" y="78"/>
                        </a:cubicBezTo>
                        <a:cubicBezTo>
                          <a:pt x="5859" y="50"/>
                          <a:pt x="5767" y="43"/>
                          <a:pt x="5670" y="43"/>
                        </a:cubicBezTo>
                        <a:cubicBezTo>
                          <a:pt x="5556" y="43"/>
                          <a:pt x="5435" y="53"/>
                          <a:pt x="5338" y="53"/>
                        </a:cubicBezTo>
                        <a:cubicBezTo>
                          <a:pt x="5324" y="53"/>
                          <a:pt x="5311" y="53"/>
                          <a:pt x="5298" y="52"/>
                        </a:cubicBezTo>
                        <a:cubicBezTo>
                          <a:pt x="5020" y="39"/>
                          <a:pt x="4741" y="33"/>
                          <a:pt x="4456" y="26"/>
                        </a:cubicBezTo>
                        <a:cubicBezTo>
                          <a:pt x="3971" y="13"/>
                          <a:pt x="3478" y="7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0"/>
                  <p:cNvSpPr/>
                  <p:nvPr/>
                </p:nvSpPr>
                <p:spPr>
                  <a:xfrm>
                    <a:off x="5631045" y="2558350"/>
                    <a:ext cx="590836" cy="286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8" h="2895" extrusionOk="0">
                        <a:moveTo>
                          <a:pt x="851" y="132"/>
                        </a:moveTo>
                        <a:cubicBezTo>
                          <a:pt x="1080" y="132"/>
                          <a:pt x="1315" y="149"/>
                          <a:pt x="1535" y="149"/>
                        </a:cubicBezTo>
                        <a:cubicBezTo>
                          <a:pt x="2882" y="149"/>
                          <a:pt x="4229" y="149"/>
                          <a:pt x="5576" y="143"/>
                        </a:cubicBezTo>
                        <a:cubicBezTo>
                          <a:pt x="5602" y="959"/>
                          <a:pt x="5634" y="1807"/>
                          <a:pt x="5822" y="2604"/>
                        </a:cubicBezTo>
                        <a:cubicBezTo>
                          <a:pt x="3990" y="2623"/>
                          <a:pt x="2137" y="2681"/>
                          <a:pt x="305" y="2798"/>
                        </a:cubicBezTo>
                        <a:cubicBezTo>
                          <a:pt x="240" y="2150"/>
                          <a:pt x="162" y="1509"/>
                          <a:pt x="156" y="862"/>
                        </a:cubicBezTo>
                        <a:cubicBezTo>
                          <a:pt x="149" y="454"/>
                          <a:pt x="59" y="207"/>
                          <a:pt x="512" y="149"/>
                        </a:cubicBezTo>
                        <a:cubicBezTo>
                          <a:pt x="622" y="136"/>
                          <a:pt x="736" y="132"/>
                          <a:pt x="851" y="132"/>
                        </a:cubicBezTo>
                        <a:close/>
                        <a:moveTo>
                          <a:pt x="5647" y="0"/>
                        </a:moveTo>
                        <a:cubicBezTo>
                          <a:pt x="3802" y="7"/>
                          <a:pt x="1950" y="7"/>
                          <a:pt x="98" y="13"/>
                        </a:cubicBezTo>
                        <a:cubicBezTo>
                          <a:pt x="59" y="13"/>
                          <a:pt x="33" y="46"/>
                          <a:pt x="33" y="84"/>
                        </a:cubicBezTo>
                        <a:cubicBezTo>
                          <a:pt x="0" y="991"/>
                          <a:pt x="26" y="1917"/>
                          <a:pt x="214" y="2817"/>
                        </a:cubicBezTo>
                        <a:cubicBezTo>
                          <a:pt x="214" y="2824"/>
                          <a:pt x="221" y="2824"/>
                          <a:pt x="221" y="2830"/>
                        </a:cubicBezTo>
                        <a:cubicBezTo>
                          <a:pt x="214" y="2856"/>
                          <a:pt x="227" y="2895"/>
                          <a:pt x="266" y="2895"/>
                        </a:cubicBezTo>
                        <a:cubicBezTo>
                          <a:pt x="2137" y="2888"/>
                          <a:pt x="4028" y="2830"/>
                          <a:pt x="5893" y="2727"/>
                        </a:cubicBezTo>
                        <a:cubicBezTo>
                          <a:pt x="5978" y="2720"/>
                          <a:pt x="5978" y="2604"/>
                          <a:pt x="5893" y="2604"/>
                        </a:cubicBezTo>
                        <a:cubicBezTo>
                          <a:pt x="5861" y="1768"/>
                          <a:pt x="5744" y="939"/>
                          <a:pt x="5706" y="110"/>
                        </a:cubicBezTo>
                        <a:cubicBezTo>
                          <a:pt x="5732" y="65"/>
                          <a:pt x="5712" y="0"/>
                          <a:pt x="5647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0"/>
                  <p:cNvSpPr/>
                  <p:nvPr/>
                </p:nvSpPr>
                <p:spPr>
                  <a:xfrm>
                    <a:off x="5530530" y="2876400"/>
                    <a:ext cx="674747" cy="233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7" h="2361" extrusionOk="0">
                        <a:moveTo>
                          <a:pt x="648" y="2052"/>
                        </a:moveTo>
                        <a:cubicBezTo>
                          <a:pt x="731" y="2052"/>
                          <a:pt x="813" y="2054"/>
                          <a:pt x="894" y="2054"/>
                        </a:cubicBezTo>
                        <a:cubicBezTo>
                          <a:pt x="940" y="2054"/>
                          <a:pt x="933" y="2118"/>
                          <a:pt x="894" y="2118"/>
                        </a:cubicBezTo>
                        <a:cubicBezTo>
                          <a:pt x="733" y="2118"/>
                          <a:pt x="564" y="2118"/>
                          <a:pt x="402" y="2112"/>
                        </a:cubicBezTo>
                        <a:cubicBezTo>
                          <a:pt x="370" y="2105"/>
                          <a:pt x="370" y="2060"/>
                          <a:pt x="402" y="2060"/>
                        </a:cubicBezTo>
                        <a:cubicBezTo>
                          <a:pt x="483" y="2054"/>
                          <a:pt x="566" y="2052"/>
                          <a:pt x="648" y="2052"/>
                        </a:cubicBezTo>
                        <a:close/>
                        <a:moveTo>
                          <a:pt x="185" y="2136"/>
                        </a:moveTo>
                        <a:cubicBezTo>
                          <a:pt x="188" y="2136"/>
                          <a:pt x="191" y="2136"/>
                          <a:pt x="195" y="2138"/>
                        </a:cubicBezTo>
                        <a:cubicBezTo>
                          <a:pt x="422" y="2183"/>
                          <a:pt x="629" y="2196"/>
                          <a:pt x="856" y="2196"/>
                        </a:cubicBezTo>
                        <a:cubicBezTo>
                          <a:pt x="857" y="2196"/>
                          <a:pt x="859" y="2195"/>
                          <a:pt x="861" y="2195"/>
                        </a:cubicBezTo>
                        <a:cubicBezTo>
                          <a:pt x="889" y="2195"/>
                          <a:pt x="899" y="2248"/>
                          <a:pt x="869" y="2254"/>
                        </a:cubicBezTo>
                        <a:cubicBezTo>
                          <a:pt x="809" y="2263"/>
                          <a:pt x="748" y="2267"/>
                          <a:pt x="686" y="2267"/>
                        </a:cubicBezTo>
                        <a:cubicBezTo>
                          <a:pt x="514" y="2267"/>
                          <a:pt x="339" y="2235"/>
                          <a:pt x="182" y="2183"/>
                        </a:cubicBezTo>
                        <a:cubicBezTo>
                          <a:pt x="153" y="2177"/>
                          <a:pt x="160" y="2136"/>
                          <a:pt x="185" y="2136"/>
                        </a:cubicBezTo>
                        <a:close/>
                        <a:moveTo>
                          <a:pt x="6826" y="1"/>
                        </a:moveTo>
                        <a:cubicBezTo>
                          <a:pt x="5323" y="62"/>
                          <a:pt x="3795" y="162"/>
                          <a:pt x="2278" y="162"/>
                        </a:cubicBezTo>
                        <a:cubicBezTo>
                          <a:pt x="1861" y="162"/>
                          <a:pt x="1445" y="155"/>
                          <a:pt x="1030" y="137"/>
                        </a:cubicBezTo>
                        <a:cubicBezTo>
                          <a:pt x="972" y="137"/>
                          <a:pt x="953" y="85"/>
                          <a:pt x="966" y="46"/>
                        </a:cubicBezTo>
                        <a:lnTo>
                          <a:pt x="966" y="46"/>
                        </a:lnTo>
                        <a:cubicBezTo>
                          <a:pt x="778" y="454"/>
                          <a:pt x="558" y="849"/>
                          <a:pt x="363" y="1251"/>
                        </a:cubicBezTo>
                        <a:cubicBezTo>
                          <a:pt x="279" y="1419"/>
                          <a:pt x="163" y="1600"/>
                          <a:pt x="111" y="1775"/>
                        </a:cubicBezTo>
                        <a:cubicBezTo>
                          <a:pt x="14" y="1885"/>
                          <a:pt x="1" y="2002"/>
                          <a:pt x="72" y="2125"/>
                        </a:cubicBezTo>
                        <a:cubicBezTo>
                          <a:pt x="58" y="2260"/>
                          <a:pt x="101" y="2331"/>
                          <a:pt x="202" y="2331"/>
                        </a:cubicBezTo>
                        <a:cubicBezTo>
                          <a:pt x="236" y="2331"/>
                          <a:pt x="277" y="2322"/>
                          <a:pt x="325" y="2306"/>
                        </a:cubicBezTo>
                        <a:cubicBezTo>
                          <a:pt x="454" y="2348"/>
                          <a:pt x="614" y="2361"/>
                          <a:pt x="783" y="2361"/>
                        </a:cubicBezTo>
                        <a:cubicBezTo>
                          <a:pt x="1039" y="2361"/>
                          <a:pt x="1315" y="2332"/>
                          <a:pt x="1530" y="2332"/>
                        </a:cubicBezTo>
                        <a:cubicBezTo>
                          <a:pt x="1543" y="2332"/>
                          <a:pt x="1555" y="2332"/>
                          <a:pt x="1568" y="2332"/>
                        </a:cubicBezTo>
                        <a:lnTo>
                          <a:pt x="2921" y="2332"/>
                        </a:lnTo>
                        <a:cubicBezTo>
                          <a:pt x="3336" y="2326"/>
                          <a:pt x="3750" y="2319"/>
                          <a:pt x="4165" y="2306"/>
                        </a:cubicBezTo>
                        <a:lnTo>
                          <a:pt x="4158" y="2177"/>
                        </a:lnTo>
                        <a:cubicBezTo>
                          <a:pt x="4117" y="2177"/>
                          <a:pt x="4075" y="2178"/>
                          <a:pt x="4034" y="2178"/>
                        </a:cubicBezTo>
                        <a:cubicBezTo>
                          <a:pt x="3662" y="2178"/>
                          <a:pt x="3294" y="2151"/>
                          <a:pt x="2921" y="2099"/>
                        </a:cubicBezTo>
                        <a:cubicBezTo>
                          <a:pt x="2889" y="2092"/>
                          <a:pt x="2889" y="2054"/>
                          <a:pt x="2902" y="2034"/>
                        </a:cubicBezTo>
                        <a:cubicBezTo>
                          <a:pt x="2895" y="2034"/>
                          <a:pt x="2882" y="2028"/>
                          <a:pt x="2882" y="2015"/>
                        </a:cubicBezTo>
                        <a:cubicBezTo>
                          <a:pt x="2876" y="1846"/>
                          <a:pt x="2902" y="1684"/>
                          <a:pt x="2928" y="1523"/>
                        </a:cubicBezTo>
                        <a:cubicBezTo>
                          <a:pt x="2928" y="1497"/>
                          <a:pt x="2960" y="1484"/>
                          <a:pt x="2980" y="1477"/>
                        </a:cubicBezTo>
                        <a:cubicBezTo>
                          <a:pt x="3588" y="1432"/>
                          <a:pt x="4191" y="1387"/>
                          <a:pt x="4799" y="1341"/>
                        </a:cubicBezTo>
                        <a:lnTo>
                          <a:pt x="4806" y="1341"/>
                        </a:lnTo>
                        <a:lnTo>
                          <a:pt x="4799" y="1296"/>
                        </a:lnTo>
                        <a:cubicBezTo>
                          <a:pt x="3478" y="1361"/>
                          <a:pt x="2144" y="1399"/>
                          <a:pt x="823" y="1419"/>
                        </a:cubicBezTo>
                        <a:cubicBezTo>
                          <a:pt x="797" y="1419"/>
                          <a:pt x="784" y="1406"/>
                          <a:pt x="784" y="1387"/>
                        </a:cubicBezTo>
                        <a:cubicBezTo>
                          <a:pt x="765" y="1380"/>
                          <a:pt x="745" y="1361"/>
                          <a:pt x="752" y="1335"/>
                        </a:cubicBezTo>
                        <a:cubicBezTo>
                          <a:pt x="804" y="1115"/>
                          <a:pt x="946" y="486"/>
                          <a:pt x="1160" y="376"/>
                        </a:cubicBezTo>
                        <a:cubicBezTo>
                          <a:pt x="1341" y="279"/>
                          <a:pt x="1678" y="305"/>
                          <a:pt x="1872" y="286"/>
                        </a:cubicBezTo>
                        <a:cubicBezTo>
                          <a:pt x="2177" y="260"/>
                          <a:pt x="2481" y="247"/>
                          <a:pt x="2779" y="234"/>
                        </a:cubicBezTo>
                        <a:cubicBezTo>
                          <a:pt x="3057" y="226"/>
                          <a:pt x="3335" y="224"/>
                          <a:pt x="3614" y="224"/>
                        </a:cubicBezTo>
                        <a:cubicBezTo>
                          <a:pt x="3862" y="224"/>
                          <a:pt x="4110" y="225"/>
                          <a:pt x="4358" y="225"/>
                        </a:cubicBezTo>
                        <a:cubicBezTo>
                          <a:pt x="5167" y="225"/>
                          <a:pt x="5974" y="209"/>
                          <a:pt x="6774" y="72"/>
                        </a:cubicBezTo>
                        <a:cubicBezTo>
                          <a:pt x="6787" y="53"/>
                          <a:pt x="6807" y="33"/>
                          <a:pt x="6826" y="33"/>
                        </a:cubicBezTo>
                        <a:lnTo>
                          <a:pt x="682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849;p20"/>
                  <p:cNvSpPr/>
                  <p:nvPr/>
                </p:nvSpPr>
                <p:spPr>
                  <a:xfrm>
                    <a:off x="5636777" y="2571297"/>
                    <a:ext cx="569784" cy="263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5" h="2667" extrusionOk="0">
                        <a:moveTo>
                          <a:pt x="1121" y="2239"/>
                        </a:moveTo>
                        <a:cubicBezTo>
                          <a:pt x="1179" y="2239"/>
                          <a:pt x="1179" y="2330"/>
                          <a:pt x="1121" y="2330"/>
                        </a:cubicBezTo>
                        <a:cubicBezTo>
                          <a:pt x="959" y="2330"/>
                          <a:pt x="791" y="2330"/>
                          <a:pt x="629" y="2324"/>
                        </a:cubicBezTo>
                        <a:cubicBezTo>
                          <a:pt x="577" y="2324"/>
                          <a:pt x="577" y="2252"/>
                          <a:pt x="629" y="2246"/>
                        </a:cubicBezTo>
                        <a:cubicBezTo>
                          <a:pt x="791" y="2239"/>
                          <a:pt x="959" y="2239"/>
                          <a:pt x="1121" y="2239"/>
                        </a:cubicBezTo>
                        <a:close/>
                        <a:moveTo>
                          <a:pt x="876" y="2418"/>
                        </a:moveTo>
                        <a:cubicBezTo>
                          <a:pt x="935" y="2418"/>
                          <a:pt x="993" y="2419"/>
                          <a:pt x="1050" y="2421"/>
                        </a:cubicBezTo>
                        <a:cubicBezTo>
                          <a:pt x="1102" y="2427"/>
                          <a:pt x="1102" y="2498"/>
                          <a:pt x="1050" y="2498"/>
                        </a:cubicBezTo>
                        <a:cubicBezTo>
                          <a:pt x="990" y="2502"/>
                          <a:pt x="928" y="2504"/>
                          <a:pt x="866" y="2504"/>
                        </a:cubicBezTo>
                        <a:cubicBezTo>
                          <a:pt x="728" y="2504"/>
                          <a:pt x="588" y="2496"/>
                          <a:pt x="454" y="2492"/>
                        </a:cubicBezTo>
                        <a:cubicBezTo>
                          <a:pt x="415" y="2492"/>
                          <a:pt x="415" y="2434"/>
                          <a:pt x="454" y="2427"/>
                        </a:cubicBezTo>
                        <a:cubicBezTo>
                          <a:pt x="591" y="2423"/>
                          <a:pt x="735" y="2418"/>
                          <a:pt x="876" y="2418"/>
                        </a:cubicBezTo>
                        <a:close/>
                        <a:moveTo>
                          <a:pt x="793" y="1"/>
                        </a:moveTo>
                        <a:cubicBezTo>
                          <a:pt x="678" y="1"/>
                          <a:pt x="564" y="5"/>
                          <a:pt x="454" y="18"/>
                        </a:cubicBezTo>
                        <a:cubicBezTo>
                          <a:pt x="1" y="76"/>
                          <a:pt x="91" y="323"/>
                          <a:pt x="98" y="731"/>
                        </a:cubicBezTo>
                        <a:cubicBezTo>
                          <a:pt x="104" y="1378"/>
                          <a:pt x="182" y="2019"/>
                          <a:pt x="247" y="2667"/>
                        </a:cubicBezTo>
                        <a:cubicBezTo>
                          <a:pt x="2079" y="2550"/>
                          <a:pt x="3932" y="2492"/>
                          <a:pt x="5764" y="2473"/>
                        </a:cubicBezTo>
                        <a:cubicBezTo>
                          <a:pt x="5576" y="1676"/>
                          <a:pt x="5544" y="828"/>
                          <a:pt x="5518" y="12"/>
                        </a:cubicBezTo>
                        <a:cubicBezTo>
                          <a:pt x="4171" y="12"/>
                          <a:pt x="2824" y="18"/>
                          <a:pt x="1477" y="18"/>
                        </a:cubicBezTo>
                        <a:cubicBezTo>
                          <a:pt x="1257" y="18"/>
                          <a:pt x="1022" y="1"/>
                          <a:pt x="79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850;p20"/>
                  <p:cNvSpPr/>
                  <p:nvPr/>
                </p:nvSpPr>
                <p:spPr>
                  <a:xfrm>
                    <a:off x="5693805" y="2792588"/>
                    <a:ext cx="59598" cy="9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" h="92" extrusionOk="0">
                        <a:moveTo>
                          <a:pt x="544" y="0"/>
                        </a:moveTo>
                        <a:cubicBezTo>
                          <a:pt x="382" y="0"/>
                          <a:pt x="214" y="0"/>
                          <a:pt x="52" y="7"/>
                        </a:cubicBezTo>
                        <a:cubicBezTo>
                          <a:pt x="0" y="13"/>
                          <a:pt x="0" y="85"/>
                          <a:pt x="52" y="85"/>
                        </a:cubicBezTo>
                        <a:cubicBezTo>
                          <a:pt x="214" y="91"/>
                          <a:pt x="382" y="91"/>
                          <a:pt x="544" y="91"/>
                        </a:cubicBezTo>
                        <a:cubicBezTo>
                          <a:pt x="602" y="91"/>
                          <a:pt x="602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20"/>
                  <p:cNvSpPr/>
                  <p:nvPr/>
                </p:nvSpPr>
                <p:spPr>
                  <a:xfrm>
                    <a:off x="5677794" y="2810279"/>
                    <a:ext cx="67900" cy="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86" extrusionOk="0">
                        <a:moveTo>
                          <a:pt x="461" y="0"/>
                        </a:moveTo>
                        <a:cubicBezTo>
                          <a:pt x="320" y="0"/>
                          <a:pt x="176" y="5"/>
                          <a:pt x="39" y="9"/>
                        </a:cubicBezTo>
                        <a:cubicBezTo>
                          <a:pt x="0" y="16"/>
                          <a:pt x="0" y="74"/>
                          <a:pt x="39" y="74"/>
                        </a:cubicBezTo>
                        <a:cubicBezTo>
                          <a:pt x="173" y="78"/>
                          <a:pt x="313" y="86"/>
                          <a:pt x="451" y="86"/>
                        </a:cubicBezTo>
                        <a:cubicBezTo>
                          <a:pt x="513" y="86"/>
                          <a:pt x="575" y="84"/>
                          <a:pt x="635" y="80"/>
                        </a:cubicBezTo>
                        <a:cubicBezTo>
                          <a:pt x="687" y="80"/>
                          <a:pt x="687" y="9"/>
                          <a:pt x="635" y="3"/>
                        </a:cubicBezTo>
                        <a:cubicBezTo>
                          <a:pt x="578" y="1"/>
                          <a:pt x="520" y="0"/>
                          <a:pt x="461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20"/>
                  <p:cNvSpPr/>
                  <p:nvPr/>
                </p:nvSpPr>
                <p:spPr>
                  <a:xfrm>
                    <a:off x="5567000" y="3079110"/>
                    <a:ext cx="56435" cy="6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" h="68" extrusionOk="0">
                        <a:moveTo>
                          <a:pt x="279" y="1"/>
                        </a:moveTo>
                        <a:cubicBezTo>
                          <a:pt x="197" y="1"/>
                          <a:pt x="114" y="3"/>
                          <a:pt x="33" y="9"/>
                        </a:cubicBezTo>
                        <a:cubicBezTo>
                          <a:pt x="1" y="9"/>
                          <a:pt x="1" y="54"/>
                          <a:pt x="33" y="61"/>
                        </a:cubicBezTo>
                        <a:cubicBezTo>
                          <a:pt x="195" y="67"/>
                          <a:pt x="364" y="67"/>
                          <a:pt x="525" y="67"/>
                        </a:cubicBezTo>
                        <a:cubicBezTo>
                          <a:pt x="564" y="67"/>
                          <a:pt x="571" y="3"/>
                          <a:pt x="525" y="3"/>
                        </a:cubicBezTo>
                        <a:cubicBezTo>
                          <a:pt x="444" y="3"/>
                          <a:pt x="3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3" name="Google Shape;853;p20"/>
                  <p:cNvSpPr/>
                  <p:nvPr/>
                </p:nvSpPr>
                <p:spPr>
                  <a:xfrm>
                    <a:off x="5545454" y="3087610"/>
                    <a:ext cx="73929" cy="12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" h="130" extrusionOk="0">
                        <a:moveTo>
                          <a:pt x="38" y="0"/>
                        </a:moveTo>
                        <a:cubicBezTo>
                          <a:pt x="10" y="0"/>
                          <a:pt x="1" y="40"/>
                          <a:pt x="31" y="46"/>
                        </a:cubicBezTo>
                        <a:cubicBezTo>
                          <a:pt x="188" y="98"/>
                          <a:pt x="363" y="130"/>
                          <a:pt x="532" y="130"/>
                        </a:cubicBezTo>
                        <a:cubicBezTo>
                          <a:pt x="593" y="130"/>
                          <a:pt x="653" y="126"/>
                          <a:pt x="711" y="117"/>
                        </a:cubicBezTo>
                        <a:cubicBezTo>
                          <a:pt x="748" y="111"/>
                          <a:pt x="738" y="58"/>
                          <a:pt x="710" y="58"/>
                        </a:cubicBezTo>
                        <a:cubicBezTo>
                          <a:pt x="708" y="58"/>
                          <a:pt x="706" y="59"/>
                          <a:pt x="705" y="59"/>
                        </a:cubicBezTo>
                        <a:cubicBezTo>
                          <a:pt x="478" y="59"/>
                          <a:pt x="271" y="46"/>
                          <a:pt x="44" y="1"/>
                        </a:cubicBezTo>
                        <a:cubicBezTo>
                          <a:pt x="42" y="0"/>
                          <a:pt x="40" y="0"/>
                          <a:pt x="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4" name="Google Shape;854;p20"/>
              <p:cNvSpPr/>
              <p:nvPr/>
            </p:nvSpPr>
            <p:spPr>
              <a:xfrm>
                <a:off x="5621566" y="4505475"/>
                <a:ext cx="235623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837" extrusionOk="0">
                    <a:moveTo>
                      <a:pt x="1923" y="123"/>
                    </a:moveTo>
                    <a:cubicBezTo>
                      <a:pt x="2014" y="298"/>
                      <a:pt x="2131" y="479"/>
                      <a:pt x="2254" y="635"/>
                    </a:cubicBezTo>
                    <a:cubicBezTo>
                      <a:pt x="1820" y="689"/>
                      <a:pt x="1387" y="713"/>
                      <a:pt x="953" y="713"/>
                    </a:cubicBezTo>
                    <a:cubicBezTo>
                      <a:pt x="655" y="713"/>
                      <a:pt x="357" y="701"/>
                      <a:pt x="58" y="680"/>
                    </a:cubicBezTo>
                    <a:cubicBezTo>
                      <a:pt x="117" y="518"/>
                      <a:pt x="91" y="337"/>
                      <a:pt x="246" y="240"/>
                    </a:cubicBezTo>
                    <a:cubicBezTo>
                      <a:pt x="301" y="207"/>
                      <a:pt x="408" y="201"/>
                      <a:pt x="517" y="201"/>
                    </a:cubicBezTo>
                    <a:cubicBezTo>
                      <a:pt x="590" y="201"/>
                      <a:pt x="664" y="204"/>
                      <a:pt x="724" y="204"/>
                    </a:cubicBezTo>
                    <a:cubicBezTo>
                      <a:pt x="755" y="204"/>
                      <a:pt x="781" y="203"/>
                      <a:pt x="803" y="201"/>
                    </a:cubicBezTo>
                    <a:cubicBezTo>
                      <a:pt x="1179" y="175"/>
                      <a:pt x="1548" y="149"/>
                      <a:pt x="1923" y="123"/>
                    </a:cubicBezTo>
                    <a:close/>
                    <a:moveTo>
                      <a:pt x="1923" y="0"/>
                    </a:moveTo>
                    <a:cubicBezTo>
                      <a:pt x="1321" y="46"/>
                      <a:pt x="712" y="91"/>
                      <a:pt x="104" y="136"/>
                    </a:cubicBezTo>
                    <a:cubicBezTo>
                      <a:pt x="84" y="143"/>
                      <a:pt x="58" y="156"/>
                      <a:pt x="52" y="182"/>
                    </a:cubicBezTo>
                    <a:cubicBezTo>
                      <a:pt x="26" y="343"/>
                      <a:pt x="0" y="505"/>
                      <a:pt x="13" y="674"/>
                    </a:cubicBezTo>
                    <a:cubicBezTo>
                      <a:pt x="13" y="687"/>
                      <a:pt x="19" y="693"/>
                      <a:pt x="32" y="693"/>
                    </a:cubicBezTo>
                    <a:cubicBezTo>
                      <a:pt x="13" y="713"/>
                      <a:pt x="13" y="751"/>
                      <a:pt x="45" y="758"/>
                    </a:cubicBezTo>
                    <a:cubicBezTo>
                      <a:pt x="418" y="810"/>
                      <a:pt x="791" y="837"/>
                      <a:pt x="1160" y="837"/>
                    </a:cubicBezTo>
                    <a:cubicBezTo>
                      <a:pt x="1201" y="837"/>
                      <a:pt x="1241" y="836"/>
                      <a:pt x="1282" y="836"/>
                    </a:cubicBezTo>
                    <a:cubicBezTo>
                      <a:pt x="1612" y="829"/>
                      <a:pt x="1943" y="803"/>
                      <a:pt x="2273" y="764"/>
                    </a:cubicBezTo>
                    <a:cubicBezTo>
                      <a:pt x="2331" y="751"/>
                      <a:pt x="2344" y="700"/>
                      <a:pt x="2331" y="661"/>
                    </a:cubicBezTo>
                    <a:cubicBezTo>
                      <a:pt x="2357" y="648"/>
                      <a:pt x="2383" y="609"/>
                      <a:pt x="2364" y="570"/>
                    </a:cubicBezTo>
                    <a:cubicBezTo>
                      <a:pt x="2260" y="389"/>
                      <a:pt x="2118" y="207"/>
                      <a:pt x="1982" y="46"/>
                    </a:cubicBezTo>
                    <a:cubicBezTo>
                      <a:pt x="1982" y="20"/>
                      <a:pt x="1962" y="0"/>
                      <a:pt x="1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20"/>
            <p:cNvSpPr/>
            <p:nvPr/>
          </p:nvSpPr>
          <p:spPr>
            <a:xfrm>
              <a:off x="3831385" y="1617837"/>
              <a:ext cx="593447" cy="445045"/>
            </a:xfrm>
            <a:custGeom>
              <a:avLst/>
              <a:gdLst/>
              <a:ahLst/>
              <a:cxnLst/>
              <a:rect l="l" t="t" r="r" b="b"/>
              <a:pathLst>
                <a:path w="10977" h="8232" extrusionOk="0">
                  <a:moveTo>
                    <a:pt x="5412" y="157"/>
                  </a:moveTo>
                  <a:cubicBezTo>
                    <a:pt x="5580" y="157"/>
                    <a:pt x="5747" y="162"/>
                    <a:pt x="5912" y="170"/>
                  </a:cubicBezTo>
                  <a:cubicBezTo>
                    <a:pt x="7324" y="248"/>
                    <a:pt x="9066" y="494"/>
                    <a:pt x="10018" y="1666"/>
                  </a:cubicBezTo>
                  <a:cubicBezTo>
                    <a:pt x="10666" y="2463"/>
                    <a:pt x="10705" y="3583"/>
                    <a:pt x="10594" y="4561"/>
                  </a:cubicBezTo>
                  <a:cubicBezTo>
                    <a:pt x="10465" y="5642"/>
                    <a:pt x="9882" y="6847"/>
                    <a:pt x="8658" y="6931"/>
                  </a:cubicBezTo>
                  <a:cubicBezTo>
                    <a:pt x="8561" y="6938"/>
                    <a:pt x="8561" y="7087"/>
                    <a:pt x="8658" y="7087"/>
                  </a:cubicBezTo>
                  <a:cubicBezTo>
                    <a:pt x="8775" y="7643"/>
                    <a:pt x="9519" y="7890"/>
                    <a:pt x="10076" y="8077"/>
                  </a:cubicBezTo>
                  <a:cubicBezTo>
                    <a:pt x="9983" y="8084"/>
                    <a:pt x="9891" y="8087"/>
                    <a:pt x="9799" y="8087"/>
                  </a:cubicBezTo>
                  <a:cubicBezTo>
                    <a:pt x="8842" y="8087"/>
                    <a:pt x="7980" y="7724"/>
                    <a:pt x="7188" y="7145"/>
                  </a:cubicBezTo>
                  <a:cubicBezTo>
                    <a:pt x="7214" y="7112"/>
                    <a:pt x="7201" y="7054"/>
                    <a:pt x="7149" y="7054"/>
                  </a:cubicBezTo>
                  <a:cubicBezTo>
                    <a:pt x="6694" y="7071"/>
                    <a:pt x="6225" y="7091"/>
                    <a:pt x="5755" y="7091"/>
                  </a:cubicBezTo>
                  <a:cubicBezTo>
                    <a:pt x="4440" y="7091"/>
                    <a:pt x="3113" y="6940"/>
                    <a:pt x="2020" y="6167"/>
                  </a:cubicBezTo>
                  <a:cubicBezTo>
                    <a:pt x="589" y="5157"/>
                    <a:pt x="143" y="3376"/>
                    <a:pt x="1205" y="1919"/>
                  </a:cubicBezTo>
                  <a:cubicBezTo>
                    <a:pt x="2183" y="572"/>
                    <a:pt x="3828" y="157"/>
                    <a:pt x="5412" y="157"/>
                  </a:cubicBezTo>
                  <a:close/>
                  <a:moveTo>
                    <a:pt x="5365" y="1"/>
                  </a:moveTo>
                  <a:cubicBezTo>
                    <a:pt x="4036" y="1"/>
                    <a:pt x="2699" y="285"/>
                    <a:pt x="1690" y="1168"/>
                  </a:cubicBezTo>
                  <a:cubicBezTo>
                    <a:pt x="421" y="2275"/>
                    <a:pt x="0" y="4082"/>
                    <a:pt x="1075" y="5474"/>
                  </a:cubicBezTo>
                  <a:cubicBezTo>
                    <a:pt x="2176" y="6912"/>
                    <a:pt x="3933" y="7222"/>
                    <a:pt x="5648" y="7222"/>
                  </a:cubicBezTo>
                  <a:cubicBezTo>
                    <a:pt x="6143" y="7222"/>
                    <a:pt x="6633" y="7196"/>
                    <a:pt x="7104" y="7164"/>
                  </a:cubicBezTo>
                  <a:cubicBezTo>
                    <a:pt x="7104" y="7177"/>
                    <a:pt x="7110" y="7184"/>
                    <a:pt x="7117" y="7197"/>
                  </a:cubicBezTo>
                  <a:cubicBezTo>
                    <a:pt x="7792" y="7903"/>
                    <a:pt x="8788" y="8232"/>
                    <a:pt x="9761" y="8232"/>
                  </a:cubicBezTo>
                  <a:cubicBezTo>
                    <a:pt x="9983" y="8232"/>
                    <a:pt x="10204" y="8215"/>
                    <a:pt x="10420" y="8181"/>
                  </a:cubicBezTo>
                  <a:cubicBezTo>
                    <a:pt x="10497" y="8175"/>
                    <a:pt x="10478" y="8064"/>
                    <a:pt x="10420" y="8039"/>
                  </a:cubicBezTo>
                  <a:cubicBezTo>
                    <a:pt x="9914" y="7838"/>
                    <a:pt x="8988" y="7650"/>
                    <a:pt x="8801" y="7067"/>
                  </a:cubicBezTo>
                  <a:cubicBezTo>
                    <a:pt x="10640" y="6821"/>
                    <a:pt x="10976" y="4412"/>
                    <a:pt x="10724" y="2916"/>
                  </a:cubicBezTo>
                  <a:cubicBezTo>
                    <a:pt x="10420" y="1122"/>
                    <a:pt x="8710" y="378"/>
                    <a:pt x="7078" y="138"/>
                  </a:cubicBezTo>
                  <a:cubicBezTo>
                    <a:pt x="6528" y="55"/>
                    <a:pt x="5947" y="1"/>
                    <a:pt x="5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3839386" y="1626324"/>
              <a:ext cx="570740" cy="428772"/>
            </a:xfrm>
            <a:custGeom>
              <a:avLst/>
              <a:gdLst/>
              <a:ahLst/>
              <a:cxnLst/>
              <a:rect l="l" t="t" r="r" b="b"/>
              <a:pathLst>
                <a:path w="10557" h="7931" extrusionOk="0">
                  <a:moveTo>
                    <a:pt x="8789" y="978"/>
                  </a:moveTo>
                  <a:cubicBezTo>
                    <a:pt x="9112" y="998"/>
                    <a:pt x="9456" y="1192"/>
                    <a:pt x="9585" y="1503"/>
                  </a:cubicBezTo>
                  <a:cubicBezTo>
                    <a:pt x="9598" y="1533"/>
                    <a:pt x="9571" y="1551"/>
                    <a:pt x="9544" y="1551"/>
                  </a:cubicBezTo>
                  <a:cubicBezTo>
                    <a:pt x="9530" y="1551"/>
                    <a:pt x="9516" y="1546"/>
                    <a:pt x="9507" y="1535"/>
                  </a:cubicBezTo>
                  <a:cubicBezTo>
                    <a:pt x="9326" y="1270"/>
                    <a:pt x="9112" y="1095"/>
                    <a:pt x="8782" y="1050"/>
                  </a:cubicBezTo>
                  <a:cubicBezTo>
                    <a:pt x="8743" y="1043"/>
                    <a:pt x="8756" y="978"/>
                    <a:pt x="8789" y="978"/>
                  </a:cubicBezTo>
                  <a:close/>
                  <a:moveTo>
                    <a:pt x="8902" y="1313"/>
                  </a:moveTo>
                  <a:cubicBezTo>
                    <a:pt x="8905" y="1313"/>
                    <a:pt x="8908" y="1314"/>
                    <a:pt x="8912" y="1315"/>
                  </a:cubicBezTo>
                  <a:cubicBezTo>
                    <a:pt x="9087" y="1360"/>
                    <a:pt x="9235" y="1471"/>
                    <a:pt x="9333" y="1619"/>
                  </a:cubicBezTo>
                  <a:cubicBezTo>
                    <a:pt x="9350" y="1646"/>
                    <a:pt x="9326" y="1669"/>
                    <a:pt x="9300" y="1669"/>
                  </a:cubicBezTo>
                  <a:cubicBezTo>
                    <a:pt x="9288" y="1669"/>
                    <a:pt x="9276" y="1664"/>
                    <a:pt x="9268" y="1652"/>
                  </a:cubicBezTo>
                  <a:cubicBezTo>
                    <a:pt x="9171" y="1522"/>
                    <a:pt x="9054" y="1432"/>
                    <a:pt x="8899" y="1373"/>
                  </a:cubicBezTo>
                  <a:cubicBezTo>
                    <a:pt x="8864" y="1362"/>
                    <a:pt x="8876" y="1313"/>
                    <a:pt x="8902" y="1313"/>
                  </a:cubicBezTo>
                  <a:close/>
                  <a:moveTo>
                    <a:pt x="902" y="3979"/>
                  </a:moveTo>
                  <a:cubicBezTo>
                    <a:pt x="919" y="3979"/>
                    <a:pt x="935" y="3988"/>
                    <a:pt x="940" y="4009"/>
                  </a:cubicBezTo>
                  <a:cubicBezTo>
                    <a:pt x="1018" y="4281"/>
                    <a:pt x="1128" y="4514"/>
                    <a:pt x="1329" y="4721"/>
                  </a:cubicBezTo>
                  <a:cubicBezTo>
                    <a:pt x="1350" y="4742"/>
                    <a:pt x="1328" y="4772"/>
                    <a:pt x="1302" y="4772"/>
                  </a:cubicBezTo>
                  <a:cubicBezTo>
                    <a:pt x="1296" y="4772"/>
                    <a:pt x="1289" y="4770"/>
                    <a:pt x="1283" y="4767"/>
                  </a:cubicBezTo>
                  <a:cubicBezTo>
                    <a:pt x="1076" y="4579"/>
                    <a:pt x="901" y="4313"/>
                    <a:pt x="862" y="4028"/>
                  </a:cubicBezTo>
                  <a:cubicBezTo>
                    <a:pt x="855" y="3998"/>
                    <a:pt x="879" y="3979"/>
                    <a:pt x="902" y="3979"/>
                  </a:cubicBezTo>
                  <a:close/>
                  <a:moveTo>
                    <a:pt x="897" y="4432"/>
                  </a:moveTo>
                  <a:cubicBezTo>
                    <a:pt x="914" y="4432"/>
                    <a:pt x="932" y="4441"/>
                    <a:pt x="940" y="4462"/>
                  </a:cubicBezTo>
                  <a:cubicBezTo>
                    <a:pt x="1050" y="4728"/>
                    <a:pt x="1218" y="4942"/>
                    <a:pt x="1477" y="5071"/>
                  </a:cubicBezTo>
                  <a:cubicBezTo>
                    <a:pt x="1505" y="5087"/>
                    <a:pt x="1491" y="5127"/>
                    <a:pt x="1462" y="5127"/>
                  </a:cubicBezTo>
                  <a:cubicBezTo>
                    <a:pt x="1457" y="5127"/>
                    <a:pt x="1451" y="5126"/>
                    <a:pt x="1445" y="5123"/>
                  </a:cubicBezTo>
                  <a:cubicBezTo>
                    <a:pt x="1173" y="5006"/>
                    <a:pt x="940" y="4773"/>
                    <a:pt x="856" y="4482"/>
                  </a:cubicBezTo>
                  <a:cubicBezTo>
                    <a:pt x="848" y="4451"/>
                    <a:pt x="872" y="4432"/>
                    <a:pt x="897" y="4432"/>
                  </a:cubicBezTo>
                  <a:close/>
                  <a:moveTo>
                    <a:pt x="5264" y="0"/>
                  </a:moveTo>
                  <a:cubicBezTo>
                    <a:pt x="3680" y="0"/>
                    <a:pt x="2035" y="415"/>
                    <a:pt x="1057" y="1762"/>
                  </a:cubicBezTo>
                  <a:cubicBezTo>
                    <a:pt x="1" y="3219"/>
                    <a:pt x="441" y="5000"/>
                    <a:pt x="1872" y="6010"/>
                  </a:cubicBezTo>
                  <a:cubicBezTo>
                    <a:pt x="2965" y="6783"/>
                    <a:pt x="4292" y="6934"/>
                    <a:pt x="5607" y="6934"/>
                  </a:cubicBezTo>
                  <a:cubicBezTo>
                    <a:pt x="6077" y="6934"/>
                    <a:pt x="6546" y="6914"/>
                    <a:pt x="7001" y="6897"/>
                  </a:cubicBezTo>
                  <a:cubicBezTo>
                    <a:pt x="7004" y="6897"/>
                    <a:pt x="7007" y="6897"/>
                    <a:pt x="7009" y="6897"/>
                  </a:cubicBezTo>
                  <a:cubicBezTo>
                    <a:pt x="7061" y="6897"/>
                    <a:pt x="7071" y="6957"/>
                    <a:pt x="7040" y="6988"/>
                  </a:cubicBezTo>
                  <a:cubicBezTo>
                    <a:pt x="7838" y="7567"/>
                    <a:pt x="8695" y="7930"/>
                    <a:pt x="9651" y="7930"/>
                  </a:cubicBezTo>
                  <a:cubicBezTo>
                    <a:pt x="9743" y="7930"/>
                    <a:pt x="9835" y="7927"/>
                    <a:pt x="9928" y="7920"/>
                  </a:cubicBezTo>
                  <a:cubicBezTo>
                    <a:pt x="9371" y="7733"/>
                    <a:pt x="8627" y="7486"/>
                    <a:pt x="8510" y="6923"/>
                  </a:cubicBezTo>
                  <a:cubicBezTo>
                    <a:pt x="8508" y="6923"/>
                    <a:pt x="8506" y="6923"/>
                    <a:pt x="8504" y="6923"/>
                  </a:cubicBezTo>
                  <a:cubicBezTo>
                    <a:pt x="8413" y="6923"/>
                    <a:pt x="8421" y="6780"/>
                    <a:pt x="8510" y="6774"/>
                  </a:cubicBezTo>
                  <a:cubicBezTo>
                    <a:pt x="9734" y="6690"/>
                    <a:pt x="10317" y="5485"/>
                    <a:pt x="10446" y="4404"/>
                  </a:cubicBezTo>
                  <a:cubicBezTo>
                    <a:pt x="10557" y="3426"/>
                    <a:pt x="10518" y="2306"/>
                    <a:pt x="9870" y="1509"/>
                  </a:cubicBezTo>
                  <a:cubicBezTo>
                    <a:pt x="8918" y="337"/>
                    <a:pt x="7176" y="91"/>
                    <a:pt x="5764" y="13"/>
                  </a:cubicBezTo>
                  <a:cubicBezTo>
                    <a:pt x="5599" y="5"/>
                    <a:pt x="5432" y="0"/>
                    <a:pt x="5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4312056" y="1679198"/>
              <a:ext cx="46224" cy="31032"/>
            </a:xfrm>
            <a:custGeom>
              <a:avLst/>
              <a:gdLst/>
              <a:ahLst/>
              <a:cxnLst/>
              <a:rect l="l" t="t" r="r" b="b"/>
              <a:pathLst>
                <a:path w="855" h="574" extrusionOk="0">
                  <a:moveTo>
                    <a:pt x="46" y="0"/>
                  </a:moveTo>
                  <a:cubicBezTo>
                    <a:pt x="7" y="0"/>
                    <a:pt x="0" y="65"/>
                    <a:pt x="39" y="72"/>
                  </a:cubicBezTo>
                  <a:cubicBezTo>
                    <a:pt x="369" y="117"/>
                    <a:pt x="583" y="292"/>
                    <a:pt x="764" y="557"/>
                  </a:cubicBezTo>
                  <a:cubicBezTo>
                    <a:pt x="773" y="568"/>
                    <a:pt x="787" y="573"/>
                    <a:pt x="801" y="573"/>
                  </a:cubicBezTo>
                  <a:cubicBezTo>
                    <a:pt x="828" y="573"/>
                    <a:pt x="855" y="555"/>
                    <a:pt x="842" y="525"/>
                  </a:cubicBezTo>
                  <a:cubicBezTo>
                    <a:pt x="713" y="214"/>
                    <a:pt x="369" y="2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4318544" y="1697309"/>
              <a:ext cx="26383" cy="19463"/>
            </a:xfrm>
            <a:custGeom>
              <a:avLst/>
              <a:gdLst/>
              <a:ahLst/>
              <a:cxnLst/>
              <a:rect l="l" t="t" r="r" b="b"/>
              <a:pathLst>
                <a:path w="488" h="360" extrusionOk="0">
                  <a:moveTo>
                    <a:pt x="39" y="0"/>
                  </a:moveTo>
                  <a:cubicBezTo>
                    <a:pt x="13" y="0"/>
                    <a:pt x="1" y="49"/>
                    <a:pt x="36" y="60"/>
                  </a:cubicBezTo>
                  <a:cubicBezTo>
                    <a:pt x="191" y="119"/>
                    <a:pt x="308" y="209"/>
                    <a:pt x="405" y="339"/>
                  </a:cubicBezTo>
                  <a:cubicBezTo>
                    <a:pt x="413" y="353"/>
                    <a:pt x="425" y="359"/>
                    <a:pt x="437" y="359"/>
                  </a:cubicBezTo>
                  <a:cubicBezTo>
                    <a:pt x="463" y="359"/>
                    <a:pt x="487" y="333"/>
                    <a:pt x="470" y="306"/>
                  </a:cubicBezTo>
                  <a:cubicBezTo>
                    <a:pt x="372" y="158"/>
                    <a:pt x="224" y="47"/>
                    <a:pt x="49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3885231" y="1865876"/>
              <a:ext cx="35519" cy="37682"/>
            </a:xfrm>
            <a:custGeom>
              <a:avLst/>
              <a:gdLst/>
              <a:ahLst/>
              <a:cxnLst/>
              <a:rect l="l" t="t" r="r" b="b"/>
              <a:pathLst>
                <a:path w="657" h="697" extrusionOk="0">
                  <a:moveTo>
                    <a:pt x="49" y="1"/>
                  </a:moveTo>
                  <a:cubicBezTo>
                    <a:pt x="24" y="1"/>
                    <a:pt x="0" y="20"/>
                    <a:pt x="8" y="51"/>
                  </a:cubicBezTo>
                  <a:cubicBezTo>
                    <a:pt x="92" y="342"/>
                    <a:pt x="325" y="575"/>
                    <a:pt x="597" y="692"/>
                  </a:cubicBezTo>
                  <a:cubicBezTo>
                    <a:pt x="603" y="695"/>
                    <a:pt x="609" y="696"/>
                    <a:pt x="614" y="696"/>
                  </a:cubicBezTo>
                  <a:cubicBezTo>
                    <a:pt x="643" y="696"/>
                    <a:pt x="657" y="656"/>
                    <a:pt x="629" y="640"/>
                  </a:cubicBezTo>
                  <a:cubicBezTo>
                    <a:pt x="370" y="511"/>
                    <a:pt x="202" y="297"/>
                    <a:pt x="92" y="31"/>
                  </a:cubicBezTo>
                  <a:cubicBezTo>
                    <a:pt x="84" y="10"/>
                    <a:pt x="6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3885772" y="1841385"/>
              <a:ext cx="26599" cy="42980"/>
            </a:xfrm>
            <a:custGeom>
              <a:avLst/>
              <a:gdLst/>
              <a:ahLst/>
              <a:cxnLst/>
              <a:rect l="l" t="t" r="r" b="b"/>
              <a:pathLst>
                <a:path w="492" h="795" extrusionOk="0">
                  <a:moveTo>
                    <a:pt x="46" y="1"/>
                  </a:moveTo>
                  <a:cubicBezTo>
                    <a:pt x="24" y="1"/>
                    <a:pt x="0" y="20"/>
                    <a:pt x="4" y="50"/>
                  </a:cubicBezTo>
                  <a:cubicBezTo>
                    <a:pt x="43" y="335"/>
                    <a:pt x="218" y="601"/>
                    <a:pt x="432" y="789"/>
                  </a:cubicBezTo>
                  <a:cubicBezTo>
                    <a:pt x="437" y="793"/>
                    <a:pt x="443" y="795"/>
                    <a:pt x="449" y="795"/>
                  </a:cubicBezTo>
                  <a:cubicBezTo>
                    <a:pt x="471" y="795"/>
                    <a:pt x="491" y="769"/>
                    <a:pt x="471" y="743"/>
                  </a:cubicBezTo>
                  <a:cubicBezTo>
                    <a:pt x="270" y="536"/>
                    <a:pt x="166" y="303"/>
                    <a:pt x="82" y="31"/>
                  </a:cubicBezTo>
                  <a:cubicBezTo>
                    <a:pt x="77" y="10"/>
                    <a:pt x="6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3987153" y="1770396"/>
              <a:ext cx="280153" cy="26707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3980611" y="1716820"/>
              <a:ext cx="264259" cy="28113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3998482" y="1877573"/>
              <a:ext cx="280153" cy="26707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3991940" y="1823997"/>
              <a:ext cx="264259" cy="28113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3706014" y="2088127"/>
              <a:ext cx="284370" cy="173055"/>
            </a:xfrm>
            <a:custGeom>
              <a:avLst/>
              <a:gdLst/>
              <a:ahLst/>
              <a:cxnLst/>
              <a:rect l="l" t="t" r="r" b="b"/>
              <a:pathLst>
                <a:path w="5260" h="3201" extrusionOk="0">
                  <a:moveTo>
                    <a:pt x="2886" y="172"/>
                  </a:moveTo>
                  <a:cubicBezTo>
                    <a:pt x="3073" y="172"/>
                    <a:pt x="3259" y="173"/>
                    <a:pt x="3446" y="175"/>
                  </a:cubicBezTo>
                  <a:cubicBezTo>
                    <a:pt x="3718" y="181"/>
                    <a:pt x="3990" y="188"/>
                    <a:pt x="4262" y="194"/>
                  </a:cubicBezTo>
                  <a:cubicBezTo>
                    <a:pt x="4276" y="196"/>
                    <a:pt x="4292" y="196"/>
                    <a:pt x="4309" y="196"/>
                  </a:cubicBezTo>
                  <a:cubicBezTo>
                    <a:pt x="4376" y="196"/>
                    <a:pt x="4461" y="188"/>
                    <a:pt x="4534" y="188"/>
                  </a:cubicBezTo>
                  <a:cubicBezTo>
                    <a:pt x="4097" y="688"/>
                    <a:pt x="3288" y="1724"/>
                    <a:pt x="2599" y="1724"/>
                  </a:cubicBezTo>
                  <a:cubicBezTo>
                    <a:pt x="2512" y="1724"/>
                    <a:pt x="2427" y="1707"/>
                    <a:pt x="2345" y="1671"/>
                  </a:cubicBezTo>
                  <a:cubicBezTo>
                    <a:pt x="1982" y="1522"/>
                    <a:pt x="1633" y="1217"/>
                    <a:pt x="1302" y="997"/>
                  </a:cubicBezTo>
                  <a:cubicBezTo>
                    <a:pt x="933" y="751"/>
                    <a:pt x="571" y="499"/>
                    <a:pt x="201" y="246"/>
                  </a:cubicBezTo>
                  <a:cubicBezTo>
                    <a:pt x="201" y="246"/>
                    <a:pt x="195" y="246"/>
                    <a:pt x="195" y="240"/>
                  </a:cubicBezTo>
                  <a:cubicBezTo>
                    <a:pt x="1091" y="197"/>
                    <a:pt x="1987" y="172"/>
                    <a:pt x="2886" y="172"/>
                  </a:cubicBezTo>
                  <a:close/>
                  <a:moveTo>
                    <a:pt x="4696" y="220"/>
                  </a:moveTo>
                  <a:cubicBezTo>
                    <a:pt x="4877" y="311"/>
                    <a:pt x="4858" y="453"/>
                    <a:pt x="4877" y="622"/>
                  </a:cubicBezTo>
                  <a:cubicBezTo>
                    <a:pt x="4942" y="1159"/>
                    <a:pt x="4871" y="1826"/>
                    <a:pt x="4825" y="2364"/>
                  </a:cubicBezTo>
                  <a:cubicBezTo>
                    <a:pt x="4812" y="2474"/>
                    <a:pt x="4780" y="2564"/>
                    <a:pt x="4741" y="2636"/>
                  </a:cubicBezTo>
                  <a:cubicBezTo>
                    <a:pt x="4378" y="2202"/>
                    <a:pt x="3912" y="1826"/>
                    <a:pt x="3439" y="1515"/>
                  </a:cubicBezTo>
                  <a:cubicBezTo>
                    <a:pt x="3439" y="1515"/>
                    <a:pt x="3439" y="1515"/>
                    <a:pt x="3433" y="1509"/>
                  </a:cubicBezTo>
                  <a:cubicBezTo>
                    <a:pt x="3452" y="1489"/>
                    <a:pt x="3478" y="1470"/>
                    <a:pt x="3498" y="1451"/>
                  </a:cubicBezTo>
                  <a:cubicBezTo>
                    <a:pt x="3919" y="1069"/>
                    <a:pt x="4314" y="654"/>
                    <a:pt x="4696" y="220"/>
                  </a:cubicBezTo>
                  <a:close/>
                  <a:moveTo>
                    <a:pt x="182" y="343"/>
                  </a:moveTo>
                  <a:lnTo>
                    <a:pt x="182" y="343"/>
                  </a:lnTo>
                  <a:cubicBezTo>
                    <a:pt x="577" y="654"/>
                    <a:pt x="972" y="952"/>
                    <a:pt x="1387" y="1230"/>
                  </a:cubicBezTo>
                  <a:cubicBezTo>
                    <a:pt x="1503" y="1315"/>
                    <a:pt x="1639" y="1425"/>
                    <a:pt x="1788" y="1535"/>
                  </a:cubicBezTo>
                  <a:cubicBezTo>
                    <a:pt x="1561" y="1748"/>
                    <a:pt x="1335" y="1956"/>
                    <a:pt x="1102" y="2156"/>
                  </a:cubicBezTo>
                  <a:cubicBezTo>
                    <a:pt x="875" y="2351"/>
                    <a:pt x="609" y="2532"/>
                    <a:pt x="396" y="2752"/>
                  </a:cubicBezTo>
                  <a:cubicBezTo>
                    <a:pt x="234" y="2526"/>
                    <a:pt x="201" y="2189"/>
                    <a:pt x="201" y="1910"/>
                  </a:cubicBezTo>
                  <a:cubicBezTo>
                    <a:pt x="201" y="1392"/>
                    <a:pt x="214" y="868"/>
                    <a:pt x="182" y="343"/>
                  </a:cubicBezTo>
                  <a:close/>
                  <a:moveTo>
                    <a:pt x="3375" y="1574"/>
                  </a:moveTo>
                  <a:cubicBezTo>
                    <a:pt x="3375" y="1580"/>
                    <a:pt x="3381" y="1580"/>
                    <a:pt x="3388" y="1587"/>
                  </a:cubicBezTo>
                  <a:cubicBezTo>
                    <a:pt x="3847" y="1943"/>
                    <a:pt x="4249" y="2338"/>
                    <a:pt x="4657" y="2752"/>
                  </a:cubicBezTo>
                  <a:cubicBezTo>
                    <a:pt x="4408" y="3006"/>
                    <a:pt x="3933" y="3023"/>
                    <a:pt x="3521" y="3023"/>
                  </a:cubicBezTo>
                  <a:cubicBezTo>
                    <a:pt x="3459" y="3023"/>
                    <a:pt x="3398" y="3022"/>
                    <a:pt x="3340" y="3022"/>
                  </a:cubicBezTo>
                  <a:cubicBezTo>
                    <a:pt x="3282" y="3022"/>
                    <a:pt x="3226" y="3023"/>
                    <a:pt x="3174" y="3024"/>
                  </a:cubicBezTo>
                  <a:cubicBezTo>
                    <a:pt x="2954" y="3027"/>
                    <a:pt x="2734" y="3028"/>
                    <a:pt x="2514" y="3028"/>
                  </a:cubicBezTo>
                  <a:cubicBezTo>
                    <a:pt x="2202" y="3028"/>
                    <a:pt x="1889" y="3025"/>
                    <a:pt x="1574" y="3018"/>
                  </a:cubicBezTo>
                  <a:cubicBezTo>
                    <a:pt x="1445" y="3018"/>
                    <a:pt x="1301" y="3026"/>
                    <a:pt x="1157" y="3026"/>
                  </a:cubicBezTo>
                  <a:cubicBezTo>
                    <a:pt x="1014" y="3026"/>
                    <a:pt x="872" y="3018"/>
                    <a:pt x="745" y="2985"/>
                  </a:cubicBezTo>
                  <a:cubicBezTo>
                    <a:pt x="622" y="2959"/>
                    <a:pt x="525" y="2901"/>
                    <a:pt x="454" y="2817"/>
                  </a:cubicBezTo>
                  <a:cubicBezTo>
                    <a:pt x="700" y="2675"/>
                    <a:pt x="927" y="2461"/>
                    <a:pt x="1140" y="2280"/>
                  </a:cubicBezTo>
                  <a:cubicBezTo>
                    <a:pt x="1399" y="2059"/>
                    <a:pt x="1646" y="1839"/>
                    <a:pt x="1885" y="1613"/>
                  </a:cubicBezTo>
                  <a:cubicBezTo>
                    <a:pt x="2138" y="1794"/>
                    <a:pt x="2403" y="1969"/>
                    <a:pt x="2649" y="1982"/>
                  </a:cubicBezTo>
                  <a:cubicBezTo>
                    <a:pt x="2663" y="1983"/>
                    <a:pt x="2677" y="1984"/>
                    <a:pt x="2690" y="1984"/>
                  </a:cubicBezTo>
                  <a:cubicBezTo>
                    <a:pt x="2947" y="1984"/>
                    <a:pt x="3184" y="1758"/>
                    <a:pt x="3375" y="1574"/>
                  </a:cubicBezTo>
                  <a:close/>
                  <a:moveTo>
                    <a:pt x="2831" y="0"/>
                  </a:moveTo>
                  <a:cubicBezTo>
                    <a:pt x="1950" y="0"/>
                    <a:pt x="1063" y="26"/>
                    <a:pt x="182" y="71"/>
                  </a:cubicBezTo>
                  <a:cubicBezTo>
                    <a:pt x="117" y="78"/>
                    <a:pt x="98" y="130"/>
                    <a:pt x="104" y="175"/>
                  </a:cubicBezTo>
                  <a:lnTo>
                    <a:pt x="104" y="181"/>
                  </a:lnTo>
                  <a:cubicBezTo>
                    <a:pt x="65" y="583"/>
                    <a:pt x="65" y="997"/>
                    <a:pt x="59" y="1405"/>
                  </a:cubicBezTo>
                  <a:cubicBezTo>
                    <a:pt x="53" y="1768"/>
                    <a:pt x="1" y="2189"/>
                    <a:pt x="72" y="2545"/>
                  </a:cubicBezTo>
                  <a:cubicBezTo>
                    <a:pt x="150" y="2959"/>
                    <a:pt x="396" y="3115"/>
                    <a:pt x="804" y="3147"/>
                  </a:cubicBezTo>
                  <a:cubicBezTo>
                    <a:pt x="1242" y="3186"/>
                    <a:pt x="1686" y="3198"/>
                    <a:pt x="2130" y="3198"/>
                  </a:cubicBezTo>
                  <a:cubicBezTo>
                    <a:pt x="2513" y="3198"/>
                    <a:pt x="2897" y="3189"/>
                    <a:pt x="3277" y="3180"/>
                  </a:cubicBezTo>
                  <a:cubicBezTo>
                    <a:pt x="3287" y="3179"/>
                    <a:pt x="3297" y="3179"/>
                    <a:pt x="3307" y="3179"/>
                  </a:cubicBezTo>
                  <a:cubicBezTo>
                    <a:pt x="3482" y="3179"/>
                    <a:pt x="3718" y="3201"/>
                    <a:pt x="3956" y="3201"/>
                  </a:cubicBezTo>
                  <a:cubicBezTo>
                    <a:pt x="4285" y="3201"/>
                    <a:pt x="4619" y="3160"/>
                    <a:pt x="4806" y="2966"/>
                  </a:cubicBezTo>
                  <a:cubicBezTo>
                    <a:pt x="5130" y="2623"/>
                    <a:pt x="5006" y="1878"/>
                    <a:pt x="5019" y="1464"/>
                  </a:cubicBezTo>
                  <a:cubicBezTo>
                    <a:pt x="5032" y="1081"/>
                    <a:pt x="5259" y="298"/>
                    <a:pt x="4858" y="71"/>
                  </a:cubicBezTo>
                  <a:cubicBezTo>
                    <a:pt x="4765" y="18"/>
                    <a:pt x="4636" y="4"/>
                    <a:pt x="4501" y="4"/>
                  </a:cubicBezTo>
                  <a:cubicBezTo>
                    <a:pt x="4356" y="4"/>
                    <a:pt x="4205" y="20"/>
                    <a:pt x="4086" y="20"/>
                  </a:cubicBezTo>
                  <a:cubicBezTo>
                    <a:pt x="4075" y="20"/>
                    <a:pt x="4065" y="20"/>
                    <a:pt x="4055" y="19"/>
                  </a:cubicBezTo>
                  <a:cubicBezTo>
                    <a:pt x="3647" y="7"/>
                    <a:pt x="3239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3929995" y="2166950"/>
              <a:ext cx="25626" cy="26220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44" y="1"/>
                  </a:moveTo>
                  <a:cubicBezTo>
                    <a:pt x="19" y="1"/>
                    <a:pt x="0" y="36"/>
                    <a:pt x="22" y="57"/>
                  </a:cubicBezTo>
                  <a:cubicBezTo>
                    <a:pt x="164" y="174"/>
                    <a:pt x="281" y="303"/>
                    <a:pt x="378" y="465"/>
                  </a:cubicBezTo>
                  <a:cubicBezTo>
                    <a:pt x="385" y="479"/>
                    <a:pt x="397" y="484"/>
                    <a:pt x="410" y="484"/>
                  </a:cubicBezTo>
                  <a:cubicBezTo>
                    <a:pt x="440" y="484"/>
                    <a:pt x="474" y="452"/>
                    <a:pt x="456" y="420"/>
                  </a:cubicBezTo>
                  <a:cubicBezTo>
                    <a:pt x="352" y="258"/>
                    <a:pt x="222" y="109"/>
                    <a:pt x="60" y="6"/>
                  </a:cubicBezTo>
                  <a:cubicBezTo>
                    <a:pt x="55" y="2"/>
                    <a:pt x="50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3716502" y="2097372"/>
              <a:ext cx="234632" cy="83959"/>
            </a:xfrm>
            <a:custGeom>
              <a:avLst/>
              <a:gdLst/>
              <a:ahLst/>
              <a:cxnLst/>
              <a:rect l="l" t="t" r="r" b="b"/>
              <a:pathLst>
                <a:path w="4340" h="1553" extrusionOk="0">
                  <a:moveTo>
                    <a:pt x="2692" y="1"/>
                  </a:moveTo>
                  <a:cubicBezTo>
                    <a:pt x="1793" y="1"/>
                    <a:pt x="897" y="26"/>
                    <a:pt x="1" y="69"/>
                  </a:cubicBezTo>
                  <a:cubicBezTo>
                    <a:pt x="1" y="69"/>
                    <a:pt x="7" y="75"/>
                    <a:pt x="7" y="75"/>
                  </a:cubicBezTo>
                  <a:cubicBezTo>
                    <a:pt x="377" y="328"/>
                    <a:pt x="739" y="580"/>
                    <a:pt x="1108" y="826"/>
                  </a:cubicBezTo>
                  <a:cubicBezTo>
                    <a:pt x="1439" y="1046"/>
                    <a:pt x="1788" y="1344"/>
                    <a:pt x="2151" y="1500"/>
                  </a:cubicBezTo>
                  <a:cubicBezTo>
                    <a:pt x="2233" y="1536"/>
                    <a:pt x="2318" y="1553"/>
                    <a:pt x="2405" y="1553"/>
                  </a:cubicBezTo>
                  <a:cubicBezTo>
                    <a:pt x="3094" y="1553"/>
                    <a:pt x="3903" y="517"/>
                    <a:pt x="4340" y="17"/>
                  </a:cubicBezTo>
                  <a:cubicBezTo>
                    <a:pt x="4267" y="17"/>
                    <a:pt x="4182" y="25"/>
                    <a:pt x="4115" y="25"/>
                  </a:cubicBezTo>
                  <a:cubicBezTo>
                    <a:pt x="4098" y="25"/>
                    <a:pt x="4082" y="25"/>
                    <a:pt x="4068" y="23"/>
                  </a:cubicBezTo>
                  <a:cubicBezTo>
                    <a:pt x="3796" y="17"/>
                    <a:pt x="3524" y="10"/>
                    <a:pt x="3252" y="4"/>
                  </a:cubicBezTo>
                  <a:cubicBezTo>
                    <a:pt x="3065" y="2"/>
                    <a:pt x="2879" y="1"/>
                    <a:pt x="2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3916858" y="2166788"/>
              <a:ext cx="30383" cy="28329"/>
            </a:xfrm>
            <a:custGeom>
              <a:avLst/>
              <a:gdLst/>
              <a:ahLst/>
              <a:cxnLst/>
              <a:rect l="l" t="t" r="r" b="b"/>
              <a:pathLst>
                <a:path w="562" h="524" extrusionOk="0">
                  <a:moveTo>
                    <a:pt x="44" y="0"/>
                  </a:moveTo>
                  <a:cubicBezTo>
                    <a:pt x="21" y="0"/>
                    <a:pt x="0" y="29"/>
                    <a:pt x="25" y="54"/>
                  </a:cubicBezTo>
                  <a:cubicBezTo>
                    <a:pt x="168" y="209"/>
                    <a:pt x="316" y="378"/>
                    <a:pt x="478" y="514"/>
                  </a:cubicBezTo>
                  <a:cubicBezTo>
                    <a:pt x="487" y="521"/>
                    <a:pt x="496" y="524"/>
                    <a:pt x="505" y="524"/>
                  </a:cubicBezTo>
                  <a:cubicBezTo>
                    <a:pt x="536" y="524"/>
                    <a:pt x="562" y="486"/>
                    <a:pt x="537" y="455"/>
                  </a:cubicBezTo>
                  <a:cubicBezTo>
                    <a:pt x="401" y="293"/>
                    <a:pt x="226" y="145"/>
                    <a:pt x="64" y="9"/>
                  </a:cubicBezTo>
                  <a:cubicBezTo>
                    <a:pt x="58" y="3"/>
                    <a:pt x="51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3730558" y="2173167"/>
              <a:ext cx="227226" cy="78769"/>
            </a:xfrm>
            <a:custGeom>
              <a:avLst/>
              <a:gdLst/>
              <a:ahLst/>
              <a:cxnLst/>
              <a:rect l="l" t="t" r="r" b="b"/>
              <a:pathLst>
                <a:path w="4203" h="1457" extrusionOk="0">
                  <a:moveTo>
                    <a:pt x="2921" y="1"/>
                  </a:moveTo>
                  <a:cubicBezTo>
                    <a:pt x="2728" y="187"/>
                    <a:pt x="2487" y="416"/>
                    <a:pt x="2227" y="416"/>
                  </a:cubicBezTo>
                  <a:cubicBezTo>
                    <a:pt x="2216" y="416"/>
                    <a:pt x="2206" y="416"/>
                    <a:pt x="2195" y="415"/>
                  </a:cubicBezTo>
                  <a:cubicBezTo>
                    <a:pt x="1949" y="396"/>
                    <a:pt x="1684" y="227"/>
                    <a:pt x="1431" y="40"/>
                  </a:cubicBezTo>
                  <a:cubicBezTo>
                    <a:pt x="1192" y="266"/>
                    <a:pt x="945" y="493"/>
                    <a:pt x="686" y="707"/>
                  </a:cubicBezTo>
                  <a:cubicBezTo>
                    <a:pt x="473" y="888"/>
                    <a:pt x="246" y="1102"/>
                    <a:pt x="0" y="1244"/>
                  </a:cubicBezTo>
                  <a:cubicBezTo>
                    <a:pt x="71" y="1328"/>
                    <a:pt x="168" y="1386"/>
                    <a:pt x="291" y="1412"/>
                  </a:cubicBezTo>
                  <a:cubicBezTo>
                    <a:pt x="425" y="1447"/>
                    <a:pt x="577" y="1454"/>
                    <a:pt x="729" y="1454"/>
                  </a:cubicBezTo>
                  <a:cubicBezTo>
                    <a:pt x="835" y="1454"/>
                    <a:pt x="941" y="1450"/>
                    <a:pt x="1040" y="1450"/>
                  </a:cubicBezTo>
                  <a:cubicBezTo>
                    <a:pt x="1067" y="1450"/>
                    <a:pt x="1094" y="1451"/>
                    <a:pt x="1120" y="1451"/>
                  </a:cubicBezTo>
                  <a:cubicBezTo>
                    <a:pt x="1389" y="1454"/>
                    <a:pt x="1656" y="1456"/>
                    <a:pt x="1923" y="1456"/>
                  </a:cubicBezTo>
                  <a:cubicBezTo>
                    <a:pt x="2189" y="1456"/>
                    <a:pt x="2454" y="1454"/>
                    <a:pt x="2720" y="1451"/>
                  </a:cubicBezTo>
                  <a:cubicBezTo>
                    <a:pt x="2772" y="1450"/>
                    <a:pt x="2828" y="1449"/>
                    <a:pt x="2886" y="1449"/>
                  </a:cubicBezTo>
                  <a:cubicBezTo>
                    <a:pt x="2944" y="1449"/>
                    <a:pt x="3005" y="1450"/>
                    <a:pt x="3067" y="1450"/>
                  </a:cubicBezTo>
                  <a:cubicBezTo>
                    <a:pt x="3479" y="1450"/>
                    <a:pt x="3954" y="1433"/>
                    <a:pt x="4203" y="1179"/>
                  </a:cubicBezTo>
                  <a:cubicBezTo>
                    <a:pt x="3795" y="765"/>
                    <a:pt x="3393" y="370"/>
                    <a:pt x="2934" y="14"/>
                  </a:cubicBezTo>
                  <a:cubicBezTo>
                    <a:pt x="2927" y="7"/>
                    <a:pt x="2921" y="7"/>
                    <a:pt x="292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715853" y="2106670"/>
              <a:ext cx="86879" cy="130291"/>
            </a:xfrm>
            <a:custGeom>
              <a:avLst/>
              <a:gdLst/>
              <a:ahLst/>
              <a:cxnLst/>
              <a:rect l="l" t="t" r="r" b="b"/>
              <a:pathLst>
                <a:path w="1607" h="2410" extrusionOk="0">
                  <a:moveTo>
                    <a:pt x="424" y="1271"/>
                  </a:moveTo>
                  <a:cubicBezTo>
                    <a:pt x="448" y="1271"/>
                    <a:pt x="473" y="1286"/>
                    <a:pt x="473" y="1315"/>
                  </a:cubicBezTo>
                  <a:cubicBezTo>
                    <a:pt x="473" y="1444"/>
                    <a:pt x="460" y="1574"/>
                    <a:pt x="453" y="1703"/>
                  </a:cubicBezTo>
                  <a:cubicBezTo>
                    <a:pt x="453" y="1723"/>
                    <a:pt x="439" y="1733"/>
                    <a:pt x="424" y="1733"/>
                  </a:cubicBezTo>
                  <a:cubicBezTo>
                    <a:pt x="410" y="1733"/>
                    <a:pt x="395" y="1723"/>
                    <a:pt x="395" y="1703"/>
                  </a:cubicBezTo>
                  <a:cubicBezTo>
                    <a:pt x="389" y="1574"/>
                    <a:pt x="376" y="1444"/>
                    <a:pt x="376" y="1315"/>
                  </a:cubicBezTo>
                  <a:cubicBezTo>
                    <a:pt x="376" y="1286"/>
                    <a:pt x="400" y="1271"/>
                    <a:pt x="424" y="1271"/>
                  </a:cubicBezTo>
                  <a:close/>
                  <a:moveTo>
                    <a:pt x="213" y="1380"/>
                  </a:moveTo>
                  <a:cubicBezTo>
                    <a:pt x="233" y="1380"/>
                    <a:pt x="253" y="1393"/>
                    <a:pt x="253" y="1418"/>
                  </a:cubicBezTo>
                  <a:cubicBezTo>
                    <a:pt x="259" y="1593"/>
                    <a:pt x="253" y="1775"/>
                    <a:pt x="246" y="1949"/>
                  </a:cubicBezTo>
                  <a:cubicBezTo>
                    <a:pt x="243" y="1969"/>
                    <a:pt x="227" y="1979"/>
                    <a:pt x="211" y="1979"/>
                  </a:cubicBezTo>
                  <a:cubicBezTo>
                    <a:pt x="196" y="1979"/>
                    <a:pt x="181" y="1969"/>
                    <a:pt x="181" y="1949"/>
                  </a:cubicBezTo>
                  <a:cubicBezTo>
                    <a:pt x="175" y="1775"/>
                    <a:pt x="168" y="1593"/>
                    <a:pt x="168" y="1418"/>
                  </a:cubicBezTo>
                  <a:cubicBezTo>
                    <a:pt x="172" y="1393"/>
                    <a:pt x="193" y="1380"/>
                    <a:pt x="213" y="138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32" y="525"/>
                    <a:pt x="19" y="1049"/>
                    <a:pt x="19" y="1574"/>
                  </a:cubicBezTo>
                  <a:cubicBezTo>
                    <a:pt x="19" y="1846"/>
                    <a:pt x="52" y="2183"/>
                    <a:pt x="214" y="2409"/>
                  </a:cubicBezTo>
                  <a:cubicBezTo>
                    <a:pt x="427" y="2189"/>
                    <a:pt x="686" y="2008"/>
                    <a:pt x="920" y="1813"/>
                  </a:cubicBezTo>
                  <a:cubicBezTo>
                    <a:pt x="1153" y="1613"/>
                    <a:pt x="1379" y="1405"/>
                    <a:pt x="1606" y="1192"/>
                  </a:cubicBezTo>
                  <a:cubicBezTo>
                    <a:pt x="1457" y="1082"/>
                    <a:pt x="1321" y="972"/>
                    <a:pt x="1205" y="887"/>
                  </a:cubicBezTo>
                  <a:cubicBezTo>
                    <a:pt x="790" y="609"/>
                    <a:pt x="395" y="311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736127" y="2175384"/>
              <a:ext cx="5298" cy="24977"/>
            </a:xfrm>
            <a:custGeom>
              <a:avLst/>
              <a:gdLst/>
              <a:ahLst/>
              <a:cxnLst/>
              <a:rect l="l" t="t" r="r" b="b"/>
              <a:pathLst>
                <a:path w="98" h="462" extrusionOk="0">
                  <a:moveTo>
                    <a:pt x="46" y="0"/>
                  </a:moveTo>
                  <a:cubicBezTo>
                    <a:pt x="23" y="0"/>
                    <a:pt x="1" y="15"/>
                    <a:pt x="1" y="44"/>
                  </a:cubicBezTo>
                  <a:cubicBezTo>
                    <a:pt x="1" y="173"/>
                    <a:pt x="7" y="303"/>
                    <a:pt x="14" y="432"/>
                  </a:cubicBezTo>
                  <a:cubicBezTo>
                    <a:pt x="17" y="452"/>
                    <a:pt x="33" y="462"/>
                    <a:pt x="48" y="462"/>
                  </a:cubicBezTo>
                  <a:cubicBezTo>
                    <a:pt x="64" y="462"/>
                    <a:pt x="78" y="452"/>
                    <a:pt x="78" y="432"/>
                  </a:cubicBezTo>
                  <a:cubicBezTo>
                    <a:pt x="85" y="303"/>
                    <a:pt x="98" y="173"/>
                    <a:pt x="91" y="44"/>
                  </a:cubicBezTo>
                  <a:cubicBezTo>
                    <a:pt x="91" y="15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724557" y="2181223"/>
              <a:ext cx="5352" cy="32438"/>
            </a:xfrm>
            <a:custGeom>
              <a:avLst/>
              <a:gdLst/>
              <a:ahLst/>
              <a:cxnLst/>
              <a:rect l="l" t="t" r="r" b="b"/>
              <a:pathLst>
                <a:path w="99" h="600" extrusionOk="0">
                  <a:moveTo>
                    <a:pt x="52" y="1"/>
                  </a:moveTo>
                  <a:cubicBezTo>
                    <a:pt x="32" y="1"/>
                    <a:pt x="11" y="14"/>
                    <a:pt x="7" y="39"/>
                  </a:cubicBezTo>
                  <a:cubicBezTo>
                    <a:pt x="1" y="214"/>
                    <a:pt x="7" y="396"/>
                    <a:pt x="20" y="570"/>
                  </a:cubicBezTo>
                  <a:cubicBezTo>
                    <a:pt x="20" y="590"/>
                    <a:pt x="35" y="600"/>
                    <a:pt x="50" y="600"/>
                  </a:cubicBezTo>
                  <a:cubicBezTo>
                    <a:pt x="66" y="600"/>
                    <a:pt x="82" y="590"/>
                    <a:pt x="85" y="570"/>
                  </a:cubicBezTo>
                  <a:cubicBezTo>
                    <a:pt x="92" y="396"/>
                    <a:pt x="98" y="214"/>
                    <a:pt x="92" y="39"/>
                  </a:cubicBezTo>
                  <a:cubicBezTo>
                    <a:pt x="92" y="14"/>
                    <a:pt x="72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Vedantu - Wikipedia">
            <a:extLst>
              <a:ext uri="{FF2B5EF4-FFF2-40B4-BE49-F238E27FC236}">
                <a16:creationId xmlns:a16="http://schemas.microsoft.com/office/drawing/2014/main" id="{D694ACA7-87E0-43F6-B4BE-262075D27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6" y="2016211"/>
            <a:ext cx="1742070" cy="8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pr raises ₹15 crore in venture debt funding from Alteria Capital -  TechStory">
            <a:extLst>
              <a:ext uri="{FF2B5EF4-FFF2-40B4-BE49-F238E27FC236}">
                <a16:creationId xmlns:a16="http://schemas.microsoft.com/office/drawing/2014/main" id="{0C0A4E56-4E6D-45E4-91FB-6C2FFF45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07" y="1791568"/>
            <a:ext cx="969560" cy="8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246B58-0CEA-49FF-9FD3-8F62D7EB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61" y="2096731"/>
            <a:ext cx="1421361" cy="3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🔥 Byju&amp;#39;s Logo PNG - Transparent Image download Full HD | Free Download">
            <a:extLst>
              <a:ext uri="{FF2B5EF4-FFF2-40B4-BE49-F238E27FC236}">
                <a16:creationId xmlns:a16="http://schemas.microsoft.com/office/drawing/2014/main" id="{715520BC-FADD-47BB-9DFA-A2EA27C51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435" y="2143393"/>
            <a:ext cx="1406189" cy="49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" name="Google Shape;6174;p45"/>
          <p:cNvSpPr/>
          <p:nvPr/>
        </p:nvSpPr>
        <p:spPr>
          <a:xfrm>
            <a:off x="3490596" y="1718400"/>
            <a:ext cx="2163900" cy="21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5" name="Google Shape;6175;p45"/>
          <p:cNvSpPr txBox="1">
            <a:spLocks noGrp="1"/>
          </p:cNvSpPr>
          <p:nvPr>
            <p:ph type="title"/>
          </p:nvPr>
        </p:nvSpPr>
        <p:spPr>
          <a:xfrm>
            <a:off x="311700" y="351425"/>
            <a:ext cx="85206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ASPECTS OF BYJUS THAT MAKE STAND OUT FROM THE REST-</a:t>
            </a:r>
            <a:endParaRPr dirty="0"/>
          </a:p>
        </p:txBody>
      </p:sp>
      <p:sp>
        <p:nvSpPr>
          <p:cNvPr id="6176" name="Google Shape;6176;p45"/>
          <p:cNvSpPr/>
          <p:nvPr/>
        </p:nvSpPr>
        <p:spPr>
          <a:xfrm>
            <a:off x="2732441" y="3328083"/>
            <a:ext cx="972208" cy="671230"/>
          </a:xfrm>
          <a:custGeom>
            <a:avLst/>
            <a:gdLst/>
            <a:ahLst/>
            <a:cxnLst/>
            <a:rect l="l" t="t" r="r" b="b"/>
            <a:pathLst>
              <a:path w="5291" h="3653" extrusionOk="0">
                <a:moveTo>
                  <a:pt x="1" y="1"/>
                </a:moveTo>
                <a:lnTo>
                  <a:pt x="271" y="3438"/>
                </a:lnTo>
                <a:lnTo>
                  <a:pt x="1042" y="2740"/>
                </a:lnTo>
                <a:cubicBezTo>
                  <a:pt x="1338" y="3039"/>
                  <a:pt x="2006" y="3652"/>
                  <a:pt x="2792" y="3652"/>
                </a:cubicBezTo>
                <a:cubicBezTo>
                  <a:pt x="2978" y="3652"/>
                  <a:pt x="3171" y="3618"/>
                  <a:pt x="3368" y="3537"/>
                </a:cubicBezTo>
                <a:cubicBezTo>
                  <a:pt x="5291" y="2742"/>
                  <a:pt x="4544" y="819"/>
                  <a:pt x="4543" y="819"/>
                </a:cubicBezTo>
                <a:lnTo>
                  <a:pt x="4543" y="819"/>
                </a:lnTo>
                <a:cubicBezTo>
                  <a:pt x="4544" y="819"/>
                  <a:pt x="4783" y="1832"/>
                  <a:pt x="3987" y="2185"/>
                </a:cubicBezTo>
                <a:cubicBezTo>
                  <a:pt x="3925" y="2213"/>
                  <a:pt x="3855" y="2225"/>
                  <a:pt x="3780" y="2225"/>
                </a:cubicBezTo>
                <a:cubicBezTo>
                  <a:pt x="3342" y="2225"/>
                  <a:pt x="2717" y="1812"/>
                  <a:pt x="2470" y="1549"/>
                </a:cubicBezTo>
                <a:lnTo>
                  <a:pt x="3359" y="784"/>
                </a:lnTo>
                <a:lnTo>
                  <a:pt x="1" y="1"/>
                </a:lnTo>
                <a:close/>
              </a:path>
            </a:pathLst>
          </a:custGeom>
          <a:solidFill>
            <a:srgbClr val="4EE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7" name="Google Shape;6177;p45"/>
          <p:cNvSpPr/>
          <p:nvPr/>
        </p:nvSpPr>
        <p:spPr>
          <a:xfrm>
            <a:off x="2618334" y="1580100"/>
            <a:ext cx="1043870" cy="895402"/>
          </a:xfrm>
          <a:custGeom>
            <a:avLst/>
            <a:gdLst/>
            <a:ahLst/>
            <a:cxnLst/>
            <a:rect l="l" t="t" r="r" b="b"/>
            <a:pathLst>
              <a:path w="5681" h="4873" extrusionOk="0">
                <a:moveTo>
                  <a:pt x="3059" y="0"/>
                </a:moveTo>
                <a:lnTo>
                  <a:pt x="3008" y="1041"/>
                </a:lnTo>
                <a:cubicBezTo>
                  <a:pt x="2994" y="1041"/>
                  <a:pt x="2979" y="1041"/>
                  <a:pt x="2964" y="1041"/>
                </a:cubicBezTo>
                <a:cubicBezTo>
                  <a:pt x="2419" y="1041"/>
                  <a:pt x="1212" y="1127"/>
                  <a:pt x="800" y="2121"/>
                </a:cubicBezTo>
                <a:cubicBezTo>
                  <a:pt x="1" y="4044"/>
                  <a:pt x="1890" y="4873"/>
                  <a:pt x="1890" y="4873"/>
                </a:cubicBezTo>
                <a:cubicBezTo>
                  <a:pt x="1890" y="4873"/>
                  <a:pt x="1003" y="4329"/>
                  <a:pt x="1316" y="3515"/>
                </a:cubicBezTo>
                <a:cubicBezTo>
                  <a:pt x="1475" y="3101"/>
                  <a:pt x="2355" y="2891"/>
                  <a:pt x="2795" y="2891"/>
                </a:cubicBezTo>
                <a:cubicBezTo>
                  <a:pt x="2810" y="2891"/>
                  <a:pt x="2824" y="2891"/>
                  <a:pt x="2839" y="2892"/>
                </a:cubicBezTo>
                <a:lnTo>
                  <a:pt x="2751" y="4061"/>
                </a:lnTo>
                <a:lnTo>
                  <a:pt x="5681" y="2243"/>
                </a:lnTo>
                <a:lnTo>
                  <a:pt x="3059" y="0"/>
                </a:lnTo>
                <a:close/>
              </a:path>
            </a:pathLst>
          </a:custGeom>
          <a:solidFill>
            <a:srgbClr val="FF69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8" name="Google Shape;6178;p45"/>
          <p:cNvSpPr/>
          <p:nvPr/>
        </p:nvSpPr>
        <p:spPr>
          <a:xfrm>
            <a:off x="5439895" y="1689981"/>
            <a:ext cx="972208" cy="671413"/>
          </a:xfrm>
          <a:custGeom>
            <a:avLst/>
            <a:gdLst/>
            <a:ahLst/>
            <a:cxnLst/>
            <a:rect l="l" t="t" r="r" b="b"/>
            <a:pathLst>
              <a:path w="5291" h="3654" extrusionOk="0">
                <a:moveTo>
                  <a:pt x="2499" y="1"/>
                </a:moveTo>
                <a:cubicBezTo>
                  <a:pt x="2312" y="1"/>
                  <a:pt x="2120" y="35"/>
                  <a:pt x="1924" y="116"/>
                </a:cubicBezTo>
                <a:cubicBezTo>
                  <a:pt x="1" y="910"/>
                  <a:pt x="750" y="2833"/>
                  <a:pt x="750" y="2833"/>
                </a:cubicBezTo>
                <a:cubicBezTo>
                  <a:pt x="750" y="2833"/>
                  <a:pt x="508" y="1820"/>
                  <a:pt x="1305" y="1467"/>
                </a:cubicBezTo>
                <a:cubicBezTo>
                  <a:pt x="1367" y="1440"/>
                  <a:pt x="1437" y="1427"/>
                  <a:pt x="1513" y="1427"/>
                </a:cubicBezTo>
                <a:cubicBezTo>
                  <a:pt x="1952" y="1427"/>
                  <a:pt x="2577" y="1840"/>
                  <a:pt x="2821" y="2103"/>
                </a:cubicBezTo>
                <a:lnTo>
                  <a:pt x="1933" y="2868"/>
                </a:lnTo>
                <a:lnTo>
                  <a:pt x="5291" y="3654"/>
                </a:lnTo>
                <a:lnTo>
                  <a:pt x="5291" y="3654"/>
                </a:lnTo>
                <a:lnTo>
                  <a:pt x="5023" y="214"/>
                </a:lnTo>
                <a:lnTo>
                  <a:pt x="4250" y="914"/>
                </a:lnTo>
                <a:cubicBezTo>
                  <a:pt x="3956" y="613"/>
                  <a:pt x="3286" y="1"/>
                  <a:pt x="2499" y="1"/>
                </a:cubicBezTo>
                <a:close/>
              </a:path>
            </a:pathLst>
          </a:custGeom>
          <a:solidFill>
            <a:srgbClr val="FEB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9" name="Google Shape;6179;p45"/>
          <p:cNvSpPr/>
          <p:nvPr/>
        </p:nvSpPr>
        <p:spPr>
          <a:xfrm>
            <a:off x="5482892" y="3215997"/>
            <a:ext cx="1043870" cy="895402"/>
          </a:xfrm>
          <a:custGeom>
            <a:avLst/>
            <a:gdLst/>
            <a:ahLst/>
            <a:cxnLst/>
            <a:rect l="l" t="t" r="r" b="b"/>
            <a:pathLst>
              <a:path w="5681" h="4873" extrusionOk="0">
                <a:moveTo>
                  <a:pt x="3791" y="0"/>
                </a:moveTo>
                <a:cubicBezTo>
                  <a:pt x="3791" y="0"/>
                  <a:pt x="4676" y="544"/>
                  <a:pt x="4363" y="1360"/>
                </a:cubicBezTo>
                <a:cubicBezTo>
                  <a:pt x="4204" y="1772"/>
                  <a:pt x="3324" y="1982"/>
                  <a:pt x="2886" y="1982"/>
                </a:cubicBezTo>
                <a:cubicBezTo>
                  <a:pt x="2871" y="1982"/>
                  <a:pt x="2856" y="1982"/>
                  <a:pt x="2842" y="1981"/>
                </a:cubicBezTo>
                <a:lnTo>
                  <a:pt x="2930" y="812"/>
                </a:lnTo>
                <a:lnTo>
                  <a:pt x="2930" y="812"/>
                </a:lnTo>
                <a:lnTo>
                  <a:pt x="0" y="2630"/>
                </a:lnTo>
                <a:lnTo>
                  <a:pt x="2622" y="4873"/>
                </a:lnTo>
                <a:lnTo>
                  <a:pt x="2671" y="3834"/>
                </a:lnTo>
                <a:cubicBezTo>
                  <a:pt x="2685" y="3834"/>
                  <a:pt x="2700" y="3834"/>
                  <a:pt x="2715" y="3834"/>
                </a:cubicBezTo>
                <a:cubicBezTo>
                  <a:pt x="3262" y="3834"/>
                  <a:pt x="4467" y="3748"/>
                  <a:pt x="4881" y="2752"/>
                </a:cubicBezTo>
                <a:cubicBezTo>
                  <a:pt x="5680" y="829"/>
                  <a:pt x="3791" y="0"/>
                  <a:pt x="3791" y="0"/>
                </a:cubicBezTo>
                <a:close/>
              </a:path>
            </a:pathLst>
          </a:custGeom>
          <a:solidFill>
            <a:srgbClr val="68D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0" name="Google Shape;6180;p45"/>
          <p:cNvGrpSpPr/>
          <p:nvPr/>
        </p:nvGrpSpPr>
        <p:grpSpPr>
          <a:xfrm>
            <a:off x="3846111" y="2143675"/>
            <a:ext cx="1452572" cy="1313165"/>
            <a:chOff x="3611736" y="2287090"/>
            <a:chExt cx="1839864" cy="1663287"/>
          </a:xfrm>
        </p:grpSpPr>
        <p:sp>
          <p:nvSpPr>
            <p:cNvPr id="6181" name="Google Shape;6181;p45"/>
            <p:cNvSpPr/>
            <p:nvPr/>
          </p:nvSpPr>
          <p:spPr>
            <a:xfrm>
              <a:off x="4131559" y="3515815"/>
              <a:ext cx="800588" cy="434563"/>
            </a:xfrm>
            <a:custGeom>
              <a:avLst/>
              <a:gdLst/>
              <a:ahLst/>
              <a:cxnLst/>
              <a:rect l="l" t="t" r="r" b="b"/>
              <a:pathLst>
                <a:path w="4357" h="2365" extrusionOk="0">
                  <a:moveTo>
                    <a:pt x="1628" y="0"/>
                  </a:moveTo>
                  <a:lnTo>
                    <a:pt x="1628" y="1810"/>
                  </a:lnTo>
                  <a:cubicBezTo>
                    <a:pt x="1553" y="2080"/>
                    <a:pt x="1341" y="2086"/>
                    <a:pt x="1078" y="2086"/>
                  </a:cubicBezTo>
                  <a:lnTo>
                    <a:pt x="281" y="2086"/>
                  </a:lnTo>
                  <a:cubicBezTo>
                    <a:pt x="71" y="2086"/>
                    <a:pt x="0" y="2206"/>
                    <a:pt x="0" y="2365"/>
                  </a:cubicBezTo>
                  <a:lnTo>
                    <a:pt x="4357" y="2365"/>
                  </a:lnTo>
                  <a:cubicBezTo>
                    <a:pt x="4354" y="2206"/>
                    <a:pt x="4286" y="2086"/>
                    <a:pt x="4076" y="2086"/>
                  </a:cubicBezTo>
                  <a:lnTo>
                    <a:pt x="3279" y="2086"/>
                  </a:lnTo>
                  <a:cubicBezTo>
                    <a:pt x="3016" y="2086"/>
                    <a:pt x="2804" y="2080"/>
                    <a:pt x="2729" y="1810"/>
                  </a:cubicBezTo>
                  <a:lnTo>
                    <a:pt x="27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45"/>
            <p:cNvSpPr/>
            <p:nvPr/>
          </p:nvSpPr>
          <p:spPr>
            <a:xfrm>
              <a:off x="3627355" y="2296645"/>
              <a:ext cx="1808994" cy="1089806"/>
            </a:xfrm>
            <a:custGeom>
              <a:avLst/>
              <a:gdLst/>
              <a:ahLst/>
              <a:cxnLst/>
              <a:rect l="l" t="t" r="r" b="b"/>
              <a:pathLst>
                <a:path w="9845" h="5931" extrusionOk="0">
                  <a:moveTo>
                    <a:pt x="1" y="0"/>
                  </a:moveTo>
                  <a:lnTo>
                    <a:pt x="1" y="5931"/>
                  </a:lnTo>
                  <a:lnTo>
                    <a:pt x="9844" y="5931"/>
                  </a:lnTo>
                  <a:lnTo>
                    <a:pt x="9844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45"/>
            <p:cNvSpPr/>
            <p:nvPr/>
          </p:nvSpPr>
          <p:spPr>
            <a:xfrm>
              <a:off x="3627722" y="2377311"/>
              <a:ext cx="860857" cy="778171"/>
            </a:xfrm>
            <a:custGeom>
              <a:avLst/>
              <a:gdLst/>
              <a:ahLst/>
              <a:cxnLst/>
              <a:rect l="l" t="t" r="r" b="b"/>
              <a:pathLst>
                <a:path w="4685" h="4235" extrusionOk="0">
                  <a:moveTo>
                    <a:pt x="1" y="0"/>
                  </a:moveTo>
                  <a:lnTo>
                    <a:pt x="1" y="4235"/>
                  </a:lnTo>
                  <a:lnTo>
                    <a:pt x="4685" y="423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45"/>
            <p:cNvSpPr/>
            <p:nvPr/>
          </p:nvSpPr>
          <p:spPr>
            <a:xfrm>
              <a:off x="3627722" y="2423248"/>
              <a:ext cx="813266" cy="686297"/>
            </a:xfrm>
            <a:custGeom>
              <a:avLst/>
              <a:gdLst/>
              <a:ahLst/>
              <a:cxnLst/>
              <a:rect l="l" t="t" r="r" b="b"/>
              <a:pathLst>
                <a:path w="4426" h="3735" extrusionOk="0">
                  <a:moveTo>
                    <a:pt x="1" y="1"/>
                  </a:moveTo>
                  <a:lnTo>
                    <a:pt x="1" y="3734"/>
                  </a:lnTo>
                  <a:lnTo>
                    <a:pt x="4426" y="3734"/>
                  </a:lnTo>
                  <a:lnTo>
                    <a:pt x="4426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45"/>
            <p:cNvSpPr/>
            <p:nvPr/>
          </p:nvSpPr>
          <p:spPr>
            <a:xfrm>
              <a:off x="4151221" y="2505935"/>
              <a:ext cx="497221" cy="341770"/>
            </a:xfrm>
            <a:custGeom>
              <a:avLst/>
              <a:gdLst/>
              <a:ahLst/>
              <a:cxnLst/>
              <a:rect l="l" t="t" r="r" b="b"/>
              <a:pathLst>
                <a:path w="2706" h="1860" extrusionOk="0">
                  <a:moveTo>
                    <a:pt x="95" y="1"/>
                  </a:moveTo>
                  <a:cubicBezTo>
                    <a:pt x="43" y="1"/>
                    <a:pt x="0" y="41"/>
                    <a:pt x="0" y="93"/>
                  </a:cubicBezTo>
                  <a:lnTo>
                    <a:pt x="0" y="1768"/>
                  </a:lnTo>
                  <a:cubicBezTo>
                    <a:pt x="0" y="1819"/>
                    <a:pt x="43" y="1860"/>
                    <a:pt x="95" y="1860"/>
                  </a:cubicBezTo>
                  <a:lnTo>
                    <a:pt x="2613" y="1860"/>
                  </a:lnTo>
                  <a:cubicBezTo>
                    <a:pt x="2665" y="1860"/>
                    <a:pt x="2705" y="1819"/>
                    <a:pt x="2705" y="1768"/>
                  </a:cubicBezTo>
                  <a:lnTo>
                    <a:pt x="2705" y="93"/>
                  </a:lnTo>
                  <a:cubicBezTo>
                    <a:pt x="2705" y="41"/>
                    <a:pt x="2665" y="1"/>
                    <a:pt x="2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45"/>
            <p:cNvSpPr/>
            <p:nvPr/>
          </p:nvSpPr>
          <p:spPr>
            <a:xfrm>
              <a:off x="4590746" y="2729556"/>
              <a:ext cx="115210" cy="85075"/>
            </a:xfrm>
            <a:custGeom>
              <a:avLst/>
              <a:gdLst/>
              <a:ahLst/>
              <a:cxnLst/>
              <a:rect l="l" t="t" r="r" b="b"/>
              <a:pathLst>
                <a:path w="627" h="463" extrusionOk="0">
                  <a:moveTo>
                    <a:pt x="281" y="0"/>
                  </a:moveTo>
                  <a:lnTo>
                    <a:pt x="1" y="411"/>
                  </a:lnTo>
                  <a:cubicBezTo>
                    <a:pt x="31" y="411"/>
                    <a:pt x="626" y="463"/>
                    <a:pt x="626" y="46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45"/>
            <p:cNvSpPr/>
            <p:nvPr/>
          </p:nvSpPr>
          <p:spPr>
            <a:xfrm>
              <a:off x="4260551" y="2624085"/>
              <a:ext cx="278561" cy="184"/>
            </a:xfrm>
            <a:custGeom>
              <a:avLst/>
              <a:gdLst/>
              <a:ahLst/>
              <a:cxnLst/>
              <a:rect l="l" t="t" r="r" b="b"/>
              <a:pathLst>
                <a:path w="1516" h="1" fill="none" extrusionOk="0">
                  <a:moveTo>
                    <a:pt x="1" y="0"/>
                  </a:moveTo>
                  <a:lnTo>
                    <a:pt x="1515" y="0"/>
                  </a:lnTo>
                </a:path>
              </a:pathLst>
            </a:custGeom>
            <a:noFill/>
            <a:ln w="2025" cap="flat" cmpd="sng">
              <a:solidFill>
                <a:srgbClr val="68D3E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45"/>
            <p:cNvSpPr/>
            <p:nvPr/>
          </p:nvSpPr>
          <p:spPr>
            <a:xfrm>
              <a:off x="4260551" y="2676820"/>
              <a:ext cx="278561" cy="184"/>
            </a:xfrm>
            <a:custGeom>
              <a:avLst/>
              <a:gdLst/>
              <a:ahLst/>
              <a:cxnLst/>
              <a:rect l="l" t="t" r="r" b="b"/>
              <a:pathLst>
                <a:path w="1516" h="1" fill="none" extrusionOk="0">
                  <a:moveTo>
                    <a:pt x="1" y="0"/>
                  </a:moveTo>
                  <a:lnTo>
                    <a:pt x="1515" y="0"/>
                  </a:lnTo>
                </a:path>
              </a:pathLst>
            </a:custGeom>
            <a:noFill/>
            <a:ln w="2025" cap="flat" cmpd="sng">
              <a:solidFill>
                <a:srgbClr val="68D3E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45"/>
            <p:cNvSpPr/>
            <p:nvPr/>
          </p:nvSpPr>
          <p:spPr>
            <a:xfrm>
              <a:off x="4260551" y="2729556"/>
              <a:ext cx="278561" cy="184"/>
            </a:xfrm>
            <a:custGeom>
              <a:avLst/>
              <a:gdLst/>
              <a:ahLst/>
              <a:cxnLst/>
              <a:rect l="l" t="t" r="r" b="b"/>
              <a:pathLst>
                <a:path w="1516" h="1" fill="none" extrusionOk="0">
                  <a:moveTo>
                    <a:pt x="1" y="0"/>
                  </a:moveTo>
                  <a:lnTo>
                    <a:pt x="1515" y="0"/>
                  </a:lnTo>
                </a:path>
              </a:pathLst>
            </a:custGeom>
            <a:noFill/>
            <a:ln w="2025" cap="flat" cmpd="sng">
              <a:solidFill>
                <a:srgbClr val="68D3E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45"/>
            <p:cNvSpPr/>
            <p:nvPr/>
          </p:nvSpPr>
          <p:spPr>
            <a:xfrm>
              <a:off x="4871697" y="2904668"/>
              <a:ext cx="272130" cy="259084"/>
            </a:xfrm>
            <a:custGeom>
              <a:avLst/>
              <a:gdLst/>
              <a:ahLst/>
              <a:cxnLst/>
              <a:rect l="l" t="t" r="r" b="b"/>
              <a:pathLst>
                <a:path w="1481" h="1410" extrusionOk="0">
                  <a:moveTo>
                    <a:pt x="1157" y="0"/>
                  </a:moveTo>
                  <a:lnTo>
                    <a:pt x="1157" y="0"/>
                  </a:lnTo>
                  <a:cubicBezTo>
                    <a:pt x="994" y="121"/>
                    <a:pt x="815" y="152"/>
                    <a:pt x="675" y="152"/>
                  </a:cubicBezTo>
                  <a:cubicBezTo>
                    <a:pt x="528" y="152"/>
                    <a:pt x="423" y="118"/>
                    <a:pt x="423" y="118"/>
                  </a:cubicBezTo>
                  <a:lnTo>
                    <a:pt x="423" y="118"/>
                  </a:lnTo>
                  <a:cubicBezTo>
                    <a:pt x="476" y="540"/>
                    <a:pt x="509" y="842"/>
                    <a:pt x="1" y="917"/>
                  </a:cubicBezTo>
                  <a:cubicBezTo>
                    <a:pt x="365" y="1244"/>
                    <a:pt x="626" y="1409"/>
                    <a:pt x="846" y="1409"/>
                  </a:cubicBezTo>
                  <a:cubicBezTo>
                    <a:pt x="1078" y="1409"/>
                    <a:pt x="1265" y="1228"/>
                    <a:pt x="1481" y="863"/>
                  </a:cubicBezTo>
                  <a:cubicBezTo>
                    <a:pt x="1123" y="788"/>
                    <a:pt x="1168" y="529"/>
                    <a:pt x="115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45"/>
            <p:cNvSpPr/>
            <p:nvPr/>
          </p:nvSpPr>
          <p:spPr>
            <a:xfrm>
              <a:off x="4948503" y="2904668"/>
              <a:ext cx="141853" cy="127153"/>
            </a:xfrm>
            <a:custGeom>
              <a:avLst/>
              <a:gdLst/>
              <a:ahLst/>
              <a:cxnLst/>
              <a:rect l="l" t="t" r="r" b="b"/>
              <a:pathLst>
                <a:path w="772" h="692" extrusionOk="0">
                  <a:moveTo>
                    <a:pt x="739" y="0"/>
                  </a:moveTo>
                  <a:lnTo>
                    <a:pt x="739" y="0"/>
                  </a:lnTo>
                  <a:cubicBezTo>
                    <a:pt x="576" y="121"/>
                    <a:pt x="397" y="152"/>
                    <a:pt x="257" y="152"/>
                  </a:cubicBezTo>
                  <a:cubicBezTo>
                    <a:pt x="110" y="152"/>
                    <a:pt x="5" y="118"/>
                    <a:pt x="5" y="118"/>
                  </a:cubicBezTo>
                  <a:lnTo>
                    <a:pt x="5" y="118"/>
                  </a:lnTo>
                  <a:cubicBezTo>
                    <a:pt x="33" y="337"/>
                    <a:pt x="54" y="521"/>
                    <a:pt x="1" y="660"/>
                  </a:cubicBezTo>
                  <a:cubicBezTo>
                    <a:pt x="89" y="681"/>
                    <a:pt x="182" y="691"/>
                    <a:pt x="277" y="691"/>
                  </a:cubicBezTo>
                  <a:cubicBezTo>
                    <a:pt x="437" y="691"/>
                    <a:pt x="604" y="662"/>
                    <a:pt x="772" y="604"/>
                  </a:cubicBezTo>
                  <a:cubicBezTo>
                    <a:pt x="735" y="465"/>
                    <a:pt x="744" y="266"/>
                    <a:pt x="739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45"/>
            <p:cNvSpPr/>
            <p:nvPr/>
          </p:nvSpPr>
          <p:spPr>
            <a:xfrm>
              <a:off x="4814000" y="2512366"/>
              <a:ext cx="389361" cy="485828"/>
            </a:xfrm>
            <a:custGeom>
              <a:avLst/>
              <a:gdLst/>
              <a:ahLst/>
              <a:cxnLst/>
              <a:rect l="l" t="t" r="r" b="b"/>
              <a:pathLst>
                <a:path w="2119" h="2644" extrusionOk="0">
                  <a:moveTo>
                    <a:pt x="945" y="0"/>
                  </a:moveTo>
                  <a:cubicBezTo>
                    <a:pt x="521" y="0"/>
                    <a:pt x="102" y="174"/>
                    <a:pt x="0" y="694"/>
                  </a:cubicBezTo>
                  <a:cubicBezTo>
                    <a:pt x="11" y="1426"/>
                    <a:pt x="96" y="2302"/>
                    <a:pt x="201" y="2420"/>
                  </a:cubicBezTo>
                  <a:cubicBezTo>
                    <a:pt x="290" y="2524"/>
                    <a:pt x="638" y="2644"/>
                    <a:pt x="1035" y="2644"/>
                  </a:cubicBezTo>
                  <a:cubicBezTo>
                    <a:pt x="1300" y="2644"/>
                    <a:pt x="1587" y="2590"/>
                    <a:pt x="1833" y="2444"/>
                  </a:cubicBezTo>
                  <a:cubicBezTo>
                    <a:pt x="2118" y="2266"/>
                    <a:pt x="2060" y="769"/>
                    <a:pt x="1943" y="403"/>
                  </a:cubicBezTo>
                  <a:cubicBezTo>
                    <a:pt x="1880" y="210"/>
                    <a:pt x="1410" y="0"/>
                    <a:pt x="945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45"/>
            <p:cNvSpPr/>
            <p:nvPr/>
          </p:nvSpPr>
          <p:spPr>
            <a:xfrm>
              <a:off x="5177086" y="2696481"/>
              <a:ext cx="98489" cy="134319"/>
            </a:xfrm>
            <a:custGeom>
              <a:avLst/>
              <a:gdLst/>
              <a:ahLst/>
              <a:cxnLst/>
              <a:rect l="l" t="t" r="r" b="b"/>
              <a:pathLst>
                <a:path w="536" h="731" extrusionOk="0">
                  <a:moveTo>
                    <a:pt x="298" y="0"/>
                  </a:moveTo>
                  <a:cubicBezTo>
                    <a:pt x="212" y="0"/>
                    <a:pt x="111" y="79"/>
                    <a:pt x="31" y="268"/>
                  </a:cubicBezTo>
                  <a:lnTo>
                    <a:pt x="1" y="662"/>
                  </a:lnTo>
                  <a:cubicBezTo>
                    <a:pt x="1" y="662"/>
                    <a:pt x="96" y="730"/>
                    <a:pt x="204" y="730"/>
                  </a:cubicBezTo>
                  <a:cubicBezTo>
                    <a:pt x="301" y="730"/>
                    <a:pt x="408" y="675"/>
                    <a:pt x="464" y="465"/>
                  </a:cubicBezTo>
                  <a:cubicBezTo>
                    <a:pt x="536" y="195"/>
                    <a:pt x="435" y="0"/>
                    <a:pt x="29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45"/>
            <p:cNvSpPr/>
            <p:nvPr/>
          </p:nvSpPr>
          <p:spPr>
            <a:xfrm>
              <a:off x="4732783" y="2703464"/>
              <a:ext cx="95916" cy="127521"/>
            </a:xfrm>
            <a:custGeom>
              <a:avLst/>
              <a:gdLst/>
              <a:ahLst/>
              <a:cxnLst/>
              <a:rect l="l" t="t" r="r" b="b"/>
              <a:pathLst>
                <a:path w="522" h="694" extrusionOk="0">
                  <a:moveTo>
                    <a:pt x="221" y="1"/>
                  </a:moveTo>
                  <a:cubicBezTo>
                    <a:pt x="92" y="1"/>
                    <a:pt x="1" y="171"/>
                    <a:pt x="69" y="429"/>
                  </a:cubicBezTo>
                  <a:cubicBezTo>
                    <a:pt x="126" y="638"/>
                    <a:pt x="230" y="694"/>
                    <a:pt x="323" y="694"/>
                  </a:cubicBezTo>
                  <a:cubicBezTo>
                    <a:pt x="429" y="694"/>
                    <a:pt x="521" y="624"/>
                    <a:pt x="521" y="624"/>
                  </a:cubicBezTo>
                  <a:lnTo>
                    <a:pt x="511" y="290"/>
                  </a:lnTo>
                  <a:cubicBezTo>
                    <a:pt x="425" y="87"/>
                    <a:pt x="314" y="1"/>
                    <a:pt x="22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45"/>
            <p:cNvSpPr/>
            <p:nvPr/>
          </p:nvSpPr>
          <p:spPr>
            <a:xfrm>
              <a:off x="4876474" y="2712100"/>
              <a:ext cx="52184" cy="57697"/>
            </a:xfrm>
            <a:custGeom>
              <a:avLst/>
              <a:gdLst/>
              <a:ahLst/>
              <a:cxnLst/>
              <a:rect l="l" t="t" r="r" b="b"/>
              <a:pathLst>
                <a:path w="284" h="314" extrusionOk="0">
                  <a:moveTo>
                    <a:pt x="125" y="0"/>
                  </a:moveTo>
                  <a:cubicBezTo>
                    <a:pt x="69" y="0"/>
                    <a:pt x="22" y="44"/>
                    <a:pt x="11" y="112"/>
                  </a:cubicBezTo>
                  <a:cubicBezTo>
                    <a:pt x="1" y="194"/>
                    <a:pt x="48" y="282"/>
                    <a:pt x="118" y="307"/>
                  </a:cubicBezTo>
                  <a:cubicBezTo>
                    <a:pt x="131" y="311"/>
                    <a:pt x="144" y="314"/>
                    <a:pt x="157" y="314"/>
                  </a:cubicBezTo>
                  <a:cubicBezTo>
                    <a:pt x="214" y="314"/>
                    <a:pt x="262" y="271"/>
                    <a:pt x="270" y="202"/>
                  </a:cubicBezTo>
                  <a:cubicBezTo>
                    <a:pt x="283" y="119"/>
                    <a:pt x="236" y="31"/>
                    <a:pt x="163" y="7"/>
                  </a:cubicBezTo>
                  <a:cubicBezTo>
                    <a:pt x="150" y="3"/>
                    <a:pt x="137" y="0"/>
                    <a:pt x="1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45"/>
            <p:cNvSpPr/>
            <p:nvPr/>
          </p:nvSpPr>
          <p:spPr>
            <a:xfrm>
              <a:off x="4662040" y="3051483"/>
              <a:ext cx="682622" cy="418393"/>
            </a:xfrm>
            <a:custGeom>
              <a:avLst/>
              <a:gdLst/>
              <a:ahLst/>
              <a:cxnLst/>
              <a:rect l="l" t="t" r="r" b="b"/>
              <a:pathLst>
                <a:path w="3715" h="2277" extrusionOk="0">
                  <a:moveTo>
                    <a:pt x="1418" y="0"/>
                  </a:moveTo>
                  <a:cubicBezTo>
                    <a:pt x="857" y="77"/>
                    <a:pt x="275" y="349"/>
                    <a:pt x="210" y="874"/>
                  </a:cubicBezTo>
                  <a:cubicBezTo>
                    <a:pt x="133" y="1497"/>
                    <a:pt x="0" y="2258"/>
                    <a:pt x="0" y="2258"/>
                  </a:cubicBezTo>
                  <a:lnTo>
                    <a:pt x="3714" y="2277"/>
                  </a:lnTo>
                  <a:cubicBezTo>
                    <a:pt x="3714" y="2277"/>
                    <a:pt x="3680" y="1645"/>
                    <a:pt x="3654" y="1114"/>
                  </a:cubicBezTo>
                  <a:cubicBezTo>
                    <a:pt x="3626" y="523"/>
                    <a:pt x="3031" y="77"/>
                    <a:pt x="2470" y="0"/>
                  </a:cubicBezTo>
                  <a:cubicBezTo>
                    <a:pt x="2398" y="214"/>
                    <a:pt x="2165" y="325"/>
                    <a:pt x="1934" y="325"/>
                  </a:cubicBezTo>
                  <a:cubicBezTo>
                    <a:pt x="1709" y="325"/>
                    <a:pt x="1486" y="219"/>
                    <a:pt x="1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45"/>
            <p:cNvSpPr/>
            <p:nvPr/>
          </p:nvSpPr>
          <p:spPr>
            <a:xfrm>
              <a:off x="5059119" y="2607364"/>
              <a:ext cx="57697" cy="43548"/>
            </a:xfrm>
            <a:custGeom>
              <a:avLst/>
              <a:gdLst/>
              <a:ahLst/>
              <a:cxnLst/>
              <a:rect l="l" t="t" r="r" b="b"/>
              <a:pathLst>
                <a:path w="314" h="237" extrusionOk="0">
                  <a:moveTo>
                    <a:pt x="128" y="1"/>
                  </a:moveTo>
                  <a:cubicBezTo>
                    <a:pt x="78" y="1"/>
                    <a:pt x="30" y="36"/>
                    <a:pt x="0" y="115"/>
                  </a:cubicBezTo>
                  <a:cubicBezTo>
                    <a:pt x="12" y="113"/>
                    <a:pt x="25" y="112"/>
                    <a:pt x="37" y="112"/>
                  </a:cubicBezTo>
                  <a:cubicBezTo>
                    <a:pt x="121" y="112"/>
                    <a:pt x="214" y="155"/>
                    <a:pt x="313" y="237"/>
                  </a:cubicBezTo>
                  <a:cubicBezTo>
                    <a:pt x="296" y="93"/>
                    <a:pt x="210" y="1"/>
                    <a:pt x="128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45"/>
            <p:cNvSpPr/>
            <p:nvPr/>
          </p:nvSpPr>
          <p:spPr>
            <a:xfrm>
              <a:off x="4854424" y="2618021"/>
              <a:ext cx="52736" cy="46672"/>
            </a:xfrm>
            <a:custGeom>
              <a:avLst/>
              <a:gdLst/>
              <a:ahLst/>
              <a:cxnLst/>
              <a:rect l="l" t="t" r="r" b="b"/>
              <a:pathLst>
                <a:path w="287" h="254" extrusionOk="0">
                  <a:moveTo>
                    <a:pt x="143" y="0"/>
                  </a:moveTo>
                  <a:cubicBezTo>
                    <a:pt x="77" y="0"/>
                    <a:pt x="11" y="59"/>
                    <a:pt x="1" y="254"/>
                  </a:cubicBezTo>
                  <a:cubicBezTo>
                    <a:pt x="57" y="148"/>
                    <a:pt x="158" y="103"/>
                    <a:pt x="245" y="103"/>
                  </a:cubicBezTo>
                  <a:cubicBezTo>
                    <a:pt x="258" y="103"/>
                    <a:pt x="271" y="104"/>
                    <a:pt x="283" y="106"/>
                  </a:cubicBezTo>
                  <a:cubicBezTo>
                    <a:pt x="287" y="70"/>
                    <a:pt x="215" y="0"/>
                    <a:pt x="14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45"/>
            <p:cNvSpPr/>
            <p:nvPr/>
          </p:nvSpPr>
          <p:spPr>
            <a:xfrm>
              <a:off x="4964306" y="2765571"/>
              <a:ext cx="49244" cy="33810"/>
            </a:xfrm>
            <a:custGeom>
              <a:avLst/>
              <a:gdLst/>
              <a:ahLst/>
              <a:cxnLst/>
              <a:rect l="l" t="t" r="r" b="b"/>
              <a:pathLst>
                <a:path w="268" h="184" extrusionOk="0">
                  <a:moveTo>
                    <a:pt x="118" y="1"/>
                  </a:moveTo>
                  <a:cubicBezTo>
                    <a:pt x="101" y="1"/>
                    <a:pt x="85" y="9"/>
                    <a:pt x="73" y="18"/>
                  </a:cubicBezTo>
                  <a:cubicBezTo>
                    <a:pt x="60" y="27"/>
                    <a:pt x="49" y="40"/>
                    <a:pt x="43" y="53"/>
                  </a:cubicBezTo>
                  <a:cubicBezTo>
                    <a:pt x="28" y="76"/>
                    <a:pt x="20" y="98"/>
                    <a:pt x="13" y="117"/>
                  </a:cubicBezTo>
                  <a:cubicBezTo>
                    <a:pt x="2" y="158"/>
                    <a:pt x="0" y="181"/>
                    <a:pt x="5" y="183"/>
                  </a:cubicBezTo>
                  <a:cubicBezTo>
                    <a:pt x="9" y="183"/>
                    <a:pt x="20" y="162"/>
                    <a:pt x="37" y="128"/>
                  </a:cubicBezTo>
                  <a:cubicBezTo>
                    <a:pt x="45" y="111"/>
                    <a:pt x="54" y="89"/>
                    <a:pt x="69" y="70"/>
                  </a:cubicBezTo>
                  <a:cubicBezTo>
                    <a:pt x="80" y="53"/>
                    <a:pt x="99" y="37"/>
                    <a:pt x="116" y="37"/>
                  </a:cubicBezTo>
                  <a:cubicBezTo>
                    <a:pt x="118" y="37"/>
                    <a:pt x="120" y="37"/>
                    <a:pt x="122" y="38"/>
                  </a:cubicBezTo>
                  <a:cubicBezTo>
                    <a:pt x="142" y="40"/>
                    <a:pt x="163" y="57"/>
                    <a:pt x="180" y="74"/>
                  </a:cubicBezTo>
                  <a:cubicBezTo>
                    <a:pt x="197" y="93"/>
                    <a:pt x="210" y="111"/>
                    <a:pt x="221" y="126"/>
                  </a:cubicBezTo>
                  <a:cubicBezTo>
                    <a:pt x="243" y="156"/>
                    <a:pt x="258" y="175"/>
                    <a:pt x="263" y="175"/>
                  </a:cubicBezTo>
                  <a:cubicBezTo>
                    <a:pt x="263" y="175"/>
                    <a:pt x="263" y="175"/>
                    <a:pt x="264" y="175"/>
                  </a:cubicBezTo>
                  <a:cubicBezTo>
                    <a:pt x="268" y="173"/>
                    <a:pt x="262" y="149"/>
                    <a:pt x="242" y="113"/>
                  </a:cubicBezTo>
                  <a:cubicBezTo>
                    <a:pt x="234" y="96"/>
                    <a:pt x="221" y="74"/>
                    <a:pt x="204" y="53"/>
                  </a:cubicBezTo>
                  <a:cubicBezTo>
                    <a:pt x="195" y="42"/>
                    <a:pt x="187" y="31"/>
                    <a:pt x="174" y="23"/>
                  </a:cubicBezTo>
                  <a:cubicBezTo>
                    <a:pt x="161" y="12"/>
                    <a:pt x="146" y="3"/>
                    <a:pt x="124" y="1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45"/>
            <p:cNvSpPr/>
            <p:nvPr/>
          </p:nvSpPr>
          <p:spPr>
            <a:xfrm>
              <a:off x="5050483" y="2712100"/>
              <a:ext cx="52001" cy="57697"/>
            </a:xfrm>
            <a:custGeom>
              <a:avLst/>
              <a:gdLst/>
              <a:ahLst/>
              <a:cxnLst/>
              <a:rect l="l" t="t" r="r" b="b"/>
              <a:pathLst>
                <a:path w="283" h="314" extrusionOk="0">
                  <a:moveTo>
                    <a:pt x="158" y="0"/>
                  </a:moveTo>
                  <a:cubicBezTo>
                    <a:pt x="145" y="0"/>
                    <a:pt x="132" y="3"/>
                    <a:pt x="118" y="7"/>
                  </a:cubicBezTo>
                  <a:cubicBezTo>
                    <a:pt x="47" y="31"/>
                    <a:pt x="0" y="119"/>
                    <a:pt x="11" y="202"/>
                  </a:cubicBezTo>
                  <a:cubicBezTo>
                    <a:pt x="22" y="271"/>
                    <a:pt x="70" y="314"/>
                    <a:pt x="126" y="314"/>
                  </a:cubicBezTo>
                  <a:cubicBezTo>
                    <a:pt x="138" y="314"/>
                    <a:pt x="150" y="311"/>
                    <a:pt x="163" y="307"/>
                  </a:cubicBezTo>
                  <a:cubicBezTo>
                    <a:pt x="236" y="282"/>
                    <a:pt x="283" y="194"/>
                    <a:pt x="270" y="112"/>
                  </a:cubicBezTo>
                  <a:cubicBezTo>
                    <a:pt x="260" y="44"/>
                    <a:pt x="214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45"/>
            <p:cNvSpPr/>
            <p:nvPr/>
          </p:nvSpPr>
          <p:spPr>
            <a:xfrm>
              <a:off x="5200054" y="2733415"/>
              <a:ext cx="41894" cy="63025"/>
            </a:xfrm>
            <a:custGeom>
              <a:avLst/>
              <a:gdLst/>
              <a:ahLst/>
              <a:cxnLst/>
              <a:rect l="l" t="t" r="r" b="b"/>
              <a:pathLst>
                <a:path w="228" h="343" extrusionOk="0">
                  <a:moveTo>
                    <a:pt x="195" y="0"/>
                  </a:moveTo>
                  <a:cubicBezTo>
                    <a:pt x="180" y="0"/>
                    <a:pt x="159" y="5"/>
                    <a:pt x="137" y="14"/>
                  </a:cubicBezTo>
                  <a:cubicBezTo>
                    <a:pt x="111" y="26"/>
                    <a:pt x="84" y="46"/>
                    <a:pt x="58" y="73"/>
                  </a:cubicBezTo>
                  <a:cubicBezTo>
                    <a:pt x="45" y="88"/>
                    <a:pt x="34" y="103"/>
                    <a:pt x="24" y="121"/>
                  </a:cubicBezTo>
                  <a:lnTo>
                    <a:pt x="17" y="136"/>
                  </a:lnTo>
                  <a:cubicBezTo>
                    <a:pt x="15" y="142"/>
                    <a:pt x="13" y="144"/>
                    <a:pt x="9" y="155"/>
                  </a:cubicBezTo>
                  <a:cubicBezTo>
                    <a:pt x="7" y="166"/>
                    <a:pt x="2" y="174"/>
                    <a:pt x="0" y="183"/>
                  </a:cubicBezTo>
                  <a:cubicBezTo>
                    <a:pt x="9" y="187"/>
                    <a:pt x="19" y="189"/>
                    <a:pt x="30" y="191"/>
                  </a:cubicBezTo>
                  <a:lnTo>
                    <a:pt x="47" y="196"/>
                  </a:lnTo>
                  <a:cubicBezTo>
                    <a:pt x="54" y="196"/>
                    <a:pt x="58" y="198"/>
                    <a:pt x="62" y="198"/>
                  </a:cubicBezTo>
                  <a:cubicBezTo>
                    <a:pt x="71" y="202"/>
                    <a:pt x="79" y="204"/>
                    <a:pt x="88" y="208"/>
                  </a:cubicBezTo>
                  <a:cubicBezTo>
                    <a:pt x="97" y="211"/>
                    <a:pt x="103" y="215"/>
                    <a:pt x="109" y="219"/>
                  </a:cubicBezTo>
                  <a:cubicBezTo>
                    <a:pt x="111" y="221"/>
                    <a:pt x="114" y="223"/>
                    <a:pt x="116" y="226"/>
                  </a:cubicBezTo>
                  <a:cubicBezTo>
                    <a:pt x="118" y="228"/>
                    <a:pt x="118" y="230"/>
                    <a:pt x="120" y="232"/>
                  </a:cubicBezTo>
                  <a:cubicBezTo>
                    <a:pt x="124" y="238"/>
                    <a:pt x="118" y="251"/>
                    <a:pt x="109" y="262"/>
                  </a:cubicBezTo>
                  <a:cubicBezTo>
                    <a:pt x="101" y="273"/>
                    <a:pt x="90" y="281"/>
                    <a:pt x="79" y="290"/>
                  </a:cubicBezTo>
                  <a:cubicBezTo>
                    <a:pt x="39" y="322"/>
                    <a:pt x="9" y="337"/>
                    <a:pt x="11" y="341"/>
                  </a:cubicBezTo>
                  <a:cubicBezTo>
                    <a:pt x="11" y="342"/>
                    <a:pt x="13" y="342"/>
                    <a:pt x="15" y="342"/>
                  </a:cubicBezTo>
                  <a:cubicBezTo>
                    <a:pt x="25" y="342"/>
                    <a:pt x="54" y="334"/>
                    <a:pt x="94" y="311"/>
                  </a:cubicBezTo>
                  <a:cubicBezTo>
                    <a:pt x="107" y="303"/>
                    <a:pt x="120" y="294"/>
                    <a:pt x="131" y="281"/>
                  </a:cubicBezTo>
                  <a:cubicBezTo>
                    <a:pt x="135" y="279"/>
                    <a:pt x="137" y="275"/>
                    <a:pt x="141" y="271"/>
                  </a:cubicBezTo>
                  <a:cubicBezTo>
                    <a:pt x="144" y="266"/>
                    <a:pt x="146" y="262"/>
                    <a:pt x="148" y="258"/>
                  </a:cubicBezTo>
                  <a:cubicBezTo>
                    <a:pt x="152" y="253"/>
                    <a:pt x="152" y="247"/>
                    <a:pt x="154" y="241"/>
                  </a:cubicBezTo>
                  <a:cubicBezTo>
                    <a:pt x="154" y="234"/>
                    <a:pt x="152" y="228"/>
                    <a:pt x="152" y="221"/>
                  </a:cubicBezTo>
                  <a:cubicBezTo>
                    <a:pt x="148" y="215"/>
                    <a:pt x="146" y="208"/>
                    <a:pt x="141" y="204"/>
                  </a:cubicBezTo>
                  <a:cubicBezTo>
                    <a:pt x="137" y="200"/>
                    <a:pt x="133" y="196"/>
                    <a:pt x="129" y="191"/>
                  </a:cubicBezTo>
                  <a:cubicBezTo>
                    <a:pt x="120" y="185"/>
                    <a:pt x="111" y="178"/>
                    <a:pt x="101" y="176"/>
                  </a:cubicBezTo>
                  <a:cubicBezTo>
                    <a:pt x="92" y="172"/>
                    <a:pt x="82" y="168"/>
                    <a:pt x="71" y="166"/>
                  </a:cubicBezTo>
                  <a:cubicBezTo>
                    <a:pt x="67" y="163"/>
                    <a:pt x="62" y="161"/>
                    <a:pt x="56" y="161"/>
                  </a:cubicBezTo>
                  <a:lnTo>
                    <a:pt x="45" y="159"/>
                  </a:lnTo>
                  <a:lnTo>
                    <a:pt x="47" y="151"/>
                  </a:lnTo>
                  <a:lnTo>
                    <a:pt x="54" y="138"/>
                  </a:lnTo>
                  <a:cubicBezTo>
                    <a:pt x="62" y="123"/>
                    <a:pt x="73" y="108"/>
                    <a:pt x="84" y="95"/>
                  </a:cubicBezTo>
                  <a:cubicBezTo>
                    <a:pt x="105" y="69"/>
                    <a:pt x="129" y="50"/>
                    <a:pt x="150" y="37"/>
                  </a:cubicBezTo>
                  <a:cubicBezTo>
                    <a:pt x="193" y="9"/>
                    <a:pt x="227" y="14"/>
                    <a:pt x="227" y="7"/>
                  </a:cubicBezTo>
                  <a:cubicBezTo>
                    <a:pt x="227" y="5"/>
                    <a:pt x="219" y="1"/>
                    <a:pt x="204" y="1"/>
                  </a:cubicBezTo>
                  <a:cubicBezTo>
                    <a:pt x="201" y="0"/>
                    <a:pt x="198" y="0"/>
                    <a:pt x="195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45"/>
            <p:cNvSpPr/>
            <p:nvPr/>
          </p:nvSpPr>
          <p:spPr>
            <a:xfrm>
              <a:off x="4758508" y="2742051"/>
              <a:ext cx="40241" cy="49244"/>
            </a:xfrm>
            <a:custGeom>
              <a:avLst/>
              <a:gdLst/>
              <a:ahLst/>
              <a:cxnLst/>
              <a:rect l="l" t="t" r="r" b="b"/>
              <a:pathLst>
                <a:path w="219" h="268" extrusionOk="0">
                  <a:moveTo>
                    <a:pt x="39" y="0"/>
                  </a:moveTo>
                  <a:cubicBezTo>
                    <a:pt x="31" y="0"/>
                    <a:pt x="24" y="1"/>
                    <a:pt x="19" y="3"/>
                  </a:cubicBezTo>
                  <a:cubicBezTo>
                    <a:pt x="4" y="7"/>
                    <a:pt x="0" y="14"/>
                    <a:pt x="0" y="14"/>
                  </a:cubicBezTo>
                  <a:cubicBezTo>
                    <a:pt x="2" y="20"/>
                    <a:pt x="30" y="9"/>
                    <a:pt x="69" y="31"/>
                  </a:cubicBezTo>
                  <a:cubicBezTo>
                    <a:pt x="86" y="41"/>
                    <a:pt x="105" y="61"/>
                    <a:pt x="122" y="84"/>
                  </a:cubicBezTo>
                  <a:cubicBezTo>
                    <a:pt x="126" y="89"/>
                    <a:pt x="131" y="95"/>
                    <a:pt x="135" y="101"/>
                  </a:cubicBezTo>
                  <a:cubicBezTo>
                    <a:pt x="137" y="106"/>
                    <a:pt x="139" y="108"/>
                    <a:pt x="141" y="112"/>
                  </a:cubicBezTo>
                  <a:lnTo>
                    <a:pt x="144" y="116"/>
                  </a:lnTo>
                  <a:lnTo>
                    <a:pt x="141" y="116"/>
                  </a:lnTo>
                  <a:cubicBezTo>
                    <a:pt x="139" y="116"/>
                    <a:pt x="141" y="116"/>
                    <a:pt x="135" y="119"/>
                  </a:cubicBezTo>
                  <a:cubicBezTo>
                    <a:pt x="116" y="121"/>
                    <a:pt x="96" y="127"/>
                    <a:pt x="79" y="142"/>
                  </a:cubicBezTo>
                  <a:cubicBezTo>
                    <a:pt x="75" y="146"/>
                    <a:pt x="71" y="151"/>
                    <a:pt x="69" y="155"/>
                  </a:cubicBezTo>
                  <a:cubicBezTo>
                    <a:pt x="64" y="159"/>
                    <a:pt x="64" y="166"/>
                    <a:pt x="62" y="172"/>
                  </a:cubicBezTo>
                  <a:cubicBezTo>
                    <a:pt x="60" y="179"/>
                    <a:pt x="62" y="185"/>
                    <a:pt x="62" y="189"/>
                  </a:cubicBezTo>
                  <a:cubicBezTo>
                    <a:pt x="62" y="196"/>
                    <a:pt x="64" y="200"/>
                    <a:pt x="66" y="204"/>
                  </a:cubicBezTo>
                  <a:cubicBezTo>
                    <a:pt x="75" y="224"/>
                    <a:pt x="88" y="234"/>
                    <a:pt x="101" y="243"/>
                  </a:cubicBezTo>
                  <a:cubicBezTo>
                    <a:pt x="114" y="251"/>
                    <a:pt x="126" y="258"/>
                    <a:pt x="139" y="260"/>
                  </a:cubicBezTo>
                  <a:cubicBezTo>
                    <a:pt x="158" y="266"/>
                    <a:pt x="174" y="268"/>
                    <a:pt x="187" y="268"/>
                  </a:cubicBezTo>
                  <a:cubicBezTo>
                    <a:pt x="207" y="268"/>
                    <a:pt x="218" y="263"/>
                    <a:pt x="216" y="260"/>
                  </a:cubicBezTo>
                  <a:cubicBezTo>
                    <a:pt x="219" y="254"/>
                    <a:pt x="186" y="256"/>
                    <a:pt x="148" y="239"/>
                  </a:cubicBezTo>
                  <a:cubicBezTo>
                    <a:pt x="129" y="230"/>
                    <a:pt x="105" y="213"/>
                    <a:pt x="96" y="194"/>
                  </a:cubicBezTo>
                  <a:cubicBezTo>
                    <a:pt x="92" y="183"/>
                    <a:pt x="92" y="174"/>
                    <a:pt x="101" y="168"/>
                  </a:cubicBezTo>
                  <a:cubicBezTo>
                    <a:pt x="109" y="161"/>
                    <a:pt x="124" y="155"/>
                    <a:pt x="141" y="153"/>
                  </a:cubicBezTo>
                  <a:cubicBezTo>
                    <a:pt x="141" y="153"/>
                    <a:pt x="152" y="151"/>
                    <a:pt x="161" y="151"/>
                  </a:cubicBezTo>
                  <a:cubicBezTo>
                    <a:pt x="169" y="149"/>
                    <a:pt x="176" y="149"/>
                    <a:pt x="184" y="149"/>
                  </a:cubicBezTo>
                  <a:cubicBezTo>
                    <a:pt x="189" y="146"/>
                    <a:pt x="193" y="146"/>
                    <a:pt x="195" y="146"/>
                  </a:cubicBezTo>
                  <a:lnTo>
                    <a:pt x="189" y="134"/>
                  </a:lnTo>
                  <a:cubicBezTo>
                    <a:pt x="186" y="127"/>
                    <a:pt x="182" y="119"/>
                    <a:pt x="180" y="112"/>
                  </a:cubicBezTo>
                  <a:lnTo>
                    <a:pt x="174" y="101"/>
                  </a:lnTo>
                  <a:lnTo>
                    <a:pt x="169" y="95"/>
                  </a:lnTo>
                  <a:cubicBezTo>
                    <a:pt x="167" y="91"/>
                    <a:pt x="165" y="86"/>
                    <a:pt x="163" y="84"/>
                  </a:cubicBezTo>
                  <a:cubicBezTo>
                    <a:pt x="159" y="76"/>
                    <a:pt x="152" y="69"/>
                    <a:pt x="148" y="63"/>
                  </a:cubicBezTo>
                  <a:cubicBezTo>
                    <a:pt x="126" y="39"/>
                    <a:pt x="103" y="20"/>
                    <a:pt x="79" y="9"/>
                  </a:cubicBezTo>
                  <a:cubicBezTo>
                    <a:pt x="65" y="3"/>
                    <a:pt x="50" y="0"/>
                    <a:pt x="39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45"/>
            <p:cNvSpPr/>
            <p:nvPr/>
          </p:nvSpPr>
          <p:spPr>
            <a:xfrm>
              <a:off x="4924065" y="2838151"/>
              <a:ext cx="151040" cy="91506"/>
            </a:xfrm>
            <a:custGeom>
              <a:avLst/>
              <a:gdLst/>
              <a:ahLst/>
              <a:cxnLst/>
              <a:rect l="l" t="t" r="r" b="b"/>
              <a:pathLst>
                <a:path w="822" h="498" extrusionOk="0">
                  <a:moveTo>
                    <a:pt x="452" y="1"/>
                  </a:moveTo>
                  <a:cubicBezTo>
                    <a:pt x="266" y="1"/>
                    <a:pt x="82" y="42"/>
                    <a:pt x="22" y="127"/>
                  </a:cubicBezTo>
                  <a:cubicBezTo>
                    <a:pt x="0" y="340"/>
                    <a:pt x="178" y="498"/>
                    <a:pt x="375" y="498"/>
                  </a:cubicBezTo>
                  <a:cubicBezTo>
                    <a:pt x="548" y="498"/>
                    <a:pt x="735" y="378"/>
                    <a:pt x="821" y="71"/>
                  </a:cubicBezTo>
                  <a:cubicBezTo>
                    <a:pt x="732" y="24"/>
                    <a:pt x="592" y="1"/>
                    <a:pt x="452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45"/>
            <p:cNvSpPr/>
            <p:nvPr/>
          </p:nvSpPr>
          <p:spPr>
            <a:xfrm>
              <a:off x="4940970" y="2871042"/>
              <a:ext cx="116312" cy="58615"/>
            </a:xfrm>
            <a:custGeom>
              <a:avLst/>
              <a:gdLst/>
              <a:ahLst/>
              <a:cxnLst/>
              <a:rect l="l" t="t" r="r" b="b"/>
              <a:pathLst>
                <a:path w="633" h="319" extrusionOk="0">
                  <a:moveTo>
                    <a:pt x="292" y="0"/>
                  </a:moveTo>
                  <a:cubicBezTo>
                    <a:pt x="170" y="0"/>
                    <a:pt x="62" y="54"/>
                    <a:pt x="1" y="188"/>
                  </a:cubicBezTo>
                  <a:cubicBezTo>
                    <a:pt x="67" y="269"/>
                    <a:pt x="172" y="319"/>
                    <a:pt x="283" y="319"/>
                  </a:cubicBezTo>
                  <a:cubicBezTo>
                    <a:pt x="406" y="319"/>
                    <a:pt x="537" y="258"/>
                    <a:pt x="633" y="110"/>
                  </a:cubicBezTo>
                  <a:cubicBezTo>
                    <a:pt x="524" y="43"/>
                    <a:pt x="402" y="0"/>
                    <a:pt x="292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45"/>
            <p:cNvSpPr/>
            <p:nvPr/>
          </p:nvSpPr>
          <p:spPr>
            <a:xfrm>
              <a:off x="3611736" y="3393438"/>
              <a:ext cx="1839864" cy="205613"/>
            </a:xfrm>
            <a:custGeom>
              <a:avLst/>
              <a:gdLst/>
              <a:ahLst/>
              <a:cxnLst/>
              <a:rect l="l" t="t" r="r" b="b"/>
              <a:pathLst>
                <a:path w="10013" h="1119" extrusionOk="0">
                  <a:moveTo>
                    <a:pt x="0" y="0"/>
                  </a:moveTo>
                  <a:lnTo>
                    <a:pt x="0" y="521"/>
                  </a:lnTo>
                  <a:cubicBezTo>
                    <a:pt x="0" y="848"/>
                    <a:pt x="270" y="1118"/>
                    <a:pt x="598" y="1118"/>
                  </a:cubicBezTo>
                  <a:lnTo>
                    <a:pt x="9415" y="1118"/>
                  </a:lnTo>
                  <a:cubicBezTo>
                    <a:pt x="9743" y="1118"/>
                    <a:pt x="10013" y="848"/>
                    <a:pt x="10013" y="521"/>
                  </a:cubicBezTo>
                  <a:lnTo>
                    <a:pt x="10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45"/>
            <p:cNvSpPr/>
            <p:nvPr/>
          </p:nvSpPr>
          <p:spPr>
            <a:xfrm>
              <a:off x="3611736" y="2287090"/>
              <a:ext cx="1839864" cy="1108916"/>
            </a:xfrm>
            <a:custGeom>
              <a:avLst/>
              <a:gdLst/>
              <a:ahLst/>
              <a:cxnLst/>
              <a:rect l="l" t="t" r="r" b="b"/>
              <a:pathLst>
                <a:path w="10013" h="6035" extrusionOk="0">
                  <a:moveTo>
                    <a:pt x="9814" y="200"/>
                  </a:moveTo>
                  <a:lnTo>
                    <a:pt x="9814" y="5835"/>
                  </a:lnTo>
                  <a:lnTo>
                    <a:pt x="199" y="5835"/>
                  </a:lnTo>
                  <a:lnTo>
                    <a:pt x="199" y="200"/>
                  </a:lnTo>
                  <a:close/>
                  <a:moveTo>
                    <a:pt x="0" y="1"/>
                  </a:moveTo>
                  <a:lnTo>
                    <a:pt x="0" y="6034"/>
                  </a:lnTo>
                  <a:lnTo>
                    <a:pt x="10013" y="6034"/>
                  </a:lnTo>
                  <a:lnTo>
                    <a:pt x="1001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45"/>
            <p:cNvSpPr/>
            <p:nvPr/>
          </p:nvSpPr>
          <p:spPr>
            <a:xfrm>
              <a:off x="3677702" y="3249012"/>
              <a:ext cx="1706647" cy="58799"/>
            </a:xfrm>
            <a:custGeom>
              <a:avLst/>
              <a:gdLst/>
              <a:ahLst/>
              <a:cxnLst/>
              <a:rect l="l" t="t" r="r" b="b"/>
              <a:pathLst>
                <a:path w="9288" h="320" extrusionOk="0">
                  <a:moveTo>
                    <a:pt x="1" y="0"/>
                  </a:moveTo>
                  <a:lnTo>
                    <a:pt x="1" y="319"/>
                  </a:lnTo>
                  <a:lnTo>
                    <a:pt x="9287" y="319"/>
                  </a:lnTo>
                  <a:lnTo>
                    <a:pt x="9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45"/>
            <p:cNvSpPr/>
            <p:nvPr/>
          </p:nvSpPr>
          <p:spPr>
            <a:xfrm>
              <a:off x="3722169" y="3193153"/>
              <a:ext cx="156553" cy="156369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427" y="0"/>
                  </a:moveTo>
                  <a:cubicBezTo>
                    <a:pt x="192" y="0"/>
                    <a:pt x="1" y="191"/>
                    <a:pt x="1" y="424"/>
                  </a:cubicBezTo>
                  <a:cubicBezTo>
                    <a:pt x="1" y="660"/>
                    <a:pt x="192" y="850"/>
                    <a:pt x="427" y="850"/>
                  </a:cubicBezTo>
                  <a:cubicBezTo>
                    <a:pt x="661" y="850"/>
                    <a:pt x="851" y="660"/>
                    <a:pt x="851" y="424"/>
                  </a:cubicBezTo>
                  <a:cubicBezTo>
                    <a:pt x="851" y="191"/>
                    <a:pt x="661" y="0"/>
                    <a:pt x="42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45"/>
            <p:cNvSpPr/>
            <p:nvPr/>
          </p:nvSpPr>
          <p:spPr>
            <a:xfrm>
              <a:off x="3776191" y="3230454"/>
              <a:ext cx="70192" cy="81216"/>
            </a:xfrm>
            <a:custGeom>
              <a:avLst/>
              <a:gdLst/>
              <a:ahLst/>
              <a:cxnLst/>
              <a:rect l="l" t="t" r="r" b="b"/>
              <a:pathLst>
                <a:path w="382" h="442" extrusionOk="0">
                  <a:moveTo>
                    <a:pt x="0" y="1"/>
                  </a:moveTo>
                  <a:lnTo>
                    <a:pt x="0" y="442"/>
                  </a:lnTo>
                  <a:lnTo>
                    <a:pt x="382" y="2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45"/>
            <p:cNvSpPr/>
            <p:nvPr/>
          </p:nvSpPr>
          <p:spPr>
            <a:xfrm>
              <a:off x="5123248" y="2540295"/>
              <a:ext cx="6799" cy="1286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0" y="0"/>
                  </a:moveTo>
                  <a:cubicBezTo>
                    <a:pt x="9" y="0"/>
                    <a:pt x="0" y="2"/>
                    <a:pt x="0" y="2"/>
                  </a:cubicBezTo>
                  <a:cubicBezTo>
                    <a:pt x="0" y="4"/>
                    <a:pt x="9" y="6"/>
                    <a:pt x="20" y="6"/>
                  </a:cubicBezTo>
                  <a:cubicBezTo>
                    <a:pt x="28" y="6"/>
                    <a:pt x="37" y="4"/>
                    <a:pt x="37" y="2"/>
                  </a:cubicBezTo>
                  <a:cubicBezTo>
                    <a:pt x="37" y="2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45"/>
            <p:cNvSpPr/>
            <p:nvPr/>
          </p:nvSpPr>
          <p:spPr>
            <a:xfrm>
              <a:off x="4768246" y="2442541"/>
              <a:ext cx="459001" cy="338830"/>
            </a:xfrm>
            <a:custGeom>
              <a:avLst/>
              <a:gdLst/>
              <a:ahLst/>
              <a:cxnLst/>
              <a:rect l="l" t="t" r="r" b="b"/>
              <a:pathLst>
                <a:path w="2498" h="1844" extrusionOk="0">
                  <a:moveTo>
                    <a:pt x="776" y="1"/>
                  </a:moveTo>
                  <a:cubicBezTo>
                    <a:pt x="547" y="1"/>
                    <a:pt x="348" y="19"/>
                    <a:pt x="234" y="52"/>
                  </a:cubicBezTo>
                  <a:cubicBezTo>
                    <a:pt x="0" y="238"/>
                    <a:pt x="206" y="683"/>
                    <a:pt x="419" y="683"/>
                  </a:cubicBezTo>
                  <a:cubicBezTo>
                    <a:pt x="425" y="683"/>
                    <a:pt x="430" y="683"/>
                    <a:pt x="435" y="682"/>
                  </a:cubicBezTo>
                  <a:cubicBezTo>
                    <a:pt x="647" y="620"/>
                    <a:pt x="944" y="591"/>
                    <a:pt x="1238" y="591"/>
                  </a:cubicBezTo>
                  <a:cubicBezTo>
                    <a:pt x="1556" y="591"/>
                    <a:pt x="1869" y="625"/>
                    <a:pt x="2063" y="688"/>
                  </a:cubicBezTo>
                  <a:cubicBezTo>
                    <a:pt x="2112" y="776"/>
                    <a:pt x="2108" y="1207"/>
                    <a:pt x="2108" y="1207"/>
                  </a:cubicBezTo>
                  <a:cubicBezTo>
                    <a:pt x="2189" y="1252"/>
                    <a:pt x="2185" y="1419"/>
                    <a:pt x="2185" y="1419"/>
                  </a:cubicBezTo>
                  <a:cubicBezTo>
                    <a:pt x="2185" y="1419"/>
                    <a:pt x="2164" y="1836"/>
                    <a:pt x="2202" y="1843"/>
                  </a:cubicBezTo>
                  <a:cubicBezTo>
                    <a:pt x="2208" y="1844"/>
                    <a:pt x="2213" y="1844"/>
                    <a:pt x="2218" y="1844"/>
                  </a:cubicBezTo>
                  <a:cubicBezTo>
                    <a:pt x="2279" y="1844"/>
                    <a:pt x="2303" y="1787"/>
                    <a:pt x="2303" y="1787"/>
                  </a:cubicBezTo>
                  <a:lnTo>
                    <a:pt x="2342" y="1552"/>
                  </a:lnTo>
                  <a:cubicBezTo>
                    <a:pt x="2433" y="1040"/>
                    <a:pt x="2498" y="418"/>
                    <a:pt x="2215" y="418"/>
                  </a:cubicBezTo>
                  <a:cubicBezTo>
                    <a:pt x="2206" y="418"/>
                    <a:pt x="2196" y="419"/>
                    <a:pt x="2185" y="421"/>
                  </a:cubicBezTo>
                  <a:cubicBezTo>
                    <a:pt x="2190" y="126"/>
                    <a:pt x="1380" y="1"/>
                    <a:pt x="776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45"/>
            <p:cNvSpPr/>
            <p:nvPr/>
          </p:nvSpPr>
          <p:spPr>
            <a:xfrm>
              <a:off x="4795809" y="2541214"/>
              <a:ext cx="81768" cy="217006"/>
            </a:xfrm>
            <a:custGeom>
              <a:avLst/>
              <a:gdLst/>
              <a:ahLst/>
              <a:cxnLst/>
              <a:rect l="l" t="t" r="r" b="b"/>
              <a:pathLst>
                <a:path w="445" h="1181" extrusionOk="0">
                  <a:moveTo>
                    <a:pt x="243" y="1"/>
                  </a:moveTo>
                  <a:cubicBezTo>
                    <a:pt x="185" y="1"/>
                    <a:pt x="133" y="6"/>
                    <a:pt x="133" y="6"/>
                  </a:cubicBezTo>
                  <a:cubicBezTo>
                    <a:pt x="33" y="218"/>
                    <a:pt x="1" y="447"/>
                    <a:pt x="22" y="736"/>
                  </a:cubicBezTo>
                  <a:cubicBezTo>
                    <a:pt x="46" y="1025"/>
                    <a:pt x="84" y="1137"/>
                    <a:pt x="84" y="1137"/>
                  </a:cubicBezTo>
                  <a:cubicBezTo>
                    <a:pt x="84" y="1137"/>
                    <a:pt x="147" y="1181"/>
                    <a:pt x="164" y="1181"/>
                  </a:cubicBezTo>
                  <a:cubicBezTo>
                    <a:pt x="168" y="1181"/>
                    <a:pt x="170" y="1179"/>
                    <a:pt x="168" y="1173"/>
                  </a:cubicBezTo>
                  <a:cubicBezTo>
                    <a:pt x="157" y="1143"/>
                    <a:pt x="170" y="875"/>
                    <a:pt x="168" y="792"/>
                  </a:cubicBezTo>
                  <a:cubicBezTo>
                    <a:pt x="161" y="590"/>
                    <a:pt x="245" y="194"/>
                    <a:pt x="369" y="83"/>
                  </a:cubicBezTo>
                  <a:cubicBezTo>
                    <a:pt x="445" y="14"/>
                    <a:pt x="336" y="1"/>
                    <a:pt x="243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4" name="Google Shape;6214;p45"/>
          <p:cNvSpPr txBox="1"/>
          <p:nvPr/>
        </p:nvSpPr>
        <p:spPr>
          <a:xfrm>
            <a:off x="534343" y="1596353"/>
            <a:ext cx="2079600" cy="103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•They also host live online tutoring classes computer coding for kids and prep courses for several competitive exams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16" name="Google Shape;6216;p45"/>
          <p:cNvSpPr txBox="1"/>
          <p:nvPr/>
        </p:nvSpPr>
        <p:spPr>
          <a:xfrm>
            <a:off x="534342" y="3760879"/>
            <a:ext cx="2404391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•BYJU’’s courses are multilingual, .i.e., Hindi, Malayalam, Kannada, Telugu, etc.  This gives them a greater reach and makes their offerings more inclusive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18" name="Google Shape;6218;p45"/>
          <p:cNvSpPr txBox="1"/>
          <p:nvPr/>
        </p:nvSpPr>
        <p:spPr>
          <a:xfrm>
            <a:off x="6553314" y="1936502"/>
            <a:ext cx="259068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•The programs that BYJU’S has to offer are more comprehensive and interactive as they use movie-like videos and game-like interaction in their content.</a:t>
            </a:r>
          </a:p>
        </p:txBody>
      </p:sp>
      <p:sp>
        <p:nvSpPr>
          <p:cNvPr id="6220" name="Google Shape;6220;p45"/>
          <p:cNvSpPr txBox="1"/>
          <p:nvPr/>
        </p:nvSpPr>
        <p:spPr>
          <a:xfrm>
            <a:off x="6472020" y="3888650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Unlike many learning platforms in this list, BYJU’S is a one-stop-solution for all afterschool learning needs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21" name="Google Shape;6221;p45"/>
          <p:cNvSpPr txBox="1"/>
          <p:nvPr/>
        </p:nvSpPr>
        <p:spPr>
          <a:xfrm>
            <a:off x="3058608" y="1718388"/>
            <a:ext cx="503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22" name="Google Shape;6222;p45"/>
          <p:cNvSpPr txBox="1"/>
          <p:nvPr/>
        </p:nvSpPr>
        <p:spPr>
          <a:xfrm>
            <a:off x="5931922" y="1857129"/>
            <a:ext cx="503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23" name="Google Shape;6223;p45"/>
          <p:cNvSpPr txBox="1"/>
          <p:nvPr/>
        </p:nvSpPr>
        <p:spPr>
          <a:xfrm>
            <a:off x="2708866" y="3335821"/>
            <a:ext cx="503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24" name="Google Shape;6224;p45"/>
          <p:cNvSpPr txBox="1"/>
          <p:nvPr/>
        </p:nvSpPr>
        <p:spPr>
          <a:xfrm>
            <a:off x="5541509" y="3476414"/>
            <a:ext cx="503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7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learn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8D3E3"/>
      </a:accent1>
      <a:accent2>
        <a:srgbClr val="FF6952"/>
      </a:accent2>
      <a:accent3>
        <a:srgbClr val="845F34"/>
      </a:accent3>
      <a:accent4>
        <a:srgbClr val="4EE27A"/>
      </a:accent4>
      <a:accent5>
        <a:srgbClr val="DE9E54"/>
      </a:accent5>
      <a:accent6>
        <a:srgbClr val="FEBA63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On-screen Show (16:9)</PresentationFormat>
  <Paragraphs>148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</vt:lpstr>
      <vt:lpstr>Fira Sans Extra Condensed</vt:lpstr>
      <vt:lpstr>inherit</vt:lpstr>
      <vt:lpstr>Arial</vt:lpstr>
      <vt:lpstr>Fira Sans Extra Condensed Medium</vt:lpstr>
      <vt:lpstr>Microsoft New Tai Lue</vt:lpstr>
      <vt:lpstr>Fira Sans</vt:lpstr>
      <vt:lpstr>E-learning Infographics by Slidesgo</vt:lpstr>
      <vt:lpstr>SKILLS</vt:lpstr>
      <vt:lpstr>GREETINGS!</vt:lpstr>
      <vt:lpstr>CONTENT</vt:lpstr>
      <vt:lpstr>EXECUTIVE SUMMARY</vt:lpstr>
      <vt:lpstr>Business Description</vt:lpstr>
      <vt:lpstr>Marketing Analysis and Strategy</vt:lpstr>
      <vt:lpstr>Marketing and Sales Plan</vt:lpstr>
      <vt:lpstr>Competitives Analysis</vt:lpstr>
      <vt:lpstr>UNIQUE ASPECTS OF BYJUS THAT MAKE STAND OUT FROM THE REST-</vt:lpstr>
      <vt:lpstr>Management and organisation description </vt:lpstr>
      <vt:lpstr>Two Types Of Structure</vt:lpstr>
      <vt:lpstr>Products </vt:lpstr>
      <vt:lpstr>MULTIPLE DEVICE COMPATIBILE</vt:lpstr>
      <vt:lpstr>Services</vt:lpstr>
      <vt:lpstr>Financial Projection and Need</vt:lpstr>
      <vt:lpstr>Operating plan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</dc:title>
  <cp:lastModifiedBy>SyedaReeha Quasar</cp:lastModifiedBy>
  <cp:revision>1</cp:revision>
  <dcterms:modified xsi:type="dcterms:W3CDTF">2021-11-07T20:50:37Z</dcterms:modified>
</cp:coreProperties>
</file>