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2" r:id="rId13"/>
    <p:sldId id="275" r:id="rId14"/>
    <p:sldId id="273" r:id="rId15"/>
    <p:sldId id="269" r:id="rId16"/>
    <p:sldId id="270" r:id="rId17"/>
    <p:sldId id="271" r:id="rId18"/>
    <p:sldId id="282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474F-6967-4A80-A314-C54D4619362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9CD44-04D6-4FEA-B653-163BF2C0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91D65D-E700-4924-9D16-0522E287618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85CBD7-4486-4B6E-9E22-04C68DB624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Properties :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i. Well defined subsystem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ii. Well defined purpose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iii. Can be separately compiled and stored in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 library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iv. Module can use other modules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v. Module should be easier to use than to build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vi. Simpler from outside than from the inside.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4549" y="1371600"/>
            <a:ext cx="5317777" cy="441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coupling</a:t>
            </a: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 dependency between module A and B is said to be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data coupled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if their dependency is based on the fact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they communicate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by only passing of data. Other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than communicating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through data, the two modules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are independent.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Stamp coupling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Stamp coupling occurs between module A and B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when complete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data structure is passed from one module to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another.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Content coupling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coupling occurs when module A changes data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of module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 or when control is passed from one module to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middle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of another.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 - Coupling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77137" cy="37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of Content Coupling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Control coupling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 and B are said to be control coupled if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they communicate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by passing of control information. This is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usually accomplished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by means of flags that are set by one module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and reacted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upon by the dependent module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Common coupling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With common coupling, module A and module B have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shared data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Global data areas are commonly found in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programming languages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Making a change to the common data means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tracing back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to all the modules which access that data to evaluate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effect of changes.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Coupling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Coupling </a:t>
            </a: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Coupling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is the measure of the degree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of interdependence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between modules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14600" y="3657600"/>
            <a:ext cx="12192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39146" y="3657600"/>
            <a:ext cx="12192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0" y="5410200"/>
            <a:ext cx="12192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5472545"/>
            <a:ext cx="12192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8200" y="1905000"/>
            <a:ext cx="9906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1946564"/>
            <a:ext cx="9906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8200" y="3505200"/>
            <a:ext cx="9906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2358736" y="3505200"/>
            <a:ext cx="9906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5486400" y="1946564"/>
            <a:ext cx="9906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7086600" y="1946564"/>
            <a:ext cx="9906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5486400" y="3505200"/>
            <a:ext cx="9906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7239000" y="3505200"/>
            <a:ext cx="990600" cy="1066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3" name="Straight Arrow Connector 22"/>
          <p:cNvCxnSpPr>
            <a:stCxn id="4" idx="6"/>
          </p:cNvCxnSpPr>
          <p:nvPr/>
        </p:nvCxnSpPr>
        <p:spPr>
          <a:xfrm>
            <a:off x="18288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77000" y="2403764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08618" y="4267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08618" y="3886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828800" y="4038600"/>
            <a:ext cx="529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48450" y="4038600"/>
            <a:ext cx="529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192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670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4478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9718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12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48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68045" y="30099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0"/>
            <a:endCxn id="15" idx="4"/>
          </p:cNvCxnSpPr>
          <p:nvPr/>
        </p:nvCxnSpPr>
        <p:spPr>
          <a:xfrm flipV="1">
            <a:off x="5981700" y="3013364"/>
            <a:ext cx="0" cy="491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134100" y="2992582"/>
            <a:ext cx="0" cy="491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734300" y="2992582"/>
            <a:ext cx="0" cy="491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5800" y="4724400"/>
            <a:ext cx="25908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Loosely coupled: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some dependencies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   (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43600" y="4724400"/>
            <a:ext cx="28956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Highly coupled: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many dependencies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    (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6250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can be achieved as: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Controlling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 number of parameters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passed amongst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modules.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Avoid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passing undesired data to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calling module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Maintain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parent / child relationship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between calling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&amp; called modules.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Pass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data, not the control information.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Design- Coupling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4421187" cy="246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6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Coupling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4815"/>
            <a:ext cx="8001000" cy="250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96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Cohesion is a measure of the degree to which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elements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of a module are functionally related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43148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2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Software Design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More creative than analysis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solving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activity</a:t>
            </a: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WHAT IS DESIGN </a:t>
            </a:r>
          </a:p>
          <a:p>
            <a:pPr marL="0" indent="0">
              <a:buNone/>
            </a:pPr>
            <a:endParaRPr lang="en-US" sz="21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Software design document (SDD)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sz="4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Types of cohesion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Functional cohesion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Sequential cohesion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Procedural cohesion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Temporal cohesion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Logical cohesion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Coincident cohesion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Cohesion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module Cohesion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069012" cy="407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5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Functional Cohesion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 and B are part of a single functional task. This is very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good reason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for them to be contained in the same procedure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Sequential Cohesion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Module A outputs some data which forms the input to B. This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reason for them to be contained in the same procedure.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Cohesion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Procedural Cohesion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Procedural Cohesion occurs in modules whose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instructions although accomplish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different tasks yet have been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combined because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there is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 specific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order in which the tasks are to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be completed.</a:t>
            </a:r>
          </a:p>
          <a:p>
            <a:pPr marL="0" indent="0" algn="just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Temporal Cohesion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Module exhibits temporal cohesion when it contains tasks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that are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related by the fact that all tasks must be executed in the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Cohesion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Logical Cohesion</a:t>
            </a:r>
          </a:p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Logical cohesion occurs in modules that contain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instructions that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appear to be related because they fall into the same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logical class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of functions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Coincidental Cohesion</a:t>
            </a: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Coincidental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cohesion exists in modules that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containinstructions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that have little or no relationship to one another.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of Cohesion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 or F? Coupling and cohesion are closely linked in that as one increases, so does the other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2. Given classes A and B, which of the following is not a common type of coupling in object-oriented software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a. A is a direct or an indirect subclass of B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 method parameter or local variable in A references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c. A has an instance variable that refers to B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 invokes methods of B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None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above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Multiple-Choice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3. What is the typical relationship between coupling and cohesion?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no relationship between coupling and cohesion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4078" indent="-514350"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b. As cohesion increases, coupling increases.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As cohesion increases, coupling decreases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4078" indent="-514350">
              <a:buAutoNum type="alphaL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else being equal, which is more desirable?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cohesion and higher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coupling</a:t>
            </a:r>
          </a:p>
          <a:p>
            <a:pPr marL="624078" indent="-514350"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cohesion and lower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coupling</a:t>
            </a:r>
          </a:p>
          <a:p>
            <a:pPr marL="624078" indent="-514350"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cohesion and lower coupling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cohesion and higher coupling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above is more desirable than the others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Solutions: 1. b (as coupling increases, cohesion decreases) 2. e 3. c 4. b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Multiple-Choice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3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Initial requirements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Gather data on user requirements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Analyze requirements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Obtain answers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Requirement questions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Validate the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design against the requirements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Conceive of a high level design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Refine &amp; document the design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sz="4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Design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																										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                                                                                                    					Developers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Implementers)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10000" y="2854037"/>
            <a:ext cx="6096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19600" y="2854037"/>
            <a:ext cx="83820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conceptual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design answers :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Where will the data come from ?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What will happen to data in the system?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How will the system look to users?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What choices will be offered to users?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What is the timings of events?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How will the reports &amp; screens look like?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Technical design describes :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Hardware configuration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Software needs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Communication interfaces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I/O of the system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Software architecture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Network architecture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Any other thing that translates the requirements in to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 solution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to the customer’s problem.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 design needs to be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Correct &amp; complete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Understandable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At the right level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Maintainable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Informal design outline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		Informal Design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		 More Formal Design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		Finished Design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72746" y="4443845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72746" y="368877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9200" y="2743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1100" y="1676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9200" y="1676400"/>
            <a:ext cx="0" cy="276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7190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709555" y="3753926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71900" y="2856117"/>
            <a:ext cx="0" cy="496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MODULARITY</a:t>
            </a:r>
          </a:p>
          <a:p>
            <a:pPr marL="342900" indent="-342900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 modular system consist of well defined manageable units with well defined interfaces among the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units.</a:t>
            </a:r>
          </a:p>
          <a:p>
            <a:pPr marL="342900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Modularity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is the single attribute of software that allows a program to be intellectually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manageable.</a:t>
            </a:r>
          </a:p>
          <a:p>
            <a:pPr marL="342900" indent="-342900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enhances design clarity, which in turn eases implementation, debugging, testing, documenting, and maintenance of software product.</a:t>
            </a:r>
          </a:p>
          <a:p>
            <a:pPr marL="0" indent="0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are many definitions of the term module. Range is from :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i. Fortran subroutine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ii. Ada package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iii. Procedures &amp; functions of PASCAL &amp; C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iv. C++ / Java classes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v. Java packages</a:t>
            </a:r>
          </a:p>
          <a:p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vi. Work assignment for an individual programmer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4bb59217fb72bb57721af30a647a3aff">
  <xsd:schema xmlns:xsd="http://www.w3.org/2001/XMLSchema" xmlns:xs="http://www.w3.org/2001/XMLSchema" xmlns:p="http://schemas.microsoft.com/office/2006/metadata/properties" xmlns:ns2="cf86998d-6c59-4edf-8766-84e7bf90ae28" xmlns:ns3="1ebf312d-92f0-4448-bd00-ae66eaf06041" targetNamespace="http://schemas.microsoft.com/office/2006/metadata/properties" ma:root="true" ma:fieldsID="b73010beff06fddc858dcce84d6d1650" ns2:_="" ns3:_="">
    <xsd:import namespace="cf86998d-6c59-4edf-8766-84e7bf90ae28"/>
    <xsd:import namespace="1ebf312d-92f0-4448-bd00-ae66eaf060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f312d-92f0-4448-bd00-ae66eaf06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1D68C0-4B4F-4F5E-ACCB-083BF5B97C7E}"/>
</file>

<file path=customXml/itemProps2.xml><?xml version="1.0" encoding="utf-8"?>
<ds:datastoreItem xmlns:ds="http://schemas.openxmlformats.org/officeDocument/2006/customXml" ds:itemID="{53FC5F7F-EF56-4F29-958A-34EBB67B827D}"/>
</file>

<file path=customXml/itemProps3.xml><?xml version="1.0" encoding="utf-8"?>
<ds:datastoreItem xmlns:ds="http://schemas.openxmlformats.org/officeDocument/2006/customXml" ds:itemID="{AF97AFF1-F8C3-4410-AC1D-1BDBCD5E8B12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534</TotalTime>
  <Words>1061</Words>
  <Application>Microsoft Office PowerPoint</Application>
  <PresentationFormat>On-screen Show (4:3)</PresentationFormat>
  <Paragraphs>176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</vt:lpstr>
      <vt:lpstr>Software Design - Coupling</vt:lpstr>
      <vt:lpstr>Example of Content Coupling</vt:lpstr>
      <vt:lpstr>Coupling</vt:lpstr>
      <vt:lpstr>Software Design</vt:lpstr>
      <vt:lpstr>Software Design</vt:lpstr>
      <vt:lpstr>Software Design- Coupling</vt:lpstr>
      <vt:lpstr>Coupling</vt:lpstr>
      <vt:lpstr>Cohesion</vt:lpstr>
      <vt:lpstr>Cohesion</vt:lpstr>
      <vt:lpstr>Types of module Cohesion</vt:lpstr>
      <vt:lpstr>Types of Cohesion</vt:lpstr>
      <vt:lpstr>Types of Cohesion</vt:lpstr>
      <vt:lpstr>Types of Cohesion</vt:lpstr>
      <vt:lpstr>Multiple-Choice Questions</vt:lpstr>
      <vt:lpstr>Multiple-Choice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</dc:title>
  <dc:creator>mait</dc:creator>
  <cp:lastModifiedBy>Windows User</cp:lastModifiedBy>
  <cp:revision>25</cp:revision>
  <dcterms:created xsi:type="dcterms:W3CDTF">2020-06-29T07:01:29Z</dcterms:created>
  <dcterms:modified xsi:type="dcterms:W3CDTF">2020-07-30T12:50:41Z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