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D75617-9B80-4A95-B323-102E28058B3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6C5079B-71C6-42FA-BA62-1FDFF94EBD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ORIENTED DESIGN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1662" y="2172494"/>
            <a:ext cx="54006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Notations-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Structure chart notations</a:t>
            </a:r>
          </a:p>
        </p:txBody>
      </p:sp>
    </p:spTree>
    <p:extLst>
      <p:ext uri="{BB962C8B-B14F-4D97-AF65-F5344CB8AC3E}">
        <p14:creationId xmlns:p14="http://schemas.microsoft.com/office/powerpoint/2010/main" val="4884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 transaction centered structure describes a system that processes a number of different types of transactions.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2667000"/>
            <a:ext cx="86883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2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 the above figure the MAIN module controls the system operation its functions is to: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invoke the INPUT module to read a transaction;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determine the kind of transaction and select one of a number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of transaction modules to process that transaction, and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output the results of the processing by calling OUTPUT module.</a:t>
            </a:r>
          </a:p>
          <a:p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Transaction-centered structure</a:t>
            </a:r>
          </a:p>
        </p:txBody>
      </p:sp>
    </p:spTree>
    <p:extLst>
      <p:ext uri="{BB962C8B-B14F-4D97-AF65-F5344CB8AC3E}">
        <p14:creationId xmlns:p14="http://schemas.microsoft.com/office/powerpoint/2010/main" val="38876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notation can be used in both the preliminary and detailed design phases.</a:t>
            </a:r>
          </a:p>
          <a:p>
            <a:pPr marL="342900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the designer describes system characteristics using short, concise, English language phrases that are structured by key words such as It-Then-Else, While-Do, and End.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Function are built in layers, Additional notation is used to specify details.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Level 0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Function or procedure name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Relationship to other system components (e.g., part of which system, called by which routines, etc.)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Brief description of the function purpose.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Author, date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Procedure Layers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Level 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Parameters (problem variables, types, purpose, etc.)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Global variables (problem variable, type, purpose, sharing information)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Routines called by the function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Side effects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Assertions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Procedure Layers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2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Local data structures (variable etc.)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Timing constraints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Exception handling (conditions, responses, events)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Any other limitations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(structured chart, English pseudo code, decision tables, flow charts, etc.)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Procedure Layers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i.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Design entity.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An element (Component) of a design that is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structurally and functionally distinct from other elements and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that is separately named and referenced.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ii. Design View.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subset of design entity attribute information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that is specifically suited to the needs of a software project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activity.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iii. Entity attributes.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named property or characteristics of a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design entity. It provides a statement of fact about the entity.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iv. Software design description (SDD).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representation of a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software system created to facilitate analysis, planning,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implementation and decision making.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Definitions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SDD shows how the software system will be structured to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satisfy the requirements identified in the SRS.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It is basically the translation of requirements into a description of the software structure, software components, interfaces, and data necessary for the implementation phase. 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Hence, SDD becomes the blue print for the implementation activity.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Design Description Information Content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Design entities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Design entity attributes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Purpose of an SDD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attributes and associated information items are defined in the following subsections: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a) Identification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b) Type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c) Purpose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d) Function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e) Subordinates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f) Dependencies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g) Interface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h) Resources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i) Processing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j)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good system design strategy is to organize the program modules in such a way that are easy to develop and latter  change.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Structured design techniques help developers to deal with the size and complexity of programs.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Analysts create instructions for the developers about how code should be written and how pieces of code should fit together to form a program.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is important for two reasons: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 pre-existing code, if any, needs to be understood, organized and pieced together.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is still common for the project team to have to write some code and produce original programs that support the application logic of the system.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STRATEGY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Each design description writer may have a different view of what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are considered the essential aspects of a software design. 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recommended organization of the SDD into separate design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views to facilitate information access and assimilation is given in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next table.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 Description Organization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1751614"/>
              </p:ext>
            </p:extLst>
          </p:nvPr>
        </p:nvGraphicFramePr>
        <p:xfrm>
          <a:off x="381000" y="228600"/>
          <a:ext cx="8229600" cy="5943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Entity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Partition of the system into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entities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Identification, type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purpose, function,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Subordinate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Hierarchical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diagram,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natural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Dependency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 of relationships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among entities of system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Identification, type,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purpose, dependencies,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chart, data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flow diagrams,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 diagrams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of everything a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designer,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function, 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files,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tables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</a:p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 of the internal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details of an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Identification, Processing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Flow charts, PDL etc.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Multiple-Choice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Choose the option that does not define Function Oriented Software Design.</a:t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a) It consists of module definitions</a:t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b) Modules represent data abstraction</a:t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c) Modules support functional abstraction</a:t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d) None of the mentioned</a:t>
            </a:r>
          </a:p>
          <a:p>
            <a:pPr marL="624078" indent="-514350">
              <a:buAutoNum type="arabicPeriod"/>
            </a:pPr>
            <a:endParaRPr lang="en-US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Which of the following is a complementary approach to function-oriented approach ?</a:t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a) Object oriented analysis</a:t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b) Object oriented design</a:t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c) Structured approach</a:t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d) Both Object oriented analysis and design</a:t>
            </a: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6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6388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3. Function-oriented design techniques starts with functional requirements specified in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a) SDD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b) SRS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c) All of the mentioned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d) None of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mentioned</a:t>
            </a:r>
          </a:p>
          <a:p>
            <a:pPr marL="109728" indent="0"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4. Structured Analysis is based on the principles of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a) Top-down decomposition approach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b) Divide and conquer principle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c) Graphical representation of results using DFDs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d) All of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mentioned</a:t>
            </a:r>
          </a:p>
          <a:p>
            <a:pPr marL="109728" indent="0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5. Which of the following is/are true with respect to functions ?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a) A function such as “search-book” is represented using a circle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b) Functions represent some activity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c) Function symbol is known as a process symbol or a bubble in DFD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d) All of the mentioned</a:t>
            </a:r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Multiple-Choice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6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</a:t>
            </a:r>
          </a:p>
          <a:p>
            <a:r>
              <a:rPr lang="en-US" dirty="0" smtClean="0"/>
              <a:t>2. d</a:t>
            </a:r>
          </a:p>
          <a:p>
            <a:r>
              <a:rPr lang="en-US" dirty="0" smtClean="0"/>
              <a:t>3. b</a:t>
            </a:r>
          </a:p>
          <a:p>
            <a:r>
              <a:rPr lang="en-US" dirty="0" smtClean="0"/>
              <a:t>4. d</a:t>
            </a:r>
          </a:p>
          <a:p>
            <a:r>
              <a:rPr lang="en-US" dirty="0" smtClean="0"/>
              <a:t>5. 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modules are collected together in the form of a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Bottom-Up Design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5257800" cy="30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1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top down design approach starts by</a:t>
            </a:r>
          </a:p>
          <a:p>
            <a:pPr marL="342900" indent="-342900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identifying the major modules of the system,</a:t>
            </a:r>
          </a:p>
          <a:p>
            <a:pPr marL="342900" indent="-342900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decomposing them into their lower level modules and</a:t>
            </a:r>
          </a:p>
          <a:p>
            <a:pPr marL="342900" indent="-342900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iterating until the desired level of detail is achieved. </a:t>
            </a:r>
          </a:p>
          <a:p>
            <a:pPr marL="342900" indent="-342900"/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This is stepwise refinement; starting from an abstract design, in each step the design is refined to a more concrete level, until we reach a level where no more refinement is needed and the design can be implemented directly.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Top-Down Design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For top-down approach to be effective, some bottom approach is essential for the following reasons:</a:t>
            </a:r>
          </a:p>
          <a:p>
            <a:pPr marL="342900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To permit common sub modules.</a:t>
            </a:r>
          </a:p>
          <a:p>
            <a:pPr marL="342900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Near the bottom of the hierarchy, where the intuition is simpler, and the need for bottom-up testing is greater, because there are more number of modules at low levels than high levels.</a:t>
            </a:r>
          </a:p>
          <a:p>
            <a:pPr marL="342900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 the use of pre-written library modules, in particular, reuse of modules.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>
                <a:latin typeface="Times New Roman" pitchFamily="18" charset="0"/>
                <a:cs typeface="Times New Roman" pitchFamily="18" charset="0"/>
              </a:rPr>
              <a:t>Hybrid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Function Oriented design is an approach to software design where the design is decomposed into a set of interacting units where each unit has a clearly defined function. Thus, system is designed from a functional viewpoint.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We continue the refinement of each module until we reach the statement level of our programming language. 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ORIENTED DESIGN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72000"/>
            <a:ext cx="4953000" cy="181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9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37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that point, we can describe the structure of our program as a tree of refinement as in design top-down Structure.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If a program is created top-down, the modules become very specialized. As one can easily see in top down design structure, each module is used by at most one other module, its parent. For a module, however, we must require that several other modules as in design reusable structure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95800"/>
            <a:ext cx="3981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5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Design notations are be used </a:t>
            </a:r>
          </a:p>
          <a:p>
            <a:pPr marL="342900" indent="-342900"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during the process of design and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represent design or design decisions.</a:t>
            </a:r>
          </a:p>
          <a:p>
            <a:pPr marL="342900" indent="-342900" algn="just"/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For a function oriented design, the design can be represented</a:t>
            </a:r>
          </a:p>
          <a:p>
            <a:pPr marL="0" indent="0" algn="just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graphically or mathematically by the following: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Data flow diagrams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Data Dictionaries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Structure Charts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 Notations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7639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It partition a system into black boxes. </a:t>
            </a:r>
          </a:p>
          <a:p>
            <a:pPr marL="342900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 black box means that functionality is known to the user without the knowledge of internal design.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Structure Chart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2" y="2667000"/>
            <a:ext cx="632618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0" y="5181600"/>
            <a:ext cx="563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Hierarchal form of structural chart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4bb59217fb72bb57721af30a647a3aff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b73010beff06fddc858dcce84d6d165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E6B9DB-AC46-42BD-8A11-402C841C3241}"/>
</file>

<file path=customXml/itemProps2.xml><?xml version="1.0" encoding="utf-8"?>
<ds:datastoreItem xmlns:ds="http://schemas.openxmlformats.org/officeDocument/2006/customXml" ds:itemID="{E1541C9C-3AE1-41BD-8BC8-6F3F85390989}"/>
</file>

<file path=customXml/itemProps3.xml><?xml version="1.0" encoding="utf-8"?>
<ds:datastoreItem xmlns:ds="http://schemas.openxmlformats.org/officeDocument/2006/customXml" ds:itemID="{1750C305-974F-4BE3-A5FE-42BBEDA0F505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846</TotalTime>
  <Words>1216</Words>
  <Application>Microsoft Office PowerPoint</Application>
  <PresentationFormat>On-screen Show (4:3)</PresentationFormat>
  <Paragraphs>182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FUNCTION ORIENTED DESIGN</vt:lpstr>
      <vt:lpstr>DESIGN STRATEGY  </vt:lpstr>
      <vt:lpstr>Bottom-Up Design </vt:lpstr>
      <vt:lpstr>Top-Down Design </vt:lpstr>
      <vt:lpstr>Hybrid Design </vt:lpstr>
      <vt:lpstr>FUNCTION ORIENTED DESIGN </vt:lpstr>
      <vt:lpstr>PowerPoint Presentation</vt:lpstr>
      <vt:lpstr>Design Notations </vt:lpstr>
      <vt:lpstr>Structure Chart </vt:lpstr>
      <vt:lpstr>Design Notations-Structure chart notations</vt:lpstr>
      <vt:lpstr>PowerPoint Presentation</vt:lpstr>
      <vt:lpstr>Transaction-centered structure</vt:lpstr>
      <vt:lpstr>Pseudocode </vt:lpstr>
      <vt:lpstr>Functional Procedure Layers </vt:lpstr>
      <vt:lpstr>Functional Procedure Layers </vt:lpstr>
      <vt:lpstr>Functional Procedure Layers </vt:lpstr>
      <vt:lpstr>Software Design- Definitions </vt:lpstr>
      <vt:lpstr>Purpose of an SDD </vt:lpstr>
      <vt:lpstr>PowerPoint Presentation</vt:lpstr>
      <vt:lpstr>Design Description Organization </vt:lpstr>
      <vt:lpstr>PowerPoint Presentation</vt:lpstr>
      <vt:lpstr>Multiple-Choice Questions</vt:lpstr>
      <vt:lpstr>Multiple-Choice Questions</vt:lpstr>
      <vt:lpstr>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</dc:creator>
  <cp:lastModifiedBy>Windows User</cp:lastModifiedBy>
  <cp:revision>10</cp:revision>
  <dcterms:created xsi:type="dcterms:W3CDTF">2020-07-01T12:31:47Z</dcterms:created>
  <dcterms:modified xsi:type="dcterms:W3CDTF">2020-07-30T12:55:04Z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