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4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C9D3-BFC0-4804-8E95-1AB90D6FA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B6901-2F4C-4DF2-A360-DBFB933F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A7D8-0687-4B2A-96FD-EC556B32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D597-76F1-45B0-A497-24A901D6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AF9D-EE32-46DA-9827-141AFE28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0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6CA8-1924-4362-9E53-C432487E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43D7-4950-4DC7-9B47-4B677120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AADD-9376-41D3-BF89-48512163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160E-51FD-4538-A005-1EBA86BA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7F1A-A530-4CBB-B59F-252C86A2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CFAD-F429-4D9A-ACBC-8838C32E9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C51B7-7D8C-4353-93C1-9BBB9F47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C0D8A-2DA0-435B-B62C-2C75AD41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2C94-CDC9-4F16-8CC5-E706C2B0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BD9D-031C-4BED-8BC6-2E6FC1A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07DC-F71D-44B2-9D90-C63BD0EC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F035-C0CE-476C-8A5D-3C65445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6BE5-FC9B-47E8-86CA-02762190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2AA6-BD50-431A-97E8-6C84F5A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1E4C-C373-4A65-A0BD-AF0E5AE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9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226D-4B02-4CA9-8753-4BF8B730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A5E3-4EA1-4D49-BDA4-EAA98A05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A193-4046-4A12-83F5-B2D372EE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CB81-FBC9-4B3A-870C-472CE0C3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DB2A-A091-440B-84EF-D0F24016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305E-C53A-40BB-921B-CF4EF0C4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8669-6455-44D1-B1F7-005A6BFE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6E837-DB55-4055-9298-9B72ED00F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CFF7-EDA2-4C72-B67E-C12A5368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61A1F-A295-4308-9873-3F724270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DE4F-86DA-42AE-A730-F49ECDC8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6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5A1D-36AF-4E0F-B233-99893126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621C-6B2F-49B6-B4A3-18617113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B5E4-7B53-4B70-BEDD-CDC2012B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8AE58-5FB4-420D-B921-498729DE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FD1C4-C123-4BC2-BA94-5FCA697B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C7A85-4031-497D-879E-8A47AB7D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3784A-A4E3-4476-977E-1541D488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DED57-2B59-4641-A8DE-8A2846C9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81F3-CB66-42EC-B972-37593589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28169-F19A-4929-B131-0F46AAAA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4C76-6F0D-461B-A9E1-208E10F6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4985-6D94-43D3-ABEC-56452B9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52558-7586-4CAB-B217-8E022EB1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02F9D-1920-4A78-B682-A70418BD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C1CA8-1A5A-4197-ADB7-955DECF5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9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1373-09AB-464A-ADC0-173E58C8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5ECA-B8D4-447E-8885-2B189803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159D-76A0-46BC-A658-45B69DE5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A287-11CE-4388-8E61-6E69FE9E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59BF-727B-4069-A8CB-0733669F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96A3D-65E9-4DAD-8781-DD1E1E36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0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64AC-D508-4F5B-9213-8028C693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9D88-22D5-449F-B69D-1C982B715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C2CC7-24F4-4EB0-98E6-573603FB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2361-AC54-4870-8081-BA65F174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11DD-DE5D-44BD-8610-2FDC412B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9B5A-1E62-47B0-8102-3992F0FB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5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AB980-2F38-4456-8304-8633BF7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0BD20-493F-40F5-AFED-86B5B086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9E7C-8E26-4937-AE9B-34D229538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28B5-D285-43AE-B23F-EB8A2121A527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7D21-AB49-44CA-A7EB-AEFCFB4F3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9550-79EA-44E6-822C-261C5C6EF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DD97-D756-495C-9A2B-04444717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6626-DA36-45E7-A280-D3A3DFC0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385"/>
            <a:ext cx="9144000" cy="89681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CF83-5AC8-429E-9047-63A20F13D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603" y="1913205"/>
            <a:ext cx="9711397" cy="4241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Metrics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A2488-FEDC-411E-9CB4-C5CFC690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717452"/>
            <a:ext cx="9143999" cy="4754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27E98-AB4F-4241-86FC-C59542FD7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10676-45EE-4F57-9227-9AC77BA64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710288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43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67C0C-0459-42E8-8912-2FAECDDC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633045"/>
            <a:ext cx="10269416" cy="57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B2254-EB15-4A28-AA74-63F84BD50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2541"/>
            <a:ext cx="9144000" cy="1125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DB6A-4872-4A10-9DC7-330213CD8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8579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006C7-1378-4CC6-A6F0-7662CA0F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534572"/>
            <a:ext cx="10480431" cy="5482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18457-5AAB-471B-B203-1A76DABFE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07963"/>
            <a:ext cx="9144000" cy="40796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595A9-B5D2-4B53-8C41-241E833B0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92705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6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3AE0-69CB-443A-811B-A5EFEBF4F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219"/>
            <a:ext cx="9144000" cy="829993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 Oriented Metrics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4A4F3-FC3A-4948-88B4-D5A86DDB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06" y="1390649"/>
            <a:ext cx="10217832" cy="52141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A12985-7F7E-40F6-A65A-87DEEDB7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717451" y="7132320"/>
            <a:ext cx="10649243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5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6A2677-E9B7-41EA-9623-65F61707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636563"/>
            <a:ext cx="10480431" cy="53351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FEE89-80B7-4BF1-8591-38A4B9B15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15FC-4C27-4D4B-ADCA-E9D760E79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12280"/>
            <a:ext cx="9144000" cy="8792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80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310-8445-4D3A-A675-8DE62E1EE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625"/>
            <a:ext cx="9144000" cy="75965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1068-D4DA-43CF-AE67-D0538AC3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2025"/>
            <a:ext cx="10705513" cy="49307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Q-1.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object oriented metrics? 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Q-2. What is the importance of metrics in object oriented software development ?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Q-3. What is the significance of use case metrics? Is it really important to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such   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Q-4. Define the following: RFC, CBO, DAC, TCC, LCC &amp; DIT.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Q-5. Explain terms cohesion and coupling?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D3BF-F43B-49FB-B86E-208C99293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1101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7EEF-72F2-4E15-B655-E18BC5F8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9643"/>
            <a:ext cx="9144000" cy="2838157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ADEA-C9E1-4BA7-A66C-6D402C414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984739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Metrics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8E0E5-3A15-4CA4-A457-A37EC157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4" y="1280160"/>
            <a:ext cx="10086535" cy="54266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36C4897-656B-4F6A-9DB2-632F7C1CF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033845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74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57CF-C2D7-462D-BF6A-CFCB87CD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06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09A5-1494-4045-A254-135A210C1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45122-75CD-42F1-B745-24419325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506437"/>
            <a:ext cx="10353821" cy="48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9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090D-DD6F-4484-B01A-112AB041A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55077"/>
            <a:ext cx="9144000" cy="4360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C5494-D363-4DBD-8233-872A67D34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" y="861645"/>
            <a:ext cx="10311619" cy="5141744"/>
          </a:xfrm>
        </p:spPr>
        <p:txBody>
          <a:bodyPr>
            <a:norm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Measuring on class level</a:t>
            </a:r>
          </a:p>
          <a:p>
            <a:pPr algn="l"/>
            <a:r>
              <a:rPr lang="en-IN" sz="2800" b="0" i="0" u="none" strike="noStrike" baseline="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coupling</a:t>
            </a:r>
          </a:p>
          <a:p>
            <a:pPr algn="l"/>
            <a:r>
              <a:rPr lang="en-IN" sz="2800" b="0" i="0" u="none" strike="noStrike" baseline="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inheritance</a:t>
            </a:r>
          </a:p>
          <a:p>
            <a:pPr algn="l"/>
            <a:r>
              <a:rPr lang="en-IN" sz="2800" b="0" i="0" u="none" strike="noStrike" baseline="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methods</a:t>
            </a:r>
          </a:p>
          <a:p>
            <a:pPr algn="l"/>
            <a:r>
              <a:rPr lang="en-IN" sz="2800" b="0" i="0" u="none" strike="noStrike" baseline="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attributes</a:t>
            </a:r>
          </a:p>
          <a:p>
            <a:pPr algn="l"/>
            <a:r>
              <a:rPr lang="en-IN" sz="2800" b="0" i="0" u="none" strike="noStrike" baseline="0" dirty="0">
                <a:solidFill>
                  <a:srgbClr val="C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cohesion</a:t>
            </a:r>
          </a:p>
          <a:p>
            <a:pPr algn="l"/>
            <a:endParaRPr lang="en-IN" sz="2800" b="0" i="0" u="none" strike="noStrike" baseline="0" dirty="0">
              <a:solidFill>
                <a:srgbClr val="CD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0" i="0" u="none" strike="noStrike" baseline="0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Measuring on system level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999D3-E2E2-4CE2-907A-1E8A06AC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844062"/>
            <a:ext cx="10227212" cy="4149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98A57-FC1F-45F6-8E97-C38BC754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98949"/>
            <a:ext cx="9144000" cy="3989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6AB20-5DAE-45E1-8377-F93BB901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302326"/>
            <a:ext cx="9144000" cy="9847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8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FEF2E-1F3E-4460-B08F-62CD9449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815926"/>
            <a:ext cx="10156873" cy="5247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D83E8-FDA0-4391-9D03-A9E4032C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6609"/>
            <a:ext cx="9144000" cy="32355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D7EE-A9F4-414D-80C1-02771B7EA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13342"/>
            <a:ext cx="9144000" cy="14771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7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F9EDB-8A91-4475-A639-61EAD4BE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759655"/>
            <a:ext cx="10705513" cy="4107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341F4-1020-4034-A2C9-997AA6C26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09489"/>
            <a:ext cx="9144000" cy="1406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9607-8404-4609-B2C2-AC6926AFE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978768"/>
            <a:ext cx="9144000" cy="63304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87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B2165F-18FC-48E8-816E-C85A3D53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829994"/>
            <a:ext cx="10508566" cy="5036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C5530E-AE16-4C01-BBC4-31C10750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4317"/>
            <a:ext cx="9144000" cy="10550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1ADB6-8533-4EAF-A6BE-88D4750B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970539"/>
            <a:ext cx="9144000" cy="5626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6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FA2E8-CB0C-4B6E-B3E9-10327D94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3" y="731520"/>
            <a:ext cx="10564837" cy="5511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352AC-CDFA-4FAD-868F-69AE1AC5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B86C5-4E97-4DA6-8037-7AE446CC4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12280"/>
            <a:ext cx="9144000" cy="4572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79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6FDC19-95C0-4FCC-82A4-B4AC6B6B9772}"/>
</file>

<file path=customXml/itemProps2.xml><?xml version="1.0" encoding="utf-8"?>
<ds:datastoreItem xmlns:ds="http://schemas.openxmlformats.org/officeDocument/2006/customXml" ds:itemID="{91FD503E-51BF-4E0C-9A07-B43A6CD2CF27}"/>
</file>

<file path=customXml/itemProps3.xml><?xml version="1.0" encoding="utf-8"?>
<ds:datastoreItem xmlns:ds="http://schemas.openxmlformats.org/officeDocument/2006/customXml" ds:itemID="{CC300FA0-12FC-4EA3-B973-27408368A704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CONTENTS</vt:lpstr>
      <vt:lpstr>Object Oriented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 Oriented Metrics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Dhiraj Middha</dc:creator>
  <cp:lastModifiedBy>Dhiraj Middha</cp:lastModifiedBy>
  <cp:revision>6</cp:revision>
  <dcterms:created xsi:type="dcterms:W3CDTF">2020-07-31T13:27:49Z</dcterms:created>
  <dcterms:modified xsi:type="dcterms:W3CDTF">2020-07-31T18:24:34Z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