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0330C-304D-416A-AD36-8C222D39390E}" v="47" dt="2024-06-07T19:25:40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rham" userId="88b58f320616a18c" providerId="LiveId" clId="{3010330C-304D-416A-AD36-8C222D39390E}"/>
    <pc:docChg chg="undo custSel addSld delSld modSld">
      <pc:chgData name="Syed Arham" userId="88b58f320616a18c" providerId="LiveId" clId="{3010330C-304D-416A-AD36-8C222D39390E}" dt="2024-06-07T19:25:43.999" v="306" actId="14100"/>
      <pc:docMkLst>
        <pc:docMk/>
      </pc:docMkLst>
      <pc:sldChg chg="add del">
        <pc:chgData name="Syed Arham" userId="88b58f320616a18c" providerId="LiveId" clId="{3010330C-304D-416A-AD36-8C222D39390E}" dt="2024-06-07T07:40:50.038" v="185" actId="47"/>
        <pc:sldMkLst>
          <pc:docMk/>
          <pc:sldMk cId="2900844687" sldId="257"/>
        </pc:sldMkLst>
      </pc:sldChg>
      <pc:sldChg chg="addSp delSp modSp mod">
        <pc:chgData name="Syed Arham" userId="88b58f320616a18c" providerId="LiveId" clId="{3010330C-304D-416A-AD36-8C222D39390E}" dt="2024-06-07T07:38:30.097" v="184" actId="20577"/>
        <pc:sldMkLst>
          <pc:docMk/>
          <pc:sldMk cId="1117455132" sldId="258"/>
        </pc:sldMkLst>
        <pc:spChg chg="mod">
          <ac:chgData name="Syed Arham" userId="88b58f320616a18c" providerId="LiveId" clId="{3010330C-304D-416A-AD36-8C222D39390E}" dt="2024-06-07T07:22:28.628" v="20"/>
          <ac:spMkLst>
            <pc:docMk/>
            <pc:sldMk cId="1117455132" sldId="258"/>
            <ac:spMk id="2" creationId="{955E909C-780E-150B-3609-BAEF2B8790E2}"/>
          </ac:spMkLst>
        </pc:spChg>
        <pc:spChg chg="add del mod">
          <ac:chgData name="Syed Arham" userId="88b58f320616a18c" providerId="LiveId" clId="{3010330C-304D-416A-AD36-8C222D39390E}" dt="2024-06-07T07:38:06.748" v="179" actId="12084"/>
          <ac:spMkLst>
            <pc:docMk/>
            <pc:sldMk cId="1117455132" sldId="258"/>
            <ac:spMk id="3" creationId="{724842E4-9EBB-1CDB-FB25-05367CB5ED13}"/>
          </ac:spMkLst>
        </pc:spChg>
        <pc:spChg chg="add">
          <ac:chgData name="Syed Arham" userId="88b58f320616a18c" providerId="LiveId" clId="{3010330C-304D-416A-AD36-8C222D39390E}" dt="2024-06-07T07:28:28.556" v="119"/>
          <ac:spMkLst>
            <pc:docMk/>
            <pc:sldMk cId="1117455132" sldId="258"/>
            <ac:spMk id="4" creationId="{4AE8181B-A625-CC1F-64FF-43D8A6BF7C4A}"/>
          </ac:spMkLst>
        </pc:spChg>
        <pc:graphicFrameChg chg="add mod">
          <ac:chgData name="Syed Arham" userId="88b58f320616a18c" providerId="LiveId" clId="{3010330C-304D-416A-AD36-8C222D39390E}" dt="2024-06-07T07:30:11.778" v="130" actId="12084"/>
          <ac:graphicFrameMkLst>
            <pc:docMk/>
            <pc:sldMk cId="1117455132" sldId="258"/>
            <ac:graphicFrameMk id="5" creationId="{DE2C74B5-3B4A-571E-4B78-756BB13C503D}"/>
          </ac:graphicFrameMkLst>
        </pc:graphicFrameChg>
        <pc:graphicFrameChg chg="add mod">
          <ac:chgData name="Syed Arham" userId="88b58f320616a18c" providerId="LiveId" clId="{3010330C-304D-416A-AD36-8C222D39390E}" dt="2024-06-07T07:31:24.205" v="142" actId="12084"/>
          <ac:graphicFrameMkLst>
            <pc:docMk/>
            <pc:sldMk cId="1117455132" sldId="258"/>
            <ac:graphicFrameMk id="6" creationId="{4F883834-C220-A53F-FF19-FF60538A3750}"/>
          </ac:graphicFrameMkLst>
        </pc:graphicFrameChg>
        <pc:graphicFrameChg chg="add mod">
          <ac:chgData name="Syed Arham" userId="88b58f320616a18c" providerId="LiveId" clId="{3010330C-304D-416A-AD36-8C222D39390E}" dt="2024-06-07T07:37:14.859" v="152" actId="12084"/>
          <ac:graphicFrameMkLst>
            <pc:docMk/>
            <pc:sldMk cId="1117455132" sldId="258"/>
            <ac:graphicFrameMk id="7" creationId="{67CD2BA0-2E9F-39DE-BEC0-9E9648D0A9B5}"/>
          </ac:graphicFrameMkLst>
        </pc:graphicFrameChg>
        <pc:graphicFrameChg chg="add mod">
          <ac:chgData name="Syed Arham" userId="88b58f320616a18c" providerId="LiveId" clId="{3010330C-304D-416A-AD36-8C222D39390E}" dt="2024-06-07T07:38:30.097" v="184" actId="20577"/>
          <ac:graphicFrameMkLst>
            <pc:docMk/>
            <pc:sldMk cId="1117455132" sldId="258"/>
            <ac:graphicFrameMk id="8" creationId="{74987671-4040-E731-4ABC-3EC71C0C12C4}"/>
          </ac:graphicFrameMkLst>
        </pc:graphicFrameChg>
      </pc:sldChg>
      <pc:sldChg chg="addSp delSp modSp mod">
        <pc:chgData name="Syed Arham" userId="88b58f320616a18c" providerId="LiveId" clId="{3010330C-304D-416A-AD36-8C222D39390E}" dt="2024-06-07T19:25:13.887" v="301"/>
        <pc:sldMkLst>
          <pc:docMk/>
          <pc:sldMk cId="3401335601" sldId="263"/>
        </pc:sldMkLst>
        <pc:spChg chg="del mod">
          <ac:chgData name="Syed Arham" userId="88b58f320616a18c" providerId="LiveId" clId="{3010330C-304D-416A-AD36-8C222D39390E}" dt="2024-06-07T18:17:11.296" v="287" actId="12084"/>
          <ac:spMkLst>
            <pc:docMk/>
            <pc:sldMk cId="3401335601" sldId="263"/>
            <ac:spMk id="3" creationId="{E8A0836E-DCEE-E307-0E75-F42044E99CC4}"/>
          </ac:spMkLst>
        </pc:spChg>
        <pc:spChg chg="add del">
          <ac:chgData name="Syed Arham" userId="88b58f320616a18c" providerId="LiveId" clId="{3010330C-304D-416A-AD36-8C222D39390E}" dt="2024-06-07T19:22:47.169" v="293" actId="12084"/>
          <ac:spMkLst>
            <pc:docMk/>
            <pc:sldMk cId="3401335601" sldId="263"/>
            <ac:spMk id="5" creationId="{B3635724-71C6-0DA8-F411-095ECD8BDCED}"/>
          </ac:spMkLst>
        </pc:spChg>
        <pc:graphicFrameChg chg="add mod">
          <ac:chgData name="Syed Arham" userId="88b58f320616a18c" providerId="LiveId" clId="{3010330C-304D-416A-AD36-8C222D39390E}" dt="2024-06-07T19:25:13.887" v="301"/>
          <ac:graphicFrameMkLst>
            <pc:docMk/>
            <pc:sldMk cId="3401335601" sldId="263"/>
            <ac:graphicFrameMk id="4" creationId="{157CD859-6D18-519F-9B81-923F672214C8}"/>
          </ac:graphicFrameMkLst>
        </pc:graphicFrameChg>
        <pc:graphicFrameChg chg="add mod">
          <ac:chgData name="Syed Arham" userId="88b58f320616a18c" providerId="LiveId" clId="{3010330C-304D-416A-AD36-8C222D39390E}" dt="2024-06-07T19:23:48.851" v="294" actId="1076"/>
          <ac:graphicFrameMkLst>
            <pc:docMk/>
            <pc:sldMk cId="3401335601" sldId="263"/>
            <ac:graphicFrameMk id="6" creationId="{EE263BD0-B3DB-4CA0-BA4C-3B3BBB8AFACE}"/>
          </ac:graphicFrameMkLst>
        </pc:graphicFrameChg>
        <pc:picChg chg="del">
          <ac:chgData name="Syed Arham" userId="88b58f320616a18c" providerId="LiveId" clId="{3010330C-304D-416A-AD36-8C222D39390E}" dt="2024-06-07T08:02:42.799" v="237" actId="478"/>
          <ac:picMkLst>
            <pc:docMk/>
            <pc:sldMk cId="3401335601" sldId="263"/>
            <ac:picMk id="5" creationId="{755D773A-A3B9-CD2A-1794-C97EFB408887}"/>
          </ac:picMkLst>
        </pc:picChg>
        <pc:picChg chg="del">
          <ac:chgData name="Syed Arham" userId="88b58f320616a18c" providerId="LiveId" clId="{3010330C-304D-416A-AD36-8C222D39390E}" dt="2024-06-07T08:02:52.782" v="240" actId="478"/>
          <ac:picMkLst>
            <pc:docMk/>
            <pc:sldMk cId="3401335601" sldId="263"/>
            <ac:picMk id="7" creationId="{D36CBE23-1AD0-3C2C-2EBD-06CED50A4A27}"/>
          </ac:picMkLst>
        </pc:picChg>
        <pc:picChg chg="add mod">
          <ac:chgData name="Syed Arham" userId="88b58f320616a18c" providerId="LiveId" clId="{3010330C-304D-416A-AD36-8C222D39390E}" dt="2024-06-07T18:17:21.681" v="290" actId="1076"/>
          <ac:picMkLst>
            <pc:docMk/>
            <pc:sldMk cId="3401335601" sldId="263"/>
            <ac:picMk id="11" creationId="{947FBF58-871C-A94D-C215-1330BA9FE2EA}"/>
          </ac:picMkLst>
        </pc:picChg>
      </pc:sldChg>
      <pc:sldChg chg="addSp delSp modSp new mod">
        <pc:chgData name="Syed Arham" userId="88b58f320616a18c" providerId="LiveId" clId="{3010330C-304D-416A-AD36-8C222D39390E}" dt="2024-06-07T07:56:19.288" v="236" actId="20577"/>
        <pc:sldMkLst>
          <pc:docMk/>
          <pc:sldMk cId="3937549192" sldId="264"/>
        </pc:sldMkLst>
        <pc:spChg chg="mod">
          <ac:chgData name="Syed Arham" userId="88b58f320616a18c" providerId="LiveId" clId="{3010330C-304D-416A-AD36-8C222D39390E}" dt="2024-06-07T07:48:51.802" v="186"/>
          <ac:spMkLst>
            <pc:docMk/>
            <pc:sldMk cId="3937549192" sldId="264"/>
            <ac:spMk id="2" creationId="{A6AF7355-5B6C-F2CC-E7DE-E359A42A40B3}"/>
          </ac:spMkLst>
        </pc:spChg>
        <pc:spChg chg="del mod">
          <ac:chgData name="Syed Arham" userId="88b58f320616a18c" providerId="LiveId" clId="{3010330C-304D-416A-AD36-8C222D39390E}" dt="2024-06-07T07:56:14.524" v="234" actId="12084"/>
          <ac:spMkLst>
            <pc:docMk/>
            <pc:sldMk cId="3937549192" sldId="264"/>
            <ac:spMk id="3" creationId="{76A8ED35-1F40-4C76-558F-B965D1B5D532}"/>
          </ac:spMkLst>
        </pc:spChg>
        <pc:spChg chg="add">
          <ac:chgData name="Syed Arham" userId="88b58f320616a18c" providerId="LiveId" clId="{3010330C-304D-416A-AD36-8C222D39390E}" dt="2024-06-07T07:54:04.735" v="219"/>
          <ac:spMkLst>
            <pc:docMk/>
            <pc:sldMk cId="3937549192" sldId="264"/>
            <ac:spMk id="4" creationId="{3EC286A7-CADE-8A63-A259-EF346A0FA7DC}"/>
          </ac:spMkLst>
        </pc:spChg>
        <pc:graphicFrameChg chg="add mod">
          <ac:chgData name="Syed Arham" userId="88b58f320616a18c" providerId="LiveId" clId="{3010330C-304D-416A-AD36-8C222D39390E}" dt="2024-06-07T07:56:19.288" v="236" actId="20577"/>
          <ac:graphicFrameMkLst>
            <pc:docMk/>
            <pc:sldMk cId="3937549192" sldId="264"/>
            <ac:graphicFrameMk id="5" creationId="{B6EF0B0E-E395-8AC8-4B32-10A250C7E105}"/>
          </ac:graphicFrameMkLst>
        </pc:graphicFrameChg>
      </pc:sldChg>
      <pc:sldChg chg="addSp delSp modSp new mod">
        <pc:chgData name="Syed Arham" userId="88b58f320616a18c" providerId="LiveId" clId="{3010330C-304D-416A-AD36-8C222D39390E}" dt="2024-06-07T19:25:43.999" v="306" actId="14100"/>
        <pc:sldMkLst>
          <pc:docMk/>
          <pc:sldMk cId="4129840161" sldId="265"/>
        </pc:sldMkLst>
        <pc:spChg chg="del mod">
          <ac:chgData name="Syed Arham" userId="88b58f320616a18c" providerId="LiveId" clId="{3010330C-304D-416A-AD36-8C222D39390E}" dt="2024-06-07T19:25:40.492" v="305" actId="12084"/>
          <ac:spMkLst>
            <pc:docMk/>
            <pc:sldMk cId="4129840161" sldId="265"/>
            <ac:spMk id="3" creationId="{BE4F7A7B-98D8-628B-2D69-E4CADE602237}"/>
          </ac:spMkLst>
        </pc:spChg>
        <pc:graphicFrameChg chg="add mod">
          <ac:chgData name="Syed Arham" userId="88b58f320616a18c" providerId="LiveId" clId="{3010330C-304D-416A-AD36-8C222D39390E}" dt="2024-06-07T19:25:43.999" v="306" actId="14100"/>
          <ac:graphicFrameMkLst>
            <pc:docMk/>
            <pc:sldMk cId="4129840161" sldId="265"/>
            <ac:graphicFrameMk id="4" creationId="{E7968230-4723-E4E5-6C97-0B7736264D6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8A9CD-8866-4ADE-B395-2C4208C38D0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A03012-ECA2-4F3E-BCB8-0B05DA53430C}">
      <dgm:prSet/>
      <dgm:spPr/>
      <dgm:t>
        <a:bodyPr/>
        <a:lstStyle/>
        <a:p>
          <a:r>
            <a:rPr lang="en-US" b="0" i="0"/>
            <a:t>Data Cleaning: </a:t>
          </a:r>
          <a:endParaRPr lang="en-IN"/>
        </a:p>
      </dgm:t>
    </dgm:pt>
    <dgm:pt modelId="{D1706D56-B946-41EC-948F-D6BFF057B0B4}" type="parTrans" cxnId="{9B3F8A4A-A1DB-4660-B437-8A53930EA75B}">
      <dgm:prSet/>
      <dgm:spPr/>
      <dgm:t>
        <a:bodyPr/>
        <a:lstStyle/>
        <a:p>
          <a:endParaRPr lang="en-IN"/>
        </a:p>
      </dgm:t>
    </dgm:pt>
    <dgm:pt modelId="{471F3E6F-BD37-4BF9-997F-18700078F643}" type="sibTrans" cxnId="{9B3F8A4A-A1DB-4660-B437-8A53930EA75B}">
      <dgm:prSet/>
      <dgm:spPr/>
      <dgm:t>
        <a:bodyPr/>
        <a:lstStyle/>
        <a:p>
          <a:endParaRPr lang="en-IN"/>
        </a:p>
      </dgm:t>
    </dgm:pt>
    <dgm:pt modelId="{35ED57E9-BB13-4EB7-8DB4-1DC2E6066663}">
      <dgm:prSet/>
      <dgm:spPr/>
      <dgm:t>
        <a:bodyPr/>
        <a:lstStyle/>
        <a:p>
          <a:r>
            <a:rPr lang="en-US" b="0" i="0" dirty="0"/>
            <a:t>Handling Missing Values: Filled missing values in columns such as CITY, STATE, ZIP, MI, UG_SCHOOL, GRAD_DEGREE, GRAD_CLASS_YEAR, and GRAD_SCHOOL with appropriate defaults (e.g., 'Unknown' or 0).</a:t>
          </a:r>
          <a:endParaRPr lang="en-IN" dirty="0"/>
        </a:p>
      </dgm:t>
    </dgm:pt>
    <dgm:pt modelId="{B767225A-EC2C-4FEA-9725-37DA87D02295}" type="parTrans" cxnId="{2A550587-5812-49BC-8BAC-C53CDD9ED7AA}">
      <dgm:prSet/>
      <dgm:spPr/>
      <dgm:t>
        <a:bodyPr/>
        <a:lstStyle/>
        <a:p>
          <a:endParaRPr lang="en-IN"/>
        </a:p>
      </dgm:t>
    </dgm:pt>
    <dgm:pt modelId="{5DE746D7-CA55-4BC5-A80C-C51D109DD26A}" type="sibTrans" cxnId="{2A550587-5812-49BC-8BAC-C53CDD9ED7AA}">
      <dgm:prSet/>
      <dgm:spPr/>
      <dgm:t>
        <a:bodyPr/>
        <a:lstStyle/>
        <a:p>
          <a:endParaRPr lang="en-IN"/>
        </a:p>
      </dgm:t>
    </dgm:pt>
    <dgm:pt modelId="{954DEDCC-9D26-41E8-9F45-B164AAE4D52D}">
      <dgm:prSet/>
      <dgm:spPr/>
      <dgm:t>
        <a:bodyPr/>
        <a:lstStyle/>
        <a:p>
          <a:r>
            <a:rPr lang="en-US" b="0" i="0" dirty="0"/>
            <a:t>Cleaning ZIP Codes: Cleaned ZIP codes to keep only the first 5 characters.</a:t>
          </a:r>
          <a:endParaRPr lang="en-IN" dirty="0"/>
        </a:p>
      </dgm:t>
    </dgm:pt>
    <dgm:pt modelId="{3F9C65CA-1C02-4B3B-A56A-BB0FF8E105A4}" type="parTrans" cxnId="{824C687E-71AC-4AF8-A84C-1CEE97719DB5}">
      <dgm:prSet/>
      <dgm:spPr/>
      <dgm:t>
        <a:bodyPr/>
        <a:lstStyle/>
        <a:p>
          <a:endParaRPr lang="en-IN"/>
        </a:p>
      </dgm:t>
    </dgm:pt>
    <dgm:pt modelId="{BE9AE081-7AD4-4B11-8A1C-97E418363012}" type="sibTrans" cxnId="{824C687E-71AC-4AF8-A84C-1CEE97719DB5}">
      <dgm:prSet/>
      <dgm:spPr/>
      <dgm:t>
        <a:bodyPr/>
        <a:lstStyle/>
        <a:p>
          <a:endParaRPr lang="en-IN"/>
        </a:p>
      </dgm:t>
    </dgm:pt>
    <dgm:pt modelId="{5ECB3ED3-61F6-469B-8267-A43A9781B512}">
      <dgm:prSet/>
      <dgm:spPr/>
      <dgm:t>
        <a:bodyPr/>
        <a:lstStyle/>
        <a:p>
          <a:r>
            <a:rPr lang="en-US" b="0" i="0"/>
            <a:t>Feature Engineering:</a:t>
          </a:r>
          <a:endParaRPr lang="en-IN"/>
        </a:p>
      </dgm:t>
    </dgm:pt>
    <dgm:pt modelId="{47AB1897-A8C7-4C4F-8C09-F712D91FC246}" type="parTrans" cxnId="{CE957DAA-96EE-40F9-8068-B19E7F812E02}">
      <dgm:prSet/>
      <dgm:spPr/>
      <dgm:t>
        <a:bodyPr/>
        <a:lstStyle/>
        <a:p>
          <a:endParaRPr lang="en-IN"/>
        </a:p>
      </dgm:t>
    </dgm:pt>
    <dgm:pt modelId="{C30B39CD-0C27-4EED-8F33-69A1FE82CB03}" type="sibTrans" cxnId="{CE957DAA-96EE-40F9-8068-B19E7F812E02}">
      <dgm:prSet/>
      <dgm:spPr/>
      <dgm:t>
        <a:bodyPr/>
        <a:lstStyle/>
        <a:p>
          <a:endParaRPr lang="en-IN"/>
        </a:p>
      </dgm:t>
    </dgm:pt>
    <dgm:pt modelId="{3F9D0928-C4B3-426C-8DE8-2E2FEA04D544}">
      <dgm:prSet/>
      <dgm:spPr/>
      <dgm:t>
        <a:bodyPr/>
        <a:lstStyle/>
        <a:p>
          <a:r>
            <a:rPr lang="en-US" b="0" i="0" dirty="0"/>
            <a:t>Added 'IS_DONOR' column to indicate if an alumni made any donation.</a:t>
          </a:r>
          <a:endParaRPr lang="en-IN" dirty="0"/>
        </a:p>
      </dgm:t>
    </dgm:pt>
    <dgm:pt modelId="{F8B845AD-FBEE-48CF-AFD7-63F8D0DD428C}" type="parTrans" cxnId="{7087D018-83A1-4D41-98D2-0B21DB804C70}">
      <dgm:prSet/>
      <dgm:spPr/>
      <dgm:t>
        <a:bodyPr/>
        <a:lstStyle/>
        <a:p>
          <a:endParaRPr lang="en-IN"/>
        </a:p>
      </dgm:t>
    </dgm:pt>
    <dgm:pt modelId="{61D86EB6-9A29-46C7-B7E8-07FBD8DBE87C}" type="sibTrans" cxnId="{7087D018-83A1-4D41-98D2-0B21DB804C70}">
      <dgm:prSet/>
      <dgm:spPr/>
      <dgm:t>
        <a:bodyPr/>
        <a:lstStyle/>
        <a:p>
          <a:endParaRPr lang="en-IN"/>
        </a:p>
      </dgm:t>
    </dgm:pt>
    <dgm:pt modelId="{A62DED7E-1CC2-4ECB-ABC7-B4BAB0376EE3}">
      <dgm:prSet/>
      <dgm:spPr/>
      <dgm:t>
        <a:bodyPr/>
        <a:lstStyle/>
        <a:p>
          <a:r>
            <a:rPr lang="en-US" b="0" i="0"/>
            <a:t>Added 'MI_PROVIDED' column to indicate if a middle initial was provided.</a:t>
          </a:r>
          <a:endParaRPr lang="en-IN"/>
        </a:p>
      </dgm:t>
    </dgm:pt>
    <dgm:pt modelId="{4766B55D-3839-4E3C-9D8E-6C0B7953EC7A}" type="parTrans" cxnId="{CA5CD5DB-2931-4A0C-9E7C-AADA7EDD6C9F}">
      <dgm:prSet/>
      <dgm:spPr/>
      <dgm:t>
        <a:bodyPr/>
        <a:lstStyle/>
        <a:p>
          <a:endParaRPr lang="en-IN"/>
        </a:p>
      </dgm:t>
    </dgm:pt>
    <dgm:pt modelId="{C5C2BCA3-6F5F-4E0C-992A-143A11D41A47}" type="sibTrans" cxnId="{CA5CD5DB-2931-4A0C-9E7C-AADA7EDD6C9F}">
      <dgm:prSet/>
      <dgm:spPr/>
      <dgm:t>
        <a:bodyPr/>
        <a:lstStyle/>
        <a:p>
          <a:endParaRPr lang="en-IN"/>
        </a:p>
      </dgm:t>
    </dgm:pt>
    <dgm:pt modelId="{3CBBD23F-2642-40E1-8252-85AE1CDC98C6}">
      <dgm:prSet/>
      <dgm:spPr/>
      <dgm:t>
        <a:bodyPr/>
        <a:lstStyle/>
        <a:p>
          <a:r>
            <a:rPr lang="en-US" b="0" i="0"/>
            <a:t>Encoding Categorical Variables:</a:t>
          </a:r>
          <a:endParaRPr lang="en-IN"/>
        </a:p>
      </dgm:t>
    </dgm:pt>
    <dgm:pt modelId="{8309E7A1-F38E-4B58-AAE5-27A9F05C5190}" type="parTrans" cxnId="{323117F8-E9AA-4690-9550-5C039FBED836}">
      <dgm:prSet/>
      <dgm:spPr/>
      <dgm:t>
        <a:bodyPr/>
        <a:lstStyle/>
        <a:p>
          <a:endParaRPr lang="en-IN"/>
        </a:p>
      </dgm:t>
    </dgm:pt>
    <dgm:pt modelId="{C5BD65AD-16C6-4191-9287-4C0ED68264E6}" type="sibTrans" cxnId="{323117F8-E9AA-4690-9550-5C039FBED836}">
      <dgm:prSet/>
      <dgm:spPr/>
      <dgm:t>
        <a:bodyPr/>
        <a:lstStyle/>
        <a:p>
          <a:endParaRPr lang="en-IN"/>
        </a:p>
      </dgm:t>
    </dgm:pt>
    <dgm:pt modelId="{1865A8FF-7061-4C39-A673-47851F442FC0}">
      <dgm:prSet/>
      <dgm:spPr/>
      <dgm:t>
        <a:bodyPr/>
        <a:lstStyle/>
        <a:p>
          <a:r>
            <a:rPr lang="en-US" b="0" i="0"/>
            <a:t>Converted 'GENDER' to numeric (1 for Male, 0 for Female).</a:t>
          </a:r>
          <a:endParaRPr lang="en-IN"/>
        </a:p>
      </dgm:t>
    </dgm:pt>
    <dgm:pt modelId="{953912BC-B04A-492B-A8BD-792EFC037BDD}" type="parTrans" cxnId="{6745A435-0AD5-4E68-A1D5-C8F008BAE477}">
      <dgm:prSet/>
      <dgm:spPr/>
      <dgm:t>
        <a:bodyPr/>
        <a:lstStyle/>
        <a:p>
          <a:endParaRPr lang="en-IN"/>
        </a:p>
      </dgm:t>
    </dgm:pt>
    <dgm:pt modelId="{F2E85E81-9E5C-47BD-8DC5-A1BE13EF9D0E}" type="sibTrans" cxnId="{6745A435-0AD5-4E68-A1D5-C8F008BAE477}">
      <dgm:prSet/>
      <dgm:spPr/>
      <dgm:t>
        <a:bodyPr/>
        <a:lstStyle/>
        <a:p>
          <a:endParaRPr lang="en-IN"/>
        </a:p>
      </dgm:t>
    </dgm:pt>
    <dgm:pt modelId="{2F5CD17C-5CD3-4E08-B7A2-7C2459B8FF8D}">
      <dgm:prSet/>
      <dgm:spPr/>
      <dgm:t>
        <a:bodyPr/>
        <a:lstStyle/>
        <a:p>
          <a:r>
            <a:rPr lang="en-US" b="0" i="0"/>
            <a:t>Converted 'MARRIED_TO_ALUM' to numeric (1 for Yes, 0 for No).</a:t>
          </a:r>
          <a:endParaRPr lang="en-IN"/>
        </a:p>
      </dgm:t>
    </dgm:pt>
    <dgm:pt modelId="{2CEF1A3A-1A72-46C5-996F-D5303978F618}" type="parTrans" cxnId="{3F7262E5-BB02-4C62-AD8A-9100DEA74E90}">
      <dgm:prSet/>
      <dgm:spPr/>
      <dgm:t>
        <a:bodyPr/>
        <a:lstStyle/>
        <a:p>
          <a:endParaRPr lang="en-IN"/>
        </a:p>
      </dgm:t>
    </dgm:pt>
    <dgm:pt modelId="{466BB9FD-E2DB-4110-A7E7-DA23CB30730C}" type="sibTrans" cxnId="{3F7262E5-BB02-4C62-AD8A-9100DEA74E90}">
      <dgm:prSet/>
      <dgm:spPr/>
      <dgm:t>
        <a:bodyPr/>
        <a:lstStyle/>
        <a:p>
          <a:endParaRPr lang="en-IN"/>
        </a:p>
      </dgm:t>
    </dgm:pt>
    <dgm:pt modelId="{56044EAB-1D77-4AEC-9551-6356FE6A7567}">
      <dgm:prSet/>
      <dgm:spPr/>
      <dgm:t>
        <a:bodyPr/>
        <a:lstStyle/>
        <a:p>
          <a:r>
            <a:rPr lang="en-US" b="0" i="0"/>
            <a:t>Applied Label Encoding to 'ALUMNI_TYPE', 'ZIP', and 'CITY' to convert categorical variables to numeric.</a:t>
          </a:r>
          <a:endParaRPr lang="en-IN"/>
        </a:p>
      </dgm:t>
    </dgm:pt>
    <dgm:pt modelId="{281D28C7-1138-4C07-AF4E-F329927449F2}" type="parTrans" cxnId="{27716E46-0D52-45B2-A2E4-BC0F96AF016A}">
      <dgm:prSet/>
      <dgm:spPr/>
      <dgm:t>
        <a:bodyPr/>
        <a:lstStyle/>
        <a:p>
          <a:endParaRPr lang="en-IN"/>
        </a:p>
      </dgm:t>
    </dgm:pt>
    <dgm:pt modelId="{2F935A93-11D8-470D-BDBB-1686EABF1298}" type="sibTrans" cxnId="{27716E46-0D52-45B2-A2E4-BC0F96AF016A}">
      <dgm:prSet/>
      <dgm:spPr/>
      <dgm:t>
        <a:bodyPr/>
        <a:lstStyle/>
        <a:p>
          <a:endParaRPr lang="en-IN"/>
        </a:p>
      </dgm:t>
    </dgm:pt>
    <dgm:pt modelId="{78DEB842-1D41-449E-A0EC-EFD2866F65A7}">
      <dgm:prSet/>
      <dgm:spPr/>
      <dgm:t>
        <a:bodyPr/>
        <a:lstStyle/>
        <a:p>
          <a:r>
            <a:rPr lang="en-IN" b="0" i="0"/>
            <a:t>Data Downsampling: </a:t>
          </a:r>
          <a:endParaRPr lang="en-IN"/>
        </a:p>
      </dgm:t>
    </dgm:pt>
    <dgm:pt modelId="{6C910B53-6E23-4C3E-A893-AC9BC9D7EC94}" type="parTrans" cxnId="{CF6ABB5C-65C7-4516-8E39-A3603B5E0DEB}">
      <dgm:prSet/>
      <dgm:spPr/>
      <dgm:t>
        <a:bodyPr/>
        <a:lstStyle/>
        <a:p>
          <a:endParaRPr lang="en-IN"/>
        </a:p>
      </dgm:t>
    </dgm:pt>
    <dgm:pt modelId="{B728008D-116C-46AD-8984-65BDA7357267}" type="sibTrans" cxnId="{CF6ABB5C-65C7-4516-8E39-A3603B5E0DEB}">
      <dgm:prSet/>
      <dgm:spPr/>
      <dgm:t>
        <a:bodyPr/>
        <a:lstStyle/>
        <a:p>
          <a:endParaRPr lang="en-IN"/>
        </a:p>
      </dgm:t>
    </dgm:pt>
    <dgm:pt modelId="{2FC1965C-67C7-4B68-981A-48D898A7EB8A}">
      <dgm:prSet/>
      <dgm:spPr/>
      <dgm:t>
        <a:bodyPr/>
        <a:lstStyle/>
        <a:p>
          <a:r>
            <a:rPr lang="en-US" b="0" i="0" dirty="0" err="1"/>
            <a:t>Downsampling</a:t>
          </a:r>
          <a:r>
            <a:rPr lang="en-US" b="0" i="0" dirty="0"/>
            <a:t> Majority Class: </a:t>
          </a:r>
          <a:r>
            <a:rPr lang="en-US" b="0" i="0" dirty="0" err="1"/>
            <a:t>Downsampled</a:t>
          </a:r>
          <a:r>
            <a:rPr lang="en-US" b="0" i="0" dirty="0"/>
            <a:t> the majority class (non-donors) to balance the dataset with the minority class (donors).</a:t>
          </a:r>
          <a:endParaRPr lang="en-IN" dirty="0"/>
        </a:p>
      </dgm:t>
    </dgm:pt>
    <dgm:pt modelId="{6A2A8B5F-0CBE-4050-8DD7-2CA6CB309657}" type="parTrans" cxnId="{B0047EAA-C901-45E5-89A6-A9CDE7EB930E}">
      <dgm:prSet/>
      <dgm:spPr/>
      <dgm:t>
        <a:bodyPr/>
        <a:lstStyle/>
        <a:p>
          <a:endParaRPr lang="en-IN"/>
        </a:p>
      </dgm:t>
    </dgm:pt>
    <dgm:pt modelId="{C48B7282-1D05-46DA-A69E-7081CA206F28}" type="sibTrans" cxnId="{B0047EAA-C901-45E5-89A6-A9CDE7EB930E}">
      <dgm:prSet/>
      <dgm:spPr/>
      <dgm:t>
        <a:bodyPr/>
        <a:lstStyle/>
        <a:p>
          <a:endParaRPr lang="en-IN"/>
        </a:p>
      </dgm:t>
    </dgm:pt>
    <dgm:pt modelId="{45101F5E-B904-4306-A193-D9D0D153EA83}" type="pres">
      <dgm:prSet presAssocID="{40E8A9CD-8866-4ADE-B395-2C4208C38D0C}" presName="linearFlow" presStyleCnt="0">
        <dgm:presLayoutVars>
          <dgm:dir/>
          <dgm:animLvl val="lvl"/>
          <dgm:resizeHandles val="exact"/>
        </dgm:presLayoutVars>
      </dgm:prSet>
      <dgm:spPr/>
    </dgm:pt>
    <dgm:pt modelId="{48A0BA51-6812-4755-9D62-01036BF87B85}" type="pres">
      <dgm:prSet presAssocID="{77A03012-ECA2-4F3E-BCB8-0B05DA53430C}" presName="composite" presStyleCnt="0"/>
      <dgm:spPr/>
    </dgm:pt>
    <dgm:pt modelId="{570217B9-8D00-4B48-AFC0-AF10611C3B77}" type="pres">
      <dgm:prSet presAssocID="{77A03012-ECA2-4F3E-BCB8-0B05DA53430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9B8815B-3C14-47BE-B4B6-6EED8B26FC76}" type="pres">
      <dgm:prSet presAssocID="{77A03012-ECA2-4F3E-BCB8-0B05DA53430C}" presName="descendantText" presStyleLbl="alignAcc1" presStyleIdx="0" presStyleCnt="4">
        <dgm:presLayoutVars>
          <dgm:bulletEnabled val="1"/>
        </dgm:presLayoutVars>
      </dgm:prSet>
      <dgm:spPr/>
    </dgm:pt>
    <dgm:pt modelId="{7A0467C5-2C50-4866-9998-569E939B2752}" type="pres">
      <dgm:prSet presAssocID="{471F3E6F-BD37-4BF9-997F-18700078F643}" presName="sp" presStyleCnt="0"/>
      <dgm:spPr/>
    </dgm:pt>
    <dgm:pt modelId="{03DF5F1D-7FC5-4F55-8F4A-64B65E5FD31E}" type="pres">
      <dgm:prSet presAssocID="{5ECB3ED3-61F6-469B-8267-A43A9781B512}" presName="composite" presStyleCnt="0"/>
      <dgm:spPr/>
    </dgm:pt>
    <dgm:pt modelId="{FD9D6A73-FB24-4E93-BDC0-2E58FC90FB08}" type="pres">
      <dgm:prSet presAssocID="{5ECB3ED3-61F6-469B-8267-A43A9781B51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028060B-0500-4BF8-8C4E-32D99892AE3F}" type="pres">
      <dgm:prSet presAssocID="{5ECB3ED3-61F6-469B-8267-A43A9781B512}" presName="descendantText" presStyleLbl="alignAcc1" presStyleIdx="1" presStyleCnt="4">
        <dgm:presLayoutVars>
          <dgm:bulletEnabled val="1"/>
        </dgm:presLayoutVars>
      </dgm:prSet>
      <dgm:spPr/>
    </dgm:pt>
    <dgm:pt modelId="{544026FA-E6A9-4327-99E9-8691287334D5}" type="pres">
      <dgm:prSet presAssocID="{C30B39CD-0C27-4EED-8F33-69A1FE82CB03}" presName="sp" presStyleCnt="0"/>
      <dgm:spPr/>
    </dgm:pt>
    <dgm:pt modelId="{192B52AA-5FD8-43F9-B416-C73B6D76E895}" type="pres">
      <dgm:prSet presAssocID="{3CBBD23F-2642-40E1-8252-85AE1CDC98C6}" presName="composite" presStyleCnt="0"/>
      <dgm:spPr/>
    </dgm:pt>
    <dgm:pt modelId="{3F08DB58-E674-4A4B-9350-C4B0157EE95B}" type="pres">
      <dgm:prSet presAssocID="{3CBBD23F-2642-40E1-8252-85AE1CDC98C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5468A29-EDE4-484E-AC71-6A3557641C35}" type="pres">
      <dgm:prSet presAssocID="{3CBBD23F-2642-40E1-8252-85AE1CDC98C6}" presName="descendantText" presStyleLbl="alignAcc1" presStyleIdx="2" presStyleCnt="4">
        <dgm:presLayoutVars>
          <dgm:bulletEnabled val="1"/>
        </dgm:presLayoutVars>
      </dgm:prSet>
      <dgm:spPr/>
    </dgm:pt>
    <dgm:pt modelId="{FF37255D-9EB7-4D16-844D-4F252B734331}" type="pres">
      <dgm:prSet presAssocID="{C5BD65AD-16C6-4191-9287-4C0ED68264E6}" presName="sp" presStyleCnt="0"/>
      <dgm:spPr/>
    </dgm:pt>
    <dgm:pt modelId="{1DC63CB7-CD91-4D95-A415-AC7A35E7B4F4}" type="pres">
      <dgm:prSet presAssocID="{78DEB842-1D41-449E-A0EC-EFD2866F65A7}" presName="composite" presStyleCnt="0"/>
      <dgm:spPr/>
    </dgm:pt>
    <dgm:pt modelId="{F7351CD8-CB3A-48AA-A1C6-A84BC3890F74}" type="pres">
      <dgm:prSet presAssocID="{78DEB842-1D41-449E-A0EC-EFD2866F65A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71A799D-0E18-428E-8EC6-41FE0DB543CC}" type="pres">
      <dgm:prSet presAssocID="{78DEB842-1D41-449E-A0EC-EFD2866F65A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087D018-83A1-4D41-98D2-0B21DB804C70}" srcId="{5ECB3ED3-61F6-469B-8267-A43A9781B512}" destId="{3F9D0928-C4B3-426C-8DE8-2E2FEA04D544}" srcOrd="0" destOrd="0" parTransId="{F8B845AD-FBEE-48CF-AFD7-63F8D0DD428C}" sibTransId="{61D86EB6-9A29-46C7-B7E8-07FBD8DBE87C}"/>
    <dgm:cxn modelId="{8EE44E34-604B-4A4A-8197-44B52E5BEF2B}" type="presOf" srcId="{1865A8FF-7061-4C39-A673-47851F442FC0}" destId="{75468A29-EDE4-484E-AC71-6A3557641C35}" srcOrd="0" destOrd="0" presId="urn:microsoft.com/office/officeart/2005/8/layout/chevron2"/>
    <dgm:cxn modelId="{6745A435-0AD5-4E68-A1D5-C8F008BAE477}" srcId="{3CBBD23F-2642-40E1-8252-85AE1CDC98C6}" destId="{1865A8FF-7061-4C39-A673-47851F442FC0}" srcOrd="0" destOrd="0" parTransId="{953912BC-B04A-492B-A8BD-792EFC037BDD}" sibTransId="{F2E85E81-9E5C-47BD-8DC5-A1BE13EF9D0E}"/>
    <dgm:cxn modelId="{CF6ABB5C-65C7-4516-8E39-A3603B5E0DEB}" srcId="{40E8A9CD-8866-4ADE-B395-2C4208C38D0C}" destId="{78DEB842-1D41-449E-A0EC-EFD2866F65A7}" srcOrd="3" destOrd="0" parTransId="{6C910B53-6E23-4C3E-A893-AC9BC9D7EC94}" sibTransId="{B728008D-116C-46AD-8984-65BDA7357267}"/>
    <dgm:cxn modelId="{27716E46-0D52-45B2-A2E4-BC0F96AF016A}" srcId="{3CBBD23F-2642-40E1-8252-85AE1CDC98C6}" destId="{56044EAB-1D77-4AEC-9551-6356FE6A7567}" srcOrd="2" destOrd="0" parTransId="{281D28C7-1138-4C07-AF4E-F329927449F2}" sibTransId="{2F935A93-11D8-470D-BDBB-1686EABF1298}"/>
    <dgm:cxn modelId="{95A17D49-CCB0-4B30-ACED-B5F7B63670DF}" type="presOf" srcId="{2FC1965C-67C7-4B68-981A-48D898A7EB8A}" destId="{C71A799D-0E18-428E-8EC6-41FE0DB543CC}" srcOrd="0" destOrd="0" presId="urn:microsoft.com/office/officeart/2005/8/layout/chevron2"/>
    <dgm:cxn modelId="{9B3F8A4A-A1DB-4660-B437-8A53930EA75B}" srcId="{40E8A9CD-8866-4ADE-B395-2C4208C38D0C}" destId="{77A03012-ECA2-4F3E-BCB8-0B05DA53430C}" srcOrd="0" destOrd="0" parTransId="{D1706D56-B946-41EC-948F-D6BFF057B0B4}" sibTransId="{471F3E6F-BD37-4BF9-997F-18700078F643}"/>
    <dgm:cxn modelId="{185DB170-7D14-4C5E-9BF2-98B014524FD6}" type="presOf" srcId="{3F9D0928-C4B3-426C-8DE8-2E2FEA04D544}" destId="{B028060B-0500-4BF8-8C4E-32D99892AE3F}" srcOrd="0" destOrd="0" presId="urn:microsoft.com/office/officeart/2005/8/layout/chevron2"/>
    <dgm:cxn modelId="{36FC0A71-0A4E-4A26-B43B-7D87BF4519C6}" type="presOf" srcId="{954DEDCC-9D26-41E8-9F45-B164AAE4D52D}" destId="{09B8815B-3C14-47BE-B4B6-6EED8B26FC76}" srcOrd="0" destOrd="1" presId="urn:microsoft.com/office/officeart/2005/8/layout/chevron2"/>
    <dgm:cxn modelId="{5B5F7958-B2FA-4534-9607-CEC43585F00D}" type="presOf" srcId="{56044EAB-1D77-4AEC-9551-6356FE6A7567}" destId="{75468A29-EDE4-484E-AC71-6A3557641C35}" srcOrd="0" destOrd="2" presId="urn:microsoft.com/office/officeart/2005/8/layout/chevron2"/>
    <dgm:cxn modelId="{824C687E-71AC-4AF8-A84C-1CEE97719DB5}" srcId="{77A03012-ECA2-4F3E-BCB8-0B05DA53430C}" destId="{954DEDCC-9D26-41E8-9F45-B164AAE4D52D}" srcOrd="1" destOrd="0" parTransId="{3F9C65CA-1C02-4B3B-A56A-BB0FF8E105A4}" sibTransId="{BE9AE081-7AD4-4B11-8A1C-97E418363012}"/>
    <dgm:cxn modelId="{2A550587-5812-49BC-8BAC-C53CDD9ED7AA}" srcId="{77A03012-ECA2-4F3E-BCB8-0B05DA53430C}" destId="{35ED57E9-BB13-4EB7-8DB4-1DC2E6066663}" srcOrd="0" destOrd="0" parTransId="{B767225A-EC2C-4FEA-9725-37DA87D02295}" sibTransId="{5DE746D7-CA55-4BC5-A80C-C51D109DD26A}"/>
    <dgm:cxn modelId="{281DB7A3-5171-4718-85B0-C27048384E41}" type="presOf" srcId="{35ED57E9-BB13-4EB7-8DB4-1DC2E6066663}" destId="{09B8815B-3C14-47BE-B4B6-6EED8B26FC76}" srcOrd="0" destOrd="0" presId="urn:microsoft.com/office/officeart/2005/8/layout/chevron2"/>
    <dgm:cxn modelId="{B32423A9-A76D-4E8B-B748-C1B67DAD41E6}" type="presOf" srcId="{77A03012-ECA2-4F3E-BCB8-0B05DA53430C}" destId="{570217B9-8D00-4B48-AFC0-AF10611C3B77}" srcOrd="0" destOrd="0" presId="urn:microsoft.com/office/officeart/2005/8/layout/chevron2"/>
    <dgm:cxn modelId="{ACD587A9-6A3C-42A9-912A-783A9DA1A3A7}" type="presOf" srcId="{A62DED7E-1CC2-4ECB-ABC7-B4BAB0376EE3}" destId="{B028060B-0500-4BF8-8C4E-32D99892AE3F}" srcOrd="0" destOrd="1" presId="urn:microsoft.com/office/officeart/2005/8/layout/chevron2"/>
    <dgm:cxn modelId="{CE957DAA-96EE-40F9-8068-B19E7F812E02}" srcId="{40E8A9CD-8866-4ADE-B395-2C4208C38D0C}" destId="{5ECB3ED3-61F6-469B-8267-A43A9781B512}" srcOrd="1" destOrd="0" parTransId="{47AB1897-A8C7-4C4F-8C09-F712D91FC246}" sibTransId="{C30B39CD-0C27-4EED-8F33-69A1FE82CB03}"/>
    <dgm:cxn modelId="{B0047EAA-C901-45E5-89A6-A9CDE7EB930E}" srcId="{78DEB842-1D41-449E-A0EC-EFD2866F65A7}" destId="{2FC1965C-67C7-4B68-981A-48D898A7EB8A}" srcOrd="0" destOrd="0" parTransId="{6A2A8B5F-0CBE-4050-8DD7-2CA6CB309657}" sibTransId="{C48B7282-1D05-46DA-A69E-7081CA206F28}"/>
    <dgm:cxn modelId="{B357F0B6-3B58-4893-B148-00282C0BB944}" type="presOf" srcId="{40E8A9CD-8866-4ADE-B395-2C4208C38D0C}" destId="{45101F5E-B904-4306-A193-D9D0D153EA83}" srcOrd="0" destOrd="0" presId="urn:microsoft.com/office/officeart/2005/8/layout/chevron2"/>
    <dgm:cxn modelId="{2765F0C7-C739-4ED8-ABB6-29053875CD8E}" type="presOf" srcId="{2F5CD17C-5CD3-4E08-B7A2-7C2459B8FF8D}" destId="{75468A29-EDE4-484E-AC71-6A3557641C35}" srcOrd="0" destOrd="1" presId="urn:microsoft.com/office/officeart/2005/8/layout/chevron2"/>
    <dgm:cxn modelId="{601079CB-E950-428E-BA78-E581E2FFD28B}" type="presOf" srcId="{5ECB3ED3-61F6-469B-8267-A43A9781B512}" destId="{FD9D6A73-FB24-4E93-BDC0-2E58FC90FB08}" srcOrd="0" destOrd="0" presId="urn:microsoft.com/office/officeart/2005/8/layout/chevron2"/>
    <dgm:cxn modelId="{CA5CD5DB-2931-4A0C-9E7C-AADA7EDD6C9F}" srcId="{5ECB3ED3-61F6-469B-8267-A43A9781B512}" destId="{A62DED7E-1CC2-4ECB-ABC7-B4BAB0376EE3}" srcOrd="1" destOrd="0" parTransId="{4766B55D-3839-4E3C-9D8E-6C0B7953EC7A}" sibTransId="{C5C2BCA3-6F5F-4E0C-992A-143A11D41A47}"/>
    <dgm:cxn modelId="{3F7262E5-BB02-4C62-AD8A-9100DEA74E90}" srcId="{3CBBD23F-2642-40E1-8252-85AE1CDC98C6}" destId="{2F5CD17C-5CD3-4E08-B7A2-7C2459B8FF8D}" srcOrd="1" destOrd="0" parTransId="{2CEF1A3A-1A72-46C5-996F-D5303978F618}" sibTransId="{466BB9FD-E2DB-4110-A7E7-DA23CB30730C}"/>
    <dgm:cxn modelId="{4D1F5BEA-7211-4794-8DFE-6D63789976E7}" type="presOf" srcId="{3CBBD23F-2642-40E1-8252-85AE1CDC98C6}" destId="{3F08DB58-E674-4A4B-9350-C4B0157EE95B}" srcOrd="0" destOrd="0" presId="urn:microsoft.com/office/officeart/2005/8/layout/chevron2"/>
    <dgm:cxn modelId="{BA1931F6-8A6C-486F-BAEF-7453395CC925}" type="presOf" srcId="{78DEB842-1D41-449E-A0EC-EFD2866F65A7}" destId="{F7351CD8-CB3A-48AA-A1C6-A84BC3890F74}" srcOrd="0" destOrd="0" presId="urn:microsoft.com/office/officeart/2005/8/layout/chevron2"/>
    <dgm:cxn modelId="{323117F8-E9AA-4690-9550-5C039FBED836}" srcId="{40E8A9CD-8866-4ADE-B395-2C4208C38D0C}" destId="{3CBBD23F-2642-40E1-8252-85AE1CDC98C6}" srcOrd="2" destOrd="0" parTransId="{8309E7A1-F38E-4B58-AAE5-27A9F05C5190}" sibTransId="{C5BD65AD-16C6-4191-9287-4C0ED68264E6}"/>
    <dgm:cxn modelId="{1C1476B3-F856-45BB-A698-16E70DF7853F}" type="presParOf" srcId="{45101F5E-B904-4306-A193-D9D0D153EA83}" destId="{48A0BA51-6812-4755-9D62-01036BF87B85}" srcOrd="0" destOrd="0" presId="urn:microsoft.com/office/officeart/2005/8/layout/chevron2"/>
    <dgm:cxn modelId="{6BC8C4C3-07CA-49BA-8BC1-725874838023}" type="presParOf" srcId="{48A0BA51-6812-4755-9D62-01036BF87B85}" destId="{570217B9-8D00-4B48-AFC0-AF10611C3B77}" srcOrd="0" destOrd="0" presId="urn:microsoft.com/office/officeart/2005/8/layout/chevron2"/>
    <dgm:cxn modelId="{FC1F7721-EBE4-4216-A201-53DFFE166CE0}" type="presParOf" srcId="{48A0BA51-6812-4755-9D62-01036BF87B85}" destId="{09B8815B-3C14-47BE-B4B6-6EED8B26FC76}" srcOrd="1" destOrd="0" presId="urn:microsoft.com/office/officeart/2005/8/layout/chevron2"/>
    <dgm:cxn modelId="{00D2437D-32F4-4FBE-B41D-789DE8D63AFD}" type="presParOf" srcId="{45101F5E-B904-4306-A193-D9D0D153EA83}" destId="{7A0467C5-2C50-4866-9998-569E939B2752}" srcOrd="1" destOrd="0" presId="urn:microsoft.com/office/officeart/2005/8/layout/chevron2"/>
    <dgm:cxn modelId="{9DF1C449-DD27-4961-A601-48048AA450BA}" type="presParOf" srcId="{45101F5E-B904-4306-A193-D9D0D153EA83}" destId="{03DF5F1D-7FC5-4F55-8F4A-64B65E5FD31E}" srcOrd="2" destOrd="0" presId="urn:microsoft.com/office/officeart/2005/8/layout/chevron2"/>
    <dgm:cxn modelId="{6468AE06-534C-435A-ADB1-172AF1740755}" type="presParOf" srcId="{03DF5F1D-7FC5-4F55-8F4A-64B65E5FD31E}" destId="{FD9D6A73-FB24-4E93-BDC0-2E58FC90FB08}" srcOrd="0" destOrd="0" presId="urn:microsoft.com/office/officeart/2005/8/layout/chevron2"/>
    <dgm:cxn modelId="{337B451F-5919-4F5A-B51F-3093C5A4ECF2}" type="presParOf" srcId="{03DF5F1D-7FC5-4F55-8F4A-64B65E5FD31E}" destId="{B028060B-0500-4BF8-8C4E-32D99892AE3F}" srcOrd="1" destOrd="0" presId="urn:microsoft.com/office/officeart/2005/8/layout/chevron2"/>
    <dgm:cxn modelId="{AFFB6E65-408F-4276-B5EA-6B1C4ACC882B}" type="presParOf" srcId="{45101F5E-B904-4306-A193-D9D0D153EA83}" destId="{544026FA-E6A9-4327-99E9-8691287334D5}" srcOrd="3" destOrd="0" presId="urn:microsoft.com/office/officeart/2005/8/layout/chevron2"/>
    <dgm:cxn modelId="{F524E46F-E726-41A2-AC02-27271E08E8C3}" type="presParOf" srcId="{45101F5E-B904-4306-A193-D9D0D153EA83}" destId="{192B52AA-5FD8-43F9-B416-C73B6D76E895}" srcOrd="4" destOrd="0" presId="urn:microsoft.com/office/officeart/2005/8/layout/chevron2"/>
    <dgm:cxn modelId="{29D4CD84-12D7-444C-92CF-DBDF71C63571}" type="presParOf" srcId="{192B52AA-5FD8-43F9-B416-C73B6D76E895}" destId="{3F08DB58-E674-4A4B-9350-C4B0157EE95B}" srcOrd="0" destOrd="0" presId="urn:microsoft.com/office/officeart/2005/8/layout/chevron2"/>
    <dgm:cxn modelId="{3A5B3234-0B83-4816-B8D7-7352B3CF326F}" type="presParOf" srcId="{192B52AA-5FD8-43F9-B416-C73B6D76E895}" destId="{75468A29-EDE4-484E-AC71-6A3557641C35}" srcOrd="1" destOrd="0" presId="urn:microsoft.com/office/officeart/2005/8/layout/chevron2"/>
    <dgm:cxn modelId="{934B43CC-F151-4972-8A20-433F385F23CC}" type="presParOf" srcId="{45101F5E-B904-4306-A193-D9D0D153EA83}" destId="{FF37255D-9EB7-4D16-844D-4F252B734331}" srcOrd="5" destOrd="0" presId="urn:microsoft.com/office/officeart/2005/8/layout/chevron2"/>
    <dgm:cxn modelId="{B36CDC4D-645F-43D0-97DC-A045037CBFC8}" type="presParOf" srcId="{45101F5E-B904-4306-A193-D9D0D153EA83}" destId="{1DC63CB7-CD91-4D95-A415-AC7A35E7B4F4}" srcOrd="6" destOrd="0" presId="urn:microsoft.com/office/officeart/2005/8/layout/chevron2"/>
    <dgm:cxn modelId="{17070C2A-E629-4162-ABB1-31F675AD350B}" type="presParOf" srcId="{1DC63CB7-CD91-4D95-A415-AC7A35E7B4F4}" destId="{F7351CD8-CB3A-48AA-A1C6-A84BC3890F74}" srcOrd="0" destOrd="0" presId="urn:microsoft.com/office/officeart/2005/8/layout/chevron2"/>
    <dgm:cxn modelId="{DAB2D69D-B4AE-4193-B045-FB5CF4E22BF7}" type="presParOf" srcId="{1DC63CB7-CD91-4D95-A415-AC7A35E7B4F4}" destId="{C71A799D-0E18-428E-8EC6-41FE0DB543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8FF99-E1E9-41CB-B386-887F62D7CD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F32EFD5-6377-4743-A9C2-5F952C5AA14E}">
      <dgm:prSet/>
      <dgm:spPr/>
      <dgm:t>
        <a:bodyPr/>
        <a:lstStyle/>
        <a:p>
          <a:r>
            <a:rPr lang="en-US" b="1" i="0" dirty="0"/>
            <a:t>Handling Non-linear Relationships and Feature Interactions: </a:t>
          </a:r>
          <a:r>
            <a:rPr lang="en-US" b="0" i="0" dirty="0"/>
            <a:t>Gradient Boosting models are capable of capturing complex non-linear relationships and feature interactions in the data, which can be crucial for accurately predicting donor behavior.</a:t>
          </a:r>
          <a:endParaRPr lang="en-IN" dirty="0"/>
        </a:p>
      </dgm:t>
    </dgm:pt>
    <dgm:pt modelId="{BA84CA61-0A33-4A94-A986-BC6E67F513B8}" type="parTrans" cxnId="{F55FF2D8-2F4C-4880-93B0-DEF36B4E6C30}">
      <dgm:prSet/>
      <dgm:spPr/>
      <dgm:t>
        <a:bodyPr/>
        <a:lstStyle/>
        <a:p>
          <a:endParaRPr lang="en-IN"/>
        </a:p>
      </dgm:t>
    </dgm:pt>
    <dgm:pt modelId="{4492931A-A7B5-4A4F-8EA3-6195C4E8B6CF}" type="sibTrans" cxnId="{F55FF2D8-2F4C-4880-93B0-DEF36B4E6C30}">
      <dgm:prSet/>
      <dgm:spPr/>
      <dgm:t>
        <a:bodyPr/>
        <a:lstStyle/>
        <a:p>
          <a:endParaRPr lang="en-IN"/>
        </a:p>
      </dgm:t>
    </dgm:pt>
    <dgm:pt modelId="{340BE37B-378E-442E-977C-1161A345E32E}">
      <dgm:prSet/>
      <dgm:spPr/>
      <dgm:t>
        <a:bodyPr/>
        <a:lstStyle/>
        <a:p>
          <a:r>
            <a:rPr lang="en-US" b="1" i="0" dirty="0"/>
            <a:t>Performance on the Evaluation Metrics</a:t>
          </a:r>
          <a:r>
            <a:rPr lang="en-US" b="0" i="0" dirty="0"/>
            <a:t>: Based on the evaluation metrics provided (accuracy, precision, recall, F1-score, ROC AUC score, and balanced accuracy), the Gradient Boosting Classifier likely outperformed the other two models.</a:t>
          </a:r>
          <a:endParaRPr lang="en-IN" dirty="0"/>
        </a:p>
      </dgm:t>
    </dgm:pt>
    <dgm:pt modelId="{457624FB-B39F-44AE-AE10-5CFBC48A63C2}" type="parTrans" cxnId="{E00D0F6C-350E-47A4-9553-5F2EFBAFDD9C}">
      <dgm:prSet/>
      <dgm:spPr/>
      <dgm:t>
        <a:bodyPr/>
        <a:lstStyle/>
        <a:p>
          <a:endParaRPr lang="en-IN"/>
        </a:p>
      </dgm:t>
    </dgm:pt>
    <dgm:pt modelId="{EBB7C438-C9DC-4C81-8353-B842E53EF86E}" type="sibTrans" cxnId="{E00D0F6C-350E-47A4-9553-5F2EFBAFDD9C}">
      <dgm:prSet/>
      <dgm:spPr/>
      <dgm:t>
        <a:bodyPr/>
        <a:lstStyle/>
        <a:p>
          <a:endParaRPr lang="en-IN"/>
        </a:p>
      </dgm:t>
    </dgm:pt>
    <dgm:pt modelId="{1AE9B315-5BE8-4080-A33C-7D5EC4910F86}">
      <dgm:prSet/>
      <dgm:spPr/>
      <dgm:t>
        <a:bodyPr/>
        <a:lstStyle/>
        <a:p>
          <a:r>
            <a:rPr lang="en-US" b="1" i="0" dirty="0"/>
            <a:t>Robustness to Outliers and Noisy Data</a:t>
          </a:r>
          <a:r>
            <a:rPr lang="en-US" b="0" i="0" dirty="0"/>
            <a:t>: Gradient Boosting models are generally more robust to outliers and noisy data compared to other models like Logistic Regression.</a:t>
          </a:r>
          <a:endParaRPr lang="en-IN" dirty="0"/>
        </a:p>
      </dgm:t>
    </dgm:pt>
    <dgm:pt modelId="{A4748E0B-50C6-47F5-BA89-E54E3DC2A687}" type="parTrans" cxnId="{4CA10AC7-05BC-40C5-81CA-6874D7D06F1F}">
      <dgm:prSet/>
      <dgm:spPr/>
      <dgm:t>
        <a:bodyPr/>
        <a:lstStyle/>
        <a:p>
          <a:endParaRPr lang="en-IN"/>
        </a:p>
      </dgm:t>
    </dgm:pt>
    <dgm:pt modelId="{7F7B4E72-917A-46D7-9264-6DC268A579C5}" type="sibTrans" cxnId="{4CA10AC7-05BC-40C5-81CA-6874D7D06F1F}">
      <dgm:prSet/>
      <dgm:spPr/>
      <dgm:t>
        <a:bodyPr/>
        <a:lstStyle/>
        <a:p>
          <a:endParaRPr lang="en-IN"/>
        </a:p>
      </dgm:t>
    </dgm:pt>
    <dgm:pt modelId="{45E0DEB4-3EC2-45C5-A718-0D31AF5D28DD}" type="pres">
      <dgm:prSet presAssocID="{AE58FF99-E1E9-41CB-B386-887F62D7CDF2}" presName="Name0" presStyleCnt="0">
        <dgm:presLayoutVars>
          <dgm:dir/>
          <dgm:animLvl val="lvl"/>
          <dgm:resizeHandles val="exact"/>
        </dgm:presLayoutVars>
      </dgm:prSet>
      <dgm:spPr/>
    </dgm:pt>
    <dgm:pt modelId="{1C70E959-92CC-4FC7-A9FE-F5C195709AE8}" type="pres">
      <dgm:prSet presAssocID="{9F32EFD5-6377-4743-A9C2-5F952C5AA14E}" presName="linNode" presStyleCnt="0"/>
      <dgm:spPr/>
    </dgm:pt>
    <dgm:pt modelId="{5EFDA98C-D557-4EF5-BCD5-0808CC594B0D}" type="pres">
      <dgm:prSet presAssocID="{9F32EFD5-6377-4743-A9C2-5F952C5AA1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AF2A0C-400D-4A4D-BB48-294602428A2B}" type="pres">
      <dgm:prSet presAssocID="{4492931A-A7B5-4A4F-8EA3-6195C4E8B6CF}" presName="sp" presStyleCnt="0"/>
      <dgm:spPr/>
    </dgm:pt>
    <dgm:pt modelId="{BD5F76D2-4D02-4D37-8ACE-A21C9D619364}" type="pres">
      <dgm:prSet presAssocID="{340BE37B-378E-442E-977C-1161A345E32E}" presName="linNode" presStyleCnt="0"/>
      <dgm:spPr/>
    </dgm:pt>
    <dgm:pt modelId="{5D1847A5-512B-42AE-B466-5D0E31EF0A4F}" type="pres">
      <dgm:prSet presAssocID="{340BE37B-378E-442E-977C-1161A345E32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4CE71BA-3519-424E-8ECB-24276B198AF2}" type="pres">
      <dgm:prSet presAssocID="{EBB7C438-C9DC-4C81-8353-B842E53EF86E}" presName="sp" presStyleCnt="0"/>
      <dgm:spPr/>
    </dgm:pt>
    <dgm:pt modelId="{166E5959-D567-43A8-AF41-54B7AD0DF7B4}" type="pres">
      <dgm:prSet presAssocID="{1AE9B315-5BE8-4080-A33C-7D5EC4910F86}" presName="linNode" presStyleCnt="0"/>
      <dgm:spPr/>
    </dgm:pt>
    <dgm:pt modelId="{54437252-FF58-4CF6-A1EC-2E4B4DB20688}" type="pres">
      <dgm:prSet presAssocID="{1AE9B315-5BE8-4080-A33C-7D5EC4910F86}" presName="parentText" presStyleLbl="node1" presStyleIdx="2" presStyleCnt="3" custLinFactNeighborX="-59216" custLinFactNeighborY="-54140">
        <dgm:presLayoutVars>
          <dgm:chMax val="1"/>
          <dgm:bulletEnabled val="1"/>
        </dgm:presLayoutVars>
      </dgm:prSet>
      <dgm:spPr/>
    </dgm:pt>
  </dgm:ptLst>
  <dgm:cxnLst>
    <dgm:cxn modelId="{E56F720C-7EC3-4741-9434-5AE83489332D}" type="presOf" srcId="{AE58FF99-E1E9-41CB-B386-887F62D7CDF2}" destId="{45E0DEB4-3EC2-45C5-A718-0D31AF5D28DD}" srcOrd="0" destOrd="0" presId="urn:microsoft.com/office/officeart/2005/8/layout/vList5"/>
    <dgm:cxn modelId="{05559A19-58BD-4F76-8959-DDF0EF3F7D51}" type="presOf" srcId="{1AE9B315-5BE8-4080-A33C-7D5EC4910F86}" destId="{54437252-FF58-4CF6-A1EC-2E4B4DB20688}" srcOrd="0" destOrd="0" presId="urn:microsoft.com/office/officeart/2005/8/layout/vList5"/>
    <dgm:cxn modelId="{E00D0F6C-350E-47A4-9553-5F2EFBAFDD9C}" srcId="{AE58FF99-E1E9-41CB-B386-887F62D7CDF2}" destId="{340BE37B-378E-442E-977C-1161A345E32E}" srcOrd="1" destOrd="0" parTransId="{457624FB-B39F-44AE-AE10-5CFBC48A63C2}" sibTransId="{EBB7C438-C9DC-4C81-8353-B842E53EF86E}"/>
    <dgm:cxn modelId="{AC6A57B1-6CAF-4FB5-AF7D-A5EEF8308400}" type="presOf" srcId="{340BE37B-378E-442E-977C-1161A345E32E}" destId="{5D1847A5-512B-42AE-B466-5D0E31EF0A4F}" srcOrd="0" destOrd="0" presId="urn:microsoft.com/office/officeart/2005/8/layout/vList5"/>
    <dgm:cxn modelId="{189F64B5-AB45-4531-AEAB-B3D00C366F83}" type="presOf" srcId="{9F32EFD5-6377-4743-A9C2-5F952C5AA14E}" destId="{5EFDA98C-D557-4EF5-BCD5-0808CC594B0D}" srcOrd="0" destOrd="0" presId="urn:microsoft.com/office/officeart/2005/8/layout/vList5"/>
    <dgm:cxn modelId="{4CA10AC7-05BC-40C5-81CA-6874D7D06F1F}" srcId="{AE58FF99-E1E9-41CB-B386-887F62D7CDF2}" destId="{1AE9B315-5BE8-4080-A33C-7D5EC4910F86}" srcOrd="2" destOrd="0" parTransId="{A4748E0B-50C6-47F5-BA89-E54E3DC2A687}" sibTransId="{7F7B4E72-917A-46D7-9264-6DC268A579C5}"/>
    <dgm:cxn modelId="{F55FF2D8-2F4C-4880-93B0-DEF36B4E6C30}" srcId="{AE58FF99-E1E9-41CB-B386-887F62D7CDF2}" destId="{9F32EFD5-6377-4743-A9C2-5F952C5AA14E}" srcOrd="0" destOrd="0" parTransId="{BA84CA61-0A33-4A94-A986-BC6E67F513B8}" sibTransId="{4492931A-A7B5-4A4F-8EA3-6195C4E8B6CF}"/>
    <dgm:cxn modelId="{BC041096-06B7-49DB-AB75-8D3435BC561B}" type="presParOf" srcId="{45E0DEB4-3EC2-45C5-A718-0D31AF5D28DD}" destId="{1C70E959-92CC-4FC7-A9FE-F5C195709AE8}" srcOrd="0" destOrd="0" presId="urn:microsoft.com/office/officeart/2005/8/layout/vList5"/>
    <dgm:cxn modelId="{5AFCD720-498D-47A1-82B9-281395418223}" type="presParOf" srcId="{1C70E959-92CC-4FC7-A9FE-F5C195709AE8}" destId="{5EFDA98C-D557-4EF5-BCD5-0808CC594B0D}" srcOrd="0" destOrd="0" presId="urn:microsoft.com/office/officeart/2005/8/layout/vList5"/>
    <dgm:cxn modelId="{E00853DA-272E-4DAC-9B35-397762E2F2F9}" type="presParOf" srcId="{45E0DEB4-3EC2-45C5-A718-0D31AF5D28DD}" destId="{63AF2A0C-400D-4A4D-BB48-294602428A2B}" srcOrd="1" destOrd="0" presId="urn:microsoft.com/office/officeart/2005/8/layout/vList5"/>
    <dgm:cxn modelId="{381E598F-B7D6-4409-93ED-8D78AB386E27}" type="presParOf" srcId="{45E0DEB4-3EC2-45C5-A718-0D31AF5D28DD}" destId="{BD5F76D2-4D02-4D37-8ACE-A21C9D619364}" srcOrd="2" destOrd="0" presId="urn:microsoft.com/office/officeart/2005/8/layout/vList5"/>
    <dgm:cxn modelId="{74253864-3A91-45FF-9673-9B2B2FC9354C}" type="presParOf" srcId="{BD5F76D2-4D02-4D37-8ACE-A21C9D619364}" destId="{5D1847A5-512B-42AE-B466-5D0E31EF0A4F}" srcOrd="0" destOrd="0" presId="urn:microsoft.com/office/officeart/2005/8/layout/vList5"/>
    <dgm:cxn modelId="{13B3DD3F-ACEB-4DCB-8216-C722F7A9A4FB}" type="presParOf" srcId="{45E0DEB4-3EC2-45C5-A718-0D31AF5D28DD}" destId="{44CE71BA-3519-424E-8ECB-24276B198AF2}" srcOrd="3" destOrd="0" presId="urn:microsoft.com/office/officeart/2005/8/layout/vList5"/>
    <dgm:cxn modelId="{DA2B70C1-D281-4D47-81B5-3A856147E44E}" type="presParOf" srcId="{45E0DEB4-3EC2-45C5-A718-0D31AF5D28DD}" destId="{166E5959-D567-43A8-AF41-54B7AD0DF7B4}" srcOrd="4" destOrd="0" presId="urn:microsoft.com/office/officeart/2005/8/layout/vList5"/>
    <dgm:cxn modelId="{BCE5E73F-4A28-4F6E-919B-0ADB55255F7A}" type="presParOf" srcId="{166E5959-D567-43A8-AF41-54B7AD0DF7B4}" destId="{54437252-FF58-4CF6-A1EC-2E4B4DB2068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9B80D-BA05-4495-A9E0-EF302DE35D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75F832-5231-4F3D-97C0-B56234248A34}">
      <dgm:prSet/>
      <dgm:spPr/>
      <dgm:t>
        <a:bodyPr/>
        <a:lstStyle/>
        <a:p>
          <a:r>
            <a:rPr lang="en-US" dirty="0"/>
            <a:t>Handling Non-linear Relationships and Feature Interactions: Gradient Boosting models are capable of capturing complex non-linear relationships and feature interactions in the data, which can be crucial for accurately predicting donor behavior.</a:t>
          </a:r>
          <a:endParaRPr lang="en-IN" dirty="0"/>
        </a:p>
      </dgm:t>
    </dgm:pt>
    <dgm:pt modelId="{FB14BAB6-C651-41E1-BB95-C7B92C2C13C1}" type="parTrans" cxnId="{A6B43BD2-C076-41E4-BF5B-A5A6EE8FF9EB}">
      <dgm:prSet/>
      <dgm:spPr/>
      <dgm:t>
        <a:bodyPr/>
        <a:lstStyle/>
        <a:p>
          <a:endParaRPr lang="en-IN"/>
        </a:p>
      </dgm:t>
    </dgm:pt>
    <dgm:pt modelId="{5AC2FF09-A1B8-4264-8CD4-DC9832D82926}" type="sibTrans" cxnId="{A6B43BD2-C076-41E4-BF5B-A5A6EE8FF9EB}">
      <dgm:prSet/>
      <dgm:spPr/>
      <dgm:t>
        <a:bodyPr/>
        <a:lstStyle/>
        <a:p>
          <a:endParaRPr lang="en-IN"/>
        </a:p>
      </dgm:t>
    </dgm:pt>
    <dgm:pt modelId="{95C084CE-D125-4D02-8141-B9E0747594DF}">
      <dgm:prSet/>
      <dgm:spPr/>
      <dgm:t>
        <a:bodyPr/>
        <a:lstStyle/>
        <a:p>
          <a:r>
            <a:rPr lang="en-US"/>
            <a:t>Performance on the Evaluation Metrics: Based on the evaluation metrics provided (accuracy, precision, recall, F1-score, ROC AUC score, and balanced accuracy), the Gradient Boosting Classifier likely outperformed the other two models.</a:t>
          </a:r>
          <a:endParaRPr lang="en-IN"/>
        </a:p>
      </dgm:t>
    </dgm:pt>
    <dgm:pt modelId="{38071D0A-C097-4664-9BA3-F8CB3DA4904F}" type="parTrans" cxnId="{F5F4ED6E-0D64-4977-8A17-8BB7642B5793}">
      <dgm:prSet/>
      <dgm:spPr/>
      <dgm:t>
        <a:bodyPr/>
        <a:lstStyle/>
        <a:p>
          <a:endParaRPr lang="en-IN"/>
        </a:p>
      </dgm:t>
    </dgm:pt>
    <dgm:pt modelId="{A33F527C-E57C-4FA3-B060-CA41F1FFEFAF}" type="sibTrans" cxnId="{F5F4ED6E-0D64-4977-8A17-8BB7642B5793}">
      <dgm:prSet/>
      <dgm:spPr/>
      <dgm:t>
        <a:bodyPr/>
        <a:lstStyle/>
        <a:p>
          <a:endParaRPr lang="en-IN"/>
        </a:p>
      </dgm:t>
    </dgm:pt>
    <dgm:pt modelId="{807E5E80-E7B4-4A50-A81F-F523CC4A6256}">
      <dgm:prSet/>
      <dgm:spPr/>
      <dgm:t>
        <a:bodyPr/>
        <a:lstStyle/>
        <a:p>
          <a:r>
            <a:rPr lang="en-US"/>
            <a:t>Robustness to Outliers and Noisy Data: Gradient Boosting models are generally more robust to outliers and noisy data compared to other models like Logistic Regression.</a:t>
          </a:r>
          <a:endParaRPr lang="en-IN"/>
        </a:p>
      </dgm:t>
    </dgm:pt>
    <dgm:pt modelId="{E56B3DEE-885C-4DF8-BA89-D9E8576A93A1}" type="parTrans" cxnId="{9D3E1A86-01F8-46A7-B1C7-6625A0FA103E}">
      <dgm:prSet/>
      <dgm:spPr/>
      <dgm:t>
        <a:bodyPr/>
        <a:lstStyle/>
        <a:p>
          <a:endParaRPr lang="en-IN"/>
        </a:p>
      </dgm:t>
    </dgm:pt>
    <dgm:pt modelId="{07D31DC7-C520-41AA-A6CD-1F42A1D51BD3}" type="sibTrans" cxnId="{9D3E1A86-01F8-46A7-B1C7-6625A0FA103E}">
      <dgm:prSet/>
      <dgm:spPr/>
      <dgm:t>
        <a:bodyPr/>
        <a:lstStyle/>
        <a:p>
          <a:endParaRPr lang="en-IN"/>
        </a:p>
      </dgm:t>
    </dgm:pt>
    <dgm:pt modelId="{E0B451FF-2015-4389-92DA-6FA27695BCAA}" type="pres">
      <dgm:prSet presAssocID="{1639B80D-BA05-4495-A9E0-EF302DE35D47}" presName="CompostProcess" presStyleCnt="0">
        <dgm:presLayoutVars>
          <dgm:dir/>
          <dgm:resizeHandles val="exact"/>
        </dgm:presLayoutVars>
      </dgm:prSet>
      <dgm:spPr/>
    </dgm:pt>
    <dgm:pt modelId="{39FA7D1C-1A0A-4BB0-9C56-E2C0E3775A39}" type="pres">
      <dgm:prSet presAssocID="{1639B80D-BA05-4495-A9E0-EF302DE35D47}" presName="arrow" presStyleLbl="bgShp" presStyleIdx="0" presStyleCnt="1"/>
      <dgm:spPr/>
    </dgm:pt>
    <dgm:pt modelId="{B3B748A3-0491-40D5-AF24-58AEA3DD110D}" type="pres">
      <dgm:prSet presAssocID="{1639B80D-BA05-4495-A9E0-EF302DE35D47}" presName="linearProcess" presStyleCnt="0"/>
      <dgm:spPr/>
    </dgm:pt>
    <dgm:pt modelId="{E3C36151-6BF3-458D-A502-ED4C87879FB3}" type="pres">
      <dgm:prSet presAssocID="{7E75F832-5231-4F3D-97C0-B56234248A34}" presName="textNode" presStyleLbl="node1" presStyleIdx="0" presStyleCnt="3">
        <dgm:presLayoutVars>
          <dgm:bulletEnabled val="1"/>
        </dgm:presLayoutVars>
      </dgm:prSet>
      <dgm:spPr/>
    </dgm:pt>
    <dgm:pt modelId="{79948059-5857-40BA-A230-24ECCAEE48AB}" type="pres">
      <dgm:prSet presAssocID="{5AC2FF09-A1B8-4264-8CD4-DC9832D82926}" presName="sibTrans" presStyleCnt="0"/>
      <dgm:spPr/>
    </dgm:pt>
    <dgm:pt modelId="{537A8ECF-3A24-4E52-B765-A8DCC41A508C}" type="pres">
      <dgm:prSet presAssocID="{95C084CE-D125-4D02-8141-B9E0747594DF}" presName="textNode" presStyleLbl="node1" presStyleIdx="1" presStyleCnt="3">
        <dgm:presLayoutVars>
          <dgm:bulletEnabled val="1"/>
        </dgm:presLayoutVars>
      </dgm:prSet>
      <dgm:spPr/>
    </dgm:pt>
    <dgm:pt modelId="{0E38BD8D-136E-4754-9928-B4F1DA54F8DE}" type="pres">
      <dgm:prSet presAssocID="{A33F527C-E57C-4FA3-B060-CA41F1FFEFAF}" presName="sibTrans" presStyleCnt="0"/>
      <dgm:spPr/>
    </dgm:pt>
    <dgm:pt modelId="{B0DD38F4-273B-45AD-9774-8D9F7CD740BB}" type="pres">
      <dgm:prSet presAssocID="{807E5E80-E7B4-4A50-A81F-F523CC4A625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597920B-4099-43A3-A361-337C981CDE6B}" type="presOf" srcId="{1639B80D-BA05-4495-A9E0-EF302DE35D47}" destId="{E0B451FF-2015-4389-92DA-6FA27695BCAA}" srcOrd="0" destOrd="0" presId="urn:microsoft.com/office/officeart/2005/8/layout/hProcess9"/>
    <dgm:cxn modelId="{21331F5E-C02A-44D6-8099-E48C90AFF13E}" type="presOf" srcId="{95C084CE-D125-4D02-8141-B9E0747594DF}" destId="{537A8ECF-3A24-4E52-B765-A8DCC41A508C}" srcOrd="0" destOrd="0" presId="urn:microsoft.com/office/officeart/2005/8/layout/hProcess9"/>
    <dgm:cxn modelId="{F5F4ED6E-0D64-4977-8A17-8BB7642B5793}" srcId="{1639B80D-BA05-4495-A9E0-EF302DE35D47}" destId="{95C084CE-D125-4D02-8141-B9E0747594DF}" srcOrd="1" destOrd="0" parTransId="{38071D0A-C097-4664-9BA3-F8CB3DA4904F}" sibTransId="{A33F527C-E57C-4FA3-B060-CA41F1FFEFAF}"/>
    <dgm:cxn modelId="{42E52B7C-C77E-4798-82F7-0C3433BD9E6A}" type="presOf" srcId="{807E5E80-E7B4-4A50-A81F-F523CC4A6256}" destId="{B0DD38F4-273B-45AD-9774-8D9F7CD740BB}" srcOrd="0" destOrd="0" presId="urn:microsoft.com/office/officeart/2005/8/layout/hProcess9"/>
    <dgm:cxn modelId="{9D3E1A86-01F8-46A7-B1C7-6625A0FA103E}" srcId="{1639B80D-BA05-4495-A9E0-EF302DE35D47}" destId="{807E5E80-E7B4-4A50-A81F-F523CC4A6256}" srcOrd="2" destOrd="0" parTransId="{E56B3DEE-885C-4DF8-BA89-D9E8576A93A1}" sibTransId="{07D31DC7-C520-41AA-A6CD-1F42A1D51BD3}"/>
    <dgm:cxn modelId="{F26D1CD2-F1D8-4DEB-86B1-4DEA6EE27D4A}" type="presOf" srcId="{7E75F832-5231-4F3D-97C0-B56234248A34}" destId="{E3C36151-6BF3-458D-A502-ED4C87879FB3}" srcOrd="0" destOrd="0" presId="urn:microsoft.com/office/officeart/2005/8/layout/hProcess9"/>
    <dgm:cxn modelId="{A6B43BD2-C076-41E4-BF5B-A5A6EE8FF9EB}" srcId="{1639B80D-BA05-4495-A9E0-EF302DE35D47}" destId="{7E75F832-5231-4F3D-97C0-B56234248A34}" srcOrd="0" destOrd="0" parTransId="{FB14BAB6-C651-41E1-BB95-C7B92C2C13C1}" sibTransId="{5AC2FF09-A1B8-4264-8CD4-DC9832D82926}"/>
    <dgm:cxn modelId="{A1EF7C9A-425C-4B52-BB05-9EC8FB429E29}" type="presParOf" srcId="{E0B451FF-2015-4389-92DA-6FA27695BCAA}" destId="{39FA7D1C-1A0A-4BB0-9C56-E2C0E3775A39}" srcOrd="0" destOrd="0" presId="urn:microsoft.com/office/officeart/2005/8/layout/hProcess9"/>
    <dgm:cxn modelId="{64906A58-EC7D-44C1-BC70-A6B1A1B40FA3}" type="presParOf" srcId="{E0B451FF-2015-4389-92DA-6FA27695BCAA}" destId="{B3B748A3-0491-40D5-AF24-58AEA3DD110D}" srcOrd="1" destOrd="0" presId="urn:microsoft.com/office/officeart/2005/8/layout/hProcess9"/>
    <dgm:cxn modelId="{86FFE745-95AB-495C-8777-E8CE66070EA4}" type="presParOf" srcId="{B3B748A3-0491-40D5-AF24-58AEA3DD110D}" destId="{E3C36151-6BF3-458D-A502-ED4C87879FB3}" srcOrd="0" destOrd="0" presId="urn:microsoft.com/office/officeart/2005/8/layout/hProcess9"/>
    <dgm:cxn modelId="{5F701F71-13F7-4ED1-ABD1-E2B5479B5E06}" type="presParOf" srcId="{B3B748A3-0491-40D5-AF24-58AEA3DD110D}" destId="{79948059-5857-40BA-A230-24ECCAEE48AB}" srcOrd="1" destOrd="0" presId="urn:microsoft.com/office/officeart/2005/8/layout/hProcess9"/>
    <dgm:cxn modelId="{08143809-D54E-4901-88D3-98C89A963070}" type="presParOf" srcId="{B3B748A3-0491-40D5-AF24-58AEA3DD110D}" destId="{537A8ECF-3A24-4E52-B765-A8DCC41A508C}" srcOrd="2" destOrd="0" presId="urn:microsoft.com/office/officeart/2005/8/layout/hProcess9"/>
    <dgm:cxn modelId="{3CE5B407-536E-4A54-9E58-A8694C7E7428}" type="presParOf" srcId="{B3B748A3-0491-40D5-AF24-58AEA3DD110D}" destId="{0E38BD8D-136E-4754-9928-B4F1DA54F8DE}" srcOrd="3" destOrd="0" presId="urn:microsoft.com/office/officeart/2005/8/layout/hProcess9"/>
    <dgm:cxn modelId="{40951DDA-60FC-46E4-8410-0C1E8F9D4A39}" type="presParOf" srcId="{B3B748A3-0491-40D5-AF24-58AEA3DD110D}" destId="{B0DD38F4-273B-45AD-9774-8D9F7CD740B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24399-FCBB-412D-9FA5-C88F2B4E3F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62A930D-81A1-47C8-B4A1-177C59BD11E0}">
      <dgm:prSet/>
      <dgm:spPr/>
      <dgm:t>
        <a:bodyPr/>
        <a:lstStyle/>
        <a:p>
          <a:r>
            <a:rPr lang="en-US" b="1" i="0"/>
            <a:t>Handling Non-linear Relationships and Feature Interactions: </a:t>
          </a:r>
          <a:r>
            <a:rPr lang="en-US" b="0" i="0"/>
            <a:t>Gradient Boosting models are capable of capturing complex non-linear relationships and feature interactions in the data, which can be crucial for accurately predicting donor behavior.</a:t>
          </a:r>
          <a:endParaRPr lang="en-IN"/>
        </a:p>
      </dgm:t>
    </dgm:pt>
    <dgm:pt modelId="{8349D4B5-33F8-400E-980C-FCA3C6AACDC9}" type="parTrans" cxnId="{DE61250A-DA75-4E23-BBFE-DA4095D8554C}">
      <dgm:prSet/>
      <dgm:spPr/>
      <dgm:t>
        <a:bodyPr/>
        <a:lstStyle/>
        <a:p>
          <a:endParaRPr lang="en-IN"/>
        </a:p>
      </dgm:t>
    </dgm:pt>
    <dgm:pt modelId="{96881BE2-681E-4F78-B4F8-720B65482BB2}" type="sibTrans" cxnId="{DE61250A-DA75-4E23-BBFE-DA4095D8554C}">
      <dgm:prSet/>
      <dgm:spPr/>
      <dgm:t>
        <a:bodyPr/>
        <a:lstStyle/>
        <a:p>
          <a:endParaRPr lang="en-IN"/>
        </a:p>
      </dgm:t>
    </dgm:pt>
    <dgm:pt modelId="{64F26658-9814-46A3-B024-1B1263467B06}">
      <dgm:prSet/>
      <dgm:spPr/>
      <dgm:t>
        <a:bodyPr/>
        <a:lstStyle/>
        <a:p>
          <a:r>
            <a:rPr lang="en-US" b="1" i="0"/>
            <a:t>Performance on the Evaluation Metrics</a:t>
          </a:r>
          <a:r>
            <a:rPr lang="en-US" b="0" i="0"/>
            <a:t>: Based on the evaluation metrics provided (accuracy, precision, recall, F1-score, ROC AUC score, and balanced accuracy), the Gradient Boosting Classifier likely outperformed the other two models.</a:t>
          </a:r>
          <a:endParaRPr lang="en-IN" dirty="0"/>
        </a:p>
      </dgm:t>
    </dgm:pt>
    <dgm:pt modelId="{488B9F1E-38FD-4AF2-A2B9-6235EE883531}" type="parTrans" cxnId="{9BB07B16-D333-4835-90EF-475D61924F3F}">
      <dgm:prSet/>
      <dgm:spPr/>
      <dgm:t>
        <a:bodyPr/>
        <a:lstStyle/>
        <a:p>
          <a:endParaRPr lang="en-IN"/>
        </a:p>
      </dgm:t>
    </dgm:pt>
    <dgm:pt modelId="{25870F7C-5898-4B8D-80D0-376645A86BD8}" type="sibTrans" cxnId="{9BB07B16-D333-4835-90EF-475D61924F3F}">
      <dgm:prSet/>
      <dgm:spPr/>
      <dgm:t>
        <a:bodyPr/>
        <a:lstStyle/>
        <a:p>
          <a:endParaRPr lang="en-IN"/>
        </a:p>
      </dgm:t>
    </dgm:pt>
    <dgm:pt modelId="{0201C03D-4795-4583-8EF4-B9B251173676}">
      <dgm:prSet/>
      <dgm:spPr/>
      <dgm:t>
        <a:bodyPr/>
        <a:lstStyle/>
        <a:p>
          <a:r>
            <a:rPr lang="en-US" b="1" i="0"/>
            <a:t>Robustness to Outliers and Noisy Data</a:t>
          </a:r>
          <a:r>
            <a:rPr lang="en-US" b="0" i="0"/>
            <a:t>: Gradient Boosting models are generally more robust to outliers and noisy data compared to other models like Logistic Regression.</a:t>
          </a:r>
          <a:endParaRPr lang="en-IN"/>
        </a:p>
      </dgm:t>
    </dgm:pt>
    <dgm:pt modelId="{E68E7450-637A-4A1A-864C-BC9D2209F6C7}" type="parTrans" cxnId="{3F6B275A-526D-4634-8989-595F8C016244}">
      <dgm:prSet/>
      <dgm:spPr/>
      <dgm:t>
        <a:bodyPr/>
        <a:lstStyle/>
        <a:p>
          <a:endParaRPr lang="en-IN"/>
        </a:p>
      </dgm:t>
    </dgm:pt>
    <dgm:pt modelId="{D71DA991-B35F-4DFF-9F88-FB44A2452C8C}" type="sibTrans" cxnId="{3F6B275A-526D-4634-8989-595F8C016244}">
      <dgm:prSet/>
      <dgm:spPr/>
      <dgm:t>
        <a:bodyPr/>
        <a:lstStyle/>
        <a:p>
          <a:endParaRPr lang="en-IN"/>
        </a:p>
      </dgm:t>
    </dgm:pt>
    <dgm:pt modelId="{70290190-199E-4E2A-8757-05A2AC6B3BC7}" type="pres">
      <dgm:prSet presAssocID="{33124399-FCBB-412D-9FA5-C88F2B4E3F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47D7E-5647-42AB-8C8A-510660BBDD1B}" type="pres">
      <dgm:prSet presAssocID="{762A930D-81A1-47C8-B4A1-177C59BD11E0}" presName="hierRoot1" presStyleCnt="0">
        <dgm:presLayoutVars>
          <dgm:hierBranch val="init"/>
        </dgm:presLayoutVars>
      </dgm:prSet>
      <dgm:spPr/>
    </dgm:pt>
    <dgm:pt modelId="{7D71CB5F-19AD-49BA-98BF-016EB25211DA}" type="pres">
      <dgm:prSet presAssocID="{762A930D-81A1-47C8-B4A1-177C59BD11E0}" presName="rootComposite1" presStyleCnt="0"/>
      <dgm:spPr/>
    </dgm:pt>
    <dgm:pt modelId="{CA869A71-76B0-41D1-8D5C-34EA47B850E5}" type="pres">
      <dgm:prSet presAssocID="{762A930D-81A1-47C8-B4A1-177C59BD11E0}" presName="rootText1" presStyleLbl="node0" presStyleIdx="0" presStyleCnt="3">
        <dgm:presLayoutVars>
          <dgm:chPref val="3"/>
        </dgm:presLayoutVars>
      </dgm:prSet>
      <dgm:spPr/>
    </dgm:pt>
    <dgm:pt modelId="{D912E188-FBBE-4B58-B831-18397BEFD025}" type="pres">
      <dgm:prSet presAssocID="{762A930D-81A1-47C8-B4A1-177C59BD11E0}" presName="rootConnector1" presStyleLbl="node1" presStyleIdx="0" presStyleCnt="0"/>
      <dgm:spPr/>
    </dgm:pt>
    <dgm:pt modelId="{837654BA-92C4-4339-A12A-B92D8DAE344B}" type="pres">
      <dgm:prSet presAssocID="{762A930D-81A1-47C8-B4A1-177C59BD11E0}" presName="hierChild2" presStyleCnt="0"/>
      <dgm:spPr/>
    </dgm:pt>
    <dgm:pt modelId="{3FFA7D72-DB6D-42C8-9326-E51B70B989AB}" type="pres">
      <dgm:prSet presAssocID="{762A930D-81A1-47C8-B4A1-177C59BD11E0}" presName="hierChild3" presStyleCnt="0"/>
      <dgm:spPr/>
    </dgm:pt>
    <dgm:pt modelId="{18603B02-0C9C-46C5-B925-415DDB91A612}" type="pres">
      <dgm:prSet presAssocID="{64F26658-9814-46A3-B024-1B1263467B06}" presName="hierRoot1" presStyleCnt="0">
        <dgm:presLayoutVars>
          <dgm:hierBranch val="init"/>
        </dgm:presLayoutVars>
      </dgm:prSet>
      <dgm:spPr/>
    </dgm:pt>
    <dgm:pt modelId="{213F6557-7802-4C48-B536-E032ED38965A}" type="pres">
      <dgm:prSet presAssocID="{64F26658-9814-46A3-B024-1B1263467B06}" presName="rootComposite1" presStyleCnt="0"/>
      <dgm:spPr/>
    </dgm:pt>
    <dgm:pt modelId="{90BC8582-AF8B-492A-8EF8-110815861EAD}" type="pres">
      <dgm:prSet presAssocID="{64F26658-9814-46A3-B024-1B1263467B06}" presName="rootText1" presStyleLbl="node0" presStyleIdx="1" presStyleCnt="3">
        <dgm:presLayoutVars>
          <dgm:chPref val="3"/>
        </dgm:presLayoutVars>
      </dgm:prSet>
      <dgm:spPr/>
    </dgm:pt>
    <dgm:pt modelId="{97C3DB3E-094E-4F87-BCE1-26BAC14BDA98}" type="pres">
      <dgm:prSet presAssocID="{64F26658-9814-46A3-B024-1B1263467B06}" presName="rootConnector1" presStyleLbl="node1" presStyleIdx="0" presStyleCnt="0"/>
      <dgm:spPr/>
    </dgm:pt>
    <dgm:pt modelId="{AE356877-95AF-440C-87A4-96FAA7411781}" type="pres">
      <dgm:prSet presAssocID="{64F26658-9814-46A3-B024-1B1263467B06}" presName="hierChild2" presStyleCnt="0"/>
      <dgm:spPr/>
    </dgm:pt>
    <dgm:pt modelId="{C38BD731-BE72-4B51-94F8-4BDF72612CBE}" type="pres">
      <dgm:prSet presAssocID="{64F26658-9814-46A3-B024-1B1263467B06}" presName="hierChild3" presStyleCnt="0"/>
      <dgm:spPr/>
    </dgm:pt>
    <dgm:pt modelId="{E561579D-E8FD-47E9-A95A-10CDCCE9982C}" type="pres">
      <dgm:prSet presAssocID="{0201C03D-4795-4583-8EF4-B9B251173676}" presName="hierRoot1" presStyleCnt="0">
        <dgm:presLayoutVars>
          <dgm:hierBranch val="init"/>
        </dgm:presLayoutVars>
      </dgm:prSet>
      <dgm:spPr/>
    </dgm:pt>
    <dgm:pt modelId="{F4D7E4FD-2D4B-4705-9296-7DCA6C4A83D2}" type="pres">
      <dgm:prSet presAssocID="{0201C03D-4795-4583-8EF4-B9B251173676}" presName="rootComposite1" presStyleCnt="0"/>
      <dgm:spPr/>
    </dgm:pt>
    <dgm:pt modelId="{FDBE9E43-5AD6-4A5E-A514-ACDD8D77832C}" type="pres">
      <dgm:prSet presAssocID="{0201C03D-4795-4583-8EF4-B9B251173676}" presName="rootText1" presStyleLbl="node0" presStyleIdx="2" presStyleCnt="3">
        <dgm:presLayoutVars>
          <dgm:chPref val="3"/>
        </dgm:presLayoutVars>
      </dgm:prSet>
      <dgm:spPr/>
    </dgm:pt>
    <dgm:pt modelId="{4B17FA36-5F6D-4A1B-A296-EDCC1EFC85DB}" type="pres">
      <dgm:prSet presAssocID="{0201C03D-4795-4583-8EF4-B9B251173676}" presName="rootConnector1" presStyleLbl="node1" presStyleIdx="0" presStyleCnt="0"/>
      <dgm:spPr/>
    </dgm:pt>
    <dgm:pt modelId="{0C1E1A43-8EFC-4FBC-A4EB-4CACE4C81A71}" type="pres">
      <dgm:prSet presAssocID="{0201C03D-4795-4583-8EF4-B9B251173676}" presName="hierChild2" presStyleCnt="0"/>
      <dgm:spPr/>
    </dgm:pt>
    <dgm:pt modelId="{7E495F9B-380C-48BA-BD1F-5219BE7E1084}" type="pres">
      <dgm:prSet presAssocID="{0201C03D-4795-4583-8EF4-B9B251173676}" presName="hierChild3" presStyleCnt="0"/>
      <dgm:spPr/>
    </dgm:pt>
  </dgm:ptLst>
  <dgm:cxnLst>
    <dgm:cxn modelId="{DE61250A-DA75-4E23-BBFE-DA4095D8554C}" srcId="{33124399-FCBB-412D-9FA5-C88F2B4E3F0F}" destId="{762A930D-81A1-47C8-B4A1-177C59BD11E0}" srcOrd="0" destOrd="0" parTransId="{8349D4B5-33F8-400E-980C-FCA3C6AACDC9}" sibTransId="{96881BE2-681E-4F78-B4F8-720B65482BB2}"/>
    <dgm:cxn modelId="{9BB07B16-D333-4835-90EF-475D61924F3F}" srcId="{33124399-FCBB-412D-9FA5-C88F2B4E3F0F}" destId="{64F26658-9814-46A3-B024-1B1263467B06}" srcOrd="1" destOrd="0" parTransId="{488B9F1E-38FD-4AF2-A2B9-6235EE883531}" sibTransId="{25870F7C-5898-4B8D-80D0-376645A86BD8}"/>
    <dgm:cxn modelId="{B3833E1D-6C34-4254-BC4F-49583C994B34}" type="presOf" srcId="{0201C03D-4795-4583-8EF4-B9B251173676}" destId="{FDBE9E43-5AD6-4A5E-A514-ACDD8D77832C}" srcOrd="0" destOrd="0" presId="urn:microsoft.com/office/officeart/2005/8/layout/orgChart1"/>
    <dgm:cxn modelId="{3D2E4229-90CF-472E-96FF-66ADA7F1F274}" type="presOf" srcId="{762A930D-81A1-47C8-B4A1-177C59BD11E0}" destId="{CA869A71-76B0-41D1-8D5C-34EA47B850E5}" srcOrd="0" destOrd="0" presId="urn:microsoft.com/office/officeart/2005/8/layout/orgChart1"/>
    <dgm:cxn modelId="{6B567D2A-493B-4BC4-8BD8-73031B8D8E65}" type="presOf" srcId="{64F26658-9814-46A3-B024-1B1263467B06}" destId="{90BC8582-AF8B-492A-8EF8-110815861EAD}" srcOrd="0" destOrd="0" presId="urn:microsoft.com/office/officeart/2005/8/layout/orgChart1"/>
    <dgm:cxn modelId="{4E989134-3AC7-469B-8060-4FA6FE5AA8DA}" type="presOf" srcId="{33124399-FCBB-412D-9FA5-C88F2B4E3F0F}" destId="{70290190-199E-4E2A-8757-05A2AC6B3BC7}" srcOrd="0" destOrd="0" presId="urn:microsoft.com/office/officeart/2005/8/layout/orgChart1"/>
    <dgm:cxn modelId="{6C85D340-E335-457A-B10E-E9EA4396F59A}" type="presOf" srcId="{0201C03D-4795-4583-8EF4-B9B251173676}" destId="{4B17FA36-5F6D-4A1B-A296-EDCC1EFC85DB}" srcOrd="1" destOrd="0" presId="urn:microsoft.com/office/officeart/2005/8/layout/orgChart1"/>
    <dgm:cxn modelId="{273C7855-4040-4079-AC57-3565F994633A}" type="presOf" srcId="{762A930D-81A1-47C8-B4A1-177C59BD11E0}" destId="{D912E188-FBBE-4B58-B831-18397BEFD025}" srcOrd="1" destOrd="0" presId="urn:microsoft.com/office/officeart/2005/8/layout/orgChart1"/>
    <dgm:cxn modelId="{3F6B275A-526D-4634-8989-595F8C016244}" srcId="{33124399-FCBB-412D-9FA5-C88F2B4E3F0F}" destId="{0201C03D-4795-4583-8EF4-B9B251173676}" srcOrd="2" destOrd="0" parTransId="{E68E7450-637A-4A1A-864C-BC9D2209F6C7}" sibTransId="{D71DA991-B35F-4DFF-9F88-FB44A2452C8C}"/>
    <dgm:cxn modelId="{B9370BBC-5770-4124-B6CD-E0DA233406B0}" type="presOf" srcId="{64F26658-9814-46A3-B024-1B1263467B06}" destId="{97C3DB3E-094E-4F87-BCE1-26BAC14BDA98}" srcOrd="1" destOrd="0" presId="urn:microsoft.com/office/officeart/2005/8/layout/orgChart1"/>
    <dgm:cxn modelId="{40A2B5BF-2AB2-40F1-9C76-D8196351B1E2}" type="presParOf" srcId="{70290190-199E-4E2A-8757-05A2AC6B3BC7}" destId="{A3B47D7E-5647-42AB-8C8A-510660BBDD1B}" srcOrd="0" destOrd="0" presId="urn:microsoft.com/office/officeart/2005/8/layout/orgChart1"/>
    <dgm:cxn modelId="{94F7EB43-629A-43B9-84CA-B48B8C5C4466}" type="presParOf" srcId="{A3B47D7E-5647-42AB-8C8A-510660BBDD1B}" destId="{7D71CB5F-19AD-49BA-98BF-016EB25211DA}" srcOrd="0" destOrd="0" presId="urn:microsoft.com/office/officeart/2005/8/layout/orgChart1"/>
    <dgm:cxn modelId="{1419A8E6-1029-490E-BD4B-37D31BB35C73}" type="presParOf" srcId="{7D71CB5F-19AD-49BA-98BF-016EB25211DA}" destId="{CA869A71-76B0-41D1-8D5C-34EA47B850E5}" srcOrd="0" destOrd="0" presId="urn:microsoft.com/office/officeart/2005/8/layout/orgChart1"/>
    <dgm:cxn modelId="{54AFE090-FE6B-4629-94E6-E02D0FD04B84}" type="presParOf" srcId="{7D71CB5F-19AD-49BA-98BF-016EB25211DA}" destId="{D912E188-FBBE-4B58-B831-18397BEFD025}" srcOrd="1" destOrd="0" presId="urn:microsoft.com/office/officeart/2005/8/layout/orgChart1"/>
    <dgm:cxn modelId="{86C5A9EE-CDFF-49C8-B156-736DC17D846E}" type="presParOf" srcId="{A3B47D7E-5647-42AB-8C8A-510660BBDD1B}" destId="{837654BA-92C4-4339-A12A-B92D8DAE344B}" srcOrd="1" destOrd="0" presId="urn:microsoft.com/office/officeart/2005/8/layout/orgChart1"/>
    <dgm:cxn modelId="{FCC00787-584E-4CE7-AF3F-DF9BC74BFD73}" type="presParOf" srcId="{A3B47D7E-5647-42AB-8C8A-510660BBDD1B}" destId="{3FFA7D72-DB6D-42C8-9326-E51B70B989AB}" srcOrd="2" destOrd="0" presId="urn:microsoft.com/office/officeart/2005/8/layout/orgChart1"/>
    <dgm:cxn modelId="{A0FE721E-8D3D-4ADA-8541-706A1D105EE3}" type="presParOf" srcId="{70290190-199E-4E2A-8757-05A2AC6B3BC7}" destId="{18603B02-0C9C-46C5-B925-415DDB91A612}" srcOrd="1" destOrd="0" presId="urn:microsoft.com/office/officeart/2005/8/layout/orgChart1"/>
    <dgm:cxn modelId="{EF0F8176-F1CC-40E1-901E-877694E0A5D1}" type="presParOf" srcId="{18603B02-0C9C-46C5-B925-415DDB91A612}" destId="{213F6557-7802-4C48-B536-E032ED38965A}" srcOrd="0" destOrd="0" presId="urn:microsoft.com/office/officeart/2005/8/layout/orgChart1"/>
    <dgm:cxn modelId="{9A6854E4-51ED-4D3F-873F-1680A9BDF712}" type="presParOf" srcId="{213F6557-7802-4C48-B536-E032ED38965A}" destId="{90BC8582-AF8B-492A-8EF8-110815861EAD}" srcOrd="0" destOrd="0" presId="urn:microsoft.com/office/officeart/2005/8/layout/orgChart1"/>
    <dgm:cxn modelId="{398545D4-7F46-4521-9CE2-5FA6E108E864}" type="presParOf" srcId="{213F6557-7802-4C48-B536-E032ED38965A}" destId="{97C3DB3E-094E-4F87-BCE1-26BAC14BDA98}" srcOrd="1" destOrd="0" presId="urn:microsoft.com/office/officeart/2005/8/layout/orgChart1"/>
    <dgm:cxn modelId="{FF6009B1-74F4-45AA-A2DF-1650AF05A649}" type="presParOf" srcId="{18603B02-0C9C-46C5-B925-415DDB91A612}" destId="{AE356877-95AF-440C-87A4-96FAA7411781}" srcOrd="1" destOrd="0" presId="urn:microsoft.com/office/officeart/2005/8/layout/orgChart1"/>
    <dgm:cxn modelId="{61C314BE-E1F1-4A10-96C6-55F34D84B39F}" type="presParOf" srcId="{18603B02-0C9C-46C5-B925-415DDB91A612}" destId="{C38BD731-BE72-4B51-94F8-4BDF72612CBE}" srcOrd="2" destOrd="0" presId="urn:microsoft.com/office/officeart/2005/8/layout/orgChart1"/>
    <dgm:cxn modelId="{C2796A36-9979-43F8-AF0A-F982DA4795FD}" type="presParOf" srcId="{70290190-199E-4E2A-8757-05A2AC6B3BC7}" destId="{E561579D-E8FD-47E9-A95A-10CDCCE9982C}" srcOrd="2" destOrd="0" presId="urn:microsoft.com/office/officeart/2005/8/layout/orgChart1"/>
    <dgm:cxn modelId="{ECEF7A2C-840E-4D70-9BD5-E9A4E87FB51D}" type="presParOf" srcId="{E561579D-E8FD-47E9-A95A-10CDCCE9982C}" destId="{F4D7E4FD-2D4B-4705-9296-7DCA6C4A83D2}" srcOrd="0" destOrd="0" presId="urn:microsoft.com/office/officeart/2005/8/layout/orgChart1"/>
    <dgm:cxn modelId="{9C357AB6-8A25-4AAC-8F38-A13D21790438}" type="presParOf" srcId="{F4D7E4FD-2D4B-4705-9296-7DCA6C4A83D2}" destId="{FDBE9E43-5AD6-4A5E-A514-ACDD8D77832C}" srcOrd="0" destOrd="0" presId="urn:microsoft.com/office/officeart/2005/8/layout/orgChart1"/>
    <dgm:cxn modelId="{AB965398-5903-42B0-A406-AE0525557553}" type="presParOf" srcId="{F4D7E4FD-2D4B-4705-9296-7DCA6C4A83D2}" destId="{4B17FA36-5F6D-4A1B-A296-EDCC1EFC85DB}" srcOrd="1" destOrd="0" presId="urn:microsoft.com/office/officeart/2005/8/layout/orgChart1"/>
    <dgm:cxn modelId="{A0231A82-0DE6-4730-B2CC-5EDF8F4FD814}" type="presParOf" srcId="{E561579D-E8FD-47E9-A95A-10CDCCE9982C}" destId="{0C1E1A43-8EFC-4FBC-A4EB-4CACE4C81A71}" srcOrd="1" destOrd="0" presId="urn:microsoft.com/office/officeart/2005/8/layout/orgChart1"/>
    <dgm:cxn modelId="{641262F8-7756-4C6B-9052-A79AF26A08E1}" type="presParOf" srcId="{E561579D-E8FD-47E9-A95A-10CDCCE9982C}" destId="{7E495F9B-380C-48BA-BD1F-5219BE7E10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EDB04-E99A-46A9-B746-FCBFA7F6FD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7A9EB9-C961-47CD-BC28-F1AF7F03A1C8}">
      <dgm:prSet/>
      <dgm:spPr/>
      <dgm:t>
        <a:bodyPr/>
        <a:lstStyle/>
        <a:p>
          <a:r>
            <a:rPr lang="en-US" b="0" i="0" dirty="0"/>
            <a:t>Model Training: Trained the Gradient Boosting Regressor on historical donor data to predict donation amounts.</a:t>
          </a:r>
          <a:endParaRPr lang="en-IN" dirty="0"/>
        </a:p>
      </dgm:t>
    </dgm:pt>
    <dgm:pt modelId="{AB596F8F-BBC0-481E-B28A-868CE3995040}" type="parTrans" cxnId="{AB999C1B-C1E5-4465-A12B-622F8EB8915F}">
      <dgm:prSet/>
      <dgm:spPr/>
      <dgm:t>
        <a:bodyPr/>
        <a:lstStyle/>
        <a:p>
          <a:endParaRPr lang="en-IN"/>
        </a:p>
      </dgm:t>
    </dgm:pt>
    <dgm:pt modelId="{8FC80016-EF17-4A9A-8904-838E409DC8E9}" type="sibTrans" cxnId="{AB999C1B-C1E5-4465-A12B-622F8EB8915F}">
      <dgm:prSet/>
      <dgm:spPr/>
      <dgm:t>
        <a:bodyPr/>
        <a:lstStyle/>
        <a:p>
          <a:endParaRPr lang="en-IN"/>
        </a:p>
      </dgm:t>
    </dgm:pt>
    <dgm:pt modelId="{D6B217C0-07CB-4C98-BCEA-05AAB8FCA01E}">
      <dgm:prSet/>
      <dgm:spPr/>
      <dgm:t>
        <a:bodyPr/>
        <a:lstStyle/>
        <a:p>
          <a:r>
            <a:rPr lang="en-US" b="0" i="0"/>
            <a:t>Prediction: Use the trained model to estimate donation amounts for the top 10,000 potential donors.</a:t>
          </a:r>
          <a:endParaRPr lang="en-IN"/>
        </a:p>
      </dgm:t>
    </dgm:pt>
    <dgm:pt modelId="{269C4EBD-F2A1-4CA9-9E29-528D1BB9FDEE}" type="parTrans" cxnId="{B927D06D-3365-4C85-AE15-39F95D97568B}">
      <dgm:prSet/>
      <dgm:spPr/>
      <dgm:t>
        <a:bodyPr/>
        <a:lstStyle/>
        <a:p>
          <a:endParaRPr lang="en-IN"/>
        </a:p>
      </dgm:t>
    </dgm:pt>
    <dgm:pt modelId="{5C53AC4A-0134-42A2-82DE-6163A52543E0}" type="sibTrans" cxnId="{B927D06D-3365-4C85-AE15-39F95D97568B}">
      <dgm:prSet/>
      <dgm:spPr/>
      <dgm:t>
        <a:bodyPr/>
        <a:lstStyle/>
        <a:p>
          <a:endParaRPr lang="en-IN"/>
        </a:p>
      </dgm:t>
    </dgm:pt>
    <dgm:pt modelId="{B0D8CC68-CED4-4058-8D01-6D30F0BBC612}">
      <dgm:prSet/>
      <dgm:spPr/>
      <dgm:t>
        <a:bodyPr/>
        <a:lstStyle/>
        <a:p>
          <a:r>
            <a:rPr lang="en-US" b="0" i="0"/>
            <a:t>Evaluation Metrics: Mean Squared Error (MSE), R-squared (R²)</a:t>
          </a:r>
          <a:endParaRPr lang="en-IN"/>
        </a:p>
      </dgm:t>
    </dgm:pt>
    <dgm:pt modelId="{010F5203-F131-4141-B4C1-8995B3904B91}" type="parTrans" cxnId="{1FA2F3F0-3111-4A74-A4FB-848F28B7C37B}">
      <dgm:prSet/>
      <dgm:spPr/>
      <dgm:t>
        <a:bodyPr/>
        <a:lstStyle/>
        <a:p>
          <a:endParaRPr lang="en-IN"/>
        </a:p>
      </dgm:t>
    </dgm:pt>
    <dgm:pt modelId="{327673FE-5461-44BB-A548-14664BDB8D7D}" type="sibTrans" cxnId="{1FA2F3F0-3111-4A74-A4FB-848F28B7C37B}">
      <dgm:prSet/>
      <dgm:spPr/>
      <dgm:t>
        <a:bodyPr/>
        <a:lstStyle/>
        <a:p>
          <a:endParaRPr lang="en-IN"/>
        </a:p>
      </dgm:t>
    </dgm:pt>
    <dgm:pt modelId="{07D970F2-6F38-4805-A5AA-7CEF8E8280C8}">
      <dgm:prSet/>
      <dgm:spPr/>
      <dgm:t>
        <a:bodyPr/>
        <a:lstStyle/>
        <a:p>
          <a:r>
            <a:rPr lang="en-US" b="0" i="0"/>
            <a:t>Results: Achieved low MSE and high R², indicating good predictive performance.</a:t>
          </a:r>
          <a:endParaRPr lang="en-IN"/>
        </a:p>
      </dgm:t>
    </dgm:pt>
    <dgm:pt modelId="{AA2B14C9-4861-406E-86FC-92C5ADF86666}" type="parTrans" cxnId="{3B3E0005-E7FA-49F2-91B6-9FAADF82CDC9}">
      <dgm:prSet/>
      <dgm:spPr/>
      <dgm:t>
        <a:bodyPr/>
        <a:lstStyle/>
        <a:p>
          <a:endParaRPr lang="en-IN"/>
        </a:p>
      </dgm:t>
    </dgm:pt>
    <dgm:pt modelId="{1850C368-F5BF-446A-9EDE-0A7EF54419FC}" type="sibTrans" cxnId="{3B3E0005-E7FA-49F2-91B6-9FAADF82CDC9}">
      <dgm:prSet/>
      <dgm:spPr/>
      <dgm:t>
        <a:bodyPr/>
        <a:lstStyle/>
        <a:p>
          <a:endParaRPr lang="en-IN"/>
        </a:p>
      </dgm:t>
    </dgm:pt>
    <dgm:pt modelId="{3004E8ED-94C9-40DD-B3E0-CD807E561F97}" type="pres">
      <dgm:prSet presAssocID="{610EDB04-E99A-46A9-B746-FCBFA7F6FD15}" presName="linear" presStyleCnt="0">
        <dgm:presLayoutVars>
          <dgm:animLvl val="lvl"/>
          <dgm:resizeHandles val="exact"/>
        </dgm:presLayoutVars>
      </dgm:prSet>
      <dgm:spPr/>
    </dgm:pt>
    <dgm:pt modelId="{5C1ADD3C-3237-488A-8CF6-BEC83F34328A}" type="pres">
      <dgm:prSet presAssocID="{BC7A9EB9-C961-47CD-BC28-F1AF7F03A1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2E4ED1-682E-471B-8D21-04C5BE7A3830}" type="pres">
      <dgm:prSet presAssocID="{8FC80016-EF17-4A9A-8904-838E409DC8E9}" presName="spacer" presStyleCnt="0"/>
      <dgm:spPr/>
    </dgm:pt>
    <dgm:pt modelId="{61F3D4C5-13E7-416E-B5A1-66550450985F}" type="pres">
      <dgm:prSet presAssocID="{D6B217C0-07CB-4C98-BCEA-05AAB8FCA0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8106E-D6C6-47EE-85E8-9EB11FA512D8}" type="pres">
      <dgm:prSet presAssocID="{5C53AC4A-0134-42A2-82DE-6163A52543E0}" presName="spacer" presStyleCnt="0"/>
      <dgm:spPr/>
    </dgm:pt>
    <dgm:pt modelId="{7220B88D-6E12-4788-A8D0-8C6E2915D3F1}" type="pres">
      <dgm:prSet presAssocID="{B0D8CC68-CED4-4058-8D01-6D30F0BBC6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F34FB9-07D1-408B-B008-570F3A0FBA06}" type="pres">
      <dgm:prSet presAssocID="{327673FE-5461-44BB-A548-14664BDB8D7D}" presName="spacer" presStyleCnt="0"/>
      <dgm:spPr/>
    </dgm:pt>
    <dgm:pt modelId="{B6969089-48A8-4206-984F-CAC2EDD926FE}" type="pres">
      <dgm:prSet presAssocID="{07D970F2-6F38-4805-A5AA-7CEF8E8280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3E0005-E7FA-49F2-91B6-9FAADF82CDC9}" srcId="{610EDB04-E99A-46A9-B746-FCBFA7F6FD15}" destId="{07D970F2-6F38-4805-A5AA-7CEF8E8280C8}" srcOrd="3" destOrd="0" parTransId="{AA2B14C9-4861-406E-86FC-92C5ADF86666}" sibTransId="{1850C368-F5BF-446A-9EDE-0A7EF54419FC}"/>
    <dgm:cxn modelId="{F0326817-62AF-45FA-9B7D-A3FD3CFD045A}" type="presOf" srcId="{B0D8CC68-CED4-4058-8D01-6D30F0BBC612}" destId="{7220B88D-6E12-4788-A8D0-8C6E2915D3F1}" srcOrd="0" destOrd="0" presId="urn:microsoft.com/office/officeart/2005/8/layout/vList2"/>
    <dgm:cxn modelId="{AB999C1B-C1E5-4465-A12B-622F8EB8915F}" srcId="{610EDB04-E99A-46A9-B746-FCBFA7F6FD15}" destId="{BC7A9EB9-C961-47CD-BC28-F1AF7F03A1C8}" srcOrd="0" destOrd="0" parTransId="{AB596F8F-BBC0-481E-B28A-868CE3995040}" sibTransId="{8FC80016-EF17-4A9A-8904-838E409DC8E9}"/>
    <dgm:cxn modelId="{C838AC3C-9652-4545-A324-83BDF5A1E9F9}" type="presOf" srcId="{07D970F2-6F38-4805-A5AA-7CEF8E8280C8}" destId="{B6969089-48A8-4206-984F-CAC2EDD926FE}" srcOrd="0" destOrd="0" presId="urn:microsoft.com/office/officeart/2005/8/layout/vList2"/>
    <dgm:cxn modelId="{9E41926B-6D40-40DC-B7A3-6E1056A6D6B0}" type="presOf" srcId="{D6B217C0-07CB-4C98-BCEA-05AAB8FCA01E}" destId="{61F3D4C5-13E7-416E-B5A1-66550450985F}" srcOrd="0" destOrd="0" presId="urn:microsoft.com/office/officeart/2005/8/layout/vList2"/>
    <dgm:cxn modelId="{B927D06D-3365-4C85-AE15-39F95D97568B}" srcId="{610EDB04-E99A-46A9-B746-FCBFA7F6FD15}" destId="{D6B217C0-07CB-4C98-BCEA-05AAB8FCA01E}" srcOrd="1" destOrd="0" parTransId="{269C4EBD-F2A1-4CA9-9E29-528D1BB9FDEE}" sibTransId="{5C53AC4A-0134-42A2-82DE-6163A52543E0}"/>
    <dgm:cxn modelId="{502E70C0-38AF-44C1-AC14-2F58B958AFCD}" type="presOf" srcId="{610EDB04-E99A-46A9-B746-FCBFA7F6FD15}" destId="{3004E8ED-94C9-40DD-B3E0-CD807E561F97}" srcOrd="0" destOrd="0" presId="urn:microsoft.com/office/officeart/2005/8/layout/vList2"/>
    <dgm:cxn modelId="{4885CCE1-FB1B-4DB6-A2D1-63F6C709B3C6}" type="presOf" srcId="{BC7A9EB9-C961-47CD-BC28-F1AF7F03A1C8}" destId="{5C1ADD3C-3237-488A-8CF6-BEC83F34328A}" srcOrd="0" destOrd="0" presId="urn:microsoft.com/office/officeart/2005/8/layout/vList2"/>
    <dgm:cxn modelId="{1FA2F3F0-3111-4A74-A4FB-848F28B7C37B}" srcId="{610EDB04-E99A-46A9-B746-FCBFA7F6FD15}" destId="{B0D8CC68-CED4-4058-8D01-6D30F0BBC612}" srcOrd="2" destOrd="0" parTransId="{010F5203-F131-4141-B4C1-8995B3904B91}" sibTransId="{327673FE-5461-44BB-A548-14664BDB8D7D}"/>
    <dgm:cxn modelId="{7BA277BB-1B33-448D-8593-6635FA71AC40}" type="presParOf" srcId="{3004E8ED-94C9-40DD-B3E0-CD807E561F97}" destId="{5C1ADD3C-3237-488A-8CF6-BEC83F34328A}" srcOrd="0" destOrd="0" presId="urn:microsoft.com/office/officeart/2005/8/layout/vList2"/>
    <dgm:cxn modelId="{825EB2F8-FF71-4828-891F-83C29B86463A}" type="presParOf" srcId="{3004E8ED-94C9-40DD-B3E0-CD807E561F97}" destId="{952E4ED1-682E-471B-8D21-04C5BE7A3830}" srcOrd="1" destOrd="0" presId="urn:microsoft.com/office/officeart/2005/8/layout/vList2"/>
    <dgm:cxn modelId="{4B45E0C5-02E0-48D4-8FEB-9D233E227CCE}" type="presParOf" srcId="{3004E8ED-94C9-40DD-B3E0-CD807E561F97}" destId="{61F3D4C5-13E7-416E-B5A1-66550450985F}" srcOrd="2" destOrd="0" presId="urn:microsoft.com/office/officeart/2005/8/layout/vList2"/>
    <dgm:cxn modelId="{1CC2DABE-1667-4A92-9837-8016C663C844}" type="presParOf" srcId="{3004E8ED-94C9-40DD-B3E0-CD807E561F97}" destId="{B508106E-D6C6-47EE-85E8-9EB11FA512D8}" srcOrd="3" destOrd="0" presId="urn:microsoft.com/office/officeart/2005/8/layout/vList2"/>
    <dgm:cxn modelId="{83065E7C-1B3B-40FB-B601-4A8321F27777}" type="presParOf" srcId="{3004E8ED-94C9-40DD-B3E0-CD807E561F97}" destId="{7220B88D-6E12-4788-A8D0-8C6E2915D3F1}" srcOrd="4" destOrd="0" presId="urn:microsoft.com/office/officeart/2005/8/layout/vList2"/>
    <dgm:cxn modelId="{454ADC32-650C-4E9C-9B82-D13A8ADDDFA4}" type="presParOf" srcId="{3004E8ED-94C9-40DD-B3E0-CD807E561F97}" destId="{89F34FB9-07D1-408B-B008-570F3A0FBA06}" srcOrd="5" destOrd="0" presId="urn:microsoft.com/office/officeart/2005/8/layout/vList2"/>
    <dgm:cxn modelId="{E951BCBF-19F3-4307-993A-EC1323731A38}" type="presParOf" srcId="{3004E8ED-94C9-40DD-B3E0-CD807E561F97}" destId="{B6969089-48A8-4206-984F-CAC2EDD926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217B9-8D00-4B48-AFC0-AF10611C3B77}">
      <dsp:nvSpPr>
        <dsp:cNvPr id="0" name=""/>
        <dsp:cNvSpPr/>
      </dsp:nvSpPr>
      <dsp:spPr>
        <a:xfrm rot="5400000">
          <a:off x="-166946" y="167203"/>
          <a:ext cx="1112979" cy="779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Data Cleaning: </a:t>
          </a:r>
          <a:endParaRPr lang="en-IN" sz="700" kern="1200"/>
        </a:p>
      </dsp:txBody>
      <dsp:txXfrm rot="-5400000">
        <a:off x="2" y="389799"/>
        <a:ext cx="779085" cy="333894"/>
      </dsp:txXfrm>
    </dsp:sp>
    <dsp:sp modelId="{09B8815B-3C14-47BE-B4B6-6EED8B26FC76}">
      <dsp:nvSpPr>
        <dsp:cNvPr id="0" name=""/>
        <dsp:cNvSpPr/>
      </dsp:nvSpPr>
      <dsp:spPr>
        <a:xfrm rot="5400000">
          <a:off x="5633967" y="-4854625"/>
          <a:ext cx="723436" cy="10433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Handling Missing Values: Filled missing values in columns such as CITY, STATE, ZIP, MI, UG_SCHOOL, GRAD_DEGREE, GRAD_CLASS_YEAR, and GRAD_SCHOOL with appropriate defaults (e.g., 'Unknown' or 0).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Cleaning ZIP Codes: Cleaned ZIP codes to keep only the first 5 characters.</a:t>
          </a:r>
          <a:endParaRPr lang="en-IN" sz="1300" kern="1200" dirty="0"/>
        </a:p>
      </dsp:txBody>
      <dsp:txXfrm rot="-5400000">
        <a:off x="779086" y="35571"/>
        <a:ext cx="10397885" cy="652806"/>
      </dsp:txXfrm>
    </dsp:sp>
    <dsp:sp modelId="{FD9D6A73-FB24-4E93-BDC0-2E58FC90FB08}">
      <dsp:nvSpPr>
        <dsp:cNvPr id="0" name=""/>
        <dsp:cNvSpPr/>
      </dsp:nvSpPr>
      <dsp:spPr>
        <a:xfrm rot="5400000">
          <a:off x="-166946" y="1131353"/>
          <a:ext cx="1112979" cy="779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Feature Engineering:</a:t>
          </a:r>
          <a:endParaRPr lang="en-IN" sz="700" kern="1200"/>
        </a:p>
      </dsp:txBody>
      <dsp:txXfrm rot="-5400000">
        <a:off x="2" y="1353949"/>
        <a:ext cx="779085" cy="333894"/>
      </dsp:txXfrm>
    </dsp:sp>
    <dsp:sp modelId="{B028060B-0500-4BF8-8C4E-32D99892AE3F}">
      <dsp:nvSpPr>
        <dsp:cNvPr id="0" name=""/>
        <dsp:cNvSpPr/>
      </dsp:nvSpPr>
      <dsp:spPr>
        <a:xfrm rot="5400000">
          <a:off x="5633967" y="-3890475"/>
          <a:ext cx="723436" cy="10433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Added 'IS_DONOR' column to indicate if an alumni made any donation.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Added 'MI_PROVIDED' column to indicate if a middle initial was provided.</a:t>
          </a:r>
          <a:endParaRPr lang="en-IN" sz="1300" kern="1200"/>
        </a:p>
      </dsp:txBody>
      <dsp:txXfrm rot="-5400000">
        <a:off x="779086" y="999721"/>
        <a:ext cx="10397885" cy="652806"/>
      </dsp:txXfrm>
    </dsp:sp>
    <dsp:sp modelId="{3F08DB58-E674-4A4B-9350-C4B0157EE95B}">
      <dsp:nvSpPr>
        <dsp:cNvPr id="0" name=""/>
        <dsp:cNvSpPr/>
      </dsp:nvSpPr>
      <dsp:spPr>
        <a:xfrm rot="5400000">
          <a:off x="-166946" y="2095503"/>
          <a:ext cx="1112979" cy="779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Encoding Categorical Variables:</a:t>
          </a:r>
          <a:endParaRPr lang="en-IN" sz="700" kern="1200"/>
        </a:p>
      </dsp:txBody>
      <dsp:txXfrm rot="-5400000">
        <a:off x="2" y="2318099"/>
        <a:ext cx="779085" cy="333894"/>
      </dsp:txXfrm>
    </dsp:sp>
    <dsp:sp modelId="{75468A29-EDE4-484E-AC71-6A3557641C35}">
      <dsp:nvSpPr>
        <dsp:cNvPr id="0" name=""/>
        <dsp:cNvSpPr/>
      </dsp:nvSpPr>
      <dsp:spPr>
        <a:xfrm rot="5400000">
          <a:off x="5633967" y="-2926325"/>
          <a:ext cx="723436" cy="10433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Converted 'GENDER' to numeric (1 for Male, 0 for Female).</a:t>
          </a:r>
          <a:endParaRPr lang="en-IN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Converted 'MARRIED_TO_ALUM' to numeric (1 for Yes, 0 for No).</a:t>
          </a:r>
          <a:endParaRPr lang="en-IN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Applied Label Encoding to 'ALUMNI_TYPE', 'ZIP', and 'CITY' to convert categorical variables to numeric.</a:t>
          </a:r>
          <a:endParaRPr lang="en-IN" sz="1300" kern="1200"/>
        </a:p>
      </dsp:txBody>
      <dsp:txXfrm rot="-5400000">
        <a:off x="779086" y="1963871"/>
        <a:ext cx="10397885" cy="652806"/>
      </dsp:txXfrm>
    </dsp:sp>
    <dsp:sp modelId="{F7351CD8-CB3A-48AA-A1C6-A84BC3890F74}">
      <dsp:nvSpPr>
        <dsp:cNvPr id="0" name=""/>
        <dsp:cNvSpPr/>
      </dsp:nvSpPr>
      <dsp:spPr>
        <a:xfrm rot="5400000">
          <a:off x="-166946" y="3059653"/>
          <a:ext cx="1112979" cy="779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Data Downsampling: </a:t>
          </a:r>
          <a:endParaRPr lang="en-IN" sz="700" kern="1200"/>
        </a:p>
      </dsp:txBody>
      <dsp:txXfrm rot="-5400000">
        <a:off x="2" y="3282249"/>
        <a:ext cx="779085" cy="333894"/>
      </dsp:txXfrm>
    </dsp:sp>
    <dsp:sp modelId="{C71A799D-0E18-428E-8EC6-41FE0DB543CC}">
      <dsp:nvSpPr>
        <dsp:cNvPr id="0" name=""/>
        <dsp:cNvSpPr/>
      </dsp:nvSpPr>
      <dsp:spPr>
        <a:xfrm rot="5400000">
          <a:off x="5633967" y="-1962175"/>
          <a:ext cx="723436" cy="10433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 err="1"/>
            <a:t>Downsampling</a:t>
          </a:r>
          <a:r>
            <a:rPr lang="en-US" sz="1300" b="0" i="0" kern="1200" dirty="0"/>
            <a:t> Majority Class: </a:t>
          </a:r>
          <a:r>
            <a:rPr lang="en-US" sz="1300" b="0" i="0" kern="1200" dirty="0" err="1"/>
            <a:t>Downsampled</a:t>
          </a:r>
          <a:r>
            <a:rPr lang="en-US" sz="1300" b="0" i="0" kern="1200" dirty="0"/>
            <a:t> the majority class (non-donors) to balance the dataset with the minority class (donors).</a:t>
          </a:r>
          <a:endParaRPr lang="en-IN" sz="1300" kern="1200" dirty="0"/>
        </a:p>
      </dsp:txBody>
      <dsp:txXfrm rot="-5400000">
        <a:off x="779086" y="2928021"/>
        <a:ext cx="10397885" cy="652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A98C-D557-4EF5-BCD5-0808CC594B0D}">
      <dsp:nvSpPr>
        <dsp:cNvPr id="0" name=""/>
        <dsp:cNvSpPr/>
      </dsp:nvSpPr>
      <dsp:spPr>
        <a:xfrm>
          <a:off x="2404877" y="1755"/>
          <a:ext cx="2705487" cy="1158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Handling Non-linear Relationships and Feature Interactions: </a:t>
          </a:r>
          <a:r>
            <a:rPr lang="en-US" sz="1000" b="0" i="0" kern="1200" dirty="0"/>
            <a:t>Gradient Boosting models are capable of capturing complex non-linear relationships and feature interactions in the data, which can be crucial for accurately predicting donor behavior.</a:t>
          </a:r>
          <a:endParaRPr lang="en-IN" sz="1000" kern="1200" dirty="0"/>
        </a:p>
      </dsp:txBody>
      <dsp:txXfrm>
        <a:off x="2461452" y="58330"/>
        <a:ext cx="2592337" cy="1045787"/>
      </dsp:txXfrm>
    </dsp:sp>
    <dsp:sp modelId="{5D1847A5-512B-42AE-B466-5D0E31EF0A4F}">
      <dsp:nvSpPr>
        <dsp:cNvPr id="0" name=""/>
        <dsp:cNvSpPr/>
      </dsp:nvSpPr>
      <dsp:spPr>
        <a:xfrm>
          <a:off x="2404877" y="1218640"/>
          <a:ext cx="2705487" cy="1158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Performance on the Evaluation Metrics</a:t>
          </a:r>
          <a:r>
            <a:rPr lang="en-US" sz="1000" b="0" i="0" kern="1200" dirty="0"/>
            <a:t>: Based on the evaluation metrics provided (accuracy, precision, recall, F1-score, ROC AUC score, and balanced accuracy), the Gradient Boosting Classifier likely outperformed the other two models.</a:t>
          </a:r>
          <a:endParaRPr lang="en-IN" sz="1000" kern="1200" dirty="0"/>
        </a:p>
      </dsp:txBody>
      <dsp:txXfrm>
        <a:off x="2461452" y="1275215"/>
        <a:ext cx="2592337" cy="1045787"/>
      </dsp:txXfrm>
    </dsp:sp>
    <dsp:sp modelId="{54437252-FF58-4CF6-A1EC-2E4B4DB20688}">
      <dsp:nvSpPr>
        <dsp:cNvPr id="0" name=""/>
        <dsp:cNvSpPr/>
      </dsp:nvSpPr>
      <dsp:spPr>
        <a:xfrm>
          <a:off x="802796" y="1808075"/>
          <a:ext cx="2705487" cy="1158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Robustness to Outliers and Noisy Data</a:t>
          </a:r>
          <a:r>
            <a:rPr lang="en-US" sz="1000" b="0" i="0" kern="1200" dirty="0"/>
            <a:t>: Gradient Boosting models are generally more robust to outliers and noisy data compared to other models like Logistic Regression.</a:t>
          </a:r>
          <a:endParaRPr lang="en-IN" sz="1000" kern="1200" dirty="0"/>
        </a:p>
      </dsp:txBody>
      <dsp:txXfrm>
        <a:off x="859371" y="1864650"/>
        <a:ext cx="2592337" cy="1045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A7D1C-1A0A-4BB0-9C56-E2C0E3775A39}">
      <dsp:nvSpPr>
        <dsp:cNvPr id="0" name=""/>
        <dsp:cNvSpPr/>
      </dsp:nvSpPr>
      <dsp:spPr>
        <a:xfrm>
          <a:off x="501695" y="0"/>
          <a:ext cx="5685879" cy="36933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36151-6BF3-458D-A502-ED4C87879FB3}">
      <dsp:nvSpPr>
        <dsp:cNvPr id="0" name=""/>
        <dsp:cNvSpPr/>
      </dsp:nvSpPr>
      <dsp:spPr>
        <a:xfrm>
          <a:off x="226677" y="1107995"/>
          <a:ext cx="2006781" cy="1477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Handling Non-linear Relationships and Feature Interactions: Gradient Boosting models are capable of capturing complex non-linear relationships and feature interactions in the data, which can be crucial for accurately predicting donor behavior.</a:t>
          </a:r>
          <a:endParaRPr lang="en-IN" sz="900" kern="1200" dirty="0"/>
        </a:p>
      </dsp:txBody>
      <dsp:txXfrm>
        <a:off x="298794" y="1180112"/>
        <a:ext cx="1862547" cy="1333093"/>
      </dsp:txXfrm>
    </dsp:sp>
    <dsp:sp modelId="{537A8ECF-3A24-4E52-B765-A8DCC41A508C}">
      <dsp:nvSpPr>
        <dsp:cNvPr id="0" name=""/>
        <dsp:cNvSpPr/>
      </dsp:nvSpPr>
      <dsp:spPr>
        <a:xfrm>
          <a:off x="2341244" y="1107995"/>
          <a:ext cx="2006781" cy="1477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Performance on the Evaluation Metrics: Based on the evaluation metrics provided (accuracy, precision, recall, F1-score, ROC AUC score, and balanced accuracy), the Gradient Boosting Classifier likely outperformed the other two models.</a:t>
          </a:r>
          <a:endParaRPr lang="en-IN" sz="900" kern="1200"/>
        </a:p>
      </dsp:txBody>
      <dsp:txXfrm>
        <a:off x="2413361" y="1180112"/>
        <a:ext cx="1862547" cy="1333093"/>
      </dsp:txXfrm>
    </dsp:sp>
    <dsp:sp modelId="{B0DD38F4-273B-45AD-9774-8D9F7CD740BB}">
      <dsp:nvSpPr>
        <dsp:cNvPr id="0" name=""/>
        <dsp:cNvSpPr/>
      </dsp:nvSpPr>
      <dsp:spPr>
        <a:xfrm>
          <a:off x="4455811" y="1107995"/>
          <a:ext cx="2006781" cy="1477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Robustness to Outliers and Noisy Data: Gradient Boosting models are generally more robust to outliers and noisy data compared to other models like Logistic Regression.</a:t>
          </a:r>
          <a:endParaRPr lang="en-IN" sz="900" kern="1200"/>
        </a:p>
      </dsp:txBody>
      <dsp:txXfrm>
        <a:off x="4527928" y="1180112"/>
        <a:ext cx="1862547" cy="1333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69A71-76B0-41D1-8D5C-34EA47B850E5}">
      <dsp:nvSpPr>
        <dsp:cNvPr id="0" name=""/>
        <dsp:cNvSpPr/>
      </dsp:nvSpPr>
      <dsp:spPr>
        <a:xfrm>
          <a:off x="772368" y="376"/>
          <a:ext cx="2374476" cy="118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Handling Non-linear Relationships and Feature Interactions: </a:t>
          </a:r>
          <a:r>
            <a:rPr lang="en-US" sz="1000" b="0" i="0" kern="1200"/>
            <a:t>Gradient Boosting models are capable of capturing complex non-linear relationships and feature interactions in the data, which can be crucial for accurately predicting donor behavior.</a:t>
          </a:r>
          <a:endParaRPr lang="en-IN" sz="1000" kern="1200"/>
        </a:p>
      </dsp:txBody>
      <dsp:txXfrm>
        <a:off x="772368" y="376"/>
        <a:ext cx="2374476" cy="1187238"/>
      </dsp:txXfrm>
    </dsp:sp>
    <dsp:sp modelId="{90BC8582-AF8B-492A-8EF8-110815861EAD}">
      <dsp:nvSpPr>
        <dsp:cNvPr id="0" name=""/>
        <dsp:cNvSpPr/>
      </dsp:nvSpPr>
      <dsp:spPr>
        <a:xfrm>
          <a:off x="3645484" y="376"/>
          <a:ext cx="2374476" cy="118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Performance on the Evaluation Metrics</a:t>
          </a:r>
          <a:r>
            <a:rPr lang="en-US" sz="1000" b="0" i="0" kern="1200"/>
            <a:t>: Based on the evaluation metrics provided (accuracy, precision, recall, F1-score, ROC AUC score, and balanced accuracy), the Gradient Boosting Classifier likely outperformed the other two models.</a:t>
          </a:r>
          <a:endParaRPr lang="en-IN" sz="1000" kern="1200" dirty="0"/>
        </a:p>
      </dsp:txBody>
      <dsp:txXfrm>
        <a:off x="3645484" y="376"/>
        <a:ext cx="2374476" cy="1187238"/>
      </dsp:txXfrm>
    </dsp:sp>
    <dsp:sp modelId="{FDBE9E43-5AD6-4A5E-A514-ACDD8D77832C}">
      <dsp:nvSpPr>
        <dsp:cNvPr id="0" name=""/>
        <dsp:cNvSpPr/>
      </dsp:nvSpPr>
      <dsp:spPr>
        <a:xfrm>
          <a:off x="6518600" y="376"/>
          <a:ext cx="2374476" cy="1187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Robustness to Outliers and Noisy Data</a:t>
          </a:r>
          <a:r>
            <a:rPr lang="en-US" sz="1000" b="0" i="0" kern="1200"/>
            <a:t>: Gradient Boosting models are generally more robust to outliers and noisy data compared to other models like Logistic Regression.</a:t>
          </a:r>
          <a:endParaRPr lang="en-IN" sz="1000" kern="1200"/>
        </a:p>
      </dsp:txBody>
      <dsp:txXfrm>
        <a:off x="6518600" y="376"/>
        <a:ext cx="2374476" cy="1187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ADD3C-3237-488A-8CF6-BEC83F34328A}">
      <dsp:nvSpPr>
        <dsp:cNvPr id="0" name=""/>
        <dsp:cNvSpPr/>
      </dsp:nvSpPr>
      <dsp:spPr>
        <a:xfrm>
          <a:off x="0" y="30550"/>
          <a:ext cx="882565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Model Training: Trained the Gradient Boosting Regressor on historical donor data to predict donation amounts.</a:t>
          </a:r>
          <a:endParaRPr lang="en-IN" sz="2000" kern="1200" dirty="0"/>
        </a:p>
      </dsp:txBody>
      <dsp:txXfrm>
        <a:off x="38838" y="69388"/>
        <a:ext cx="8747983" cy="717924"/>
      </dsp:txXfrm>
    </dsp:sp>
    <dsp:sp modelId="{61F3D4C5-13E7-416E-B5A1-66550450985F}">
      <dsp:nvSpPr>
        <dsp:cNvPr id="0" name=""/>
        <dsp:cNvSpPr/>
      </dsp:nvSpPr>
      <dsp:spPr>
        <a:xfrm>
          <a:off x="0" y="883750"/>
          <a:ext cx="882565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Prediction: Use the trained model to estimate donation amounts for the top 10,000 potential donors.</a:t>
          </a:r>
          <a:endParaRPr lang="en-IN" sz="2000" kern="1200"/>
        </a:p>
      </dsp:txBody>
      <dsp:txXfrm>
        <a:off x="38838" y="922588"/>
        <a:ext cx="8747983" cy="717924"/>
      </dsp:txXfrm>
    </dsp:sp>
    <dsp:sp modelId="{7220B88D-6E12-4788-A8D0-8C6E2915D3F1}">
      <dsp:nvSpPr>
        <dsp:cNvPr id="0" name=""/>
        <dsp:cNvSpPr/>
      </dsp:nvSpPr>
      <dsp:spPr>
        <a:xfrm>
          <a:off x="0" y="1736950"/>
          <a:ext cx="882565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Evaluation Metrics: Mean Squared Error (MSE), R-squared (R²)</a:t>
          </a:r>
          <a:endParaRPr lang="en-IN" sz="2000" kern="1200"/>
        </a:p>
      </dsp:txBody>
      <dsp:txXfrm>
        <a:off x="38838" y="1775788"/>
        <a:ext cx="8747983" cy="717924"/>
      </dsp:txXfrm>
    </dsp:sp>
    <dsp:sp modelId="{B6969089-48A8-4206-984F-CAC2EDD926FE}">
      <dsp:nvSpPr>
        <dsp:cNvPr id="0" name=""/>
        <dsp:cNvSpPr/>
      </dsp:nvSpPr>
      <dsp:spPr>
        <a:xfrm>
          <a:off x="0" y="2590150"/>
          <a:ext cx="882565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Results: Achieved low MSE and high R², indicating good predictive performance.</a:t>
          </a:r>
          <a:endParaRPr lang="en-IN" sz="2000" kern="1200"/>
        </a:p>
      </dsp:txBody>
      <dsp:txXfrm>
        <a:off x="38838" y="2628988"/>
        <a:ext cx="8747983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2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7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1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5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5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1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5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8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5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0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1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81A057-2AD6-49F9-8971-26DCFB1D98B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97E64D-7100-48B1-8512-E6A3069A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2FC1-6083-8045-29DE-7FFDBC475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2D8F6-50E6-34EB-82F3-5AFBD159E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7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909C-780E-150B-3609-BAEF2B87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Steps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4987671-4040-E731-4ABC-3EC71C0C1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910046"/>
              </p:ext>
            </p:extLst>
          </p:nvPr>
        </p:nvGraphicFramePr>
        <p:xfrm>
          <a:off x="609600" y="2427515"/>
          <a:ext cx="11212286" cy="4005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45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54255" y="2067417"/>
            <a:ext cx="4150041" cy="4790583"/>
          </a:xfrm>
          <a:prstGeom prst="rect">
            <a:avLst/>
          </a:prstGeom>
          <a:solidFill>
            <a:srgbClr val="563980">
              <a:alpha val="4706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4675588" y="2834217"/>
            <a:ext cx="2719901" cy="145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2"/>
              </a:lnSpc>
            </a:pPr>
            <a:r>
              <a:rPr lang="en-US" sz="1666" spc="-16" dirty="0">
                <a:solidFill>
                  <a:srgbClr val="000000"/>
                </a:solidFill>
                <a:latin typeface="Assistant Semi-Bold"/>
              </a:rPr>
              <a:t>Type</a:t>
            </a:r>
            <a:r>
              <a:rPr lang="en-US" sz="1609" spc="-16" dirty="0">
                <a:solidFill>
                  <a:srgbClr val="000000"/>
                </a:solidFill>
                <a:latin typeface="Assistant"/>
              </a:rPr>
              <a:t>: Ensemble(Decision Trees)</a:t>
            </a:r>
          </a:p>
          <a:p>
            <a:pPr>
              <a:lnSpc>
                <a:spcPts val="2252"/>
              </a:lnSpc>
            </a:pPr>
            <a:r>
              <a:rPr lang="en-US" sz="1609" spc="-16" dirty="0">
                <a:solidFill>
                  <a:srgbClr val="000000"/>
                </a:solidFill>
                <a:latin typeface="Assistant"/>
              </a:rPr>
              <a:t>Constructs multiple decision trees and merges them to improve accuracy and reduce overfitting.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0583" y="4674893"/>
            <a:ext cx="2671775" cy="1599947"/>
            <a:chOff x="0" y="0"/>
            <a:chExt cx="2448068" cy="14659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48068" cy="1465984"/>
            </a:xfrm>
            <a:custGeom>
              <a:avLst/>
              <a:gdLst/>
              <a:ahLst/>
              <a:cxnLst/>
              <a:rect l="l" t="t" r="r" b="b"/>
              <a:pathLst>
                <a:path w="2448068" h="1465984">
                  <a:moveTo>
                    <a:pt x="21250" y="0"/>
                  </a:moveTo>
                  <a:lnTo>
                    <a:pt x="2426818" y="0"/>
                  </a:lnTo>
                  <a:cubicBezTo>
                    <a:pt x="2432454" y="0"/>
                    <a:pt x="2437859" y="2239"/>
                    <a:pt x="2441844" y="6224"/>
                  </a:cubicBezTo>
                  <a:cubicBezTo>
                    <a:pt x="2445829" y="10209"/>
                    <a:pt x="2448068" y="15614"/>
                    <a:pt x="2448068" y="21250"/>
                  </a:cubicBezTo>
                  <a:lnTo>
                    <a:pt x="2448068" y="1444734"/>
                  </a:lnTo>
                  <a:cubicBezTo>
                    <a:pt x="2448068" y="1456470"/>
                    <a:pt x="2438554" y="1465984"/>
                    <a:pt x="2426818" y="1465984"/>
                  </a:cubicBezTo>
                  <a:lnTo>
                    <a:pt x="21250" y="1465984"/>
                  </a:lnTo>
                  <a:cubicBezTo>
                    <a:pt x="15614" y="1465984"/>
                    <a:pt x="10209" y="1463745"/>
                    <a:pt x="6224" y="1459760"/>
                  </a:cubicBezTo>
                  <a:cubicBezTo>
                    <a:pt x="2239" y="1455775"/>
                    <a:pt x="0" y="1450370"/>
                    <a:pt x="0" y="1444734"/>
                  </a:cubicBezTo>
                  <a:lnTo>
                    <a:pt x="0" y="21250"/>
                  </a:lnTo>
                  <a:cubicBezTo>
                    <a:pt x="0" y="15614"/>
                    <a:pt x="2239" y="10209"/>
                    <a:pt x="6224" y="6224"/>
                  </a:cubicBezTo>
                  <a:cubicBezTo>
                    <a:pt x="10209" y="2239"/>
                    <a:pt x="15614" y="0"/>
                    <a:pt x="21250" y="0"/>
                  </a:cubicBezTo>
                  <a:close/>
                </a:path>
              </a:pathLst>
            </a:custGeom>
            <a:solidFill>
              <a:srgbClr val="A61E1E">
                <a:alpha val="89804"/>
              </a:srgbClr>
            </a:solidFill>
            <a:ln w="66675" cap="sq">
              <a:solidFill>
                <a:srgbClr val="000000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448068" cy="151360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40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88580" y="4762963"/>
            <a:ext cx="356723" cy="3567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1E1E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lvl="1" algn="ctr">
                <a:lnSpc>
                  <a:spcPts val="3428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606756" y="4674893"/>
            <a:ext cx="2719901" cy="1599947"/>
            <a:chOff x="0" y="0"/>
            <a:chExt cx="2250026" cy="13235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50026" cy="1323549"/>
            </a:xfrm>
            <a:custGeom>
              <a:avLst/>
              <a:gdLst/>
              <a:ahLst/>
              <a:cxnLst/>
              <a:rect l="l" t="t" r="r" b="b"/>
              <a:pathLst>
                <a:path w="2250026" h="1323549">
                  <a:moveTo>
                    <a:pt x="20874" y="0"/>
                  </a:moveTo>
                  <a:lnTo>
                    <a:pt x="2229153" y="0"/>
                  </a:lnTo>
                  <a:cubicBezTo>
                    <a:pt x="2240681" y="0"/>
                    <a:pt x="2250026" y="9345"/>
                    <a:pt x="2250026" y="20874"/>
                  </a:cubicBezTo>
                  <a:lnTo>
                    <a:pt x="2250026" y="1302675"/>
                  </a:lnTo>
                  <a:cubicBezTo>
                    <a:pt x="2250026" y="1308211"/>
                    <a:pt x="2247827" y="1313521"/>
                    <a:pt x="2243912" y="1317435"/>
                  </a:cubicBezTo>
                  <a:cubicBezTo>
                    <a:pt x="2239998" y="1321350"/>
                    <a:pt x="2234688" y="1323549"/>
                    <a:pt x="2229153" y="1323549"/>
                  </a:cubicBezTo>
                  <a:lnTo>
                    <a:pt x="20874" y="1323549"/>
                  </a:lnTo>
                  <a:cubicBezTo>
                    <a:pt x="15338" y="1323549"/>
                    <a:pt x="10028" y="1321350"/>
                    <a:pt x="6114" y="1317435"/>
                  </a:cubicBezTo>
                  <a:cubicBezTo>
                    <a:pt x="2199" y="1313521"/>
                    <a:pt x="0" y="1308211"/>
                    <a:pt x="0" y="1302675"/>
                  </a:cubicBezTo>
                  <a:lnTo>
                    <a:pt x="0" y="20874"/>
                  </a:lnTo>
                  <a:cubicBezTo>
                    <a:pt x="0" y="15338"/>
                    <a:pt x="2199" y="10028"/>
                    <a:pt x="6114" y="6114"/>
                  </a:cubicBezTo>
                  <a:cubicBezTo>
                    <a:pt x="10028" y="2199"/>
                    <a:pt x="15338" y="0"/>
                    <a:pt x="20874" y="0"/>
                  </a:cubicBezTo>
                  <a:close/>
                </a:path>
              </a:pathLst>
            </a:custGeom>
            <a:solidFill>
              <a:srgbClr val="855AA5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250026" cy="13711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40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416243" y="4772441"/>
            <a:ext cx="395111" cy="395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5AA5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lvl="1" algn="ctr">
                <a:lnSpc>
                  <a:spcPts val="3428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00104" y="4674894"/>
            <a:ext cx="2936565" cy="1358931"/>
            <a:chOff x="0" y="0"/>
            <a:chExt cx="2588394" cy="15596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88394" cy="1559662"/>
            </a:xfrm>
            <a:custGeom>
              <a:avLst/>
              <a:gdLst/>
              <a:ahLst/>
              <a:cxnLst/>
              <a:rect l="l" t="t" r="r" b="b"/>
              <a:pathLst>
                <a:path w="2588394" h="1559662">
                  <a:moveTo>
                    <a:pt x="19334" y="0"/>
                  </a:moveTo>
                  <a:lnTo>
                    <a:pt x="2569061" y="0"/>
                  </a:lnTo>
                  <a:cubicBezTo>
                    <a:pt x="2579738" y="0"/>
                    <a:pt x="2588394" y="8656"/>
                    <a:pt x="2588394" y="19334"/>
                  </a:cubicBezTo>
                  <a:lnTo>
                    <a:pt x="2588394" y="1540328"/>
                  </a:lnTo>
                  <a:cubicBezTo>
                    <a:pt x="2588394" y="1545456"/>
                    <a:pt x="2586357" y="1550373"/>
                    <a:pt x="2582732" y="1553999"/>
                  </a:cubicBezTo>
                  <a:cubicBezTo>
                    <a:pt x="2579106" y="1557625"/>
                    <a:pt x="2574188" y="1559662"/>
                    <a:pt x="2569061" y="1559662"/>
                  </a:cubicBezTo>
                  <a:lnTo>
                    <a:pt x="19334" y="1559662"/>
                  </a:lnTo>
                  <a:cubicBezTo>
                    <a:pt x="8656" y="1559662"/>
                    <a:pt x="0" y="1551006"/>
                    <a:pt x="0" y="1540328"/>
                  </a:cubicBezTo>
                  <a:lnTo>
                    <a:pt x="0" y="19334"/>
                  </a:lnTo>
                  <a:cubicBezTo>
                    <a:pt x="0" y="8656"/>
                    <a:pt x="8656" y="0"/>
                    <a:pt x="19334" y="0"/>
                  </a:cubicBezTo>
                  <a:close/>
                </a:path>
              </a:pathLst>
            </a:custGeom>
            <a:solidFill>
              <a:srgbClr val="3575B6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588394" cy="160728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140"/>
                </a:lnSpc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321304" y="4766443"/>
            <a:ext cx="370820" cy="37082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B6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lvl="1" algn="ctr">
                <a:lnSpc>
                  <a:spcPts val="3428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2" name="AutoShape 22"/>
          <p:cNvSpPr/>
          <p:nvPr/>
        </p:nvSpPr>
        <p:spPr>
          <a:xfrm>
            <a:off x="0" y="-360355"/>
            <a:ext cx="12192000" cy="1346464"/>
          </a:xfrm>
          <a:prstGeom prst="rect">
            <a:avLst/>
          </a:prstGeom>
          <a:solidFill>
            <a:srgbClr val="3C0130">
              <a:alpha val="87843"/>
            </a:srgbClr>
          </a:solidFill>
        </p:spPr>
      </p:sp>
      <p:sp>
        <p:nvSpPr>
          <p:cNvPr id="23" name="TextBox 23"/>
          <p:cNvSpPr txBox="1"/>
          <p:nvPr/>
        </p:nvSpPr>
        <p:spPr>
          <a:xfrm>
            <a:off x="819658" y="271540"/>
            <a:ext cx="10686542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4"/>
              </a:lnSpc>
            </a:pPr>
            <a:r>
              <a:rPr lang="en-US" sz="4715">
                <a:solidFill>
                  <a:srgbClr val="FFFFFF"/>
                </a:solidFill>
                <a:latin typeface="HK Grotesk Bold"/>
              </a:rPr>
              <a:t>MACHINE LEARNING CLASSIFIERS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7702" y="2301706"/>
            <a:ext cx="3266838" cy="439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22"/>
              </a:lnSpc>
            </a:pPr>
            <a:r>
              <a:rPr lang="en-US" sz="2863" dirty="0">
                <a:solidFill>
                  <a:srgbClr val="C61742"/>
                </a:solidFill>
                <a:latin typeface="Halant Medium"/>
              </a:rPr>
              <a:t>Logistic Regression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9969" y="2840567"/>
            <a:ext cx="2524855" cy="1462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1666" spc="-16" dirty="0">
                <a:solidFill>
                  <a:srgbClr val="000000"/>
                </a:solidFill>
                <a:latin typeface="Assistant Semi-Bold"/>
              </a:rPr>
              <a:t>Type:</a:t>
            </a:r>
            <a:r>
              <a:rPr lang="en-US" sz="1666" spc="-16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867" dirty="0"/>
              <a:t>Estimates probabilities for binary outcomes using a logistic function.</a:t>
            </a:r>
            <a:endParaRPr lang="en-US" sz="1666" spc="-16" dirty="0">
              <a:solidFill>
                <a:srgbClr val="000000"/>
              </a:solidFill>
              <a:latin typeface="Assistan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576759" y="2302815"/>
            <a:ext cx="2905032" cy="426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2"/>
              </a:lnSpc>
              <a:spcBef>
                <a:spcPct val="0"/>
              </a:spcBef>
            </a:pPr>
            <a:r>
              <a:rPr lang="en-US" sz="2400" dirty="0">
                <a:solidFill>
                  <a:srgbClr val="731F7D"/>
                </a:solidFill>
                <a:latin typeface="Halant Medium"/>
              </a:rPr>
              <a:t>RANDOM FOREST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506714" y="2310752"/>
            <a:ext cx="2977715" cy="2140178"/>
            <a:chOff x="0" y="-47625"/>
            <a:chExt cx="5955429" cy="4280355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47625"/>
              <a:ext cx="5859909" cy="878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22"/>
                </a:lnSpc>
                <a:spcBef>
                  <a:spcPct val="0"/>
                </a:spcBef>
              </a:pPr>
              <a:r>
                <a:rPr lang="en-US" sz="2863" dirty="0">
                  <a:solidFill>
                    <a:srgbClr val="13538A"/>
                  </a:solidFill>
                  <a:latin typeface="Halant Medium"/>
                </a:rPr>
                <a:t>Gradient Boost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95520" y="1037753"/>
              <a:ext cx="5859909" cy="3194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65"/>
                </a:lnSpc>
              </a:pPr>
              <a:r>
                <a:rPr lang="en-US" sz="1475" spc="-15" dirty="0">
                  <a:solidFill>
                    <a:srgbClr val="000000"/>
                  </a:solidFill>
                  <a:latin typeface="Assistant Semi-Bold"/>
                </a:rPr>
                <a:t>Type:</a:t>
              </a:r>
              <a:r>
                <a:rPr lang="en-US" sz="1475" spc="-15" dirty="0">
                  <a:solidFill>
                    <a:srgbClr val="000000"/>
                  </a:solidFill>
                  <a:latin typeface="Assistant"/>
                </a:rPr>
                <a:t> Ensemble</a:t>
              </a:r>
            </a:p>
            <a:p>
              <a:pPr>
                <a:lnSpc>
                  <a:spcPts val="2065"/>
                </a:lnSpc>
                <a:spcBef>
                  <a:spcPct val="0"/>
                </a:spcBef>
              </a:pPr>
              <a:r>
                <a:rPr lang="en-US" sz="1600" dirty="0"/>
                <a:t>Sequentially builds models to correct errors of the previous ones, combining weak learners to create a strong model.</a:t>
              </a:r>
              <a:r>
                <a:rPr lang="en-US" sz="1475" spc="-15" dirty="0">
                  <a:solidFill>
                    <a:srgbClr val="000000"/>
                  </a:solidFill>
                  <a:latin typeface="Assistant"/>
                </a:rPr>
                <a:t>.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25338" y="1197467"/>
            <a:ext cx="10820400" cy="336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20" dirty="0">
                <a:solidFill>
                  <a:srgbClr val="000000"/>
                </a:solidFill>
                <a:latin typeface="Assistant"/>
              </a:rPr>
              <a:t>Comparative Analysis of Popular Machine Learning Classifiers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8971" y="4788858"/>
            <a:ext cx="2543157" cy="1439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8164" lvl="1" indent="-144082">
              <a:lnSpc>
                <a:spcPts val="1868"/>
              </a:lnSpc>
              <a:buFont typeface="Arial"/>
              <a:buChar char="•"/>
            </a:pPr>
            <a:r>
              <a:rPr lang="en-US" sz="1334" dirty="0">
                <a:solidFill>
                  <a:srgbClr val="FFFFFF"/>
                </a:solidFill>
                <a:latin typeface="Dosis"/>
              </a:rPr>
              <a:t>Efficient and simple.</a:t>
            </a:r>
          </a:p>
          <a:p>
            <a:pPr marL="288164" lvl="1" indent="-144082">
              <a:lnSpc>
                <a:spcPts val="1868"/>
              </a:lnSpc>
              <a:buFont typeface="Arial"/>
              <a:buChar char="•"/>
            </a:pPr>
            <a:r>
              <a:rPr lang="en-US" sz="1334" dirty="0">
                <a:solidFill>
                  <a:srgbClr val="FFFFFF"/>
                </a:solidFill>
                <a:latin typeface="Dosis"/>
              </a:rPr>
              <a:t>Works well- high-dimensional data.</a:t>
            </a:r>
          </a:p>
          <a:p>
            <a:pPr marL="288164" lvl="1" indent="-144082">
              <a:lnSpc>
                <a:spcPts val="1868"/>
              </a:lnSpc>
              <a:buFont typeface="Arial"/>
              <a:buChar char="•"/>
            </a:pPr>
            <a:r>
              <a:rPr lang="en-US" sz="1334" dirty="0">
                <a:solidFill>
                  <a:srgbClr val="FFFFFF"/>
                </a:solidFill>
                <a:latin typeface="Dosis"/>
              </a:rPr>
              <a:t>Performs well in case of categorical input variables compared to numerical variables.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93340" y="4823251"/>
            <a:ext cx="334486" cy="25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7"/>
              </a:lnSpc>
              <a:spcBef>
                <a:spcPct val="0"/>
              </a:spcBef>
            </a:pPr>
            <a:r>
              <a:rPr lang="en-US" sz="1576">
                <a:solidFill>
                  <a:srgbClr val="FFFFFF"/>
                </a:solidFill>
                <a:latin typeface="Carelia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428558" y="4842633"/>
            <a:ext cx="370482" cy="281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5"/>
              </a:lnSpc>
              <a:spcBef>
                <a:spcPct val="0"/>
              </a:spcBef>
            </a:pPr>
            <a:r>
              <a:rPr lang="en-US" sz="1746">
                <a:solidFill>
                  <a:srgbClr val="FFFFFF"/>
                </a:solidFill>
                <a:latin typeface="Carelia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332862" y="4830369"/>
            <a:ext cx="347705" cy="26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sz="1639">
                <a:solidFill>
                  <a:srgbClr val="FFFFFF"/>
                </a:solidFill>
                <a:latin typeface="Carelia"/>
              </a:rPr>
              <a:t>03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675588" y="4779051"/>
            <a:ext cx="2512812" cy="132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7341" lvl="1" indent="-163670">
              <a:lnSpc>
                <a:spcPts val="2122"/>
              </a:lnSpc>
              <a:spcBef>
                <a:spcPct val="0"/>
              </a:spcBef>
              <a:buFont typeface="Arial"/>
              <a:buChar char="•"/>
            </a:pPr>
            <a:r>
              <a:rPr lang="en-US" sz="1516">
                <a:solidFill>
                  <a:srgbClr val="FFFFFF"/>
                </a:solidFill>
                <a:latin typeface="Dosis"/>
              </a:rPr>
              <a:t>Handles complex interactions.</a:t>
            </a:r>
          </a:p>
          <a:p>
            <a:pPr marL="327341" lvl="1" indent="-163670">
              <a:lnSpc>
                <a:spcPts val="2122"/>
              </a:lnSpc>
              <a:spcBef>
                <a:spcPct val="0"/>
              </a:spcBef>
              <a:buFont typeface="Arial"/>
              <a:buChar char="•"/>
            </a:pPr>
            <a:r>
              <a:rPr lang="en-US" sz="1516">
                <a:solidFill>
                  <a:srgbClr val="FFFFFF"/>
                </a:solidFill>
                <a:latin typeface="Dosis"/>
              </a:rPr>
              <a:t>Reduces overfitting.</a:t>
            </a:r>
          </a:p>
          <a:p>
            <a:pPr marL="327341" lvl="1" indent="-163670">
              <a:lnSpc>
                <a:spcPts val="2122"/>
              </a:lnSpc>
              <a:spcBef>
                <a:spcPct val="0"/>
              </a:spcBef>
              <a:buFont typeface="Arial"/>
              <a:buChar char="•"/>
            </a:pPr>
            <a:r>
              <a:rPr lang="en-US" sz="1516">
                <a:solidFill>
                  <a:srgbClr val="FFFFFF"/>
                </a:solidFill>
                <a:latin typeface="Dosis"/>
              </a:rPr>
              <a:t>Effective for both classification and regression tasks.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647397" y="4788858"/>
            <a:ext cx="2648591" cy="78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0036" lvl="1" indent="-160018">
              <a:lnSpc>
                <a:spcPts val="2075"/>
              </a:lnSpc>
              <a:buFont typeface="Arial"/>
              <a:buChar char="•"/>
            </a:pPr>
            <a:r>
              <a:rPr lang="en-US" sz="1482" dirty="0">
                <a:solidFill>
                  <a:srgbClr val="FFFFFF"/>
                </a:solidFill>
                <a:latin typeface="Dosis"/>
              </a:rPr>
              <a:t>Can handle missing data</a:t>
            </a:r>
          </a:p>
          <a:p>
            <a:pPr marL="320036" lvl="1" indent="-160018">
              <a:lnSpc>
                <a:spcPts val="2075"/>
              </a:lnSpc>
              <a:buFont typeface="Arial"/>
              <a:buChar char="•"/>
            </a:pPr>
            <a:r>
              <a:rPr lang="en-US" sz="1482" dirty="0">
                <a:solidFill>
                  <a:srgbClr val="FFFFFF"/>
                </a:solidFill>
                <a:latin typeface="Dosis"/>
              </a:rPr>
              <a:t>High Predictive Accuracy</a:t>
            </a:r>
          </a:p>
          <a:p>
            <a:pPr marL="320036" lvl="1" indent="-160018">
              <a:lnSpc>
                <a:spcPts val="2075"/>
              </a:lnSpc>
              <a:buFont typeface="Arial"/>
              <a:buChar char="•"/>
            </a:pPr>
            <a:r>
              <a:rPr lang="en-US" sz="1482" dirty="0">
                <a:solidFill>
                  <a:srgbClr val="FFFFFF"/>
                </a:solidFill>
                <a:latin typeface="Dosis"/>
              </a:rPr>
              <a:t>Flexibility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C54C1-99FE-234A-9149-1EF2FDCFCCB5}"/>
              </a:ext>
            </a:extLst>
          </p:cNvPr>
          <p:cNvSpPr txBox="1"/>
          <p:nvPr/>
        </p:nvSpPr>
        <p:spPr>
          <a:xfrm>
            <a:off x="508000" y="1482204"/>
            <a:ext cx="1117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We used 3 machine learning models to predict the likelihood of alumni making a donation based on their characteristics. Techniques: Employed Logistic Regression, Random Forest, and Gradient Boosting Classifier for classification tasks</a:t>
            </a:r>
            <a:endParaRPr lang="en-IN" sz="1200" b="1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F43-C259-232F-3E32-841A5A7D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Justification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CD859-6D18-519F-9B81-923F67221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759004"/>
              </p:ext>
            </p:extLst>
          </p:nvPr>
        </p:nvGraphicFramePr>
        <p:xfrm>
          <a:off x="-1190644" y="2717496"/>
          <a:ext cx="7515243" cy="359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47FBF58-871C-A94D-C215-1330BA9FE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109" y="2355863"/>
            <a:ext cx="6294119" cy="433942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263BD0-B3DB-4CA0-BA4C-3B3BBB8AF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89048"/>
              </p:ext>
            </p:extLst>
          </p:nvPr>
        </p:nvGraphicFramePr>
        <p:xfrm>
          <a:off x="6185807" y="1419055"/>
          <a:ext cx="668927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013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DB09-1F01-8F85-5D5A-FF9B376DC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968230-4723-E4E5-6C97-0B773626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902117"/>
              </p:ext>
            </p:extLst>
          </p:nvPr>
        </p:nvGraphicFramePr>
        <p:xfrm>
          <a:off x="1154954" y="4777379"/>
          <a:ext cx="9665445" cy="118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84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7355-5B6C-F2CC-E7DE-E359A42A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Donation Amounts with Gradient Boosting Regressor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EF0B0E-E395-8AC8-4B32-10A250C7E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91291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549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137</TotalTime>
  <Words>714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Assistant</vt:lpstr>
      <vt:lpstr>Assistant Semi-Bold</vt:lpstr>
      <vt:lpstr>Carelia</vt:lpstr>
      <vt:lpstr>Century Gothic</vt:lpstr>
      <vt:lpstr>Dosis</vt:lpstr>
      <vt:lpstr>Halant Medium</vt:lpstr>
      <vt:lpstr>HK Grotesk Bold</vt:lpstr>
      <vt:lpstr>Wingdings 3</vt:lpstr>
      <vt:lpstr>Ion Boardroom</vt:lpstr>
      <vt:lpstr>PowerPoint Presentation</vt:lpstr>
      <vt:lpstr>Data Preprocessing Steps</vt:lpstr>
      <vt:lpstr>PowerPoint Presentation</vt:lpstr>
      <vt:lpstr>Model Justification</vt:lpstr>
      <vt:lpstr>PowerPoint Presentation</vt:lpstr>
      <vt:lpstr>Estimating Donation Amounts with Gradient Boosting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Arham</dc:creator>
  <cp:lastModifiedBy>Syed Arham</cp:lastModifiedBy>
  <cp:revision>1</cp:revision>
  <dcterms:created xsi:type="dcterms:W3CDTF">2024-06-07T06:11:59Z</dcterms:created>
  <dcterms:modified xsi:type="dcterms:W3CDTF">2024-06-07T19:25:51Z</dcterms:modified>
</cp:coreProperties>
</file>