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4A48B-501C-43D4-B4D4-6A15DC832A32}" type="doc">
      <dgm:prSet loTypeId="urn:microsoft.com/office/officeart/2005/8/layout/vList3" loCatId="list" qsTypeId="urn:microsoft.com/office/officeart/2005/8/quickstyle/simple1" qsCatId="simple" csTypeId="urn:microsoft.com/office/officeart/2005/8/colors/accent4_1" csCatId="accent4" phldr="1"/>
      <dgm:spPr/>
    </dgm:pt>
    <dgm:pt modelId="{2DA010E0-5AE4-49D3-AFB0-DFDFB65C748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</a:p>
      </dgm:t>
    </dgm:pt>
    <dgm:pt modelId="{A05C7849-4B85-4E98-9032-0738922777A5}" type="parTrans" cxnId="{34DBB80D-8359-4694-85BD-C861DDE662C6}">
      <dgm:prSet/>
      <dgm:spPr/>
      <dgm:t>
        <a:bodyPr/>
        <a:lstStyle/>
        <a:p>
          <a:endParaRPr lang="en-US"/>
        </a:p>
      </dgm:t>
    </dgm:pt>
    <dgm:pt modelId="{43D50369-0356-4C97-AA41-8395F722F9F6}" type="sibTrans" cxnId="{34DBB80D-8359-4694-85BD-C861DDE662C6}">
      <dgm:prSet/>
      <dgm:spPr/>
      <dgm:t>
        <a:bodyPr/>
        <a:lstStyle/>
        <a:p>
          <a:endParaRPr lang="en-US"/>
        </a:p>
      </dgm:t>
    </dgm:pt>
    <dgm:pt modelId="{9007315F-B44D-41EE-8727-95A1690E44C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Tasks</a:t>
          </a:r>
          <a:endParaRPr lang="en-US" dirty="0"/>
        </a:p>
      </dgm:t>
    </dgm:pt>
    <dgm:pt modelId="{80B38461-681B-4CF7-9B53-41118E70F86D}" type="parTrans" cxnId="{D776D774-ADBE-460A-80DC-6CEC8768AF61}">
      <dgm:prSet/>
      <dgm:spPr/>
      <dgm:t>
        <a:bodyPr/>
        <a:lstStyle/>
        <a:p>
          <a:endParaRPr lang="en-US"/>
        </a:p>
      </dgm:t>
    </dgm:pt>
    <dgm:pt modelId="{CB6D1A51-ABFF-4F16-A37F-F04C3E9C069E}" type="sibTrans" cxnId="{D776D774-ADBE-460A-80DC-6CEC8768AF61}">
      <dgm:prSet/>
      <dgm:spPr/>
      <dgm:t>
        <a:bodyPr/>
        <a:lstStyle/>
        <a:p>
          <a:endParaRPr lang="en-US"/>
        </a:p>
      </dgm:t>
    </dgm:pt>
    <dgm:pt modelId="{B71FF383-9B9D-4B67-AE15-CAB928E631A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Components</a:t>
          </a:r>
          <a:endParaRPr lang="en-US" dirty="0"/>
        </a:p>
      </dgm:t>
    </dgm:pt>
    <dgm:pt modelId="{4F7E601A-16DD-49F4-9C01-12D5F3A51111}" type="parTrans" cxnId="{842A3DB5-66D9-4B7D-B852-92BC49F690AF}">
      <dgm:prSet/>
      <dgm:spPr/>
      <dgm:t>
        <a:bodyPr/>
        <a:lstStyle/>
        <a:p>
          <a:endParaRPr lang="en-US"/>
        </a:p>
      </dgm:t>
    </dgm:pt>
    <dgm:pt modelId="{C901A301-E720-4369-8373-B58A2F4DAE61}" type="sibTrans" cxnId="{842A3DB5-66D9-4B7D-B852-92BC49F690AF}">
      <dgm:prSet/>
      <dgm:spPr/>
      <dgm:t>
        <a:bodyPr/>
        <a:lstStyle/>
        <a:p>
          <a:endParaRPr lang="en-US"/>
        </a:p>
      </dgm:t>
    </dgm:pt>
    <dgm:pt modelId="{0E2CBDB6-1B5F-4A0B-9AA6-CBA04DE6BE13}" type="pres">
      <dgm:prSet presAssocID="{97A4A48B-501C-43D4-B4D4-6A15DC832A32}" presName="linearFlow" presStyleCnt="0">
        <dgm:presLayoutVars>
          <dgm:dir/>
          <dgm:resizeHandles val="exact"/>
        </dgm:presLayoutVars>
      </dgm:prSet>
      <dgm:spPr/>
    </dgm:pt>
    <dgm:pt modelId="{61ED02AE-D216-4325-9642-0D6D023B1B8E}" type="pres">
      <dgm:prSet presAssocID="{2DA010E0-5AE4-49D3-AFB0-DFDFB65C7486}" presName="composite" presStyleCnt="0"/>
      <dgm:spPr/>
    </dgm:pt>
    <dgm:pt modelId="{0CA9C95B-A515-4ED0-B792-7109F8EB5CD7}" type="pres">
      <dgm:prSet presAssocID="{2DA010E0-5AE4-49D3-AFB0-DFDFB65C7486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8F06D1E-ACC9-4500-BEF0-DA197C6859CD}" type="pres">
      <dgm:prSet presAssocID="{2DA010E0-5AE4-49D3-AFB0-DFDFB65C7486}" presName="txShp" presStyleLbl="node1" presStyleIdx="0" presStyleCnt="3" custScaleX="118010">
        <dgm:presLayoutVars>
          <dgm:bulletEnabled val="1"/>
        </dgm:presLayoutVars>
      </dgm:prSet>
      <dgm:spPr/>
    </dgm:pt>
    <dgm:pt modelId="{2DEB43E8-810E-45F1-8F2E-2E80A2A741E3}" type="pres">
      <dgm:prSet presAssocID="{43D50369-0356-4C97-AA41-8395F722F9F6}" presName="spacing" presStyleCnt="0"/>
      <dgm:spPr/>
    </dgm:pt>
    <dgm:pt modelId="{CFE6FFDE-B987-401E-92D1-B0062D70DEDC}" type="pres">
      <dgm:prSet presAssocID="{9007315F-B44D-41EE-8727-95A1690E44C7}" presName="composite" presStyleCnt="0"/>
      <dgm:spPr/>
    </dgm:pt>
    <dgm:pt modelId="{1DF49416-735B-4BE6-A9CF-45FE5DBB3FAA}" type="pres">
      <dgm:prSet presAssocID="{9007315F-B44D-41EE-8727-95A1690E44C7}" presName="imgShp" presStyleLbl="fgImgPlace1" presStyleIdx="1" presStyleCnt="3" custScaleY="104259" custLinFactNeighborX="6044" custLinFactNeighborY="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12045AE1-062D-41AC-9AA2-47DFBE492C05}" type="pres">
      <dgm:prSet presAssocID="{9007315F-B44D-41EE-8727-95A1690E44C7}" presName="txShp" presStyleLbl="node1" presStyleIdx="1" presStyleCnt="3" custScaleX="114555" custLinFactNeighborX="1997" custLinFactNeighborY="0">
        <dgm:presLayoutVars>
          <dgm:bulletEnabled val="1"/>
        </dgm:presLayoutVars>
      </dgm:prSet>
      <dgm:spPr/>
    </dgm:pt>
    <dgm:pt modelId="{D99906CD-61C6-4DB4-B2A7-A407A5794E00}" type="pres">
      <dgm:prSet presAssocID="{CB6D1A51-ABFF-4F16-A37F-F04C3E9C069E}" presName="spacing" presStyleCnt="0"/>
      <dgm:spPr/>
    </dgm:pt>
    <dgm:pt modelId="{3478F744-575E-4128-B64B-6E4CFBF913E2}" type="pres">
      <dgm:prSet presAssocID="{B71FF383-9B9D-4B67-AE15-CAB928E631A7}" presName="composite" presStyleCnt="0"/>
      <dgm:spPr/>
    </dgm:pt>
    <dgm:pt modelId="{0E20ABE4-C913-45AD-B868-212D5D3718C8}" type="pres">
      <dgm:prSet presAssocID="{B71FF383-9B9D-4B67-AE15-CAB928E631A7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D4D1C61-2250-4B83-A17A-0D5D00F1527C}" type="pres">
      <dgm:prSet presAssocID="{B71FF383-9B9D-4B67-AE15-CAB928E631A7}" presName="txShp" presStyleLbl="node1" presStyleIdx="2" presStyleCnt="3" custScaleX="116718">
        <dgm:presLayoutVars>
          <dgm:bulletEnabled val="1"/>
        </dgm:presLayoutVars>
      </dgm:prSet>
      <dgm:spPr/>
    </dgm:pt>
  </dgm:ptLst>
  <dgm:cxnLst>
    <dgm:cxn modelId="{34DBB80D-8359-4694-85BD-C861DDE662C6}" srcId="{97A4A48B-501C-43D4-B4D4-6A15DC832A32}" destId="{2DA010E0-5AE4-49D3-AFB0-DFDFB65C7486}" srcOrd="0" destOrd="0" parTransId="{A05C7849-4B85-4E98-9032-0738922777A5}" sibTransId="{43D50369-0356-4C97-AA41-8395F722F9F6}"/>
    <dgm:cxn modelId="{4B9E7928-BCDD-4943-A262-A6F5FC71EB35}" type="presOf" srcId="{2DA010E0-5AE4-49D3-AFB0-DFDFB65C7486}" destId="{F8F06D1E-ACC9-4500-BEF0-DA197C6859CD}" srcOrd="0" destOrd="0" presId="urn:microsoft.com/office/officeart/2005/8/layout/vList3"/>
    <dgm:cxn modelId="{D9F5025F-2815-4E47-82DA-5EE65E8D47D3}" type="presOf" srcId="{B71FF383-9B9D-4B67-AE15-CAB928E631A7}" destId="{5D4D1C61-2250-4B83-A17A-0D5D00F1527C}" srcOrd="0" destOrd="0" presId="urn:microsoft.com/office/officeart/2005/8/layout/vList3"/>
    <dgm:cxn modelId="{BA54F565-BB9C-4529-BB28-4C4696942515}" type="presOf" srcId="{97A4A48B-501C-43D4-B4D4-6A15DC832A32}" destId="{0E2CBDB6-1B5F-4A0B-9AA6-CBA04DE6BE13}" srcOrd="0" destOrd="0" presId="urn:microsoft.com/office/officeart/2005/8/layout/vList3"/>
    <dgm:cxn modelId="{D776D774-ADBE-460A-80DC-6CEC8768AF61}" srcId="{97A4A48B-501C-43D4-B4D4-6A15DC832A32}" destId="{9007315F-B44D-41EE-8727-95A1690E44C7}" srcOrd="1" destOrd="0" parTransId="{80B38461-681B-4CF7-9B53-41118E70F86D}" sibTransId="{CB6D1A51-ABFF-4F16-A37F-F04C3E9C069E}"/>
    <dgm:cxn modelId="{8F43F97E-9ABD-43C2-A673-732455DD66B4}" type="presOf" srcId="{9007315F-B44D-41EE-8727-95A1690E44C7}" destId="{12045AE1-062D-41AC-9AA2-47DFBE492C05}" srcOrd="0" destOrd="0" presId="urn:microsoft.com/office/officeart/2005/8/layout/vList3"/>
    <dgm:cxn modelId="{842A3DB5-66D9-4B7D-B852-92BC49F690AF}" srcId="{97A4A48B-501C-43D4-B4D4-6A15DC832A32}" destId="{B71FF383-9B9D-4B67-AE15-CAB928E631A7}" srcOrd="2" destOrd="0" parTransId="{4F7E601A-16DD-49F4-9C01-12D5F3A51111}" sibTransId="{C901A301-E720-4369-8373-B58A2F4DAE61}"/>
    <dgm:cxn modelId="{3A0A63A3-7864-47F2-ABC4-11BB57128B54}" type="presParOf" srcId="{0E2CBDB6-1B5F-4A0B-9AA6-CBA04DE6BE13}" destId="{61ED02AE-D216-4325-9642-0D6D023B1B8E}" srcOrd="0" destOrd="0" presId="urn:microsoft.com/office/officeart/2005/8/layout/vList3"/>
    <dgm:cxn modelId="{FC754CCC-CCEB-4F54-A9C2-86467020B478}" type="presParOf" srcId="{61ED02AE-D216-4325-9642-0D6D023B1B8E}" destId="{0CA9C95B-A515-4ED0-B792-7109F8EB5CD7}" srcOrd="0" destOrd="0" presId="urn:microsoft.com/office/officeart/2005/8/layout/vList3"/>
    <dgm:cxn modelId="{429A826B-263D-487B-BD64-16B5D576EE8B}" type="presParOf" srcId="{61ED02AE-D216-4325-9642-0D6D023B1B8E}" destId="{F8F06D1E-ACC9-4500-BEF0-DA197C6859CD}" srcOrd="1" destOrd="0" presId="urn:microsoft.com/office/officeart/2005/8/layout/vList3"/>
    <dgm:cxn modelId="{3816C806-93C8-4C8E-9011-3F8C09D15935}" type="presParOf" srcId="{0E2CBDB6-1B5F-4A0B-9AA6-CBA04DE6BE13}" destId="{2DEB43E8-810E-45F1-8F2E-2E80A2A741E3}" srcOrd="1" destOrd="0" presId="urn:microsoft.com/office/officeart/2005/8/layout/vList3"/>
    <dgm:cxn modelId="{956B987E-40D0-47C5-9491-4F8F29279BA7}" type="presParOf" srcId="{0E2CBDB6-1B5F-4A0B-9AA6-CBA04DE6BE13}" destId="{CFE6FFDE-B987-401E-92D1-B0062D70DEDC}" srcOrd="2" destOrd="0" presId="urn:microsoft.com/office/officeart/2005/8/layout/vList3"/>
    <dgm:cxn modelId="{E32A6024-9514-4285-81E4-DB760B056662}" type="presParOf" srcId="{CFE6FFDE-B987-401E-92D1-B0062D70DEDC}" destId="{1DF49416-735B-4BE6-A9CF-45FE5DBB3FAA}" srcOrd="0" destOrd="0" presId="urn:microsoft.com/office/officeart/2005/8/layout/vList3"/>
    <dgm:cxn modelId="{00991044-8DCB-4A5C-A938-E79DBAA7E6AB}" type="presParOf" srcId="{CFE6FFDE-B987-401E-92D1-B0062D70DEDC}" destId="{12045AE1-062D-41AC-9AA2-47DFBE492C05}" srcOrd="1" destOrd="0" presId="urn:microsoft.com/office/officeart/2005/8/layout/vList3"/>
    <dgm:cxn modelId="{982C3768-EF32-4DB0-BAE2-3AD01D43DCC2}" type="presParOf" srcId="{0E2CBDB6-1B5F-4A0B-9AA6-CBA04DE6BE13}" destId="{D99906CD-61C6-4DB4-B2A7-A407A5794E00}" srcOrd="3" destOrd="0" presId="urn:microsoft.com/office/officeart/2005/8/layout/vList3"/>
    <dgm:cxn modelId="{CCB90372-981A-4707-BC3C-1FF78F002EE6}" type="presParOf" srcId="{0E2CBDB6-1B5F-4A0B-9AA6-CBA04DE6BE13}" destId="{3478F744-575E-4128-B64B-6E4CFBF913E2}" srcOrd="4" destOrd="0" presId="urn:microsoft.com/office/officeart/2005/8/layout/vList3"/>
    <dgm:cxn modelId="{FFFC71D6-E2ED-41FE-9CC9-133AD86F9BF1}" type="presParOf" srcId="{3478F744-575E-4128-B64B-6E4CFBF913E2}" destId="{0E20ABE4-C913-45AD-B868-212D5D3718C8}" srcOrd="0" destOrd="0" presId="urn:microsoft.com/office/officeart/2005/8/layout/vList3"/>
    <dgm:cxn modelId="{0887FF86-D7E0-451D-B529-5FF1096D4449}" type="presParOf" srcId="{3478F744-575E-4128-B64B-6E4CFBF913E2}" destId="{5D4D1C61-2250-4B83-A17A-0D5D00F152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3435-CE5D-48EC-B647-D9B2C6763B68}" type="doc">
      <dgm:prSet loTypeId="urn:microsoft.com/office/officeart/2005/8/layout/vList3" loCatId="list" qsTypeId="urn:microsoft.com/office/officeart/2005/8/quickstyle/simple1" qsCatId="simple" csTypeId="urn:microsoft.com/office/officeart/2005/8/colors/accent4_1" csCatId="accent4" phldr="1"/>
      <dgm:spPr/>
    </dgm:pt>
    <dgm:pt modelId="{EB658825-4D2F-4748-A219-24F3A9487B52}">
      <dgm:prSet phldrT="[Text]"/>
      <dgm:spPr/>
      <dgm:t>
        <a:bodyPr/>
        <a:lstStyle/>
        <a:p>
          <a:r>
            <a:rPr lang="en-US" dirty="0"/>
            <a:t>Projects</a:t>
          </a:r>
        </a:p>
      </dgm:t>
    </dgm:pt>
    <dgm:pt modelId="{67ED4760-7DD7-4477-9D1E-C03D5E7D3FB2}" type="parTrans" cxnId="{BBECF6F2-8EC0-4CCC-A2D7-02B37B8F6FF4}">
      <dgm:prSet/>
      <dgm:spPr/>
      <dgm:t>
        <a:bodyPr/>
        <a:lstStyle/>
        <a:p>
          <a:endParaRPr lang="en-US"/>
        </a:p>
      </dgm:t>
    </dgm:pt>
    <dgm:pt modelId="{5E30339A-1469-4C1E-AFE6-A4A5D3046476}" type="sibTrans" cxnId="{BBECF6F2-8EC0-4CCC-A2D7-02B37B8F6FF4}">
      <dgm:prSet/>
      <dgm:spPr/>
      <dgm:t>
        <a:bodyPr/>
        <a:lstStyle/>
        <a:p>
          <a:endParaRPr lang="en-US"/>
        </a:p>
      </dgm:t>
    </dgm:pt>
    <dgm:pt modelId="{622BA672-6533-43F2-925B-1E0F62F37792}">
      <dgm:prSet phldrT="[Text]"/>
      <dgm:spPr/>
      <dgm:t>
        <a:bodyPr/>
        <a:lstStyle/>
        <a:p>
          <a:r>
            <a:rPr lang="en-US" dirty="0"/>
            <a:t>Lessons Learnt</a:t>
          </a:r>
        </a:p>
      </dgm:t>
    </dgm:pt>
    <dgm:pt modelId="{AFB0C4DF-1FC4-4368-98C7-16963BF4EEA9}" type="parTrans" cxnId="{79BD8FA5-42DA-474E-9D3D-570B210F18D7}">
      <dgm:prSet/>
      <dgm:spPr/>
      <dgm:t>
        <a:bodyPr/>
        <a:lstStyle/>
        <a:p>
          <a:endParaRPr lang="en-US"/>
        </a:p>
      </dgm:t>
    </dgm:pt>
    <dgm:pt modelId="{81ADBFF2-437B-4EAD-A16D-74AA6C6A5428}" type="sibTrans" cxnId="{79BD8FA5-42DA-474E-9D3D-570B210F18D7}">
      <dgm:prSet/>
      <dgm:spPr/>
      <dgm:t>
        <a:bodyPr/>
        <a:lstStyle/>
        <a:p>
          <a:endParaRPr lang="en-US"/>
        </a:p>
      </dgm:t>
    </dgm:pt>
    <dgm:pt modelId="{957910B6-FB60-46FC-8537-32757A3C561E}">
      <dgm:prSet phldrT="[Text]"/>
      <dgm:spPr/>
      <dgm:t>
        <a:bodyPr/>
        <a:lstStyle/>
        <a:p>
          <a:r>
            <a:rPr lang="en-US" dirty="0"/>
            <a:t> Certificate</a:t>
          </a:r>
        </a:p>
      </dgm:t>
    </dgm:pt>
    <dgm:pt modelId="{7FA6E5CE-DABE-4114-AB4D-EDD7149E4E93}" type="parTrans" cxnId="{DD43BA98-5DF1-4668-8ECD-45B820D9585C}">
      <dgm:prSet/>
      <dgm:spPr/>
      <dgm:t>
        <a:bodyPr/>
        <a:lstStyle/>
        <a:p>
          <a:endParaRPr lang="en-US"/>
        </a:p>
      </dgm:t>
    </dgm:pt>
    <dgm:pt modelId="{C2939E57-6D69-412C-9103-55A7D125AAB0}" type="sibTrans" cxnId="{DD43BA98-5DF1-4668-8ECD-45B820D9585C}">
      <dgm:prSet/>
      <dgm:spPr/>
      <dgm:t>
        <a:bodyPr/>
        <a:lstStyle/>
        <a:p>
          <a:endParaRPr lang="en-US"/>
        </a:p>
      </dgm:t>
    </dgm:pt>
    <dgm:pt modelId="{1430AB76-83F2-4CE0-BDBE-FD06A327B29B}" type="pres">
      <dgm:prSet presAssocID="{B57B3435-CE5D-48EC-B647-D9B2C6763B68}" presName="linearFlow" presStyleCnt="0">
        <dgm:presLayoutVars>
          <dgm:dir/>
          <dgm:resizeHandles val="exact"/>
        </dgm:presLayoutVars>
      </dgm:prSet>
      <dgm:spPr/>
    </dgm:pt>
    <dgm:pt modelId="{F58A2BCC-0FCE-46E6-834D-01CCF54CDF96}" type="pres">
      <dgm:prSet presAssocID="{EB658825-4D2F-4748-A219-24F3A9487B52}" presName="composite" presStyleCnt="0"/>
      <dgm:spPr/>
    </dgm:pt>
    <dgm:pt modelId="{C547A97F-EC80-4C95-9EA7-C92FA53E297E}" type="pres">
      <dgm:prSet presAssocID="{EB658825-4D2F-4748-A219-24F3A9487B52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3DD311-2830-4C2C-ACEF-8C4259B35597}" type="pres">
      <dgm:prSet presAssocID="{EB658825-4D2F-4748-A219-24F3A9487B52}" presName="txShp" presStyleLbl="node1" presStyleIdx="0" presStyleCnt="3" custScaleX="116047">
        <dgm:presLayoutVars>
          <dgm:bulletEnabled val="1"/>
        </dgm:presLayoutVars>
      </dgm:prSet>
      <dgm:spPr/>
    </dgm:pt>
    <dgm:pt modelId="{54843F83-F827-45D9-9B83-D8C9F5B917FC}" type="pres">
      <dgm:prSet presAssocID="{5E30339A-1469-4C1E-AFE6-A4A5D3046476}" presName="spacing" presStyleCnt="0"/>
      <dgm:spPr/>
    </dgm:pt>
    <dgm:pt modelId="{3EE5FB0E-44B0-40DF-B0E3-C9B9333D79F5}" type="pres">
      <dgm:prSet presAssocID="{622BA672-6533-43F2-925B-1E0F62F37792}" presName="composite" presStyleCnt="0"/>
      <dgm:spPr/>
    </dgm:pt>
    <dgm:pt modelId="{9C673AEB-F85C-462C-B2F4-FD1EE0658536}" type="pres">
      <dgm:prSet presAssocID="{622BA672-6533-43F2-925B-1E0F62F37792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F33C1FA-2694-49D7-8CC4-B13617C8B3E1}" type="pres">
      <dgm:prSet presAssocID="{622BA672-6533-43F2-925B-1E0F62F37792}" presName="txShp" presStyleLbl="node1" presStyleIdx="1" presStyleCnt="3" custScaleX="115180">
        <dgm:presLayoutVars>
          <dgm:bulletEnabled val="1"/>
        </dgm:presLayoutVars>
      </dgm:prSet>
      <dgm:spPr/>
    </dgm:pt>
    <dgm:pt modelId="{04DDE620-2F79-4B01-B4CE-573CF31454FC}" type="pres">
      <dgm:prSet presAssocID="{81ADBFF2-437B-4EAD-A16D-74AA6C6A5428}" presName="spacing" presStyleCnt="0"/>
      <dgm:spPr/>
    </dgm:pt>
    <dgm:pt modelId="{DDF584ED-75A5-450D-A3AD-C98639FE772C}" type="pres">
      <dgm:prSet presAssocID="{957910B6-FB60-46FC-8537-32757A3C561E}" presName="composite" presStyleCnt="0"/>
      <dgm:spPr/>
    </dgm:pt>
    <dgm:pt modelId="{7ABD46AD-DB23-4D98-962B-5C7AFF6952B2}" type="pres">
      <dgm:prSet presAssocID="{957910B6-FB60-46FC-8537-32757A3C561E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259418B-B616-44E2-B2C5-AF140848B26E}" type="pres">
      <dgm:prSet presAssocID="{957910B6-FB60-46FC-8537-32757A3C561E}" presName="txShp" presStyleLbl="node1" presStyleIdx="2" presStyleCnt="3" custScaleX="113764">
        <dgm:presLayoutVars>
          <dgm:bulletEnabled val="1"/>
        </dgm:presLayoutVars>
      </dgm:prSet>
      <dgm:spPr/>
    </dgm:pt>
  </dgm:ptLst>
  <dgm:cxnLst>
    <dgm:cxn modelId="{CED46D5C-686C-4247-A6F3-0830AA20D14D}" type="presOf" srcId="{B57B3435-CE5D-48EC-B647-D9B2C6763B68}" destId="{1430AB76-83F2-4CE0-BDBE-FD06A327B29B}" srcOrd="0" destOrd="0" presId="urn:microsoft.com/office/officeart/2005/8/layout/vList3"/>
    <dgm:cxn modelId="{CB497D6B-82F6-4A8A-AF50-5E8BF88E148F}" type="presOf" srcId="{EB658825-4D2F-4748-A219-24F3A9487B52}" destId="{6E3DD311-2830-4C2C-ACEF-8C4259B35597}" srcOrd="0" destOrd="0" presId="urn:microsoft.com/office/officeart/2005/8/layout/vList3"/>
    <dgm:cxn modelId="{DD43BA98-5DF1-4668-8ECD-45B820D9585C}" srcId="{B57B3435-CE5D-48EC-B647-D9B2C6763B68}" destId="{957910B6-FB60-46FC-8537-32757A3C561E}" srcOrd="2" destOrd="0" parTransId="{7FA6E5CE-DABE-4114-AB4D-EDD7149E4E93}" sibTransId="{C2939E57-6D69-412C-9103-55A7D125AAB0}"/>
    <dgm:cxn modelId="{0E8543A2-0966-4D42-B011-599DD1A5424B}" type="presOf" srcId="{622BA672-6533-43F2-925B-1E0F62F37792}" destId="{8F33C1FA-2694-49D7-8CC4-B13617C8B3E1}" srcOrd="0" destOrd="0" presId="urn:microsoft.com/office/officeart/2005/8/layout/vList3"/>
    <dgm:cxn modelId="{79BD8FA5-42DA-474E-9D3D-570B210F18D7}" srcId="{B57B3435-CE5D-48EC-B647-D9B2C6763B68}" destId="{622BA672-6533-43F2-925B-1E0F62F37792}" srcOrd="1" destOrd="0" parTransId="{AFB0C4DF-1FC4-4368-98C7-16963BF4EEA9}" sibTransId="{81ADBFF2-437B-4EAD-A16D-74AA6C6A5428}"/>
    <dgm:cxn modelId="{36FCC6BC-7567-4A8C-8D82-92024C996B0A}" type="presOf" srcId="{957910B6-FB60-46FC-8537-32757A3C561E}" destId="{8259418B-B616-44E2-B2C5-AF140848B26E}" srcOrd="0" destOrd="0" presId="urn:microsoft.com/office/officeart/2005/8/layout/vList3"/>
    <dgm:cxn modelId="{BBECF6F2-8EC0-4CCC-A2D7-02B37B8F6FF4}" srcId="{B57B3435-CE5D-48EC-B647-D9B2C6763B68}" destId="{EB658825-4D2F-4748-A219-24F3A9487B52}" srcOrd="0" destOrd="0" parTransId="{67ED4760-7DD7-4477-9D1E-C03D5E7D3FB2}" sibTransId="{5E30339A-1469-4C1E-AFE6-A4A5D3046476}"/>
    <dgm:cxn modelId="{C8629803-B337-42D2-A381-C51B71674EA3}" type="presParOf" srcId="{1430AB76-83F2-4CE0-BDBE-FD06A327B29B}" destId="{F58A2BCC-0FCE-46E6-834D-01CCF54CDF96}" srcOrd="0" destOrd="0" presId="urn:microsoft.com/office/officeart/2005/8/layout/vList3"/>
    <dgm:cxn modelId="{98BD0A72-48B5-4BB7-9E33-081258D2BE0F}" type="presParOf" srcId="{F58A2BCC-0FCE-46E6-834D-01CCF54CDF96}" destId="{C547A97F-EC80-4C95-9EA7-C92FA53E297E}" srcOrd="0" destOrd="0" presId="urn:microsoft.com/office/officeart/2005/8/layout/vList3"/>
    <dgm:cxn modelId="{7287B034-CC5F-4BEE-BD36-C7C62F7C99F3}" type="presParOf" srcId="{F58A2BCC-0FCE-46E6-834D-01CCF54CDF96}" destId="{6E3DD311-2830-4C2C-ACEF-8C4259B35597}" srcOrd="1" destOrd="0" presId="urn:microsoft.com/office/officeart/2005/8/layout/vList3"/>
    <dgm:cxn modelId="{21474E19-A663-4574-BDA5-402EEF483986}" type="presParOf" srcId="{1430AB76-83F2-4CE0-BDBE-FD06A327B29B}" destId="{54843F83-F827-45D9-9B83-D8C9F5B917FC}" srcOrd="1" destOrd="0" presId="urn:microsoft.com/office/officeart/2005/8/layout/vList3"/>
    <dgm:cxn modelId="{7488FEC0-31E5-411F-9B43-83A2758B0B72}" type="presParOf" srcId="{1430AB76-83F2-4CE0-BDBE-FD06A327B29B}" destId="{3EE5FB0E-44B0-40DF-B0E3-C9B9333D79F5}" srcOrd="2" destOrd="0" presId="urn:microsoft.com/office/officeart/2005/8/layout/vList3"/>
    <dgm:cxn modelId="{36F6BF89-8CC1-4133-AA57-20F2CC66798C}" type="presParOf" srcId="{3EE5FB0E-44B0-40DF-B0E3-C9B9333D79F5}" destId="{9C673AEB-F85C-462C-B2F4-FD1EE0658536}" srcOrd="0" destOrd="0" presId="urn:microsoft.com/office/officeart/2005/8/layout/vList3"/>
    <dgm:cxn modelId="{7E1A3AFB-86DE-434E-B6C7-B9953E737175}" type="presParOf" srcId="{3EE5FB0E-44B0-40DF-B0E3-C9B9333D79F5}" destId="{8F33C1FA-2694-49D7-8CC4-B13617C8B3E1}" srcOrd="1" destOrd="0" presId="urn:microsoft.com/office/officeart/2005/8/layout/vList3"/>
    <dgm:cxn modelId="{8F579583-574A-4EF5-A562-FB7368C9B3E0}" type="presParOf" srcId="{1430AB76-83F2-4CE0-BDBE-FD06A327B29B}" destId="{04DDE620-2F79-4B01-B4CE-573CF31454FC}" srcOrd="3" destOrd="0" presId="urn:microsoft.com/office/officeart/2005/8/layout/vList3"/>
    <dgm:cxn modelId="{B9AF96BC-9EAF-4F02-B5BE-A7F7C094A9CA}" type="presParOf" srcId="{1430AB76-83F2-4CE0-BDBE-FD06A327B29B}" destId="{DDF584ED-75A5-450D-A3AD-C98639FE772C}" srcOrd="4" destOrd="0" presId="urn:microsoft.com/office/officeart/2005/8/layout/vList3"/>
    <dgm:cxn modelId="{D7329E8D-EAA1-484E-B786-42AB76CC2401}" type="presParOf" srcId="{DDF584ED-75A5-450D-A3AD-C98639FE772C}" destId="{7ABD46AD-DB23-4D98-962B-5C7AFF6952B2}" srcOrd="0" destOrd="0" presId="urn:microsoft.com/office/officeart/2005/8/layout/vList3"/>
    <dgm:cxn modelId="{D6C79619-BDF2-4468-A872-EEF8E888F52C}" type="presParOf" srcId="{DDF584ED-75A5-450D-A3AD-C98639FE772C}" destId="{8259418B-B616-44E2-B2C5-AF140848B2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6D1E-ACC9-4500-BEF0-DA197C6859CD}">
      <dsp:nvSpPr>
        <dsp:cNvPr id="0" name=""/>
        <dsp:cNvSpPr/>
      </dsp:nvSpPr>
      <dsp:spPr>
        <a:xfrm rot="10800000">
          <a:off x="462401" y="575"/>
          <a:ext cx="3111998" cy="6175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309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</a:p>
      </dsp:txBody>
      <dsp:txXfrm rot="10800000">
        <a:off x="616781" y="575"/>
        <a:ext cx="2957618" cy="617519"/>
      </dsp:txXfrm>
    </dsp:sp>
    <dsp:sp modelId="{0CA9C95B-A515-4ED0-B792-7109F8EB5CD7}">
      <dsp:nvSpPr>
        <dsp:cNvPr id="0" name=""/>
        <dsp:cNvSpPr/>
      </dsp:nvSpPr>
      <dsp:spPr>
        <a:xfrm>
          <a:off x="391109" y="575"/>
          <a:ext cx="617519" cy="61751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45AE1-062D-41AC-9AA2-47DFBE492C05}">
      <dsp:nvSpPr>
        <dsp:cNvPr id="0" name=""/>
        <dsp:cNvSpPr/>
      </dsp:nvSpPr>
      <dsp:spPr>
        <a:xfrm rot="10800000">
          <a:off x="583396" y="815579"/>
          <a:ext cx="3020888" cy="6175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309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Tasks</a:t>
          </a:r>
          <a:endParaRPr lang="en-US" sz="2700" kern="1200" dirty="0"/>
        </a:p>
      </dsp:txBody>
      <dsp:txXfrm rot="10800000">
        <a:off x="737776" y="815579"/>
        <a:ext cx="2866508" cy="617519"/>
      </dsp:txXfrm>
    </dsp:sp>
    <dsp:sp modelId="{1DF49416-735B-4BE6-A9CF-45FE5DBB3FAA}">
      <dsp:nvSpPr>
        <dsp:cNvPr id="0" name=""/>
        <dsp:cNvSpPr/>
      </dsp:nvSpPr>
      <dsp:spPr>
        <a:xfrm>
          <a:off x="451209" y="802429"/>
          <a:ext cx="617519" cy="64381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D1C61-2250-4B83-A17A-0D5D00F1527C}">
      <dsp:nvSpPr>
        <dsp:cNvPr id="0" name=""/>
        <dsp:cNvSpPr/>
      </dsp:nvSpPr>
      <dsp:spPr>
        <a:xfrm rot="10800000">
          <a:off x="487954" y="1630583"/>
          <a:ext cx="3077927" cy="6175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309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Components</a:t>
          </a:r>
          <a:endParaRPr lang="en-US" sz="2700" kern="1200" dirty="0"/>
        </a:p>
      </dsp:txBody>
      <dsp:txXfrm rot="10800000">
        <a:off x="642334" y="1630583"/>
        <a:ext cx="2923547" cy="617519"/>
      </dsp:txXfrm>
    </dsp:sp>
    <dsp:sp modelId="{0E20ABE4-C913-45AD-B868-212D5D3718C8}">
      <dsp:nvSpPr>
        <dsp:cNvPr id="0" name=""/>
        <dsp:cNvSpPr/>
      </dsp:nvSpPr>
      <dsp:spPr>
        <a:xfrm>
          <a:off x="399626" y="1630583"/>
          <a:ext cx="617519" cy="6175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DD311-2830-4C2C-ACEF-8C4259B35597}">
      <dsp:nvSpPr>
        <dsp:cNvPr id="0" name=""/>
        <dsp:cNvSpPr/>
      </dsp:nvSpPr>
      <dsp:spPr>
        <a:xfrm rot="10800000">
          <a:off x="503009" y="892"/>
          <a:ext cx="3060233" cy="62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45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Projects</a:t>
          </a:r>
        </a:p>
      </dsp:txBody>
      <dsp:txXfrm rot="10800000">
        <a:off x="659172" y="892"/>
        <a:ext cx="2904070" cy="624654"/>
      </dsp:txXfrm>
    </dsp:sp>
    <dsp:sp modelId="{C547A97F-EC80-4C95-9EA7-C92FA53E297E}">
      <dsp:nvSpPr>
        <dsp:cNvPr id="0" name=""/>
        <dsp:cNvSpPr/>
      </dsp:nvSpPr>
      <dsp:spPr>
        <a:xfrm>
          <a:off x="402266" y="892"/>
          <a:ext cx="624654" cy="62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3C1FA-2694-49D7-8CC4-B13617C8B3E1}">
      <dsp:nvSpPr>
        <dsp:cNvPr id="0" name=""/>
        <dsp:cNvSpPr/>
      </dsp:nvSpPr>
      <dsp:spPr>
        <a:xfrm rot="10800000">
          <a:off x="520156" y="812011"/>
          <a:ext cx="3037369" cy="62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45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Lessons Learnt</a:t>
          </a:r>
        </a:p>
      </dsp:txBody>
      <dsp:txXfrm rot="10800000">
        <a:off x="676319" y="812011"/>
        <a:ext cx="2881206" cy="624654"/>
      </dsp:txXfrm>
    </dsp:sp>
    <dsp:sp modelId="{9C673AEB-F85C-462C-B2F4-FD1EE0658536}">
      <dsp:nvSpPr>
        <dsp:cNvPr id="0" name=""/>
        <dsp:cNvSpPr/>
      </dsp:nvSpPr>
      <dsp:spPr>
        <a:xfrm>
          <a:off x="407982" y="812011"/>
          <a:ext cx="624654" cy="62465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9418B-B616-44E2-B2C5-AF140848B26E}">
      <dsp:nvSpPr>
        <dsp:cNvPr id="0" name=""/>
        <dsp:cNvSpPr/>
      </dsp:nvSpPr>
      <dsp:spPr>
        <a:xfrm rot="10800000">
          <a:off x="548162" y="1623130"/>
          <a:ext cx="3000028" cy="62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45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Certificate</a:t>
          </a:r>
        </a:p>
      </dsp:txBody>
      <dsp:txXfrm rot="10800000">
        <a:off x="704325" y="1623130"/>
        <a:ext cx="2843865" cy="624654"/>
      </dsp:txXfrm>
    </dsp:sp>
    <dsp:sp modelId="{7ABD46AD-DB23-4D98-962B-5C7AFF6952B2}">
      <dsp:nvSpPr>
        <dsp:cNvPr id="0" name=""/>
        <dsp:cNvSpPr/>
      </dsp:nvSpPr>
      <dsp:spPr>
        <a:xfrm>
          <a:off x="417317" y="1623130"/>
          <a:ext cx="624654" cy="6246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7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4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87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04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0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BB29E-AD7F-4D3C-8E0F-473A7FBAF1B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319707-E889-4C67-8AAC-652E4C38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syedasanabegum.github.io/landingpag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syedasanabegum.github.io/matrimonial/matrimonial_final/mat_pds/htm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syedasanabegum.github.io/vcard1/vcard2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9F82-F293-310D-B6DF-7BB084FD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SUMMER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D20B-2A7A-1D43-CB03-54C93513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752531"/>
            <a:ext cx="4718304" cy="304178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DEVELOPMENT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SYEDA SANA BEGUM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160419733067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CSE - 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FA9C8B-EA07-ECF1-DE59-E081435E3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18" y="2752531"/>
            <a:ext cx="4110197" cy="2957804"/>
          </a:xfrm>
        </p:spPr>
      </p:pic>
    </p:spTree>
    <p:extLst>
      <p:ext uri="{BB962C8B-B14F-4D97-AF65-F5344CB8AC3E}">
        <p14:creationId xmlns:p14="http://schemas.microsoft.com/office/powerpoint/2010/main" val="371404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807A-340D-B5C1-4E54-3B1B660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99B-85F7-61CF-06DA-1C91CDE8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 Web Application: 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meeting web Applications like Google Meet, Zoom.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79347-DB08-86BC-74DC-F089E866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1" y="3115997"/>
            <a:ext cx="3168316" cy="275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3FC56-B63E-1683-74E0-5DAAA4C06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56" y="3084443"/>
            <a:ext cx="6256421" cy="282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AF79D-3568-64BB-8158-7EC9A6310775}"/>
              </a:ext>
            </a:extLst>
          </p:cNvPr>
          <p:cNvSpPr txBox="1"/>
          <p:nvPr/>
        </p:nvSpPr>
        <p:spPr>
          <a:xfrm>
            <a:off x="890337" y="1163053"/>
            <a:ext cx="3721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 Portal Landing Page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FCD95-B5CE-0583-14CD-4F855AED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1" y="1901717"/>
            <a:ext cx="3128210" cy="3215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77B0F-4319-2760-CB0B-6A5B6DB88732}"/>
              </a:ext>
            </a:extLst>
          </p:cNvPr>
          <p:cNvSpPr txBox="1"/>
          <p:nvPr/>
        </p:nvSpPr>
        <p:spPr>
          <a:xfrm>
            <a:off x="5757948" y="1163053"/>
            <a:ext cx="386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Matrimonial Web App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30F7C-0990-E3B6-A963-546819DF6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16" y="1717553"/>
            <a:ext cx="2189747" cy="3977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2B75F4-3D98-857D-7BA4-D0BB1A633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71" y="1629092"/>
            <a:ext cx="2228713" cy="39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1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C887D-EEAF-54AC-40ED-899575326227}"/>
              </a:ext>
            </a:extLst>
          </p:cNvPr>
          <p:cNvSpPr txBox="1"/>
          <p:nvPr/>
        </p:nvSpPr>
        <p:spPr>
          <a:xfrm>
            <a:off x="2437256" y="845228"/>
            <a:ext cx="3408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Visiting Cards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16E2-70DA-17B5-2BBE-5F786F44B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40" y="1583892"/>
            <a:ext cx="2775713" cy="452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2CF3E-9476-96B9-2776-B2704ADD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77" y="1583892"/>
            <a:ext cx="2355323" cy="4403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6280B-4B40-6741-45F2-79ECE00ED0F9}"/>
              </a:ext>
            </a:extLst>
          </p:cNvPr>
          <p:cNvSpPr txBox="1"/>
          <p:nvPr/>
        </p:nvSpPr>
        <p:spPr>
          <a:xfrm>
            <a:off x="7447261" y="1905506"/>
            <a:ext cx="3521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OTHER PROJECTS INCLUDE</a:t>
            </a:r>
          </a:p>
          <a:p>
            <a:pPr algn="ctr"/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Ecommerce Website</a:t>
            </a:r>
          </a:p>
          <a:p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Institute Website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3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ABE9-64FD-D769-C3DF-28CA0CA4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LESSONS LEARNT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3754-F065-7FFA-215A-7795A269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importance of being resourceful .</a:t>
            </a:r>
          </a:p>
          <a:p>
            <a:pPr marL="457200" indent="-457200">
              <a:buAutoNum type="arabicPeriod"/>
            </a:pPr>
            <a:r>
              <a:rPr lang="en-US" sz="20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adapt to new teams and working environments.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 and Time Management.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and Network with everyone.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Exposure to Practical Knowledge and Corporate world.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the way to Tackle different problems which encountered.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EE4EA-49E4-B193-B694-757C0BCF0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71" y="641082"/>
            <a:ext cx="5940165" cy="5575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C4762-FBFC-ABF6-1091-62A95B1C464A}"/>
              </a:ext>
            </a:extLst>
          </p:cNvPr>
          <p:cNvSpPr txBox="1"/>
          <p:nvPr/>
        </p:nvSpPr>
        <p:spPr>
          <a:xfrm>
            <a:off x="1267327" y="2310063"/>
            <a:ext cx="2695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CERTIFICATE OF COMPLETION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132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DC16-C366-8C23-0DDD-A433C635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67B4-EDD0-A890-8392-DDBE529E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0820" y="4299284"/>
            <a:ext cx="3725779" cy="157658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SYEDA SANA BEGUM</a:t>
            </a:r>
          </a:p>
          <a:p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1604-19-733-067</a:t>
            </a:r>
          </a:p>
        </p:txBody>
      </p:sp>
    </p:spTree>
    <p:extLst>
      <p:ext uri="{BB962C8B-B14F-4D97-AF65-F5344CB8AC3E}">
        <p14:creationId xmlns:p14="http://schemas.microsoft.com/office/powerpoint/2010/main" val="30090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9200-9D9F-2CD0-BA97-DFE5F9AB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TABLE OF CONTENT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C23F60A-21AE-338B-EBC6-CB5FF3E2F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482606"/>
              </p:ext>
            </p:extLst>
          </p:nvPr>
        </p:nvGraphicFramePr>
        <p:xfrm>
          <a:off x="1548883" y="3125755"/>
          <a:ext cx="3965509" cy="2248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174EB2D-C84B-DEA1-7803-A2D8632BA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734384"/>
              </p:ext>
            </p:extLst>
          </p:nvPr>
        </p:nvGraphicFramePr>
        <p:xfrm>
          <a:off x="6158205" y="3125754"/>
          <a:ext cx="3965509" cy="2248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6272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65D1-C384-E789-8000-EC750B51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INTERNSHIP 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BC63-AE5B-C9AA-5825-9246A081AA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Profile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PDS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Leading IT Company with Complete Web &amp; IT Solutions. Including Web Designing, Mobile Application Development (Android/IOS), E-Commerce Web Portals, CMS Web Portals, Digital </a:t>
            </a:r>
            <a:r>
              <a:rPr lang="en-US" sz="2000" b="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cVard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Designing, Logo Designing &amp; </a:t>
            </a:r>
            <a:r>
              <a:rPr lang="en-US" sz="2000" b="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TradeMark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Registration.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9B72D5-6BE9-2E20-2CFF-3393176DF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59" y="2859427"/>
            <a:ext cx="2593910" cy="2459022"/>
          </a:xfrm>
        </p:spPr>
      </p:pic>
    </p:spTree>
    <p:extLst>
      <p:ext uri="{BB962C8B-B14F-4D97-AF65-F5344CB8AC3E}">
        <p14:creationId xmlns:p14="http://schemas.microsoft.com/office/powerpoint/2010/main" val="114286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A9B452-575D-FCF3-0AD0-BCD74CF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3F591D-E7C7-797C-617E-4BAB0109C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37" y="2997501"/>
            <a:ext cx="4366726" cy="2436211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2B9DAA-A951-8C09-DA24-0640F62BE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worked under the Prabhavati Digital Services pvt ltd, as a Frontend Developer Intern. 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Internship was of 2 months i.e. from 16-Jul-2022 to 16-Aug-2022.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part of internship I worked on various projects. I along with other team members developed the code according to the given UI/UX design using technologies like HTML, CSS, JavaScript, Bootstrap.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20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1C0B0-446C-CB69-6D52-568A9112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78549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6CA5E9-DC4C-D45E-5D13-32E9A78C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57" y="852887"/>
            <a:ext cx="2354145" cy="185679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95798E-311E-C77A-D3DC-4867C8C9D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79101"/>
            <a:ext cx="3718455" cy="279676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 Web Application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Portal Landing Page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Matrimonial Web App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Visiting Cards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Ecommerce Site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061975-0DB6-2BFD-024C-D5512A578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87" y="1835204"/>
            <a:ext cx="1878654" cy="1748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43F53-00D7-1223-0BAB-3E7873ACC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02" y="3320231"/>
            <a:ext cx="2510191" cy="1226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4B5A74-4CBE-9CFD-4A23-D92037E2D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09" y="4574036"/>
            <a:ext cx="2236080" cy="13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7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F248A-C93D-A49E-C4DA-3CD06A34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FRONTEND COMPONENTS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9C2D0-4D91-C75E-6181-EA82CF23E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351" y="2450237"/>
            <a:ext cx="5738763" cy="376413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is the first layer of any website and creates the code version of a wireframe on a webpage. These wireframes exist for the styles in CSS and all the bells and whistles in JavaScript</a:t>
            </a:r>
            <a:r>
              <a:rPr lang="en-US" b="0" i="0" dirty="0">
                <a:solidFill>
                  <a:srgbClr val="696969"/>
                </a:solidFill>
                <a:effectLst/>
                <a:latin typeface="Montserrat" panose="020B0604020202020204" pitchFamily="2" charset="0"/>
              </a:rPr>
              <a:t>. 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building block of any website describing the structure of the website or application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represents the content of the web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or application.</a:t>
            </a:r>
            <a:endParaRPr lang="en-US" sz="18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5554B1-4FB0-36C6-849A-558669F1D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14" y="2667011"/>
            <a:ext cx="3549650" cy="2792390"/>
          </a:xfrm>
        </p:spPr>
      </p:pic>
    </p:spTree>
    <p:extLst>
      <p:ext uri="{BB962C8B-B14F-4D97-AF65-F5344CB8AC3E}">
        <p14:creationId xmlns:p14="http://schemas.microsoft.com/office/powerpoint/2010/main" val="381299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D65384-3463-068F-79A6-FEAC913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089971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(Cascading Style Sheets)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7AFC0F-3D2D-03AB-6E7A-54DA7EC4A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6" y="2061855"/>
            <a:ext cx="4008574" cy="356892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536501-829B-59E8-51F4-7A282C67F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737" y="3031065"/>
            <a:ext cx="5149515" cy="2840346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Cascading Style Sheets is a style sheet language used for describing the presentation of a document written in a markup language such as HTML or XML.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three types of 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or Embedded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CSS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F80B9C-BABD-52D6-C3AF-741F3CB9F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65" y="627653"/>
            <a:ext cx="1553721" cy="24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6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05CD-4A13-7127-AEF9-8D6AA68A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785171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JS (JavaScript)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0AADD1-047B-5AB5-F859-17CDC1385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2" y="581263"/>
            <a:ext cx="1449795" cy="24821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9E7F-3DE6-D070-F8FB-3B0EF2E64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4505" y="3031064"/>
            <a:ext cx="5775158" cy="3201294"/>
          </a:xfrm>
        </p:spPr>
        <p:txBody>
          <a:bodyPr>
            <a:normAutofit fontScale="92500"/>
          </a:bodyPr>
          <a:lstStyle/>
          <a:p>
            <a:pPr algn="l"/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programming language that is one of the core technologies of the World Wide Web, alongside HTML and CSS.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program the behavior of web pages.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used for both client-side and server-side developments.</a:t>
            </a:r>
          </a:p>
          <a:p>
            <a:pPr algn="l"/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Applications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and Games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0D7099-C567-1695-7E05-5C3F0FA26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32" y="2730721"/>
            <a:ext cx="3424989" cy="3596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33E8A-BFBB-190D-1669-F20878EB9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82" y="707622"/>
            <a:ext cx="5943556" cy="21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AE41-DA8C-1F16-07A0-A6612A50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Bootstrap and Figma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4F1C98-432E-0DE6-53C3-0FCC3A4CDA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4" y="859781"/>
            <a:ext cx="2346055" cy="13196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68D55F-42B5-855F-800F-30DB1542FB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98" y="901516"/>
            <a:ext cx="2744058" cy="144063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38113-48AA-B486-4524-2672C136D300}"/>
              </a:ext>
            </a:extLst>
          </p:cNvPr>
          <p:cNvSpPr txBox="1"/>
          <p:nvPr/>
        </p:nvSpPr>
        <p:spPr>
          <a:xfrm>
            <a:off x="1187114" y="2983254"/>
            <a:ext cx="4475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Bootstrap is a free and open-source CSS framework directed at responsive, mobile-first front-end web development. It contains HTML, CSS and JavaScript-based design templates for typography, forms, buttons, navigation, and other interface components.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Frontend Framework.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BD8AC-9656-23C6-C0C1-F3C0CA36C540}"/>
              </a:ext>
            </a:extLst>
          </p:cNvPr>
          <p:cNvSpPr txBox="1"/>
          <p:nvPr/>
        </p:nvSpPr>
        <p:spPr>
          <a:xfrm>
            <a:off x="6472989" y="2983254"/>
            <a:ext cx="44236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Figma is a collaborative web application for interface design, with additional offline features enabled by desktop applications for macOS and Windows.</a:t>
            </a:r>
          </a:p>
          <a:p>
            <a:endParaRPr lang="en-US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Software or a </a:t>
            </a:r>
            <a:r>
              <a:rPr lang="en-US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platform for teams who build products together similar to sketch.</a:t>
            </a:r>
          </a:p>
          <a:p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23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629</TotalTime>
  <Words>515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Garamond</vt:lpstr>
      <vt:lpstr>Montserrat</vt:lpstr>
      <vt:lpstr>Wingdings</vt:lpstr>
      <vt:lpstr>Organic</vt:lpstr>
      <vt:lpstr>SUMMER INTERNSHIP</vt:lpstr>
      <vt:lpstr>TABLE OF CONTENT</vt:lpstr>
      <vt:lpstr>INTERNSHIP PROFILE</vt:lpstr>
      <vt:lpstr>INTRODUCTION</vt:lpstr>
      <vt:lpstr>TASKS</vt:lpstr>
      <vt:lpstr>FRONTEND COMPONENTS</vt:lpstr>
      <vt:lpstr>CSS (Cascading Style Sheets)</vt:lpstr>
      <vt:lpstr>     JS (JavaScript)</vt:lpstr>
      <vt:lpstr> Bootstrap and Figma</vt:lpstr>
      <vt:lpstr>PROJECTS</vt:lpstr>
      <vt:lpstr>PowerPoint Presentation</vt:lpstr>
      <vt:lpstr>PowerPoint Presentation</vt:lpstr>
      <vt:lpstr>LESSONS LEARNT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sohail</dc:creator>
  <cp:lastModifiedBy>syed sohail</cp:lastModifiedBy>
  <cp:revision>48</cp:revision>
  <dcterms:created xsi:type="dcterms:W3CDTF">2022-12-14T07:46:45Z</dcterms:created>
  <dcterms:modified xsi:type="dcterms:W3CDTF">2022-12-15T18:42:22Z</dcterms:modified>
</cp:coreProperties>
</file>