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06/09/2022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0"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4"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8"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6"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6"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syeda.shamaila-ayman@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youtu.be/j_WOCd8-AAo" TargetMode="External"/><Relationship Id="rId5" Type="http://schemas.openxmlformats.org/officeDocument/2006/relationships/image" Target="../media/image14.png"/><Relationship Id="rId4" Type="http://schemas.openxmlformats.org/officeDocument/2006/relationships/hyperlink" Target="https://github.com/syedashamaila/Online-Shopping-Cart-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16466541"/>
              </p:ext>
            </p:extLst>
          </p:nvPr>
        </p:nvGraphicFramePr>
        <p:xfrm>
          <a:off x="9229725" y="1214756"/>
          <a:ext cx="2962275" cy="5341668"/>
        </p:xfrm>
        <a:graphic>
          <a:graphicData uri="http://schemas.openxmlformats.org/drawingml/2006/table">
            <a:tbl>
              <a:tblPr firstRow="1" bandRow="1">
                <a:tableStyleId>{0E3FDE45-AF77-4B5C-9715-49D594BDF05E}</a:tableStyleId>
              </a:tblPr>
              <a:tblGrid>
                <a:gridCol w="733604">
                  <a:extLst>
                    <a:ext uri="{9D8B030D-6E8A-4147-A177-3AD203B41FA5}">
                      <a16:colId xmlns:a16="http://schemas.microsoft.com/office/drawing/2014/main" val="20000"/>
                    </a:ext>
                  </a:extLst>
                </a:gridCol>
                <a:gridCol w="2228671">
                  <a:extLst>
                    <a:ext uri="{9D8B030D-6E8A-4147-A177-3AD203B41FA5}">
                      <a16:colId xmlns:a16="http://schemas.microsoft.com/office/drawing/2014/main" val="20001"/>
                    </a:ext>
                  </a:extLst>
                </a:gridCol>
              </a:tblGrid>
              <a:tr h="45883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460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8178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10002"/>
                  </a:ext>
                </a:extLst>
              </a:tr>
              <a:tr h="45823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10003"/>
                  </a:ext>
                </a:extLst>
              </a:tr>
              <a:tr h="59798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58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ADO.NET, ASP.NET with MVC5 with Entity Framework</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458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 OOPs Concepts, Generics, Collection Framework, LINQ</a:t>
                      </a:r>
                    </a:p>
                  </a:txBody>
                  <a:tcPr/>
                </a:tc>
                <a:extLst>
                  <a:ext uri="{0D108BD9-81ED-4DB2-BD59-A6C34878D82A}">
                    <a16:rowId xmlns:a16="http://schemas.microsoft.com/office/drawing/2014/main" val="2270151929"/>
                  </a:ext>
                </a:extLst>
              </a:tr>
              <a:tr h="4582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3587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 MySQL</a:t>
                      </a:r>
                    </a:p>
                  </a:txBody>
                  <a:tcPr/>
                </a:tc>
                <a:extLst>
                  <a:ext uri="{0D108BD9-81ED-4DB2-BD59-A6C34878D82A}">
                    <a16:rowId xmlns:a16="http://schemas.microsoft.com/office/drawing/2014/main" val="10007"/>
                  </a:ext>
                </a:extLst>
              </a:tr>
              <a:tr h="4600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6810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10009"/>
                  </a:ext>
                </a:extLst>
              </a:tr>
              <a:tr h="4588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Online Movie Booking System</a:t>
            </a:r>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Movie </a:t>
            </a:r>
            <a:r>
              <a:rPr lang="en-US" altLang="en-US" dirty="0">
                <a:sym typeface="+mn-ea"/>
              </a:rPr>
              <a:t>Booking System </a:t>
            </a:r>
            <a:r>
              <a:rPr lang="en-IN" altLang="en-US" dirty="0"/>
              <a:t>along with </a:t>
            </a:r>
            <a:r>
              <a:rPr lang="en-US" altLang="en-IN" dirty="0"/>
              <a:t>API Gateway</a:t>
            </a:r>
            <a:r>
              <a:rPr lang="en-IN" altLang="en-US" dirty="0"/>
              <a:t>, responsive UI with </a:t>
            </a:r>
            <a:r>
              <a:rPr lang="en-US" altLang="en-IN" dirty="0"/>
              <a:t>HTML5,</a:t>
            </a:r>
            <a:r>
              <a:rPr lang="en-US" altLang="en-US" dirty="0"/>
              <a:t> CSS, Bootstrap and React used as User Interface.</a:t>
            </a:r>
            <a:endParaRPr lang="en-US" altLang="nl-NL" b="1" dirty="0"/>
          </a:p>
          <a:p>
            <a:pPr>
              <a:lnSpc>
                <a:spcPct val="114000"/>
              </a:lnSpc>
            </a:pPr>
            <a:endParaRPr lang="en-IN" altLang="nl-NL" b="1" dirty="0"/>
          </a:p>
          <a:p>
            <a:pPr eaLnBrk="1" hangingPunct="1">
              <a:lnSpc>
                <a:spcPct val="114000"/>
              </a:lnSpc>
            </a:pPr>
            <a:r>
              <a:rPr lang="en-IN" altLang="nl-NL" b="1" dirty="0"/>
              <a:t> Online Shopping Cart System</a:t>
            </a:r>
          </a:p>
          <a:p>
            <a:pPr eaLnBrk="1" hangingPunct="1">
              <a:lnSpc>
                <a:spcPct val="114000"/>
              </a:lnSpc>
            </a:pPr>
            <a:r>
              <a:rPr lang="en-IN" altLang="nl-NL" dirty="0"/>
              <a:t>Case Study of Online Shopping Cart System using ASP.NET with Entity Framework. MySQL Server as Backend and ASP.NET MVC5 as frontend with HTML,CSS and Bootstrap.</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Chennai</a:t>
            </a:r>
          </a:p>
          <a:p>
            <a:pPr eaLnBrk="1" hangingPunct="1"/>
            <a:endParaRPr lang="nl-NL" altLang="nl-NL" dirty="0"/>
          </a:p>
        </p:txBody>
      </p:sp>
      <p:sp>
        <p:nvSpPr>
          <p:cNvPr id="7173" name="Text Placeholder 24"/>
          <p:cNvSpPr>
            <a:spLocks noGrp="1"/>
          </p:cNvSpPr>
          <p:nvPr>
            <p:ph type="body" sz="quarter" idx="47"/>
          </p:nvPr>
        </p:nvSpPr>
        <p:spPr>
          <a:xfrm>
            <a:off x="3299244" y="1587659"/>
            <a:ext cx="4473156" cy="274400"/>
          </a:xfrm>
        </p:spPr>
        <p:txBody>
          <a:bodyPr>
            <a:noAutofit/>
          </a:bodyPr>
          <a:lstStyle/>
          <a:p>
            <a:pPr eaLnBrk="1" hangingPunct="1"/>
            <a:r>
              <a:rPr lang="en-US" altLang="nl-NL" dirty="0">
                <a:solidFill>
                  <a:schemeClr val="accent2">
                    <a:lumMod val="60000"/>
                    <a:lumOff val="40000"/>
                  </a:schemeClr>
                </a:solidFill>
                <a:hlinkClick r:id="rId3"/>
              </a:rPr>
              <a:t>syeda.shamaila-ayman@capgemini.com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8639379943</a:t>
            </a:r>
          </a:p>
        </p:txBody>
      </p:sp>
      <p:sp>
        <p:nvSpPr>
          <p:cNvPr id="7175" name="Text Placeholder 26"/>
          <p:cNvSpPr>
            <a:spLocks noGrp="1"/>
          </p:cNvSpPr>
          <p:nvPr>
            <p:ph type="body" sz="quarter" idx="50"/>
          </p:nvPr>
        </p:nvSpPr>
        <p:spPr>
          <a:xfrm>
            <a:off x="438150" y="2979102"/>
            <a:ext cx="4008437" cy="3118485"/>
          </a:xfrm>
        </p:spPr>
        <p:txBody>
          <a:bodyPr/>
          <a:lstStyle/>
          <a:p>
            <a:r>
              <a:rPr lang="en-US" altLang="en-US" sz="1200" b="1" dirty="0"/>
              <a:t>Full Stack Developer</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  boot framework </a:t>
            </a:r>
          </a:p>
          <a:p>
            <a:pPr marL="171450" indent="-171450">
              <a:buFont typeface="Arial" panose="020B0604020202020204" pitchFamily="34" charset="0"/>
              <a:buChar char="•"/>
            </a:pPr>
            <a:r>
              <a:rPr lang="en-US" altLang="en-US" sz="1200" dirty="0">
                <a:sym typeface="+mn-ea"/>
              </a:rPr>
              <a:t>Full Stack developer with React</a:t>
            </a:r>
          </a:p>
          <a:p>
            <a:pPr marL="171450" indent="-171450">
              <a:buFont typeface="Arial" panose="020B0604020202020204" pitchFamily="34" charset="0"/>
              <a:buChar char="•"/>
            </a:pPr>
            <a:r>
              <a:rPr lang="en-US" sz="1200" dirty="0">
                <a:sym typeface="+mn-ea"/>
              </a:rPr>
              <a:t>Hands on experience in developing web pages using </a:t>
            </a:r>
            <a:r>
              <a:rPr lang="en-US" sz="1200" b="1" dirty="0">
                <a:sym typeface="+mn-ea"/>
              </a:rPr>
              <a:t>HTML5, CSS3, Object Oriented Java script, JSON, XML</a:t>
            </a:r>
            <a:r>
              <a:rPr lang="en-US" sz="1200" dirty="0">
                <a:sym typeface="+mn-ea"/>
              </a:rPr>
              <a:t>. Good understanding of Document Object Model (DOM) and DOM Functions.</a:t>
            </a:r>
            <a:endParaRPr lang="en-US" sz="1200" dirty="0"/>
          </a:p>
          <a:p>
            <a:pPr marL="171450" indent="-171450">
              <a:buFont typeface="Arial" panose="020B0604020202020204" pitchFamily="34" charset="0"/>
              <a:buChar char="•"/>
            </a:pPr>
            <a:r>
              <a:rPr lang="en-US" sz="1200" dirty="0"/>
              <a:t>Experience in </a:t>
            </a:r>
            <a:r>
              <a:rPr lang="en-US" sz="1200" b="1" dirty="0"/>
              <a:t>unit testing </a:t>
            </a:r>
            <a:r>
              <a:rPr lang="en-US" sz="1200" dirty="0"/>
              <a:t>using </a:t>
            </a:r>
            <a:r>
              <a:rPr lang="en-US" sz="1200" b="1" dirty="0"/>
              <a:t>JUnit and </a:t>
            </a:r>
            <a:r>
              <a:rPr lang="en-US" sz="1200" b="1" dirty="0" err="1"/>
              <a:t>XUnit</a:t>
            </a:r>
            <a:r>
              <a:rPr lang="en-US" sz="1200" b="1" dirty="0"/>
              <a:t>.</a:t>
            </a:r>
          </a:p>
          <a:p>
            <a:pPr marL="171450" indent="-171450">
              <a:buFont typeface="Arial" panose="020B0604020202020204" pitchFamily="34" charset="0"/>
              <a:buChar char="•"/>
            </a:pPr>
            <a:endParaRPr lang="en-US" sz="1200"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err="1"/>
              <a:t>Syeda</a:t>
            </a:r>
            <a:r>
              <a:rPr lang="en-US" altLang="en-IN" dirty="0"/>
              <a:t> </a:t>
            </a:r>
            <a:r>
              <a:rPr lang="en-US" altLang="en-IN" dirty="0" err="1"/>
              <a:t>Shamaila</a:t>
            </a:r>
            <a:r>
              <a:rPr lang="en-US" altLang="en-IN" dirty="0"/>
              <a:t> Ayman</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26838" y="6221411"/>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 </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2017 - 2021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1" name="Picture Placeholder 20" descr="A person wearing a pink head scarf&#10;&#10;Description automatically generated with medium confidence">
            <a:extLst>
              <a:ext uri="{FF2B5EF4-FFF2-40B4-BE49-F238E27FC236}">
                <a16:creationId xmlns:a16="http://schemas.microsoft.com/office/drawing/2014/main" id="{E8E283CA-7F42-4703-9294-E5DCA40F5C4A}"/>
              </a:ext>
            </a:extLst>
          </p:cNvPr>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0324" b="10324"/>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47E7E368A20147B3AA43DFB1C047AE" ma:contentTypeVersion="13" ma:contentTypeDescription="Create a new document." ma:contentTypeScope="" ma:versionID="a09b3c7850bce066cf0d4f992e7902c9">
  <xsd:schema xmlns:xsd="http://www.w3.org/2001/XMLSchema" xmlns:xs="http://www.w3.org/2001/XMLSchema" xmlns:p="http://schemas.microsoft.com/office/2006/metadata/properties" xmlns:ns3="0ff7d19b-6046-4160-ac54-86da7a052f64" xmlns:ns4="806956ce-4e3b-4564-986d-b54602431dee" targetNamespace="http://schemas.microsoft.com/office/2006/metadata/properties" ma:root="true" ma:fieldsID="56f9cee8b1afb83a6d66dcd66e251c05" ns3:_="" ns4:_="">
    <xsd:import namespace="0ff7d19b-6046-4160-ac54-86da7a052f64"/>
    <xsd:import namespace="806956ce-4e3b-4564-986d-b54602431d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f7d19b-6046-4160-ac54-86da7a052f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6956ce-4e3b-4564-986d-b54602431d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DA15F0-F71D-421A-A83E-64B7298C179B}">
  <ds:schemaRefs>
    <ds:schemaRef ds:uri="http://schemas.microsoft.com/office/2006/metadata/properties"/>
    <ds:schemaRef ds:uri="0ff7d19b-6046-4160-ac54-86da7a052f64"/>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806956ce-4e3b-4564-986d-b54602431dee"/>
    <ds:schemaRef ds:uri="http://www.w3.org/XML/1998/namespace"/>
  </ds:schemaRefs>
</ds:datastoreItem>
</file>

<file path=customXml/itemProps2.xml><?xml version="1.0" encoding="utf-8"?>
<ds:datastoreItem xmlns:ds="http://schemas.openxmlformats.org/officeDocument/2006/customXml" ds:itemID="{2D022BF8-351C-4436-879D-C9AE9CBE3EAC}">
  <ds:schemaRefs>
    <ds:schemaRef ds:uri="http://schemas.microsoft.com/sharepoint/v3/contenttype/forms"/>
  </ds:schemaRefs>
</ds:datastoreItem>
</file>

<file path=customXml/itemProps3.xml><?xml version="1.0" encoding="utf-8"?>
<ds:datastoreItem xmlns:ds="http://schemas.openxmlformats.org/officeDocument/2006/customXml" ds:itemID="{DCD5DDF7-4E4C-40B6-A303-68B82124D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f7d19b-6046-4160-ac54-86da7a052f64"/>
    <ds:schemaRef ds:uri="806956ce-4e3b-4564-986d-b54602431d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153</TotalTime>
  <Words>321</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Shamaila Ayman, Syeda</cp:lastModifiedBy>
  <cp:revision>119</cp:revision>
  <dcterms:created xsi:type="dcterms:W3CDTF">2020-09-22T06:24:00Z</dcterms:created>
  <dcterms:modified xsi:type="dcterms:W3CDTF">2022-09-06T10:05:33Z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0x0101006A47E7E368A20147B3AA43DFB1C047AE</vt:lpwstr>
  </property>
  <property fmtid="{D5CDD505-2E9C-101B-9397-08002B2CF9AE}" pid="3" name="KSOProductBuildVer">
    <vt:lpwstr>1033-11.2.0.10152</vt:lpwstr>
  </property>
</Properties>
</file>