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 id="2147483937" r:id="rId2"/>
    <p:sldMasterId id="2147483938" r:id="rId3"/>
    <p:sldMasterId id="2147483939" r:id="rId4"/>
    <p:sldMasterId id="2147483940" r:id="rId5"/>
    <p:sldMasterId id="2147483941" r:id="rId6"/>
    <p:sldMasterId id="2147484020" r:id="rId7"/>
  </p:sldMasterIdLst>
  <p:notesMasterIdLst>
    <p:notesMasterId r:id="rId33"/>
  </p:notesMasterIdLst>
  <p:sldIdLst>
    <p:sldId id="359" r:id="rId8"/>
    <p:sldId id="360" r:id="rId9"/>
    <p:sldId id="388" r:id="rId10"/>
    <p:sldId id="362" r:id="rId11"/>
    <p:sldId id="364" r:id="rId12"/>
    <p:sldId id="366" r:id="rId13"/>
    <p:sldId id="389" r:id="rId14"/>
    <p:sldId id="373" r:id="rId15"/>
    <p:sldId id="374" r:id="rId16"/>
    <p:sldId id="386" r:id="rId17"/>
    <p:sldId id="385" r:id="rId18"/>
    <p:sldId id="390" r:id="rId19"/>
    <p:sldId id="391" r:id="rId20"/>
    <p:sldId id="392" r:id="rId21"/>
    <p:sldId id="393" r:id="rId22"/>
    <p:sldId id="394" r:id="rId23"/>
    <p:sldId id="396" r:id="rId24"/>
    <p:sldId id="397" r:id="rId25"/>
    <p:sldId id="400" r:id="rId26"/>
    <p:sldId id="398" r:id="rId27"/>
    <p:sldId id="401" r:id="rId28"/>
    <p:sldId id="399" r:id="rId29"/>
    <p:sldId id="387" r:id="rId30"/>
    <p:sldId id="395" r:id="rId31"/>
    <p:sldId id="38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3" autoAdjust="0"/>
    <p:restoredTop sz="78114" autoAdjust="0"/>
  </p:normalViewPr>
  <p:slideViewPr>
    <p:cSldViewPr>
      <p:cViewPr>
        <p:scale>
          <a:sx n="78" d="100"/>
          <a:sy n="78" d="100"/>
        </p:scale>
        <p:origin x="-114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87"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888"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DE8E6-88C4-4359-829B-2AD88C7092B4}" type="datetimeFigureOut">
              <a:rPr lang="en-US" smtClean="0"/>
              <a:pPr/>
              <a:t>8/18/2020</a:t>
            </a:fld>
            <a:endParaRPr lang="en-US"/>
          </a:p>
        </p:txBody>
      </p:sp>
      <p:sp>
        <p:nvSpPr>
          <p:cNvPr id="1048889"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890"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91"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89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721F2-1AFD-43DF-BC38-B671D74716F8}" type="slidenum">
              <a:rPr lang="en-US" smtClean="0"/>
              <a:pPr/>
              <a:t>‹#›</a:t>
            </a:fld>
            <a:endParaRPr lang="en-US"/>
          </a:p>
        </p:txBody>
      </p:sp>
    </p:spTree>
    <p:extLst>
      <p:ext uri="{BB962C8B-B14F-4D97-AF65-F5344CB8AC3E}">
        <p14:creationId xmlns:p14="http://schemas.microsoft.com/office/powerpoint/2010/main" val="3279798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Slide Image Placeholder 1"/>
          <p:cNvSpPr>
            <a:spLocks noGrp="1" noRot="1" noChangeAspect="1"/>
          </p:cNvSpPr>
          <p:nvPr>
            <p:ph type="sldImg"/>
          </p:nvPr>
        </p:nvSpPr>
        <p:spPr/>
      </p:sp>
      <p:sp>
        <p:nvSpPr>
          <p:cNvPr id="1048585" name="Notes Placeholder 2"/>
          <p:cNvSpPr>
            <a:spLocks noGrp="1"/>
          </p:cNvSpPr>
          <p:nvPr>
            <p:ph type="body" idx="1"/>
          </p:nvPr>
        </p:nvSpPr>
        <p:spPr/>
        <p:txBody>
          <a:bodyPr/>
          <a:lstStyle/>
          <a:p>
            <a:endParaRPr lang="en-US" dirty="0"/>
          </a:p>
        </p:txBody>
      </p:sp>
      <p:sp>
        <p:nvSpPr>
          <p:cNvPr id="1048586" name="Slide Number Placeholder 3"/>
          <p:cNvSpPr>
            <a:spLocks noGrp="1"/>
          </p:cNvSpPr>
          <p:nvPr>
            <p:ph type="sldNum" sz="quarter" idx="10"/>
          </p:nvPr>
        </p:nvSpPr>
        <p:spPr/>
        <p:txBody>
          <a:bodyPr/>
          <a:lstStyle/>
          <a:p>
            <a:fld id="{710721F2-1AFD-43DF-BC38-B671D74716F8}"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0721F2-1AFD-43DF-BC38-B671D74716F8}" type="slidenum">
              <a:rPr lang="en-US" smtClean="0"/>
              <a:pPr/>
              <a:t>2</a:t>
            </a:fld>
            <a:endParaRPr lang="en-US"/>
          </a:p>
        </p:txBody>
      </p:sp>
    </p:spTree>
    <p:extLst>
      <p:ext uri="{BB962C8B-B14F-4D97-AF65-F5344CB8AC3E}">
        <p14:creationId xmlns:p14="http://schemas.microsoft.com/office/powerpoint/2010/main" val="306361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0721F2-1AFD-43DF-BC38-B671D74716F8}" type="slidenum">
              <a:rPr lang="en-US" smtClean="0"/>
              <a:pPr/>
              <a:t>3</a:t>
            </a:fld>
            <a:endParaRPr lang="en-US"/>
          </a:p>
        </p:txBody>
      </p:sp>
    </p:spTree>
    <p:extLst>
      <p:ext uri="{BB962C8B-B14F-4D97-AF65-F5344CB8AC3E}">
        <p14:creationId xmlns:p14="http://schemas.microsoft.com/office/powerpoint/2010/main" val="306361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0"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61"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62" name="Date Placeholder 3"/>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63" name="Footer Placeholder 4"/>
          <p:cNvSpPr>
            <a:spLocks noGrp="1"/>
          </p:cNvSpPr>
          <p:nvPr>
            <p:ph type="ftr" sz="quarter" idx="11"/>
          </p:nvPr>
        </p:nvSpPr>
        <p:spPr/>
        <p:txBody>
          <a:bodyPr/>
          <a:lstStyle/>
          <a:p>
            <a:endParaRPr kumimoji="0" lang="en-US"/>
          </a:p>
        </p:txBody>
      </p:sp>
      <p:sp>
        <p:nvSpPr>
          <p:cNvPr id="1048664"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6" name="Title 1"/>
          <p:cNvSpPr>
            <a:spLocks noGrp="1"/>
          </p:cNvSpPr>
          <p:nvPr>
            <p:ph type="title"/>
          </p:nvPr>
        </p:nvSpPr>
        <p:spPr/>
        <p:txBody>
          <a:bodyPr/>
          <a:lstStyle/>
          <a:p>
            <a:r>
              <a:rPr lang="en-US"/>
              <a:t>Click to edit Master title style</a:t>
            </a:r>
          </a:p>
        </p:txBody>
      </p:sp>
      <p:sp>
        <p:nvSpPr>
          <p:cNvPr id="104867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Date Placeholder 3"/>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79" name="Footer Placeholder 4"/>
          <p:cNvSpPr>
            <a:spLocks noGrp="1"/>
          </p:cNvSpPr>
          <p:nvPr>
            <p:ph type="ftr" sz="quarter" idx="11"/>
          </p:nvPr>
        </p:nvSpPr>
        <p:spPr/>
        <p:txBody>
          <a:bodyPr/>
          <a:lstStyle/>
          <a:p>
            <a:endParaRPr kumimoji="0" lang="en-US"/>
          </a:p>
        </p:txBody>
      </p:sp>
      <p:sp>
        <p:nvSpPr>
          <p:cNvPr id="1048680"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5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3"/>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55" name="Footer Placeholder 4"/>
          <p:cNvSpPr>
            <a:spLocks noGrp="1"/>
          </p:cNvSpPr>
          <p:nvPr>
            <p:ph type="ftr" sz="quarter" idx="11"/>
          </p:nvPr>
        </p:nvSpPr>
        <p:spPr/>
        <p:txBody>
          <a:bodyPr/>
          <a:lstStyle/>
          <a:p>
            <a:endParaRPr kumimoji="0" lang="en-US"/>
          </a:p>
        </p:txBody>
      </p:sp>
      <p:sp>
        <p:nvSpPr>
          <p:cNvPr id="104865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36"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37"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738" name="Date Placeholder 3"/>
          <p:cNvSpPr>
            <a:spLocks noGrp="1"/>
          </p:cNvSpPr>
          <p:nvPr>
            <p:ph type="dt" sz="half" idx="10"/>
          </p:nvPr>
        </p:nvSpPr>
        <p:spPr/>
        <p:txBody>
          <a:bodyPr/>
          <a:lstStyle/>
          <a:p>
            <a:fld id="{CF9038B0-1607-4946-B306-6778C266B5B4}" type="datetimeFigureOut">
              <a:rPr lang="fr-FR"/>
              <a:pPr/>
              <a:t>18/08/2020</a:t>
            </a:fld>
            <a:endParaRPr lang="fr-FR"/>
          </a:p>
        </p:txBody>
      </p:sp>
      <p:sp>
        <p:nvSpPr>
          <p:cNvPr id="1048739" name="Footer Placeholder 4"/>
          <p:cNvSpPr>
            <a:spLocks noGrp="1"/>
          </p:cNvSpPr>
          <p:nvPr>
            <p:ph type="ftr" sz="quarter" idx="11"/>
          </p:nvPr>
        </p:nvSpPr>
        <p:spPr/>
        <p:txBody>
          <a:bodyPr/>
          <a:lstStyle/>
          <a:p>
            <a:endParaRPr lang="fr-FR"/>
          </a:p>
        </p:txBody>
      </p:sp>
      <p:sp>
        <p:nvSpPr>
          <p:cNvPr id="1048740" name="Slide Number Placeholder 5"/>
          <p:cNvSpPr>
            <a:spLocks noGrp="1"/>
          </p:cNvSpPr>
          <p:nvPr>
            <p:ph type="sldNum" sz="quarter" idx="12"/>
          </p:nvPr>
        </p:nvSpPr>
        <p:spPr/>
        <p:txBody>
          <a:bodyPr/>
          <a:lstStyle/>
          <a:p>
            <a:fld id="{4EA32F94-DA5B-41AD-9BA1-56491D542688}" type="slidenum">
              <a:rPr lang="fr-F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52" name="Title 1"/>
          <p:cNvSpPr>
            <a:spLocks noGrp="1"/>
          </p:cNvSpPr>
          <p:nvPr>
            <p:ph type="title"/>
          </p:nvPr>
        </p:nvSpPr>
        <p:spPr/>
        <p:txBody>
          <a:bodyPr/>
          <a:lstStyle/>
          <a:p>
            <a:r>
              <a:rPr lang="en-US"/>
              <a:t>Click to edit Master title style</a:t>
            </a:r>
          </a:p>
        </p:txBody>
      </p:sp>
      <p:sp>
        <p:nvSpPr>
          <p:cNvPr id="104875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4" name="Date Placeholder 3"/>
          <p:cNvSpPr>
            <a:spLocks noGrp="1"/>
          </p:cNvSpPr>
          <p:nvPr>
            <p:ph type="dt" sz="half" idx="10"/>
          </p:nvPr>
        </p:nvSpPr>
        <p:spPr/>
        <p:txBody>
          <a:bodyPr/>
          <a:lstStyle/>
          <a:p>
            <a:fld id="{A08BE223-48F2-4BEF-8DEF-6DF40B9C0697}" type="datetimeFigureOut">
              <a:rPr lang="fr-FR"/>
              <a:pPr/>
              <a:t>18/08/2020</a:t>
            </a:fld>
            <a:endParaRPr lang="fr-FR"/>
          </a:p>
        </p:txBody>
      </p:sp>
      <p:sp>
        <p:nvSpPr>
          <p:cNvPr id="1048755" name="Footer Placeholder 4"/>
          <p:cNvSpPr>
            <a:spLocks noGrp="1"/>
          </p:cNvSpPr>
          <p:nvPr>
            <p:ph type="ftr" sz="quarter" idx="11"/>
          </p:nvPr>
        </p:nvSpPr>
        <p:spPr/>
        <p:txBody>
          <a:bodyPr/>
          <a:lstStyle/>
          <a:p>
            <a:endParaRPr lang="fr-FR"/>
          </a:p>
        </p:txBody>
      </p:sp>
      <p:sp>
        <p:nvSpPr>
          <p:cNvPr id="1048756" name="Slide Number Placeholder 5"/>
          <p:cNvSpPr>
            <a:spLocks noGrp="1"/>
          </p:cNvSpPr>
          <p:nvPr>
            <p:ph type="sldNum" sz="quarter" idx="12"/>
          </p:nvPr>
        </p:nvSpPr>
        <p:spPr/>
        <p:txBody>
          <a:bodyPr/>
          <a:lstStyle/>
          <a:p>
            <a:fld id="{3C01CF0D-BF07-4640-B1BD-D7ACE52DA709}" type="slidenum">
              <a:rPr lang="fr-FR"/>
              <a:pPr/>
              <a:t>‹#›</a:t>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6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61"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62" name="Date Placeholder 3"/>
          <p:cNvSpPr>
            <a:spLocks noGrp="1"/>
          </p:cNvSpPr>
          <p:nvPr>
            <p:ph type="dt" sz="half" idx="10"/>
          </p:nvPr>
        </p:nvSpPr>
        <p:spPr/>
        <p:txBody>
          <a:bodyPr/>
          <a:lstStyle/>
          <a:p>
            <a:fld id="{97C04285-B297-46F5-97CA-3A7D9C590859}" type="datetimeFigureOut">
              <a:rPr lang="fr-FR"/>
              <a:pPr/>
              <a:t>18/08/2020</a:t>
            </a:fld>
            <a:endParaRPr lang="fr-FR"/>
          </a:p>
        </p:txBody>
      </p:sp>
      <p:sp>
        <p:nvSpPr>
          <p:cNvPr id="1048763" name="Footer Placeholder 4"/>
          <p:cNvSpPr>
            <a:spLocks noGrp="1"/>
          </p:cNvSpPr>
          <p:nvPr>
            <p:ph type="ftr" sz="quarter" idx="11"/>
          </p:nvPr>
        </p:nvSpPr>
        <p:spPr/>
        <p:txBody>
          <a:bodyPr/>
          <a:lstStyle/>
          <a:p>
            <a:endParaRPr lang="fr-FR"/>
          </a:p>
        </p:txBody>
      </p:sp>
      <p:sp>
        <p:nvSpPr>
          <p:cNvPr id="1048764" name="Slide Number Placeholder 5"/>
          <p:cNvSpPr>
            <a:spLocks noGrp="1"/>
          </p:cNvSpPr>
          <p:nvPr>
            <p:ph type="sldNum" sz="quarter" idx="12"/>
          </p:nvPr>
        </p:nvSpPr>
        <p:spPr/>
        <p:txBody>
          <a:bodyPr/>
          <a:lstStyle/>
          <a:p>
            <a:fld id="{5C78DE39-DA30-4FE2-843E-33871F040C89}" type="slidenum">
              <a:rPr lang="fr-FR"/>
              <a:pPr/>
              <a:t>‹#›</a:t>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2" name="Title 1"/>
          <p:cNvSpPr>
            <a:spLocks noGrp="1"/>
          </p:cNvSpPr>
          <p:nvPr>
            <p:ph type="title"/>
          </p:nvPr>
        </p:nvSpPr>
        <p:spPr/>
        <p:txBody>
          <a:bodyPr/>
          <a:lstStyle/>
          <a:p>
            <a:r>
              <a:rPr lang="en-US"/>
              <a:t>Click to edit Master title style</a:t>
            </a:r>
          </a:p>
        </p:txBody>
      </p:sp>
      <p:sp>
        <p:nvSpPr>
          <p:cNvPr id="104871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5" name="Date Placeholder 4"/>
          <p:cNvSpPr>
            <a:spLocks noGrp="1"/>
          </p:cNvSpPr>
          <p:nvPr>
            <p:ph type="dt" sz="half" idx="10"/>
          </p:nvPr>
        </p:nvSpPr>
        <p:spPr/>
        <p:txBody>
          <a:bodyPr/>
          <a:lstStyle/>
          <a:p>
            <a:fld id="{317CB55A-6FF5-43F1-A836-564E02D7DBFB}" type="datetimeFigureOut">
              <a:rPr lang="fr-FR"/>
              <a:pPr/>
              <a:t>18/08/2020</a:t>
            </a:fld>
            <a:endParaRPr lang="fr-FR"/>
          </a:p>
        </p:txBody>
      </p:sp>
      <p:sp>
        <p:nvSpPr>
          <p:cNvPr id="1048716" name="Footer Placeholder 5"/>
          <p:cNvSpPr>
            <a:spLocks noGrp="1"/>
          </p:cNvSpPr>
          <p:nvPr>
            <p:ph type="ftr" sz="quarter" idx="11"/>
          </p:nvPr>
        </p:nvSpPr>
        <p:spPr/>
        <p:txBody>
          <a:bodyPr/>
          <a:lstStyle/>
          <a:p>
            <a:endParaRPr lang="fr-FR"/>
          </a:p>
        </p:txBody>
      </p:sp>
      <p:sp>
        <p:nvSpPr>
          <p:cNvPr id="1048717" name="Slide Number Placeholder 6"/>
          <p:cNvSpPr>
            <a:spLocks noGrp="1"/>
          </p:cNvSpPr>
          <p:nvPr>
            <p:ph type="sldNum" sz="quarter" idx="12"/>
          </p:nvPr>
        </p:nvSpPr>
        <p:spPr/>
        <p:txBody>
          <a:bodyPr/>
          <a:lstStyle/>
          <a:p>
            <a:fld id="{E15A2DD0-7F49-40B0-898A-ED56C23C311E}" type="slidenum">
              <a:rPr lang="fr-FR"/>
              <a:pPr/>
              <a:t>‹#›</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8" name="Title 1"/>
          <p:cNvSpPr>
            <a:spLocks noGrp="1"/>
          </p:cNvSpPr>
          <p:nvPr>
            <p:ph type="title"/>
          </p:nvPr>
        </p:nvSpPr>
        <p:spPr/>
        <p:txBody>
          <a:bodyPr/>
          <a:lstStyle/>
          <a:p>
            <a:r>
              <a:rPr lang="en-US"/>
              <a:t>Click to edit Master title style</a:t>
            </a:r>
          </a:p>
        </p:txBody>
      </p:sp>
      <p:sp>
        <p:nvSpPr>
          <p:cNvPr id="104872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3" name="Date Placeholder 6"/>
          <p:cNvSpPr>
            <a:spLocks noGrp="1"/>
          </p:cNvSpPr>
          <p:nvPr>
            <p:ph type="dt" sz="half" idx="10"/>
          </p:nvPr>
        </p:nvSpPr>
        <p:spPr/>
        <p:txBody>
          <a:bodyPr/>
          <a:lstStyle/>
          <a:p>
            <a:fld id="{4496318E-9F5F-4B7E-8624-0AD960FB3FED}" type="datetimeFigureOut">
              <a:rPr lang="fr-FR"/>
              <a:pPr/>
              <a:t>18/08/2020</a:t>
            </a:fld>
            <a:endParaRPr lang="fr-FR"/>
          </a:p>
        </p:txBody>
      </p:sp>
      <p:sp>
        <p:nvSpPr>
          <p:cNvPr id="1048734" name="Footer Placeholder 7"/>
          <p:cNvSpPr>
            <a:spLocks noGrp="1"/>
          </p:cNvSpPr>
          <p:nvPr>
            <p:ph type="ftr" sz="quarter" idx="11"/>
          </p:nvPr>
        </p:nvSpPr>
        <p:spPr/>
        <p:txBody>
          <a:bodyPr/>
          <a:lstStyle/>
          <a:p>
            <a:endParaRPr lang="fr-FR"/>
          </a:p>
        </p:txBody>
      </p:sp>
      <p:sp>
        <p:nvSpPr>
          <p:cNvPr id="1048735" name="Slide Number Placeholder 8"/>
          <p:cNvSpPr>
            <a:spLocks noGrp="1"/>
          </p:cNvSpPr>
          <p:nvPr>
            <p:ph type="sldNum" sz="quarter" idx="12"/>
          </p:nvPr>
        </p:nvSpPr>
        <p:spPr/>
        <p:txBody>
          <a:bodyPr/>
          <a:lstStyle/>
          <a:p>
            <a:fld id="{1F98881C-D94A-45D1-8E06-0350735A7AD5}" type="slidenum">
              <a:rPr lang="fr-FR"/>
              <a:pPr/>
              <a:t>‹#›</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a:t>Click to edit Master title style</a:t>
            </a:r>
          </a:p>
        </p:txBody>
      </p:sp>
      <p:sp>
        <p:nvSpPr>
          <p:cNvPr id="1048725" name="Date Placeholder 2"/>
          <p:cNvSpPr>
            <a:spLocks noGrp="1"/>
          </p:cNvSpPr>
          <p:nvPr>
            <p:ph type="dt" sz="half" idx="10"/>
          </p:nvPr>
        </p:nvSpPr>
        <p:spPr/>
        <p:txBody>
          <a:bodyPr/>
          <a:lstStyle/>
          <a:p>
            <a:fld id="{FD5EAA3C-C4FB-4273-A41D-96B596A9B5A0}" type="datetimeFigureOut">
              <a:rPr lang="fr-FR"/>
              <a:pPr/>
              <a:t>18/08/2020</a:t>
            </a:fld>
            <a:endParaRPr lang="fr-FR"/>
          </a:p>
        </p:txBody>
      </p:sp>
      <p:sp>
        <p:nvSpPr>
          <p:cNvPr id="1048726" name="Footer Placeholder 3"/>
          <p:cNvSpPr>
            <a:spLocks noGrp="1"/>
          </p:cNvSpPr>
          <p:nvPr>
            <p:ph type="ftr" sz="quarter" idx="11"/>
          </p:nvPr>
        </p:nvSpPr>
        <p:spPr/>
        <p:txBody>
          <a:bodyPr/>
          <a:lstStyle/>
          <a:p>
            <a:endParaRPr lang="fr-FR"/>
          </a:p>
        </p:txBody>
      </p:sp>
      <p:sp>
        <p:nvSpPr>
          <p:cNvPr id="1048727" name="Slide Number Placeholder 4"/>
          <p:cNvSpPr>
            <a:spLocks noGrp="1"/>
          </p:cNvSpPr>
          <p:nvPr>
            <p:ph type="sldNum" sz="quarter" idx="12"/>
          </p:nvPr>
        </p:nvSpPr>
        <p:spPr/>
        <p:txBody>
          <a:bodyPr/>
          <a:lstStyle/>
          <a:p>
            <a:fld id="{D40AD084-8CC0-4E5F-B108-569951C47E8C}" type="slidenum">
              <a:rPr lang="fr-FR"/>
              <a:pPr/>
              <a:t>‹#›</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7" name="Date Placeholder 1"/>
          <p:cNvSpPr>
            <a:spLocks noGrp="1"/>
          </p:cNvSpPr>
          <p:nvPr>
            <p:ph type="dt" sz="half" idx="10"/>
          </p:nvPr>
        </p:nvSpPr>
        <p:spPr/>
        <p:txBody>
          <a:bodyPr/>
          <a:lstStyle/>
          <a:p>
            <a:fld id="{9B5FB1FE-BBC9-4E64-A687-B6DDB280844D}" type="datetimeFigureOut">
              <a:rPr lang="fr-FR"/>
              <a:pPr/>
              <a:t>18/08/2020</a:t>
            </a:fld>
            <a:endParaRPr lang="fr-FR"/>
          </a:p>
        </p:txBody>
      </p:sp>
      <p:sp>
        <p:nvSpPr>
          <p:cNvPr id="1048758" name="Footer Placeholder 2"/>
          <p:cNvSpPr>
            <a:spLocks noGrp="1"/>
          </p:cNvSpPr>
          <p:nvPr>
            <p:ph type="ftr" sz="quarter" idx="11"/>
          </p:nvPr>
        </p:nvSpPr>
        <p:spPr/>
        <p:txBody>
          <a:bodyPr/>
          <a:lstStyle/>
          <a:p>
            <a:endParaRPr lang="fr-FR"/>
          </a:p>
        </p:txBody>
      </p:sp>
      <p:sp>
        <p:nvSpPr>
          <p:cNvPr id="1048759" name="Slide Number Placeholder 3"/>
          <p:cNvSpPr>
            <a:spLocks noGrp="1"/>
          </p:cNvSpPr>
          <p:nvPr>
            <p:ph type="sldNum" sz="quarter" idx="12"/>
          </p:nvPr>
        </p:nvSpPr>
        <p:spPr/>
        <p:txBody>
          <a:bodyPr/>
          <a:lstStyle/>
          <a:p>
            <a:fld id="{126C6780-5110-471F-9CD8-7B93100389DA}" type="slidenum">
              <a:rPr lang="fr-FR"/>
              <a:pPr/>
              <a:t>‹#›</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8"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1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0"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1" name="Date Placeholder 4"/>
          <p:cNvSpPr>
            <a:spLocks noGrp="1"/>
          </p:cNvSpPr>
          <p:nvPr>
            <p:ph type="dt" sz="half" idx="10"/>
          </p:nvPr>
        </p:nvSpPr>
        <p:spPr/>
        <p:txBody>
          <a:bodyPr/>
          <a:lstStyle/>
          <a:p>
            <a:fld id="{762FADA9-B6B6-4791-BDB2-9D3EE0B4C738}" type="datetimeFigureOut">
              <a:rPr lang="fr-FR"/>
              <a:pPr/>
              <a:t>18/08/2020</a:t>
            </a:fld>
            <a:endParaRPr lang="fr-FR"/>
          </a:p>
        </p:txBody>
      </p:sp>
      <p:sp>
        <p:nvSpPr>
          <p:cNvPr id="1048722" name="Footer Placeholder 5"/>
          <p:cNvSpPr>
            <a:spLocks noGrp="1"/>
          </p:cNvSpPr>
          <p:nvPr>
            <p:ph type="ftr" sz="quarter" idx="11"/>
          </p:nvPr>
        </p:nvSpPr>
        <p:spPr/>
        <p:txBody>
          <a:bodyPr/>
          <a:lstStyle/>
          <a:p>
            <a:endParaRPr lang="fr-FR"/>
          </a:p>
        </p:txBody>
      </p:sp>
      <p:sp>
        <p:nvSpPr>
          <p:cNvPr id="1048723" name="Slide Number Placeholder 6"/>
          <p:cNvSpPr>
            <a:spLocks noGrp="1"/>
          </p:cNvSpPr>
          <p:nvPr>
            <p:ph type="sldNum" sz="quarter" idx="12"/>
          </p:nvPr>
        </p:nvSpPr>
        <p:spPr/>
        <p:txBody>
          <a:bodyPr/>
          <a:lstStyle/>
          <a:p>
            <a:fld id="{EB648D78-932D-4629-9372-1C710DA0AA87}" type="slidenum">
              <a:rPr lang="fr-F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38" name="Footer Placeholder 4"/>
          <p:cNvSpPr>
            <a:spLocks noGrp="1"/>
          </p:cNvSpPr>
          <p:nvPr>
            <p:ph type="ftr" sz="quarter" idx="11"/>
          </p:nvPr>
        </p:nvSpPr>
        <p:spPr/>
        <p:txBody>
          <a:bodyPr/>
          <a:lstStyle/>
          <a:p>
            <a:endParaRPr kumimoji="0" lang="en-US"/>
          </a:p>
        </p:txBody>
      </p:sp>
      <p:sp>
        <p:nvSpPr>
          <p:cNvPr id="1048639"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6"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47"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748"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9" name="Date Placeholder 4"/>
          <p:cNvSpPr>
            <a:spLocks noGrp="1"/>
          </p:cNvSpPr>
          <p:nvPr>
            <p:ph type="dt" sz="half" idx="10"/>
          </p:nvPr>
        </p:nvSpPr>
        <p:spPr/>
        <p:txBody>
          <a:bodyPr/>
          <a:lstStyle/>
          <a:p>
            <a:fld id="{006D98C8-598A-488A-9BEA-93DBD0D5A7CD}" type="datetimeFigureOut">
              <a:rPr lang="fr-FR"/>
              <a:pPr/>
              <a:t>18/08/2020</a:t>
            </a:fld>
            <a:endParaRPr lang="fr-FR"/>
          </a:p>
        </p:txBody>
      </p:sp>
      <p:sp>
        <p:nvSpPr>
          <p:cNvPr id="1048750" name="Footer Placeholder 5"/>
          <p:cNvSpPr>
            <a:spLocks noGrp="1"/>
          </p:cNvSpPr>
          <p:nvPr>
            <p:ph type="ftr" sz="quarter" idx="11"/>
          </p:nvPr>
        </p:nvSpPr>
        <p:spPr/>
        <p:txBody>
          <a:bodyPr/>
          <a:lstStyle/>
          <a:p>
            <a:endParaRPr lang="fr-FR"/>
          </a:p>
        </p:txBody>
      </p:sp>
      <p:sp>
        <p:nvSpPr>
          <p:cNvPr id="1048751" name="Slide Number Placeholder 6"/>
          <p:cNvSpPr>
            <a:spLocks noGrp="1"/>
          </p:cNvSpPr>
          <p:nvPr>
            <p:ph type="sldNum" sz="quarter" idx="12"/>
          </p:nvPr>
        </p:nvSpPr>
        <p:spPr/>
        <p:txBody>
          <a:bodyPr/>
          <a:lstStyle/>
          <a:p>
            <a:fld id="{BDD39019-DBA4-4E0C-871E-8BC0C715C96E}" type="slidenum">
              <a:rPr lang="fr-FR"/>
              <a:pPr/>
              <a:t>‹#›</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1" name="Title 1"/>
          <p:cNvSpPr>
            <a:spLocks noGrp="1"/>
          </p:cNvSpPr>
          <p:nvPr>
            <p:ph type="title"/>
          </p:nvPr>
        </p:nvSpPr>
        <p:spPr/>
        <p:txBody>
          <a:bodyPr/>
          <a:lstStyle/>
          <a:p>
            <a:r>
              <a:rPr lang="en-US"/>
              <a:t>Click to edit Master title style</a:t>
            </a:r>
          </a:p>
        </p:txBody>
      </p:sp>
      <p:sp>
        <p:nvSpPr>
          <p:cNvPr id="104874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3" name="Date Placeholder 3"/>
          <p:cNvSpPr>
            <a:spLocks noGrp="1"/>
          </p:cNvSpPr>
          <p:nvPr>
            <p:ph type="dt" sz="half" idx="10"/>
          </p:nvPr>
        </p:nvSpPr>
        <p:spPr/>
        <p:txBody>
          <a:bodyPr/>
          <a:lstStyle/>
          <a:p>
            <a:fld id="{48DAAA56-C3E2-4423-A930-A6733CCB8E83}" type="datetimeFigureOut">
              <a:rPr lang="fr-FR"/>
              <a:pPr/>
              <a:t>18/08/2020</a:t>
            </a:fld>
            <a:endParaRPr lang="fr-FR"/>
          </a:p>
        </p:txBody>
      </p:sp>
      <p:sp>
        <p:nvSpPr>
          <p:cNvPr id="1048744" name="Footer Placeholder 4"/>
          <p:cNvSpPr>
            <a:spLocks noGrp="1"/>
          </p:cNvSpPr>
          <p:nvPr>
            <p:ph type="ftr" sz="quarter" idx="11"/>
          </p:nvPr>
        </p:nvSpPr>
        <p:spPr/>
        <p:txBody>
          <a:bodyPr/>
          <a:lstStyle/>
          <a:p>
            <a:endParaRPr lang="fr-FR"/>
          </a:p>
        </p:txBody>
      </p:sp>
      <p:sp>
        <p:nvSpPr>
          <p:cNvPr id="1048745" name="Slide Number Placeholder 5"/>
          <p:cNvSpPr>
            <a:spLocks noGrp="1"/>
          </p:cNvSpPr>
          <p:nvPr>
            <p:ph type="sldNum" sz="quarter" idx="12"/>
          </p:nvPr>
        </p:nvSpPr>
        <p:spPr/>
        <p:txBody>
          <a:bodyPr/>
          <a:lstStyle/>
          <a:p>
            <a:fld id="{DAF28882-154C-4006-8664-2F8D23C0DC12}" type="slidenum">
              <a:rPr lang="fr-FR"/>
              <a:pPr/>
              <a:t>‹#›</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65"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66"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7" name="Date Placeholder 3"/>
          <p:cNvSpPr>
            <a:spLocks noGrp="1"/>
          </p:cNvSpPr>
          <p:nvPr>
            <p:ph type="dt" sz="half" idx="10"/>
          </p:nvPr>
        </p:nvSpPr>
        <p:spPr/>
        <p:txBody>
          <a:bodyPr/>
          <a:lstStyle/>
          <a:p>
            <a:fld id="{DA203C67-ECA5-4AD5-BD8B-156EC88BA27C}" type="datetimeFigureOut">
              <a:rPr lang="fr-FR"/>
              <a:pPr/>
              <a:t>18/08/2020</a:t>
            </a:fld>
            <a:endParaRPr lang="fr-FR"/>
          </a:p>
        </p:txBody>
      </p:sp>
      <p:sp>
        <p:nvSpPr>
          <p:cNvPr id="1048768" name="Footer Placeholder 4"/>
          <p:cNvSpPr>
            <a:spLocks noGrp="1"/>
          </p:cNvSpPr>
          <p:nvPr>
            <p:ph type="ftr" sz="quarter" idx="11"/>
          </p:nvPr>
        </p:nvSpPr>
        <p:spPr/>
        <p:txBody>
          <a:bodyPr/>
          <a:lstStyle/>
          <a:p>
            <a:endParaRPr lang="fr-FR"/>
          </a:p>
        </p:txBody>
      </p:sp>
      <p:sp>
        <p:nvSpPr>
          <p:cNvPr id="1048769" name="Slide Number Placeholder 5"/>
          <p:cNvSpPr>
            <a:spLocks noGrp="1"/>
          </p:cNvSpPr>
          <p:nvPr>
            <p:ph type="sldNum" sz="quarter" idx="12"/>
          </p:nvPr>
        </p:nvSpPr>
        <p:spPr/>
        <p:txBody>
          <a:bodyPr/>
          <a:lstStyle/>
          <a:p>
            <a:fld id="{84807602-70B3-44B9-8EA3-968CD209998D}" type="slidenum">
              <a:rPr lang="fr-FR"/>
              <a:pPr/>
              <a:t>‹#›</a:t>
            </a:fld>
            <a:endParaRPr lang="fr-F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95"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96"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75" name="Title 1"/>
          <p:cNvSpPr>
            <a:spLocks noGrp="1"/>
          </p:cNvSpPr>
          <p:nvPr>
            <p:ph type="title"/>
          </p:nvPr>
        </p:nvSpPr>
        <p:spPr/>
        <p:txBody>
          <a:bodyPr/>
          <a:lstStyle/>
          <a:p>
            <a:r>
              <a:rPr lang="en-US"/>
              <a:t>Click to edit Master title style</a:t>
            </a:r>
          </a:p>
        </p:txBody>
      </p:sp>
      <p:sp>
        <p:nvSpPr>
          <p:cNvPr id="104877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84"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85"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86" name="Title 1"/>
          <p:cNvSpPr>
            <a:spLocks noGrp="1"/>
          </p:cNvSpPr>
          <p:nvPr>
            <p:ph type="title"/>
          </p:nvPr>
        </p:nvSpPr>
        <p:spPr/>
        <p:txBody>
          <a:bodyPr/>
          <a:lstStyle/>
          <a:p>
            <a:r>
              <a:rPr lang="en-US"/>
              <a:t>Click to edit Master title style</a:t>
            </a:r>
          </a:p>
        </p:txBody>
      </p:sp>
      <p:sp>
        <p:nvSpPr>
          <p:cNvPr id="1048787" name="Content Placeholder 2"/>
          <p:cNvSpPr>
            <a:spLocks noGrp="1"/>
          </p:cNvSpPr>
          <p:nvPr>
            <p:ph sz="half" idx="1"/>
          </p:nvPr>
        </p:nvSpPr>
        <p:spPr>
          <a:xfrm>
            <a:off x="457200" y="23622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8" name="Content Placeholder 3"/>
          <p:cNvSpPr>
            <a:spLocks noGrp="1"/>
          </p:cNvSpPr>
          <p:nvPr>
            <p:ph sz="half" idx="2"/>
          </p:nvPr>
        </p:nvSpPr>
        <p:spPr>
          <a:xfrm>
            <a:off x="4191000" y="23622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90" name="Title 1"/>
          <p:cNvSpPr>
            <a:spLocks noGrp="1"/>
          </p:cNvSpPr>
          <p:nvPr>
            <p:ph type="title"/>
          </p:nvPr>
        </p:nvSpPr>
        <p:spPr>
          <a:xfrm>
            <a:off x="457200" y="274638"/>
            <a:ext cx="8229600" cy="1143000"/>
          </a:xfrm>
        </p:spPr>
        <p:txBody>
          <a:bodyPr/>
          <a:lstStyle/>
          <a:p>
            <a:r>
              <a:rPr lang="en-US"/>
              <a:t>Click to edit Master title style</a:t>
            </a:r>
          </a:p>
        </p:txBody>
      </p:sp>
      <p:sp>
        <p:nvSpPr>
          <p:cNvPr id="104879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89"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72"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673" name="Date Placeholder 3"/>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74" name="Footer Placeholder 4"/>
          <p:cNvSpPr>
            <a:spLocks noGrp="1"/>
          </p:cNvSpPr>
          <p:nvPr>
            <p:ph type="ftr" sz="quarter" idx="11"/>
          </p:nvPr>
        </p:nvSpPr>
        <p:spPr/>
        <p:txBody>
          <a:bodyPr/>
          <a:lstStyle/>
          <a:p>
            <a:endParaRPr kumimoji="0" lang="en-US" dirty="0"/>
          </a:p>
        </p:txBody>
      </p:sp>
      <p:sp>
        <p:nvSpPr>
          <p:cNvPr id="1048675"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8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7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7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77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82" name="Title 1"/>
          <p:cNvSpPr>
            <a:spLocks noGrp="1"/>
          </p:cNvSpPr>
          <p:nvPr>
            <p:ph type="title"/>
          </p:nvPr>
        </p:nvSpPr>
        <p:spPr/>
        <p:txBody>
          <a:bodyPr/>
          <a:lstStyle/>
          <a:p>
            <a:r>
              <a:rPr lang="en-US"/>
              <a:t>Click to edit Master title style</a:t>
            </a:r>
          </a:p>
        </p:txBody>
      </p:sp>
      <p:sp>
        <p:nvSpPr>
          <p:cNvPr id="104878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7" name="Vertical Title 1"/>
          <p:cNvSpPr>
            <a:spLocks noGrp="1"/>
          </p:cNvSpPr>
          <p:nvPr>
            <p:ph type="title" orient="vert"/>
          </p:nvPr>
        </p:nvSpPr>
        <p:spPr>
          <a:xfrm>
            <a:off x="5943600" y="1600200"/>
            <a:ext cx="1828800" cy="5029200"/>
          </a:xfrm>
        </p:spPr>
        <p:txBody>
          <a:bodyPr vert="eaVert"/>
          <a:lstStyle/>
          <a:p>
            <a:r>
              <a:rPr lang="en-US"/>
              <a:t>Click to edit Master title style</a:t>
            </a:r>
          </a:p>
        </p:txBody>
      </p:sp>
      <p:sp>
        <p:nvSpPr>
          <p:cNvPr id="1048778" name="Vertical Text Placeholder 2"/>
          <p:cNvSpPr>
            <a:spLocks noGrp="1"/>
          </p:cNvSpPr>
          <p:nvPr>
            <p:ph type="body" orient="vert" idx="1"/>
          </p:nvPr>
        </p:nvSpPr>
        <p:spPr>
          <a:xfrm>
            <a:off x="457200" y="1600200"/>
            <a:ext cx="53340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74"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875"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62" name="Title 1"/>
          <p:cNvSpPr>
            <a:spLocks noGrp="1"/>
          </p:cNvSpPr>
          <p:nvPr>
            <p:ph type="title"/>
          </p:nvPr>
        </p:nvSpPr>
        <p:spPr/>
        <p:txBody>
          <a:bodyPr/>
          <a:lstStyle/>
          <a:p>
            <a:r>
              <a:rPr lang="en-US"/>
              <a:t>Click to edit Master title style</a:t>
            </a:r>
          </a:p>
        </p:txBody>
      </p:sp>
      <p:sp>
        <p:nvSpPr>
          <p:cNvPr id="104886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7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880"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82" name="Title 1"/>
          <p:cNvSpPr>
            <a:spLocks noGrp="1"/>
          </p:cNvSpPr>
          <p:nvPr>
            <p:ph type="title"/>
          </p:nvPr>
        </p:nvSpPr>
        <p:spPr/>
        <p:txBody>
          <a:bodyPr/>
          <a:lstStyle/>
          <a:p>
            <a:r>
              <a:rPr lang="en-US"/>
              <a:t>Click to edit Master title style</a:t>
            </a:r>
          </a:p>
        </p:txBody>
      </p:sp>
      <p:sp>
        <p:nvSpPr>
          <p:cNvPr id="1048883" name="Content Placeholder 2"/>
          <p:cNvSpPr>
            <a:spLocks noGrp="1"/>
          </p:cNvSpPr>
          <p:nvPr>
            <p:ph sz="half" idx="1"/>
          </p:nvPr>
        </p:nvSpPr>
        <p:spPr>
          <a:xfrm>
            <a:off x="457200" y="23622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84" name="Content Placeholder 3"/>
          <p:cNvSpPr>
            <a:spLocks noGrp="1"/>
          </p:cNvSpPr>
          <p:nvPr>
            <p:ph sz="half" idx="2"/>
          </p:nvPr>
        </p:nvSpPr>
        <p:spPr>
          <a:xfrm>
            <a:off x="4191000" y="23622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69" name="Title 1"/>
          <p:cNvSpPr>
            <a:spLocks noGrp="1"/>
          </p:cNvSpPr>
          <p:nvPr>
            <p:ph type="title"/>
          </p:nvPr>
        </p:nvSpPr>
        <p:spPr>
          <a:xfrm>
            <a:off x="457200" y="274638"/>
            <a:ext cx="8229600" cy="1143000"/>
          </a:xfrm>
        </p:spPr>
        <p:txBody>
          <a:bodyPr/>
          <a:lstStyle/>
          <a:p>
            <a:r>
              <a:rPr lang="en-US"/>
              <a:t>Click to edit Master title style</a:t>
            </a:r>
          </a:p>
        </p:txBody>
      </p:sp>
      <p:sp>
        <p:nvSpPr>
          <p:cNvPr id="1048870"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7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72"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7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81"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p>
        </p:txBody>
      </p:sp>
      <p:sp>
        <p:nvSpPr>
          <p:cNvPr id="104863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4"/>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33" name="Footer Placeholder 5"/>
          <p:cNvSpPr>
            <a:spLocks noGrp="1"/>
          </p:cNvSpPr>
          <p:nvPr>
            <p:ph type="ftr" sz="quarter" idx="11"/>
          </p:nvPr>
        </p:nvSpPr>
        <p:spPr/>
        <p:txBody>
          <a:bodyPr/>
          <a:lstStyle/>
          <a:p>
            <a:endParaRPr kumimoji="0" lang="en-US"/>
          </a:p>
        </p:txBody>
      </p:sp>
      <p:sp>
        <p:nvSpPr>
          <p:cNvPr id="1048634"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7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87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7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64"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865"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86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85" name="Title 1"/>
          <p:cNvSpPr>
            <a:spLocks noGrp="1"/>
          </p:cNvSpPr>
          <p:nvPr>
            <p:ph type="title"/>
          </p:nvPr>
        </p:nvSpPr>
        <p:spPr/>
        <p:txBody>
          <a:bodyPr/>
          <a:lstStyle/>
          <a:p>
            <a:r>
              <a:rPr lang="en-US"/>
              <a:t>Click to edit Master title style</a:t>
            </a:r>
          </a:p>
        </p:txBody>
      </p:sp>
      <p:sp>
        <p:nvSpPr>
          <p:cNvPr id="104888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67" name="Vertical Title 1"/>
          <p:cNvSpPr>
            <a:spLocks noGrp="1"/>
          </p:cNvSpPr>
          <p:nvPr>
            <p:ph type="title" orient="vert"/>
          </p:nvPr>
        </p:nvSpPr>
        <p:spPr>
          <a:xfrm>
            <a:off x="5943600" y="1600200"/>
            <a:ext cx="1828800" cy="5029200"/>
          </a:xfrm>
        </p:spPr>
        <p:txBody>
          <a:bodyPr vert="eaVert"/>
          <a:lstStyle/>
          <a:p>
            <a:r>
              <a:rPr lang="en-US"/>
              <a:t>Click to edit Master title style</a:t>
            </a:r>
          </a:p>
        </p:txBody>
      </p:sp>
      <p:sp>
        <p:nvSpPr>
          <p:cNvPr id="1048868" name="Vertical Text Placeholder 2"/>
          <p:cNvSpPr>
            <a:spLocks noGrp="1"/>
          </p:cNvSpPr>
          <p:nvPr>
            <p:ph type="body" orient="vert" idx="1"/>
          </p:nvPr>
        </p:nvSpPr>
        <p:spPr>
          <a:xfrm>
            <a:off x="457200" y="1600200"/>
            <a:ext cx="53340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55"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856"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857" name="Date Placeholder 3"/>
          <p:cNvSpPr>
            <a:spLocks noGrp="1"/>
          </p:cNvSpPr>
          <p:nvPr>
            <p:ph type="dt" sz="half" idx="10"/>
          </p:nvPr>
        </p:nvSpPr>
        <p:spPr/>
        <p:txBody>
          <a:bodyPr/>
          <a:lstStyle/>
          <a:p>
            <a:fld id="{6F882D26-4998-4989-B727-CEF454F0285A}" type="datetimeFigureOut">
              <a:rPr lang="en-US"/>
              <a:pPr/>
              <a:t>8/18/2020</a:t>
            </a:fld>
            <a:endParaRPr lang="en-US"/>
          </a:p>
        </p:txBody>
      </p:sp>
      <p:sp>
        <p:nvSpPr>
          <p:cNvPr id="1048858" name="Footer Placeholder 4"/>
          <p:cNvSpPr>
            <a:spLocks noGrp="1"/>
          </p:cNvSpPr>
          <p:nvPr>
            <p:ph type="ftr" sz="quarter" idx="11"/>
          </p:nvPr>
        </p:nvSpPr>
        <p:spPr/>
        <p:txBody>
          <a:bodyPr/>
          <a:lstStyle/>
          <a:p>
            <a:endParaRPr lang="en-US"/>
          </a:p>
        </p:txBody>
      </p:sp>
      <p:sp>
        <p:nvSpPr>
          <p:cNvPr id="1048859" name="Slide Number Placeholder 5"/>
          <p:cNvSpPr>
            <a:spLocks noGrp="1"/>
          </p:cNvSpPr>
          <p:nvPr>
            <p:ph type="sldNum" sz="quarter" idx="12"/>
          </p:nvPr>
        </p:nvSpPr>
        <p:spPr/>
        <p:txBody>
          <a:bodyPr/>
          <a:lstStyle/>
          <a:p>
            <a:fld id="{A48A78F1-7F37-4338-8AD2-7A7587C2E0A9}"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44" name="Title 1"/>
          <p:cNvSpPr>
            <a:spLocks noGrp="1"/>
          </p:cNvSpPr>
          <p:nvPr>
            <p:ph type="title"/>
          </p:nvPr>
        </p:nvSpPr>
        <p:spPr/>
        <p:txBody>
          <a:bodyPr/>
          <a:lstStyle/>
          <a:p>
            <a:r>
              <a:rPr lang="en-US"/>
              <a:t>Click to edit Master title style</a:t>
            </a:r>
          </a:p>
        </p:txBody>
      </p:sp>
      <p:sp>
        <p:nvSpPr>
          <p:cNvPr id="104884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6" name="Date Placeholder 3"/>
          <p:cNvSpPr>
            <a:spLocks noGrp="1"/>
          </p:cNvSpPr>
          <p:nvPr>
            <p:ph type="dt" sz="half" idx="10"/>
          </p:nvPr>
        </p:nvSpPr>
        <p:spPr/>
        <p:txBody>
          <a:bodyPr/>
          <a:lstStyle/>
          <a:p>
            <a:fld id="{A68A0EFD-0CC7-42C5-80C0-EC364413F0E2}" type="datetimeFigureOut">
              <a:rPr lang="en-US"/>
              <a:pPr/>
              <a:t>8/18/2020</a:t>
            </a:fld>
            <a:endParaRPr lang="en-US"/>
          </a:p>
        </p:txBody>
      </p:sp>
      <p:sp>
        <p:nvSpPr>
          <p:cNvPr id="1048847" name="Footer Placeholder 4"/>
          <p:cNvSpPr>
            <a:spLocks noGrp="1"/>
          </p:cNvSpPr>
          <p:nvPr>
            <p:ph type="ftr" sz="quarter" idx="11"/>
          </p:nvPr>
        </p:nvSpPr>
        <p:spPr/>
        <p:txBody>
          <a:bodyPr/>
          <a:lstStyle/>
          <a:p>
            <a:endParaRPr lang="en-US"/>
          </a:p>
        </p:txBody>
      </p:sp>
      <p:sp>
        <p:nvSpPr>
          <p:cNvPr id="1048848" name="Slide Number Placeholder 5"/>
          <p:cNvSpPr>
            <a:spLocks noGrp="1"/>
          </p:cNvSpPr>
          <p:nvPr>
            <p:ph type="sldNum" sz="quarter" idx="12"/>
          </p:nvPr>
        </p:nvSpPr>
        <p:spPr/>
        <p:txBody>
          <a:bodyPr/>
          <a:lstStyle/>
          <a:p>
            <a:fld id="{047175E1-EED7-481F-83B5-819E39AEF728}"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3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840"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841" name="Date Placeholder 3"/>
          <p:cNvSpPr>
            <a:spLocks noGrp="1"/>
          </p:cNvSpPr>
          <p:nvPr>
            <p:ph type="dt" sz="half" idx="10"/>
          </p:nvPr>
        </p:nvSpPr>
        <p:spPr/>
        <p:txBody>
          <a:bodyPr/>
          <a:lstStyle/>
          <a:p>
            <a:fld id="{10C21AA3-3AB5-4820-B99E-D8B156426895}" type="datetimeFigureOut">
              <a:rPr lang="en-US"/>
              <a:pPr/>
              <a:t>8/18/2020</a:t>
            </a:fld>
            <a:endParaRPr lang="en-US"/>
          </a:p>
        </p:txBody>
      </p:sp>
      <p:sp>
        <p:nvSpPr>
          <p:cNvPr id="1048842" name="Footer Placeholder 4"/>
          <p:cNvSpPr>
            <a:spLocks noGrp="1"/>
          </p:cNvSpPr>
          <p:nvPr>
            <p:ph type="ftr" sz="quarter" idx="11"/>
          </p:nvPr>
        </p:nvSpPr>
        <p:spPr/>
        <p:txBody>
          <a:bodyPr/>
          <a:lstStyle/>
          <a:p>
            <a:endParaRPr lang="en-US"/>
          </a:p>
        </p:txBody>
      </p:sp>
      <p:sp>
        <p:nvSpPr>
          <p:cNvPr id="1048843" name="Slide Number Placeholder 5"/>
          <p:cNvSpPr>
            <a:spLocks noGrp="1"/>
          </p:cNvSpPr>
          <p:nvPr>
            <p:ph type="sldNum" sz="quarter" idx="12"/>
          </p:nvPr>
        </p:nvSpPr>
        <p:spPr/>
        <p:txBody>
          <a:bodyPr/>
          <a:lstStyle/>
          <a:p>
            <a:fld id="{C843FD55-1FAF-444F-BE6B-D7FB2E427F7E}"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08" name="Title 1"/>
          <p:cNvSpPr>
            <a:spLocks noGrp="1"/>
          </p:cNvSpPr>
          <p:nvPr>
            <p:ph type="title"/>
          </p:nvPr>
        </p:nvSpPr>
        <p:spPr/>
        <p:txBody>
          <a:bodyPr/>
          <a:lstStyle/>
          <a:p>
            <a:r>
              <a:rPr lang="en-US"/>
              <a:t>Click to edit Master title style</a:t>
            </a:r>
          </a:p>
        </p:txBody>
      </p:sp>
      <p:sp>
        <p:nvSpPr>
          <p:cNvPr id="104880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1" name="Date Placeholder 4"/>
          <p:cNvSpPr>
            <a:spLocks noGrp="1"/>
          </p:cNvSpPr>
          <p:nvPr>
            <p:ph type="dt" sz="half" idx="10"/>
          </p:nvPr>
        </p:nvSpPr>
        <p:spPr/>
        <p:txBody>
          <a:bodyPr/>
          <a:lstStyle/>
          <a:p>
            <a:fld id="{31038619-EA8B-482A-91E6-18FC6556296A}" type="datetimeFigureOut">
              <a:rPr lang="en-US"/>
              <a:pPr/>
              <a:t>8/18/2020</a:t>
            </a:fld>
            <a:endParaRPr lang="en-US"/>
          </a:p>
        </p:txBody>
      </p:sp>
      <p:sp>
        <p:nvSpPr>
          <p:cNvPr id="1048812" name="Footer Placeholder 5"/>
          <p:cNvSpPr>
            <a:spLocks noGrp="1"/>
          </p:cNvSpPr>
          <p:nvPr>
            <p:ph type="ftr" sz="quarter" idx="11"/>
          </p:nvPr>
        </p:nvSpPr>
        <p:spPr/>
        <p:txBody>
          <a:bodyPr/>
          <a:lstStyle/>
          <a:p>
            <a:endParaRPr lang="en-US"/>
          </a:p>
        </p:txBody>
      </p:sp>
      <p:sp>
        <p:nvSpPr>
          <p:cNvPr id="1048813" name="Slide Number Placeholder 6"/>
          <p:cNvSpPr>
            <a:spLocks noGrp="1"/>
          </p:cNvSpPr>
          <p:nvPr>
            <p:ph type="sldNum" sz="quarter" idx="12"/>
          </p:nvPr>
        </p:nvSpPr>
        <p:spPr/>
        <p:txBody>
          <a:bodyPr/>
          <a:lstStyle/>
          <a:p>
            <a:fld id="{618BC0B0-9B13-4CCC-A721-D1BBB208CA33}"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17" name="Title 1"/>
          <p:cNvSpPr>
            <a:spLocks noGrp="1"/>
          </p:cNvSpPr>
          <p:nvPr>
            <p:ph type="title"/>
          </p:nvPr>
        </p:nvSpPr>
        <p:spPr/>
        <p:txBody>
          <a:bodyPr/>
          <a:lstStyle/>
          <a:p>
            <a:r>
              <a:rPr lang="en-US"/>
              <a:t>Click to edit Master title style</a:t>
            </a:r>
          </a:p>
        </p:txBody>
      </p:sp>
      <p:sp>
        <p:nvSpPr>
          <p:cNvPr id="1048818"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1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0"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2" name="Date Placeholder 6"/>
          <p:cNvSpPr>
            <a:spLocks noGrp="1"/>
          </p:cNvSpPr>
          <p:nvPr>
            <p:ph type="dt" sz="half" idx="10"/>
          </p:nvPr>
        </p:nvSpPr>
        <p:spPr/>
        <p:txBody>
          <a:bodyPr/>
          <a:lstStyle/>
          <a:p>
            <a:fld id="{FB30260F-38A7-40D5-BCA4-4A02E5668D78}" type="datetimeFigureOut">
              <a:rPr lang="en-US"/>
              <a:pPr/>
              <a:t>8/18/2020</a:t>
            </a:fld>
            <a:endParaRPr lang="en-US"/>
          </a:p>
        </p:txBody>
      </p:sp>
      <p:sp>
        <p:nvSpPr>
          <p:cNvPr id="1048823" name="Footer Placeholder 7"/>
          <p:cNvSpPr>
            <a:spLocks noGrp="1"/>
          </p:cNvSpPr>
          <p:nvPr>
            <p:ph type="ftr" sz="quarter" idx="11"/>
          </p:nvPr>
        </p:nvSpPr>
        <p:spPr/>
        <p:txBody>
          <a:bodyPr/>
          <a:lstStyle/>
          <a:p>
            <a:endParaRPr lang="en-US"/>
          </a:p>
        </p:txBody>
      </p:sp>
      <p:sp>
        <p:nvSpPr>
          <p:cNvPr id="1048824" name="Slide Number Placeholder 8"/>
          <p:cNvSpPr>
            <a:spLocks noGrp="1"/>
          </p:cNvSpPr>
          <p:nvPr>
            <p:ph type="sldNum" sz="quarter" idx="12"/>
          </p:nvPr>
        </p:nvSpPr>
        <p:spPr/>
        <p:txBody>
          <a:bodyPr/>
          <a:lstStyle/>
          <a:p>
            <a:fld id="{5921C44A-A0EE-4AFD-A632-F99E8384D31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p>
        </p:txBody>
      </p:sp>
      <p:sp>
        <p:nvSpPr>
          <p:cNvPr id="104864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6"/>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46" name="Footer Placeholder 7"/>
          <p:cNvSpPr>
            <a:spLocks noGrp="1"/>
          </p:cNvSpPr>
          <p:nvPr>
            <p:ph type="ftr" sz="quarter" idx="11"/>
          </p:nvPr>
        </p:nvSpPr>
        <p:spPr/>
        <p:txBody>
          <a:bodyPr/>
          <a:lstStyle/>
          <a:p>
            <a:endParaRPr kumimoji="0" lang="en-US"/>
          </a:p>
        </p:txBody>
      </p:sp>
      <p:sp>
        <p:nvSpPr>
          <p:cNvPr id="1048647"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30" name="Title 1"/>
          <p:cNvSpPr>
            <a:spLocks noGrp="1"/>
          </p:cNvSpPr>
          <p:nvPr>
            <p:ph type="title"/>
          </p:nvPr>
        </p:nvSpPr>
        <p:spPr/>
        <p:txBody>
          <a:bodyPr/>
          <a:lstStyle/>
          <a:p>
            <a:r>
              <a:rPr lang="en-US"/>
              <a:t>Click to edit Master title style</a:t>
            </a:r>
          </a:p>
        </p:txBody>
      </p:sp>
      <p:sp>
        <p:nvSpPr>
          <p:cNvPr id="1048831" name="Date Placeholder 2"/>
          <p:cNvSpPr>
            <a:spLocks noGrp="1"/>
          </p:cNvSpPr>
          <p:nvPr>
            <p:ph type="dt" sz="half" idx="10"/>
          </p:nvPr>
        </p:nvSpPr>
        <p:spPr/>
        <p:txBody>
          <a:bodyPr/>
          <a:lstStyle/>
          <a:p>
            <a:fld id="{C1BC9233-F88F-4E80-8FDD-E862F28E37B5}" type="datetimeFigureOut">
              <a:rPr lang="en-US"/>
              <a:pPr/>
              <a:t>8/18/2020</a:t>
            </a:fld>
            <a:endParaRPr lang="en-US"/>
          </a:p>
        </p:txBody>
      </p:sp>
      <p:sp>
        <p:nvSpPr>
          <p:cNvPr id="1048832" name="Footer Placeholder 3"/>
          <p:cNvSpPr>
            <a:spLocks noGrp="1"/>
          </p:cNvSpPr>
          <p:nvPr>
            <p:ph type="ftr" sz="quarter" idx="11"/>
          </p:nvPr>
        </p:nvSpPr>
        <p:spPr/>
        <p:txBody>
          <a:bodyPr/>
          <a:lstStyle/>
          <a:p>
            <a:endParaRPr lang="en-US"/>
          </a:p>
        </p:txBody>
      </p:sp>
      <p:sp>
        <p:nvSpPr>
          <p:cNvPr id="1048833" name="Slide Number Placeholder 4"/>
          <p:cNvSpPr>
            <a:spLocks noGrp="1"/>
          </p:cNvSpPr>
          <p:nvPr>
            <p:ph type="sldNum" sz="quarter" idx="12"/>
          </p:nvPr>
        </p:nvSpPr>
        <p:spPr/>
        <p:txBody>
          <a:bodyPr/>
          <a:lstStyle/>
          <a:p>
            <a:fld id="{518C4D6A-31A5-442C-ACFE-F4E72224B946}"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14" name="Date Placeholder 1"/>
          <p:cNvSpPr>
            <a:spLocks noGrp="1"/>
          </p:cNvSpPr>
          <p:nvPr>
            <p:ph type="dt" sz="half" idx="10"/>
          </p:nvPr>
        </p:nvSpPr>
        <p:spPr/>
        <p:txBody>
          <a:bodyPr/>
          <a:lstStyle/>
          <a:p>
            <a:fld id="{D5AE684E-BB49-4A25-A5C2-BD9E64C190B5}" type="datetimeFigureOut">
              <a:rPr lang="en-US"/>
              <a:pPr/>
              <a:t>8/18/2020</a:t>
            </a:fld>
            <a:endParaRPr lang="en-US"/>
          </a:p>
        </p:txBody>
      </p:sp>
      <p:sp>
        <p:nvSpPr>
          <p:cNvPr id="1048815" name="Footer Placeholder 2"/>
          <p:cNvSpPr>
            <a:spLocks noGrp="1"/>
          </p:cNvSpPr>
          <p:nvPr>
            <p:ph type="ftr" sz="quarter" idx="11"/>
          </p:nvPr>
        </p:nvSpPr>
        <p:spPr/>
        <p:txBody>
          <a:bodyPr/>
          <a:lstStyle/>
          <a:p>
            <a:endParaRPr lang="en-US"/>
          </a:p>
        </p:txBody>
      </p:sp>
      <p:sp>
        <p:nvSpPr>
          <p:cNvPr id="1048816" name="Slide Number Placeholder 3"/>
          <p:cNvSpPr>
            <a:spLocks noGrp="1"/>
          </p:cNvSpPr>
          <p:nvPr>
            <p:ph type="sldNum" sz="quarter" idx="12"/>
          </p:nvPr>
        </p:nvSpPr>
        <p:spPr/>
        <p:txBody>
          <a:bodyPr/>
          <a:lstStyle/>
          <a:p>
            <a:fld id="{91251CB6-DCFD-441E-B9C7-AFDCD17519F1}"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4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85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5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52" name="Date Placeholder 4"/>
          <p:cNvSpPr>
            <a:spLocks noGrp="1"/>
          </p:cNvSpPr>
          <p:nvPr>
            <p:ph type="dt" sz="half" idx="10"/>
          </p:nvPr>
        </p:nvSpPr>
        <p:spPr/>
        <p:txBody>
          <a:bodyPr/>
          <a:lstStyle/>
          <a:p>
            <a:fld id="{5F2D6B47-3656-414F-93FF-5225BD1A64B6}" type="datetimeFigureOut">
              <a:rPr lang="en-US"/>
              <a:pPr/>
              <a:t>8/18/2020</a:t>
            </a:fld>
            <a:endParaRPr lang="en-US"/>
          </a:p>
        </p:txBody>
      </p:sp>
      <p:sp>
        <p:nvSpPr>
          <p:cNvPr id="1048853" name="Footer Placeholder 5"/>
          <p:cNvSpPr>
            <a:spLocks noGrp="1"/>
          </p:cNvSpPr>
          <p:nvPr>
            <p:ph type="ftr" sz="quarter" idx="11"/>
          </p:nvPr>
        </p:nvSpPr>
        <p:spPr/>
        <p:txBody>
          <a:bodyPr/>
          <a:lstStyle/>
          <a:p>
            <a:endParaRPr lang="en-US"/>
          </a:p>
        </p:txBody>
      </p:sp>
      <p:sp>
        <p:nvSpPr>
          <p:cNvPr id="1048854" name="Slide Number Placeholder 6"/>
          <p:cNvSpPr>
            <a:spLocks noGrp="1"/>
          </p:cNvSpPr>
          <p:nvPr>
            <p:ph type="sldNum" sz="quarter" idx="12"/>
          </p:nvPr>
        </p:nvSpPr>
        <p:spPr/>
        <p:txBody>
          <a:bodyPr/>
          <a:lstStyle/>
          <a:p>
            <a:fld id="{44F825C7-234B-4CC7-B2DB-06B90143E87B}"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0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80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80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5" name="Date Placeholder 4"/>
          <p:cNvSpPr>
            <a:spLocks noGrp="1"/>
          </p:cNvSpPr>
          <p:nvPr>
            <p:ph type="dt" sz="half" idx="10"/>
          </p:nvPr>
        </p:nvSpPr>
        <p:spPr/>
        <p:txBody>
          <a:bodyPr/>
          <a:lstStyle/>
          <a:p>
            <a:fld id="{08BD4E91-7740-4253-AB68-9BFA1D2E4246}" type="datetimeFigureOut">
              <a:rPr lang="en-US"/>
              <a:pPr/>
              <a:t>8/18/2020</a:t>
            </a:fld>
            <a:endParaRPr lang="en-US"/>
          </a:p>
        </p:txBody>
      </p:sp>
      <p:sp>
        <p:nvSpPr>
          <p:cNvPr id="1048806" name="Footer Placeholder 5"/>
          <p:cNvSpPr>
            <a:spLocks noGrp="1"/>
          </p:cNvSpPr>
          <p:nvPr>
            <p:ph type="ftr" sz="quarter" idx="11"/>
          </p:nvPr>
        </p:nvSpPr>
        <p:spPr/>
        <p:txBody>
          <a:bodyPr/>
          <a:lstStyle/>
          <a:p>
            <a:endParaRPr lang="en-US"/>
          </a:p>
        </p:txBody>
      </p:sp>
      <p:sp>
        <p:nvSpPr>
          <p:cNvPr id="1048807" name="Slide Number Placeholder 6"/>
          <p:cNvSpPr>
            <a:spLocks noGrp="1"/>
          </p:cNvSpPr>
          <p:nvPr>
            <p:ph type="sldNum" sz="quarter" idx="12"/>
          </p:nvPr>
        </p:nvSpPr>
        <p:spPr/>
        <p:txBody>
          <a:bodyPr/>
          <a:lstStyle/>
          <a:p>
            <a:fld id="{AE3FB773-89B3-4030-B8BB-B5CAF8FF8242}"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25" name="Title 1"/>
          <p:cNvSpPr>
            <a:spLocks noGrp="1"/>
          </p:cNvSpPr>
          <p:nvPr>
            <p:ph type="title"/>
          </p:nvPr>
        </p:nvSpPr>
        <p:spPr/>
        <p:txBody>
          <a:bodyPr/>
          <a:lstStyle/>
          <a:p>
            <a:r>
              <a:rPr lang="en-US"/>
              <a:t>Click to edit Master title style</a:t>
            </a:r>
          </a:p>
        </p:txBody>
      </p:sp>
      <p:sp>
        <p:nvSpPr>
          <p:cNvPr id="104882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7" name="Date Placeholder 3"/>
          <p:cNvSpPr>
            <a:spLocks noGrp="1"/>
          </p:cNvSpPr>
          <p:nvPr>
            <p:ph type="dt" sz="half" idx="10"/>
          </p:nvPr>
        </p:nvSpPr>
        <p:spPr/>
        <p:txBody>
          <a:bodyPr/>
          <a:lstStyle/>
          <a:p>
            <a:fld id="{E4D74F33-8B92-43F7-80BC-26E05AD0D9ED}" type="datetimeFigureOut">
              <a:rPr lang="en-US"/>
              <a:pPr/>
              <a:t>8/18/2020</a:t>
            </a:fld>
            <a:endParaRPr lang="en-US"/>
          </a:p>
        </p:txBody>
      </p:sp>
      <p:sp>
        <p:nvSpPr>
          <p:cNvPr id="1048828" name="Footer Placeholder 4"/>
          <p:cNvSpPr>
            <a:spLocks noGrp="1"/>
          </p:cNvSpPr>
          <p:nvPr>
            <p:ph type="ftr" sz="quarter" idx="11"/>
          </p:nvPr>
        </p:nvSpPr>
        <p:spPr/>
        <p:txBody>
          <a:bodyPr/>
          <a:lstStyle/>
          <a:p>
            <a:endParaRPr lang="en-US"/>
          </a:p>
        </p:txBody>
      </p:sp>
      <p:sp>
        <p:nvSpPr>
          <p:cNvPr id="1048829" name="Slide Number Placeholder 5"/>
          <p:cNvSpPr>
            <a:spLocks noGrp="1"/>
          </p:cNvSpPr>
          <p:nvPr>
            <p:ph type="sldNum" sz="quarter" idx="12"/>
          </p:nvPr>
        </p:nvSpPr>
        <p:spPr/>
        <p:txBody>
          <a:bodyPr/>
          <a:lstStyle/>
          <a:p>
            <a:fld id="{B983C5A4-61AC-4FC5-B77C-EDFD10B5F70B}"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34"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83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6" name="Date Placeholder 3"/>
          <p:cNvSpPr>
            <a:spLocks noGrp="1"/>
          </p:cNvSpPr>
          <p:nvPr>
            <p:ph type="dt" sz="half" idx="10"/>
          </p:nvPr>
        </p:nvSpPr>
        <p:spPr/>
        <p:txBody>
          <a:bodyPr/>
          <a:lstStyle/>
          <a:p>
            <a:fld id="{0AC50006-9DD8-437A-AC26-C1EC0C6841E2}" type="datetimeFigureOut">
              <a:rPr lang="en-US"/>
              <a:pPr/>
              <a:t>8/18/2020</a:t>
            </a:fld>
            <a:endParaRPr lang="en-US"/>
          </a:p>
        </p:txBody>
      </p:sp>
      <p:sp>
        <p:nvSpPr>
          <p:cNvPr id="1048837" name="Footer Placeholder 4"/>
          <p:cNvSpPr>
            <a:spLocks noGrp="1"/>
          </p:cNvSpPr>
          <p:nvPr>
            <p:ph type="ftr" sz="quarter" idx="11"/>
          </p:nvPr>
        </p:nvSpPr>
        <p:spPr/>
        <p:txBody>
          <a:bodyPr/>
          <a:lstStyle/>
          <a:p>
            <a:endParaRPr lang="en-US"/>
          </a:p>
        </p:txBody>
      </p:sp>
      <p:sp>
        <p:nvSpPr>
          <p:cNvPr id="1048838" name="Slide Number Placeholder 5"/>
          <p:cNvSpPr>
            <a:spLocks noGrp="1"/>
          </p:cNvSpPr>
          <p:nvPr>
            <p:ph type="sldNum" sz="quarter" idx="12"/>
          </p:nvPr>
        </p:nvSpPr>
        <p:spPr/>
        <p:txBody>
          <a:bodyPr/>
          <a:lstStyle/>
          <a:p>
            <a:fld id="{8C40F5E9-1110-4800-ADD9-71851ED0922E}"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48692" name="Rectangle 2"/>
          <p:cNvSpPr>
            <a:spLocks noGrp="1" noChangeArrowheads="1"/>
          </p:cNvSpPr>
          <p:nvPr>
            <p:ph type="ctrTitle"/>
          </p:nvPr>
        </p:nvSpPr>
        <p:spPr>
          <a:xfrm>
            <a:off x="295275" y="2209800"/>
            <a:ext cx="7981950" cy="704850"/>
          </a:xfrm>
        </p:spPr>
        <p:txBody>
          <a:bodyPr/>
          <a:lstStyle>
            <a:lvl1pPr>
              <a:defRPr sz="3200"/>
            </a:lvl1pPr>
          </a:lstStyle>
          <a:p>
            <a:r>
              <a:rPr lang="en-US"/>
              <a:t>Click to edit Master title style</a:t>
            </a:r>
          </a:p>
        </p:txBody>
      </p:sp>
      <p:sp>
        <p:nvSpPr>
          <p:cNvPr id="1048693" name="Rectangle 3"/>
          <p:cNvSpPr>
            <a:spLocks noGrp="1" noChangeArrowheads="1"/>
          </p:cNvSpPr>
          <p:nvPr>
            <p:ph type="subTitle" idx="1"/>
          </p:nvPr>
        </p:nvSpPr>
        <p:spPr>
          <a:xfrm>
            <a:off x="295275" y="2914650"/>
            <a:ext cx="7981950" cy="485775"/>
          </a:xfrm>
        </p:spPr>
        <p:txBody>
          <a:bodyPr/>
          <a:lstStyle>
            <a:lvl1pPr marL="0" indent="0">
              <a:buFontTx/>
              <a:buNone/>
              <a:defRPr sz="2000">
                <a:solidFill>
                  <a:schemeClr val="bg1"/>
                </a:solidFill>
              </a:defRPr>
            </a:lvl1pPr>
          </a:lstStyle>
          <a:p>
            <a:r>
              <a:rPr lang="en-US"/>
              <a:t>Click to edit Master subtitle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78" name="Title 1"/>
          <p:cNvSpPr>
            <a:spLocks noGrp="1"/>
          </p:cNvSpPr>
          <p:nvPr>
            <p:ph type="title"/>
          </p:nvPr>
        </p:nvSpPr>
        <p:spPr/>
        <p:txBody>
          <a:bodyPr/>
          <a:lstStyle/>
          <a:p>
            <a:r>
              <a:rPr lang="en-US"/>
              <a:t>Click to edit Master title style</a:t>
            </a:r>
          </a:p>
        </p:txBody>
      </p:sp>
      <p:sp>
        <p:nvSpPr>
          <p:cNvPr id="104857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01"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p>
        </p:txBody>
      </p:sp>
      <p:sp>
        <p:nvSpPr>
          <p:cNvPr id="1048688" name="Content Placeholder 2"/>
          <p:cNvSpPr>
            <a:spLocks noGrp="1"/>
          </p:cNvSpPr>
          <p:nvPr>
            <p:ph sz="half" idx="1"/>
          </p:nvPr>
        </p:nvSpPr>
        <p:spPr>
          <a:xfrm>
            <a:off x="990600" y="14478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Content Placeholder 3"/>
          <p:cNvSpPr>
            <a:spLocks noGrp="1"/>
          </p:cNvSpPr>
          <p:nvPr>
            <p:ph sz="half" idx="2"/>
          </p:nvPr>
        </p:nvSpPr>
        <p:spPr>
          <a:xfrm>
            <a:off x="4724400" y="1447800"/>
            <a:ext cx="3581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p>
        </p:txBody>
      </p:sp>
      <p:sp>
        <p:nvSpPr>
          <p:cNvPr id="1048649" name="Date Placeholder 2"/>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50" name="Footer Placeholder 3"/>
          <p:cNvSpPr>
            <a:spLocks noGrp="1"/>
          </p:cNvSpPr>
          <p:nvPr>
            <p:ph type="ftr" sz="quarter" idx="11"/>
          </p:nvPr>
        </p:nvSpPr>
        <p:spPr/>
        <p:txBody>
          <a:bodyPr/>
          <a:lstStyle/>
          <a:p>
            <a:endParaRPr kumimoji="0" lang="en-US"/>
          </a:p>
        </p:txBody>
      </p:sp>
      <p:sp>
        <p:nvSpPr>
          <p:cNvPr id="1048651"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2" name="Title 1"/>
          <p:cNvSpPr>
            <a:spLocks noGrp="1"/>
          </p:cNvSpPr>
          <p:nvPr>
            <p:ph type="title"/>
          </p:nvPr>
        </p:nvSpPr>
        <p:spPr>
          <a:xfrm>
            <a:off x="457200" y="274638"/>
            <a:ext cx="8229600" cy="1143000"/>
          </a:xfrm>
        </p:spPr>
        <p:txBody>
          <a:bodyPr/>
          <a:lstStyle/>
          <a:p>
            <a:r>
              <a:rPr lang="en-US"/>
              <a:t>Click to edit Master title style</a:t>
            </a:r>
          </a:p>
        </p:txBody>
      </p:sp>
      <p:sp>
        <p:nvSpPr>
          <p:cNvPr id="104870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9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589"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590"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591"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a:t>Click to edit Master title style</a:t>
            </a:r>
          </a:p>
        </p:txBody>
      </p:sp>
      <p:sp>
        <p:nvSpPr>
          <p:cNvPr id="104869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4" name="Vertical Title 1"/>
          <p:cNvSpPr>
            <a:spLocks noGrp="1"/>
          </p:cNvSpPr>
          <p:nvPr>
            <p:ph type="title" orient="vert"/>
          </p:nvPr>
        </p:nvSpPr>
        <p:spPr>
          <a:xfrm>
            <a:off x="6276975" y="28575"/>
            <a:ext cx="2076450" cy="5686425"/>
          </a:xfrm>
        </p:spPr>
        <p:txBody>
          <a:bodyPr vert="eaVert"/>
          <a:lstStyle/>
          <a:p>
            <a:r>
              <a:rPr lang="en-US"/>
              <a:t>Click to edit Master title style</a:t>
            </a:r>
          </a:p>
        </p:txBody>
      </p:sp>
      <p:sp>
        <p:nvSpPr>
          <p:cNvPr id="1048695" name="Vertical Text Placeholder 2"/>
          <p:cNvSpPr>
            <a:spLocks noGrp="1"/>
          </p:cNvSpPr>
          <p:nvPr>
            <p:ph type="body" orient="vert" idx="1"/>
          </p:nvPr>
        </p:nvSpPr>
        <p:spPr>
          <a:xfrm>
            <a:off x="47625" y="28575"/>
            <a:ext cx="607695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64CF2E0-CCC4-4E1E-9902-C3C36AB3FDA4}" type="datetimeFigureOut">
              <a:rPr lang="en-US" smtClean="0"/>
              <a:pPr/>
              <a:t>8/18/2020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kumimoji="0" lang="en-US"/>
          </a:p>
        </p:txBody>
      </p:sp>
      <p:sp>
        <p:nvSpPr>
          <p:cNvPr id="6" name="Slide Number Placeholder 5"/>
          <p:cNvSpPr>
            <a:spLocks noGrp="1"/>
          </p:cNvSpPr>
          <p:nvPr>
            <p:ph type="sldNum" sz="quarter" idx="12"/>
          </p:nvPr>
        </p:nvSpPr>
        <p:spPr>
          <a:xfrm>
            <a:off x="8275320" y="6117336"/>
            <a:ext cx="411480" cy="365125"/>
          </a:xfrm>
        </p:spPr>
        <p:txBody>
          <a:bodyPr/>
          <a:lstStyle/>
          <a:p>
            <a:fld id="{6F42FDE4-A7DD-41A7-A0A6-9B649FB43336}" type="slidenum">
              <a:rPr kumimoji="0" lang="en-US" smtClean="0"/>
              <a:pPr/>
              <a:t>‹#›</a:t>
            </a:fld>
            <a:endParaRPr kumimoji="0" lang="en-US" sz="1400" dirty="0">
              <a:solidFill>
                <a:srgbClr val="FFFFFF"/>
              </a:solidFill>
            </a:endParaRPr>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4746902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64CF2E0-CCC4-4E1E-9902-C3C36AB3FDA4}" type="datetimeFigureOut">
              <a:rPr lang="en-US" smtClean="0"/>
              <a:pPr/>
              <a:t>8/18/2020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kumimoji="0" lang="en-US"/>
          </a:p>
        </p:txBody>
      </p:sp>
      <p:sp>
        <p:nvSpPr>
          <p:cNvPr id="6" name="Slide Number Placeholder 5"/>
          <p:cNvSpPr>
            <a:spLocks noGrp="1"/>
          </p:cNvSpPr>
          <p:nvPr>
            <p:ph type="sldNum" sz="quarter" idx="12"/>
          </p:nvPr>
        </p:nvSpPr>
        <p:spPr>
          <a:xfrm>
            <a:off x="8258967" y="6108173"/>
            <a:ext cx="427833" cy="365125"/>
          </a:xfrm>
        </p:spPr>
        <p:txBody>
          <a:bodyPr/>
          <a:lstStyle/>
          <a:p>
            <a:fld id="{6F42FDE4-A7DD-41A7-A0A6-9B649FB43336}" type="slidenum">
              <a:rPr kumimoji="0" lang="en-US" smtClean="0"/>
              <a:pPr/>
              <a:t>‹#›</a:t>
            </a:fld>
            <a:endParaRPr kumimoji="0" lang="en-US"/>
          </a:p>
        </p:txBody>
      </p:sp>
    </p:spTree>
    <p:extLst>
      <p:ext uri="{BB962C8B-B14F-4D97-AF65-F5344CB8AC3E}">
        <p14:creationId xmlns:p14="http://schemas.microsoft.com/office/powerpoint/2010/main" val="27135215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8273317" y="6116070"/>
            <a:ext cx="413483" cy="365125"/>
          </a:xfrm>
        </p:spPr>
        <p:txBody>
          <a:bodyPr/>
          <a:lstStyle/>
          <a:p>
            <a:fld id="{6F42FDE4-A7DD-41A7-A0A6-9B649FB43336}" type="slidenum">
              <a:rPr kumimoji="0" lang="en-US" smtClean="0"/>
              <a:pPr/>
              <a:t>‹#›</a:t>
            </a:fld>
            <a:endParaRPr kumimoji="0" lang="en-US" dirty="0"/>
          </a:p>
        </p:txBody>
      </p:sp>
    </p:spTree>
    <p:extLst>
      <p:ext uri="{BB962C8B-B14F-4D97-AF65-F5344CB8AC3E}">
        <p14:creationId xmlns:p14="http://schemas.microsoft.com/office/powerpoint/2010/main" val="324008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58" name="Footer Placeholder 2"/>
          <p:cNvSpPr>
            <a:spLocks noGrp="1"/>
          </p:cNvSpPr>
          <p:nvPr>
            <p:ph type="ftr" sz="quarter" idx="11"/>
          </p:nvPr>
        </p:nvSpPr>
        <p:spPr/>
        <p:txBody>
          <a:bodyPr/>
          <a:lstStyle/>
          <a:p>
            <a:endParaRPr kumimoji="0" lang="en-US"/>
          </a:p>
        </p:txBody>
      </p:sp>
      <p:sp>
        <p:nvSpPr>
          <p:cNvPr id="1048659"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4CF2E0-CCC4-4E1E-9902-C3C36AB3FDA4}"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extLst>
      <p:ext uri="{BB962C8B-B14F-4D97-AF65-F5344CB8AC3E}">
        <p14:creationId xmlns:p14="http://schemas.microsoft.com/office/powerpoint/2010/main" val="7024150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4CF2E0-CCC4-4E1E-9902-C3C36AB3FDA4}"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extLst>
      <p:ext uri="{BB962C8B-B14F-4D97-AF65-F5344CB8AC3E}">
        <p14:creationId xmlns:p14="http://schemas.microsoft.com/office/powerpoint/2010/main" val="42215863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4CF2E0-CCC4-4E1E-9902-C3C36AB3FDA4}"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extLst>
      <p:ext uri="{BB962C8B-B14F-4D97-AF65-F5344CB8AC3E}">
        <p14:creationId xmlns:p14="http://schemas.microsoft.com/office/powerpoint/2010/main" val="20467299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extLst>
      <p:ext uri="{BB962C8B-B14F-4D97-AF65-F5344CB8AC3E}">
        <p14:creationId xmlns:p14="http://schemas.microsoft.com/office/powerpoint/2010/main" val="1429913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extLst>
      <p:ext uri="{BB962C8B-B14F-4D97-AF65-F5344CB8AC3E}">
        <p14:creationId xmlns:p14="http://schemas.microsoft.com/office/powerpoint/2010/main" val="37424496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extLst>
      <p:ext uri="{BB962C8B-B14F-4D97-AF65-F5344CB8AC3E}">
        <p14:creationId xmlns:p14="http://schemas.microsoft.com/office/powerpoint/2010/main" val="36420581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564CF2E0-CCC4-4E1E-9902-C3C36AB3FDA4}" type="datetimeFigureOut">
              <a:rPr lang="en-US" smtClean="0"/>
              <a:pPr algn="r" eaLnBrk="1" latinLnBrk="0" hangingPunct="1"/>
              <a:t>8/18/2020</a:t>
            </a:fld>
            <a:endParaRPr lang="en-US" sz="1400" dirty="0">
              <a:solidFill>
                <a:schemeClr val="tx2"/>
              </a:solidFill>
            </a:endParaRPr>
          </a:p>
        </p:txBody>
      </p:sp>
      <p:sp>
        <p:nvSpPr>
          <p:cNvPr id="6" name="Footer Placeholder 5"/>
          <p:cNvSpPr>
            <a:spLocks noGrp="1"/>
          </p:cNvSpPr>
          <p:nvPr>
            <p:ph type="ftr" sz="quarter" idx="11"/>
          </p:nvPr>
        </p:nvSpPr>
        <p:spPr/>
        <p:txBody>
          <a:bodyPr/>
          <a:lstStyle/>
          <a:p>
            <a:endParaRPr kumimoji="0" lang="en-US" sz="1400" dirty="0">
              <a:solidFill>
                <a:schemeClr val="tx2"/>
              </a:solidFill>
            </a:endParaRPr>
          </a:p>
        </p:txBody>
      </p:sp>
      <p:sp>
        <p:nvSpPr>
          <p:cNvPr id="7" name="Slide Number Placeholder 6"/>
          <p:cNvSpPr>
            <a:spLocks noGrp="1"/>
          </p:cNvSpPr>
          <p:nvPr>
            <p:ph type="sldNum" sz="quarter" idx="12"/>
          </p:nvPr>
        </p:nvSpPr>
        <p:spPr/>
        <p:txBody>
          <a:body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extLst>
      <p:ext uri="{BB962C8B-B14F-4D97-AF65-F5344CB8AC3E}">
        <p14:creationId xmlns:p14="http://schemas.microsoft.com/office/powerpoint/2010/main" val="18782633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eaLnBrk="1" latinLnBrk="0" hangingPunct="1"/>
            <a:fld id="{564CF2E0-CCC4-4E1E-9902-C3C36AB3FDA4}" type="datetimeFigureOut">
              <a:rPr lang="en-US" smtClean="0"/>
              <a:pPr algn="r" eaLnBrk="1" latinLnBrk="0" hangingPunct="1"/>
              <a:t>8/18/2020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extLst>
      <p:ext uri="{BB962C8B-B14F-4D97-AF65-F5344CB8AC3E}">
        <p14:creationId xmlns:p14="http://schemas.microsoft.com/office/powerpoint/2010/main" val="376800010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eaLnBrk="1" latinLnBrk="0" hangingPunct="1"/>
            <a:fld id="{564CF2E0-CCC4-4E1E-9902-C3C36AB3FDA4}" type="datetimeFigureOut">
              <a:rPr lang="en-US" smtClean="0"/>
              <a:pPr algn="r" eaLnBrk="1" latinLnBrk="0" hangingPunct="1"/>
              <a:t>8/18/2020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extLst>
      <p:ext uri="{BB962C8B-B14F-4D97-AF65-F5344CB8AC3E}">
        <p14:creationId xmlns:p14="http://schemas.microsoft.com/office/powerpoint/2010/main" val="365492445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eaLnBrk="1" latinLnBrk="0" hangingPunct="1"/>
            <a:fld id="{564CF2E0-CCC4-4E1E-9902-C3C36AB3FDA4}" type="datetimeFigureOut">
              <a:rPr lang="en-US" smtClean="0"/>
              <a:pPr algn="r" eaLnBrk="1" latinLnBrk="0" hangingPunct="1"/>
              <a:t>8/18/2020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extLst>
      <p:ext uri="{BB962C8B-B14F-4D97-AF65-F5344CB8AC3E}">
        <p14:creationId xmlns:p14="http://schemas.microsoft.com/office/powerpoint/2010/main" val="6244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8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3"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4" name="Date Placeholder 4"/>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85" name="Footer Placeholder 5"/>
          <p:cNvSpPr>
            <a:spLocks noGrp="1"/>
          </p:cNvSpPr>
          <p:nvPr>
            <p:ph type="ftr" sz="quarter" idx="11"/>
          </p:nvPr>
        </p:nvSpPr>
        <p:spPr/>
        <p:txBody>
          <a:bodyPr/>
          <a:lstStyle/>
          <a:p>
            <a:endParaRPr kumimoji="0" lang="en-US"/>
          </a:p>
        </p:txBody>
      </p:sp>
      <p:sp>
        <p:nvSpPr>
          <p:cNvPr id="1048686"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eaLnBrk="1" latinLnBrk="0" hangingPunct="1"/>
            <a:fld id="{564CF2E0-CCC4-4E1E-9902-C3C36AB3FDA4}" type="datetimeFigureOut">
              <a:rPr lang="en-US" smtClean="0"/>
              <a:pPr algn="r" eaLnBrk="1" latinLnBrk="0" hangingPunct="1"/>
              <a:t>8/18/2020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extLst>
      <p:ext uri="{BB962C8B-B14F-4D97-AF65-F5344CB8AC3E}">
        <p14:creationId xmlns:p14="http://schemas.microsoft.com/office/powerpoint/2010/main" val="5431714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eaLnBrk="1" latinLnBrk="0" hangingPunct="1"/>
            <a:fld id="{564CF2E0-CCC4-4E1E-9902-C3C36AB3FDA4}" type="datetimeFigureOut">
              <a:rPr lang="en-US" smtClean="0"/>
              <a:pPr algn="r" eaLnBrk="1" latinLnBrk="0" hangingPunct="1"/>
              <a:t>8/18/2020</a:t>
            </a:fld>
            <a:endParaRPr lang="en-US" sz="1400" dirty="0">
              <a:solidFill>
                <a:schemeClr val="tx2"/>
              </a:solidFill>
            </a:endParaRPr>
          </a:p>
        </p:txBody>
      </p:sp>
      <p:sp>
        <p:nvSpPr>
          <p:cNvPr id="5" name="Footer Placeholder 4"/>
          <p:cNvSpPr>
            <a:spLocks noGrp="1"/>
          </p:cNvSpPr>
          <p:nvPr>
            <p:ph type="ftr" sz="quarter" idx="11"/>
          </p:nvPr>
        </p:nvSpPr>
        <p:spPr/>
        <p:txBody>
          <a:bodyPr/>
          <a:lstStyle/>
          <a:p>
            <a:endParaRPr kumimoji="0" lang="en-US" sz="1400" dirty="0">
              <a:solidFill>
                <a:schemeClr val="tx2"/>
              </a:solidFill>
            </a:endParaRPr>
          </a:p>
        </p:txBody>
      </p:sp>
      <p:sp>
        <p:nvSpPr>
          <p:cNvPr id="6" name="Slide Number Placeholder 5"/>
          <p:cNvSpPr>
            <a:spLocks noGrp="1"/>
          </p:cNvSpPr>
          <p:nvPr>
            <p:ph type="sldNum" sz="quarter" idx="12"/>
          </p:nvPr>
        </p:nvSpPr>
        <p:spPr/>
        <p:txBody>
          <a:body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extLst>
      <p:ext uri="{BB962C8B-B14F-4D97-AF65-F5344CB8AC3E}">
        <p14:creationId xmlns:p14="http://schemas.microsoft.com/office/powerpoint/2010/main" val="261068892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CF2E0-CCC4-4E1E-9902-C3C36AB3FDA4}"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extLst>
      <p:ext uri="{BB962C8B-B14F-4D97-AF65-F5344CB8AC3E}">
        <p14:creationId xmlns:p14="http://schemas.microsoft.com/office/powerpoint/2010/main" val="32938974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4CF2E0-CCC4-4E1E-9902-C3C36AB3FDA4}"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extLst>
      <p:ext uri="{BB962C8B-B14F-4D97-AF65-F5344CB8AC3E}">
        <p14:creationId xmlns:p14="http://schemas.microsoft.com/office/powerpoint/2010/main" val="141302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5"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66"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667"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8" name="Date Placeholder 4"/>
          <p:cNvSpPr>
            <a:spLocks noGrp="1"/>
          </p:cNvSpPr>
          <p:nvPr>
            <p:ph type="dt" sz="half" idx="10"/>
          </p:nvPr>
        </p:nvSpPr>
        <p:spPr/>
        <p:txBody>
          <a:bodyPr/>
          <a:lstStyle/>
          <a:p>
            <a:fld id="{564CF2E0-CCC4-4E1E-9902-C3C36AB3FDA4}" type="datetimeFigureOut">
              <a:rPr lang="en-US" smtClean="0"/>
              <a:pPr/>
              <a:t>8/18/2020</a:t>
            </a:fld>
            <a:endParaRPr lang="en-US"/>
          </a:p>
        </p:txBody>
      </p:sp>
      <p:sp>
        <p:nvSpPr>
          <p:cNvPr id="1048669" name="Footer Placeholder 5"/>
          <p:cNvSpPr>
            <a:spLocks noGrp="1"/>
          </p:cNvSpPr>
          <p:nvPr>
            <p:ph type="ftr" sz="quarter" idx="11"/>
          </p:nvPr>
        </p:nvSpPr>
        <p:spPr/>
        <p:txBody>
          <a:bodyPr/>
          <a:lstStyle/>
          <a:p>
            <a:endParaRPr kumimoji="0" lang="en-US" dirty="0"/>
          </a:p>
        </p:txBody>
      </p:sp>
      <p:sp>
        <p:nvSpPr>
          <p:cNvPr id="1048670"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4.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624" name="Espace réservé du titre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48625" name="Espace réservé du texte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48626" name="Espace réservé de la date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defRPr>
            </a:lvl1pPr>
          </a:lstStyle>
          <a:p>
            <a:pPr algn="r" eaLnBrk="1" latinLnBrk="0" hangingPunct="1"/>
            <a:fld id="{564CF2E0-CCC4-4E1E-9902-C3C36AB3FDA4}" type="datetimeFigureOut">
              <a:rPr lang="en-US" smtClean="0"/>
              <a:pPr algn="r" eaLnBrk="1" latinLnBrk="0" hangingPunct="1"/>
              <a:t>8/18/2020</a:t>
            </a:fld>
            <a:endParaRPr lang="en-US" sz="1400" dirty="0">
              <a:solidFill>
                <a:schemeClr val="tx2"/>
              </a:solidFill>
            </a:endParaRPr>
          </a:p>
        </p:txBody>
      </p:sp>
      <p:sp>
        <p:nvSpPr>
          <p:cNvPr id="1048627" name="Espace réservé du pied de page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kumimoji="0" lang="en-US" sz="1400" dirty="0">
              <a:solidFill>
                <a:schemeClr val="tx2"/>
              </a:solidFill>
            </a:endParaRPr>
          </a:p>
        </p:txBody>
      </p:sp>
      <p:sp>
        <p:nvSpPr>
          <p:cNvPr id="1048628" name="Espace réservé du numéro de diapositive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707"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a:t>单击此处编辑母版标题样式</a:t>
            </a:r>
          </a:p>
        </p:txBody>
      </p:sp>
      <p:sp>
        <p:nvSpPr>
          <p:cNvPr id="104870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a:t>单击此处编辑母版文本样式</a:t>
            </a:r>
          </a:p>
          <a:p>
            <a:pPr lvl="1"/>
            <a:r>
              <a:rPr lang="fr-FR"/>
              <a:t>第二级</a:t>
            </a:r>
          </a:p>
          <a:p>
            <a:pPr lvl="2"/>
            <a:r>
              <a:rPr lang="fr-FR"/>
              <a:t>第三级</a:t>
            </a:r>
          </a:p>
          <a:p>
            <a:pPr lvl="3"/>
            <a:r>
              <a:rPr lang="fr-FR"/>
              <a:t>第四级</a:t>
            </a:r>
          </a:p>
          <a:p>
            <a:pPr lvl="4"/>
            <a:r>
              <a:rPr lang="fr-FR"/>
              <a:t>第五级</a:t>
            </a:r>
          </a:p>
        </p:txBody>
      </p:sp>
      <p:sp>
        <p:nvSpPr>
          <p:cNvPr id="1048709"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pitchFamily="34" charset="0"/>
              </a:defRPr>
            </a:lvl1pPr>
          </a:lstStyle>
          <a:p>
            <a:fld id="{5A32E7E5-4683-411F-9397-85481DC2E74D}" type="datetimeFigureOut">
              <a:rPr lang="fr-FR"/>
              <a:pPr/>
              <a:t>18/08/2020</a:t>
            </a:fld>
            <a:endParaRPr lang="fr-FR"/>
          </a:p>
        </p:txBody>
      </p:sp>
      <p:sp>
        <p:nvSpPr>
          <p:cNvPr id="1048710"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Calibri" pitchFamily="34" charset="0"/>
              </a:defRPr>
            </a:lvl1pPr>
          </a:lstStyle>
          <a:p>
            <a:endParaRPr lang="fr-FR"/>
          </a:p>
        </p:txBody>
      </p:sp>
      <p:sp>
        <p:nvSpPr>
          <p:cNvPr id="1048711"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itchFamily="34" charset="0"/>
              </a:defRPr>
            </a:lvl1pPr>
          </a:lstStyle>
          <a:p>
            <a:fld id="{693C681E-9B29-45CD-B46A-06C8ED4D9E0C}"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770" name="Rectangle 2"/>
          <p:cNvSpPr>
            <a:spLocks noGrp="1" noChangeArrowheads="1"/>
          </p:cNvSpPr>
          <p:nvPr>
            <p:ph type="title"/>
          </p:nvPr>
        </p:nvSpPr>
        <p:spPr bwMode="auto">
          <a:xfrm>
            <a:off x="457200" y="1600200"/>
            <a:ext cx="73152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8771" name="Rectangle 3"/>
          <p:cNvSpPr>
            <a:spLocks noGrp="1" noChangeArrowheads="1"/>
          </p:cNvSpPr>
          <p:nvPr>
            <p:ph type="body" idx="1"/>
          </p:nvPr>
        </p:nvSpPr>
        <p:spPr bwMode="auto">
          <a:xfrm>
            <a:off x="457200" y="2362200"/>
            <a:ext cx="73152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rtl="0" eaLnBrk="1" fontAlgn="base" hangingPunct="1">
        <a:spcBef>
          <a:spcPct val="0"/>
        </a:spcBef>
        <a:spcAft>
          <a:spcPct val="0"/>
        </a:spcAft>
        <a:defRPr sz="4400">
          <a:solidFill>
            <a:srgbClr val="2971C3"/>
          </a:solidFill>
          <a:latin typeface="+mj-lt"/>
          <a:ea typeface="+mj-ea"/>
          <a:cs typeface="+mj-cs"/>
        </a:defRPr>
      </a:lvl1pPr>
      <a:lvl2pPr algn="l" rtl="0" eaLnBrk="1" fontAlgn="base" hangingPunct="1">
        <a:spcBef>
          <a:spcPct val="0"/>
        </a:spcBef>
        <a:spcAft>
          <a:spcPct val="0"/>
        </a:spcAft>
        <a:defRPr sz="4400">
          <a:solidFill>
            <a:srgbClr val="2971C3"/>
          </a:solidFill>
          <a:latin typeface="Microsoft Sans Serif" pitchFamily="34" charset="0"/>
        </a:defRPr>
      </a:lvl2pPr>
      <a:lvl3pPr algn="l" rtl="0" eaLnBrk="1" fontAlgn="base" hangingPunct="1">
        <a:spcBef>
          <a:spcPct val="0"/>
        </a:spcBef>
        <a:spcAft>
          <a:spcPct val="0"/>
        </a:spcAft>
        <a:defRPr sz="4400">
          <a:solidFill>
            <a:srgbClr val="2971C3"/>
          </a:solidFill>
          <a:latin typeface="Microsoft Sans Serif" pitchFamily="34" charset="0"/>
        </a:defRPr>
      </a:lvl3pPr>
      <a:lvl4pPr algn="l" rtl="0" eaLnBrk="1" fontAlgn="base" hangingPunct="1">
        <a:spcBef>
          <a:spcPct val="0"/>
        </a:spcBef>
        <a:spcAft>
          <a:spcPct val="0"/>
        </a:spcAft>
        <a:defRPr sz="4400">
          <a:solidFill>
            <a:srgbClr val="2971C3"/>
          </a:solidFill>
          <a:latin typeface="Microsoft Sans Serif" pitchFamily="34" charset="0"/>
        </a:defRPr>
      </a:lvl4pPr>
      <a:lvl5pPr algn="l" rtl="0" eaLnBrk="1" fontAlgn="base" hangingPunct="1">
        <a:spcBef>
          <a:spcPct val="0"/>
        </a:spcBef>
        <a:spcAft>
          <a:spcPct val="0"/>
        </a:spcAft>
        <a:defRPr sz="4400">
          <a:solidFill>
            <a:srgbClr val="2971C3"/>
          </a:solidFill>
          <a:latin typeface="Microsoft Sans Serif" pitchFamily="34" charset="0"/>
        </a:defRPr>
      </a:lvl5pPr>
      <a:lvl6pPr marL="457200" algn="l" rtl="0" eaLnBrk="1" fontAlgn="base" hangingPunct="1">
        <a:spcBef>
          <a:spcPct val="0"/>
        </a:spcBef>
        <a:spcAft>
          <a:spcPct val="0"/>
        </a:spcAft>
        <a:defRPr sz="4400">
          <a:solidFill>
            <a:srgbClr val="2971C3"/>
          </a:solidFill>
          <a:latin typeface="Microsoft Sans Serif" pitchFamily="34" charset="0"/>
        </a:defRPr>
      </a:lvl6pPr>
      <a:lvl7pPr marL="914400" algn="l" rtl="0" eaLnBrk="1" fontAlgn="base" hangingPunct="1">
        <a:spcBef>
          <a:spcPct val="0"/>
        </a:spcBef>
        <a:spcAft>
          <a:spcPct val="0"/>
        </a:spcAft>
        <a:defRPr sz="4400">
          <a:solidFill>
            <a:srgbClr val="2971C3"/>
          </a:solidFill>
          <a:latin typeface="Microsoft Sans Serif" pitchFamily="34" charset="0"/>
        </a:defRPr>
      </a:lvl7pPr>
      <a:lvl8pPr marL="1371600" algn="l" rtl="0" eaLnBrk="1" fontAlgn="base" hangingPunct="1">
        <a:spcBef>
          <a:spcPct val="0"/>
        </a:spcBef>
        <a:spcAft>
          <a:spcPct val="0"/>
        </a:spcAft>
        <a:defRPr sz="4400">
          <a:solidFill>
            <a:srgbClr val="2971C3"/>
          </a:solidFill>
          <a:latin typeface="Microsoft Sans Serif" pitchFamily="34" charset="0"/>
        </a:defRPr>
      </a:lvl8pPr>
      <a:lvl9pPr marL="1828800" algn="l" rtl="0" eaLnBrk="1" fontAlgn="base" hangingPunct="1">
        <a:spcBef>
          <a:spcPct val="0"/>
        </a:spcBef>
        <a:spcAft>
          <a:spcPct val="0"/>
        </a:spcAft>
        <a:defRPr sz="4400">
          <a:solidFill>
            <a:srgbClr val="2971C3"/>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rgbClr val="2971C3"/>
          </a:solidFill>
          <a:latin typeface="+mn-lt"/>
          <a:ea typeface="+mn-ea"/>
          <a:cs typeface="+mn-cs"/>
        </a:defRPr>
      </a:lvl1pPr>
      <a:lvl2pPr marL="742950" indent="-285750" algn="l" rtl="0" eaLnBrk="1" fontAlgn="base" hangingPunct="1">
        <a:spcBef>
          <a:spcPct val="20000"/>
        </a:spcBef>
        <a:spcAft>
          <a:spcPct val="0"/>
        </a:spcAft>
        <a:buChar char="–"/>
        <a:defRPr sz="2800">
          <a:solidFill>
            <a:srgbClr val="2971C3"/>
          </a:solidFill>
          <a:latin typeface="+mn-lt"/>
        </a:defRPr>
      </a:lvl2pPr>
      <a:lvl3pPr marL="1143000" indent="-228600" algn="l" rtl="0" eaLnBrk="1" fontAlgn="base" hangingPunct="1">
        <a:spcBef>
          <a:spcPct val="20000"/>
        </a:spcBef>
        <a:spcAft>
          <a:spcPct val="0"/>
        </a:spcAft>
        <a:buChar char="•"/>
        <a:defRPr sz="2400">
          <a:solidFill>
            <a:srgbClr val="2971C3"/>
          </a:solidFill>
          <a:latin typeface="+mn-lt"/>
        </a:defRPr>
      </a:lvl3pPr>
      <a:lvl4pPr marL="1600200" indent="-228600" algn="l" rtl="0" eaLnBrk="1" fontAlgn="base" hangingPunct="1">
        <a:spcBef>
          <a:spcPct val="20000"/>
        </a:spcBef>
        <a:spcAft>
          <a:spcPct val="0"/>
        </a:spcAft>
        <a:buChar char="–"/>
        <a:defRPr sz="2000">
          <a:solidFill>
            <a:srgbClr val="2971C3"/>
          </a:solidFill>
          <a:latin typeface="+mn-lt"/>
        </a:defRPr>
      </a:lvl4pPr>
      <a:lvl5pPr marL="2057400" indent="-228600" algn="l" rtl="0" eaLnBrk="1" fontAlgn="base" hangingPunct="1">
        <a:spcBef>
          <a:spcPct val="20000"/>
        </a:spcBef>
        <a:spcAft>
          <a:spcPct val="0"/>
        </a:spcAft>
        <a:buChar char="»"/>
        <a:defRPr sz="2000">
          <a:solidFill>
            <a:srgbClr val="2971C3"/>
          </a:solidFill>
          <a:latin typeface="+mn-lt"/>
        </a:defRPr>
      </a:lvl5pPr>
      <a:lvl6pPr marL="2514600" indent="-228600" algn="l" rtl="0" eaLnBrk="1" fontAlgn="base" hangingPunct="1">
        <a:spcBef>
          <a:spcPct val="20000"/>
        </a:spcBef>
        <a:spcAft>
          <a:spcPct val="0"/>
        </a:spcAft>
        <a:buChar char="»"/>
        <a:defRPr sz="2000">
          <a:solidFill>
            <a:srgbClr val="2971C3"/>
          </a:solidFill>
          <a:latin typeface="+mn-lt"/>
        </a:defRPr>
      </a:lvl6pPr>
      <a:lvl7pPr marL="2971800" indent="-228600" algn="l" rtl="0" eaLnBrk="1" fontAlgn="base" hangingPunct="1">
        <a:spcBef>
          <a:spcPct val="20000"/>
        </a:spcBef>
        <a:spcAft>
          <a:spcPct val="0"/>
        </a:spcAft>
        <a:buChar char="»"/>
        <a:defRPr sz="2000">
          <a:solidFill>
            <a:srgbClr val="2971C3"/>
          </a:solidFill>
          <a:latin typeface="+mn-lt"/>
        </a:defRPr>
      </a:lvl7pPr>
      <a:lvl8pPr marL="3429000" indent="-228600" algn="l" rtl="0" eaLnBrk="1" fontAlgn="base" hangingPunct="1">
        <a:spcBef>
          <a:spcPct val="20000"/>
        </a:spcBef>
        <a:spcAft>
          <a:spcPct val="0"/>
        </a:spcAft>
        <a:buChar char="»"/>
        <a:defRPr sz="2000">
          <a:solidFill>
            <a:srgbClr val="2971C3"/>
          </a:solidFill>
          <a:latin typeface="+mn-lt"/>
        </a:defRPr>
      </a:lvl8pPr>
      <a:lvl9pPr marL="3886200" indent="-228600" algn="l" rtl="0" eaLnBrk="1" fontAlgn="base" hangingPunct="1">
        <a:spcBef>
          <a:spcPct val="20000"/>
        </a:spcBef>
        <a:spcAft>
          <a:spcPct val="0"/>
        </a:spcAft>
        <a:buChar char="»"/>
        <a:defRPr sz="2000">
          <a:solidFill>
            <a:srgbClr val="2971C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860" name="Rectangle 2"/>
          <p:cNvSpPr>
            <a:spLocks noGrp="1" noChangeArrowheads="1"/>
          </p:cNvSpPr>
          <p:nvPr>
            <p:ph type="title"/>
          </p:nvPr>
        </p:nvSpPr>
        <p:spPr bwMode="auto">
          <a:xfrm>
            <a:off x="457200" y="1600200"/>
            <a:ext cx="73152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8861" name="Rectangle 3"/>
          <p:cNvSpPr>
            <a:spLocks noGrp="1" noChangeArrowheads="1"/>
          </p:cNvSpPr>
          <p:nvPr>
            <p:ph type="body" idx="1"/>
          </p:nvPr>
        </p:nvSpPr>
        <p:spPr bwMode="auto">
          <a:xfrm>
            <a:off x="457200" y="2362200"/>
            <a:ext cx="73152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fontAlgn="base" hangingPunct="1">
        <a:spcBef>
          <a:spcPct val="0"/>
        </a:spcBef>
        <a:spcAft>
          <a:spcPct val="0"/>
        </a:spcAft>
        <a:defRPr sz="4400">
          <a:solidFill>
            <a:srgbClr val="2971C3"/>
          </a:solidFill>
          <a:latin typeface="+mj-lt"/>
          <a:ea typeface="+mj-ea"/>
          <a:cs typeface="+mj-cs"/>
        </a:defRPr>
      </a:lvl1pPr>
      <a:lvl2pPr algn="l" rtl="0" eaLnBrk="1" fontAlgn="base" hangingPunct="1">
        <a:spcBef>
          <a:spcPct val="0"/>
        </a:spcBef>
        <a:spcAft>
          <a:spcPct val="0"/>
        </a:spcAft>
        <a:defRPr sz="4400">
          <a:solidFill>
            <a:srgbClr val="2971C3"/>
          </a:solidFill>
          <a:latin typeface="Microsoft Sans Serif" pitchFamily="34" charset="0"/>
        </a:defRPr>
      </a:lvl2pPr>
      <a:lvl3pPr algn="l" rtl="0" eaLnBrk="1" fontAlgn="base" hangingPunct="1">
        <a:spcBef>
          <a:spcPct val="0"/>
        </a:spcBef>
        <a:spcAft>
          <a:spcPct val="0"/>
        </a:spcAft>
        <a:defRPr sz="4400">
          <a:solidFill>
            <a:srgbClr val="2971C3"/>
          </a:solidFill>
          <a:latin typeface="Microsoft Sans Serif" pitchFamily="34" charset="0"/>
        </a:defRPr>
      </a:lvl3pPr>
      <a:lvl4pPr algn="l" rtl="0" eaLnBrk="1" fontAlgn="base" hangingPunct="1">
        <a:spcBef>
          <a:spcPct val="0"/>
        </a:spcBef>
        <a:spcAft>
          <a:spcPct val="0"/>
        </a:spcAft>
        <a:defRPr sz="4400">
          <a:solidFill>
            <a:srgbClr val="2971C3"/>
          </a:solidFill>
          <a:latin typeface="Microsoft Sans Serif" pitchFamily="34" charset="0"/>
        </a:defRPr>
      </a:lvl4pPr>
      <a:lvl5pPr algn="l" rtl="0" eaLnBrk="1" fontAlgn="base" hangingPunct="1">
        <a:spcBef>
          <a:spcPct val="0"/>
        </a:spcBef>
        <a:spcAft>
          <a:spcPct val="0"/>
        </a:spcAft>
        <a:defRPr sz="4400">
          <a:solidFill>
            <a:srgbClr val="2971C3"/>
          </a:solidFill>
          <a:latin typeface="Microsoft Sans Serif" pitchFamily="34" charset="0"/>
        </a:defRPr>
      </a:lvl5pPr>
      <a:lvl6pPr marL="457200" algn="l" rtl="0" eaLnBrk="1" fontAlgn="base" hangingPunct="1">
        <a:spcBef>
          <a:spcPct val="0"/>
        </a:spcBef>
        <a:spcAft>
          <a:spcPct val="0"/>
        </a:spcAft>
        <a:defRPr sz="4400">
          <a:solidFill>
            <a:srgbClr val="2971C3"/>
          </a:solidFill>
          <a:latin typeface="Microsoft Sans Serif" pitchFamily="34" charset="0"/>
        </a:defRPr>
      </a:lvl6pPr>
      <a:lvl7pPr marL="914400" algn="l" rtl="0" eaLnBrk="1" fontAlgn="base" hangingPunct="1">
        <a:spcBef>
          <a:spcPct val="0"/>
        </a:spcBef>
        <a:spcAft>
          <a:spcPct val="0"/>
        </a:spcAft>
        <a:defRPr sz="4400">
          <a:solidFill>
            <a:srgbClr val="2971C3"/>
          </a:solidFill>
          <a:latin typeface="Microsoft Sans Serif" pitchFamily="34" charset="0"/>
        </a:defRPr>
      </a:lvl7pPr>
      <a:lvl8pPr marL="1371600" algn="l" rtl="0" eaLnBrk="1" fontAlgn="base" hangingPunct="1">
        <a:spcBef>
          <a:spcPct val="0"/>
        </a:spcBef>
        <a:spcAft>
          <a:spcPct val="0"/>
        </a:spcAft>
        <a:defRPr sz="4400">
          <a:solidFill>
            <a:srgbClr val="2971C3"/>
          </a:solidFill>
          <a:latin typeface="Microsoft Sans Serif" pitchFamily="34" charset="0"/>
        </a:defRPr>
      </a:lvl8pPr>
      <a:lvl9pPr marL="1828800" algn="l" rtl="0" eaLnBrk="1" fontAlgn="base" hangingPunct="1">
        <a:spcBef>
          <a:spcPct val="0"/>
        </a:spcBef>
        <a:spcAft>
          <a:spcPct val="0"/>
        </a:spcAft>
        <a:defRPr sz="4400">
          <a:solidFill>
            <a:srgbClr val="2971C3"/>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rgbClr val="2971C3"/>
          </a:solidFill>
          <a:latin typeface="+mn-lt"/>
          <a:ea typeface="+mn-ea"/>
          <a:cs typeface="+mn-cs"/>
        </a:defRPr>
      </a:lvl1pPr>
      <a:lvl2pPr marL="742950" indent="-285750" algn="l" rtl="0" eaLnBrk="1" fontAlgn="base" hangingPunct="1">
        <a:spcBef>
          <a:spcPct val="20000"/>
        </a:spcBef>
        <a:spcAft>
          <a:spcPct val="0"/>
        </a:spcAft>
        <a:buChar char="–"/>
        <a:defRPr sz="2800">
          <a:solidFill>
            <a:srgbClr val="2971C3"/>
          </a:solidFill>
          <a:latin typeface="+mn-lt"/>
        </a:defRPr>
      </a:lvl2pPr>
      <a:lvl3pPr marL="1143000" indent="-228600" algn="l" rtl="0" eaLnBrk="1" fontAlgn="base" hangingPunct="1">
        <a:spcBef>
          <a:spcPct val="20000"/>
        </a:spcBef>
        <a:spcAft>
          <a:spcPct val="0"/>
        </a:spcAft>
        <a:buChar char="•"/>
        <a:defRPr sz="2400">
          <a:solidFill>
            <a:srgbClr val="2971C3"/>
          </a:solidFill>
          <a:latin typeface="+mn-lt"/>
        </a:defRPr>
      </a:lvl3pPr>
      <a:lvl4pPr marL="1600200" indent="-228600" algn="l" rtl="0" eaLnBrk="1" fontAlgn="base" hangingPunct="1">
        <a:spcBef>
          <a:spcPct val="20000"/>
        </a:spcBef>
        <a:spcAft>
          <a:spcPct val="0"/>
        </a:spcAft>
        <a:buChar char="–"/>
        <a:defRPr sz="2000">
          <a:solidFill>
            <a:srgbClr val="2971C3"/>
          </a:solidFill>
          <a:latin typeface="+mn-lt"/>
        </a:defRPr>
      </a:lvl4pPr>
      <a:lvl5pPr marL="2057400" indent="-228600" algn="l" rtl="0" eaLnBrk="1" fontAlgn="base" hangingPunct="1">
        <a:spcBef>
          <a:spcPct val="20000"/>
        </a:spcBef>
        <a:spcAft>
          <a:spcPct val="0"/>
        </a:spcAft>
        <a:buChar char="»"/>
        <a:defRPr sz="2000">
          <a:solidFill>
            <a:srgbClr val="2971C3"/>
          </a:solidFill>
          <a:latin typeface="+mn-lt"/>
        </a:defRPr>
      </a:lvl5pPr>
      <a:lvl6pPr marL="2514600" indent="-228600" algn="l" rtl="0" eaLnBrk="1" fontAlgn="base" hangingPunct="1">
        <a:spcBef>
          <a:spcPct val="20000"/>
        </a:spcBef>
        <a:spcAft>
          <a:spcPct val="0"/>
        </a:spcAft>
        <a:buChar char="»"/>
        <a:defRPr sz="2000">
          <a:solidFill>
            <a:srgbClr val="2971C3"/>
          </a:solidFill>
          <a:latin typeface="+mn-lt"/>
        </a:defRPr>
      </a:lvl6pPr>
      <a:lvl7pPr marL="2971800" indent="-228600" algn="l" rtl="0" eaLnBrk="1" fontAlgn="base" hangingPunct="1">
        <a:spcBef>
          <a:spcPct val="20000"/>
        </a:spcBef>
        <a:spcAft>
          <a:spcPct val="0"/>
        </a:spcAft>
        <a:buChar char="»"/>
        <a:defRPr sz="2000">
          <a:solidFill>
            <a:srgbClr val="2971C3"/>
          </a:solidFill>
          <a:latin typeface="+mn-lt"/>
        </a:defRPr>
      </a:lvl7pPr>
      <a:lvl8pPr marL="3429000" indent="-228600" algn="l" rtl="0" eaLnBrk="1" fontAlgn="base" hangingPunct="1">
        <a:spcBef>
          <a:spcPct val="20000"/>
        </a:spcBef>
        <a:spcAft>
          <a:spcPct val="0"/>
        </a:spcAft>
        <a:buChar char="»"/>
        <a:defRPr sz="2000">
          <a:solidFill>
            <a:srgbClr val="2971C3"/>
          </a:solidFill>
          <a:latin typeface="+mn-lt"/>
        </a:defRPr>
      </a:lvl8pPr>
      <a:lvl9pPr marL="3886200" indent="-228600" algn="l" rtl="0" eaLnBrk="1" fontAlgn="base" hangingPunct="1">
        <a:spcBef>
          <a:spcPct val="20000"/>
        </a:spcBef>
        <a:spcAft>
          <a:spcPct val="0"/>
        </a:spcAft>
        <a:buChar char="»"/>
        <a:defRPr sz="2000">
          <a:solidFill>
            <a:srgbClr val="2971C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797"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单击此处编辑母版标题样式</a:t>
            </a:r>
          </a:p>
        </p:txBody>
      </p:sp>
      <p:sp>
        <p:nvSpPr>
          <p:cNvPr id="104879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单击此处编辑母版文本样式</a:t>
            </a:r>
          </a:p>
          <a:p>
            <a:pPr lvl="1"/>
            <a:r>
              <a:rPr lang="en-US"/>
              <a:t>第二级</a:t>
            </a:r>
          </a:p>
          <a:p>
            <a:pPr lvl="2"/>
            <a:r>
              <a:rPr lang="en-US"/>
              <a:t>第三级</a:t>
            </a:r>
          </a:p>
          <a:p>
            <a:pPr lvl="3"/>
            <a:r>
              <a:rPr lang="en-US"/>
              <a:t>第四级</a:t>
            </a:r>
          </a:p>
          <a:p>
            <a:pPr lvl="4"/>
            <a:r>
              <a:rPr lang="en-US"/>
              <a:t>第五级</a:t>
            </a:r>
          </a:p>
        </p:txBody>
      </p:sp>
      <p:sp>
        <p:nvSpPr>
          <p:cNvPr id="1048799"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FE998EB8-B80F-4619-884F-60E353E8AF3F}" type="datetimeFigureOut">
              <a:rPr lang="en-US"/>
              <a:pPr/>
              <a:t>8/18/2020</a:t>
            </a:fld>
            <a:endParaRPr lang="en-US"/>
          </a:p>
        </p:txBody>
      </p:sp>
      <p:sp>
        <p:nvSpPr>
          <p:cNvPr id="1048800"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endParaRPr lang="en-US"/>
          </a:p>
        </p:txBody>
      </p:sp>
      <p:sp>
        <p:nvSpPr>
          <p:cNvPr id="1048801"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fld id="{9CD51CE4-E104-4A8F-9E14-01DFFA3F59D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47625" y="28575"/>
            <a:ext cx="8305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8577" name="Rectangle 3"/>
          <p:cNvSpPr>
            <a:spLocks noGrp="1" noChangeArrowheads="1"/>
          </p:cNvSpPr>
          <p:nvPr>
            <p:ph type="body" idx="1"/>
          </p:nvPr>
        </p:nvSpPr>
        <p:spPr bwMode="auto">
          <a:xfrm>
            <a:off x="990600" y="1447800"/>
            <a:ext cx="73152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rtl="0" eaLnBrk="1" fontAlgn="base" hangingPunct="1">
        <a:spcBef>
          <a:spcPct val="0"/>
        </a:spcBef>
        <a:spcAft>
          <a:spcPct val="0"/>
        </a:spcAft>
        <a:defRPr sz="44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itchFamily="34" charset="0"/>
        </a:defRPr>
      </a:lvl2pPr>
      <a:lvl3pPr algn="l" rtl="0" eaLnBrk="1" fontAlgn="base" hangingPunct="1">
        <a:spcBef>
          <a:spcPct val="0"/>
        </a:spcBef>
        <a:spcAft>
          <a:spcPct val="0"/>
        </a:spcAft>
        <a:defRPr sz="4400">
          <a:solidFill>
            <a:schemeClr val="bg1"/>
          </a:solidFill>
          <a:latin typeface="Microsoft Sans Serif" pitchFamily="34" charset="0"/>
        </a:defRPr>
      </a:lvl3pPr>
      <a:lvl4pPr algn="l" rtl="0" eaLnBrk="1" fontAlgn="base" hangingPunct="1">
        <a:spcBef>
          <a:spcPct val="0"/>
        </a:spcBef>
        <a:spcAft>
          <a:spcPct val="0"/>
        </a:spcAft>
        <a:defRPr sz="4400">
          <a:solidFill>
            <a:schemeClr val="bg1"/>
          </a:solidFill>
          <a:latin typeface="Microsoft Sans Serif" pitchFamily="34" charset="0"/>
        </a:defRPr>
      </a:lvl4pPr>
      <a:lvl5pPr algn="l" rtl="0" eaLnBrk="1" fontAlgn="base" hangingPunct="1">
        <a:spcBef>
          <a:spcPct val="0"/>
        </a:spcBef>
        <a:spcAft>
          <a:spcPct val="0"/>
        </a:spcAft>
        <a:defRPr sz="4400">
          <a:solidFill>
            <a:schemeClr val="bg1"/>
          </a:solidFill>
          <a:latin typeface="Microsoft Sans Serif" pitchFamily="34" charset="0"/>
        </a:defRPr>
      </a:lvl5pPr>
      <a:lvl6pPr marL="457200" algn="l" rtl="0" eaLnBrk="1" fontAlgn="base" hangingPunct="1">
        <a:spcBef>
          <a:spcPct val="0"/>
        </a:spcBef>
        <a:spcAft>
          <a:spcPct val="0"/>
        </a:spcAft>
        <a:defRPr sz="4400">
          <a:solidFill>
            <a:schemeClr val="bg1"/>
          </a:solidFill>
          <a:latin typeface="Microsoft Sans Serif" pitchFamily="34" charset="0"/>
        </a:defRPr>
      </a:lvl6pPr>
      <a:lvl7pPr marL="914400" algn="l" rtl="0" eaLnBrk="1" fontAlgn="base" hangingPunct="1">
        <a:spcBef>
          <a:spcPct val="0"/>
        </a:spcBef>
        <a:spcAft>
          <a:spcPct val="0"/>
        </a:spcAft>
        <a:defRPr sz="4400">
          <a:solidFill>
            <a:schemeClr val="bg1"/>
          </a:solidFill>
          <a:latin typeface="Microsoft Sans Serif" pitchFamily="34" charset="0"/>
        </a:defRPr>
      </a:lvl7pPr>
      <a:lvl8pPr marL="1371600" algn="l" rtl="0" eaLnBrk="1" fontAlgn="base" hangingPunct="1">
        <a:spcBef>
          <a:spcPct val="0"/>
        </a:spcBef>
        <a:spcAft>
          <a:spcPct val="0"/>
        </a:spcAft>
        <a:defRPr sz="4400">
          <a:solidFill>
            <a:schemeClr val="bg1"/>
          </a:solidFill>
          <a:latin typeface="Microsoft Sans Serif" pitchFamily="34" charset="0"/>
        </a:defRPr>
      </a:lvl8pPr>
      <a:lvl9pPr marL="1828800" algn="l" rtl="0" eaLnBrk="1" fontAlgn="base" hangingPunct="1">
        <a:spcBef>
          <a:spcPct val="0"/>
        </a:spcBef>
        <a:spcAft>
          <a:spcPct val="0"/>
        </a:spcAft>
        <a:defRPr sz="4400">
          <a:solidFill>
            <a:schemeClr val="bg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eaLnBrk="1" latinLnBrk="0" hangingPunct="1"/>
            <a:fld id="{564CF2E0-CCC4-4E1E-9902-C3C36AB3FDA4}" type="datetimeFigureOut">
              <a:rPr lang="en-US" smtClean="0"/>
              <a:pPr algn="r" eaLnBrk="1" latinLnBrk="0" hangingPunct="1"/>
              <a:t>8/18/2020</a:t>
            </a:fld>
            <a:endParaRPr lang="en-US" sz="1400" dirty="0">
              <a:solidFill>
                <a:schemeClr val="tx2"/>
              </a:solidFill>
            </a:endParaRPr>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extLst>
      <p:ext uri="{BB962C8B-B14F-4D97-AF65-F5344CB8AC3E}">
        <p14:creationId xmlns:p14="http://schemas.microsoft.com/office/powerpoint/2010/main" val="2739337128"/>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Title 1"/>
          <p:cNvSpPr>
            <a:spLocks noGrp="1"/>
          </p:cNvSpPr>
          <p:nvPr>
            <p:ph type="title"/>
          </p:nvPr>
        </p:nvSpPr>
        <p:spPr>
          <a:xfrm>
            <a:off x="2143108" y="1428736"/>
            <a:ext cx="5334000" cy="381000"/>
          </a:xfrm>
        </p:spPr>
        <p:txBody>
          <a:bodyPr>
            <a:noAutofit/>
          </a:bodyPr>
          <a:lstStyle/>
          <a:p>
            <a:r>
              <a:rPr lang="en-US" sz="2400" b="1" dirty="0">
                <a:solidFill>
                  <a:schemeClr val="tx1">
                    <a:lumMod val="50000"/>
                  </a:schemeClr>
                </a:solidFill>
                <a:latin typeface="Times New Roman" pitchFamily="18" charset="0"/>
                <a:cs typeface="Times New Roman" pitchFamily="18" charset="0"/>
              </a:rPr>
              <a:t>   AMC ENGINEERING COLLEGE</a:t>
            </a:r>
          </a:p>
        </p:txBody>
      </p:sp>
      <p:sp>
        <p:nvSpPr>
          <p:cNvPr id="1048581" name="Content Placeholder 2"/>
          <p:cNvSpPr>
            <a:spLocks noGrp="1"/>
          </p:cNvSpPr>
          <p:nvPr>
            <p:ph idx="1"/>
          </p:nvPr>
        </p:nvSpPr>
        <p:spPr>
          <a:xfrm>
            <a:off x="228600" y="2071678"/>
            <a:ext cx="8610600" cy="1524000"/>
          </a:xfrm>
        </p:spPr>
        <p:txBody>
          <a:bodyPr>
            <a:normAutofit/>
          </a:bodyPr>
          <a:lstStyle/>
          <a:p>
            <a:pPr marL="0" indent="0">
              <a:buNone/>
            </a:pPr>
            <a:r>
              <a:rPr lang="en-US" sz="2400" dirty="0">
                <a:latin typeface="Times New Roman" pitchFamily="18" charset="0"/>
                <a:cs typeface="Times New Roman" pitchFamily="18" charset="0"/>
              </a:rPr>
              <a:t>              Department of </a:t>
            </a:r>
            <a:r>
              <a:rPr lang="en-US" dirty="0">
                <a:latin typeface="Times New Roman" pitchFamily="18" charset="0"/>
                <a:cs typeface="Times New Roman" pitchFamily="18" charset="0"/>
              </a:rPr>
              <a:t>Computer </a:t>
            </a:r>
            <a:r>
              <a:rPr lang="en-US" sz="2400" dirty="0">
                <a:latin typeface="Times New Roman" pitchFamily="18" charset="0"/>
                <a:cs typeface="Times New Roman" pitchFamily="18" charset="0"/>
              </a:rPr>
              <a:t>Science and Engineering</a:t>
            </a:r>
          </a:p>
          <a:p>
            <a:pPr marL="0" indent="0" algn="ctr">
              <a:buNone/>
            </a:pPr>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CLASSIFICATION OF UTERINE FIBROID MEDICINES REVIEWS                                    USING MACHINE LEARNING MODEL</a:t>
            </a:r>
          </a:p>
        </p:txBody>
      </p:sp>
      <p:sp>
        <p:nvSpPr>
          <p:cNvPr id="1048582" name="Rectangle 3"/>
          <p:cNvSpPr/>
          <p:nvPr/>
        </p:nvSpPr>
        <p:spPr>
          <a:xfrm>
            <a:off x="609600" y="4293096"/>
            <a:ext cx="3748086" cy="2031325"/>
          </a:xfrm>
          <a:prstGeom prst="rect">
            <a:avLst/>
          </a:prstGeom>
        </p:spPr>
        <p:txBody>
          <a:bodyPr wrap="square">
            <a:spAutoFit/>
          </a:bodyPr>
          <a:lstStyle/>
          <a:p>
            <a:r>
              <a:rPr lang="en-US" dirty="0">
                <a:latin typeface="Times New Roman" pitchFamily="18" charset="0"/>
                <a:cs typeface="Times New Roman" pitchFamily="18" charset="0"/>
              </a:rPr>
              <a:t>Presented by,</a:t>
            </a:r>
          </a:p>
          <a:p>
            <a:r>
              <a:rPr lang="en-US" dirty="0">
                <a:latin typeface="Times New Roman" pitchFamily="18" charset="0"/>
                <a:cs typeface="Times New Roman" pitchFamily="18" charset="0"/>
              </a:rPr>
              <a:t>Syed Ashfaq (1AM15CS194)</a:t>
            </a:r>
          </a:p>
          <a:p>
            <a:r>
              <a:rPr lang="en-US" dirty="0">
                <a:latin typeface="Times New Roman" pitchFamily="18" charset="0"/>
                <a:cs typeface="Times New Roman" pitchFamily="18" charset="0"/>
              </a:rPr>
              <a:t>Vijay k (1AM15CS212)</a:t>
            </a:r>
          </a:p>
          <a:p>
            <a:r>
              <a:rPr lang="en-US" dirty="0">
                <a:latin typeface="Times New Roman" pitchFamily="18" charset="0"/>
                <a:cs typeface="Times New Roman" pitchFamily="18" charset="0"/>
              </a:rPr>
              <a:t>Junaid </a:t>
            </a:r>
            <a:r>
              <a:rPr lang="en-US" dirty="0" smtClean="0">
                <a:latin typeface="Times New Roman" pitchFamily="18" charset="0"/>
                <a:cs typeface="Times New Roman" pitchFamily="18" charset="0"/>
              </a:rPr>
              <a:t>Ahmed (</a:t>
            </a:r>
            <a:r>
              <a:rPr lang="en-US" dirty="0">
                <a:latin typeface="Times New Roman" pitchFamily="18" charset="0"/>
                <a:cs typeface="Times New Roman" pitchFamily="18" charset="0"/>
              </a:rPr>
              <a:t>1AM15CS223)</a:t>
            </a:r>
          </a:p>
          <a:p>
            <a:r>
              <a:rPr lang="en-US" dirty="0">
                <a:latin typeface="Times New Roman" pitchFamily="18" charset="0"/>
                <a:cs typeface="Times New Roman" pitchFamily="18" charset="0"/>
              </a:rPr>
              <a:t>Sachin Kumar </a:t>
            </a:r>
            <a:r>
              <a:rPr lang="en-US" dirty="0" smtClean="0">
                <a:latin typeface="Times New Roman" pitchFamily="18" charset="0"/>
                <a:cs typeface="Times New Roman" pitchFamily="18" charset="0"/>
              </a:rPr>
              <a:t>S (1AM16CS405</a:t>
            </a:r>
            <a:r>
              <a:rPr lang="en-US" dirty="0">
                <a:latin typeface="Times New Roman" pitchFamily="18" charset="0"/>
                <a:cs typeface="Times New Roman" pitchFamily="18" charset="0"/>
              </a:rPr>
              <a:t>)</a:t>
            </a:r>
          </a:p>
          <a:p>
            <a:endParaRPr lang="en-US" i="1" dirty="0"/>
          </a:p>
          <a:p>
            <a:endParaRPr lang="en-US" i="1" dirty="0"/>
          </a:p>
        </p:txBody>
      </p:sp>
      <p:sp>
        <p:nvSpPr>
          <p:cNvPr id="1048583" name="Rectangle 4"/>
          <p:cNvSpPr/>
          <p:nvPr/>
        </p:nvSpPr>
        <p:spPr>
          <a:xfrm>
            <a:off x="5643570" y="4293096"/>
            <a:ext cx="3338514" cy="1366528"/>
          </a:xfrm>
          <a:prstGeom prst="rect">
            <a:avLst/>
          </a:prstGeom>
        </p:spPr>
        <p:txBody>
          <a:bodyPr wrap="square">
            <a:spAutoFit/>
          </a:bodyPr>
          <a:lstStyle/>
          <a:p>
            <a:pPr lvl="0" algn="ctr" fontAlgn="base">
              <a:spcBef>
                <a:spcPct val="20000"/>
              </a:spcBef>
              <a:spcAft>
                <a:spcPct val="0"/>
              </a:spcAft>
            </a:pPr>
            <a:r>
              <a:rPr lang="en-US" kern="0" dirty="0">
                <a:solidFill>
                  <a:srgbClr val="000000"/>
                </a:solidFill>
                <a:latin typeface="Times New Roman" pitchFamily="18" charset="0"/>
                <a:cs typeface="Times New Roman" pitchFamily="18" charset="0"/>
              </a:rPr>
              <a:t>Under the guidance of, </a:t>
            </a:r>
          </a:p>
          <a:p>
            <a:pPr lvl="0" algn="ctr" fontAlgn="base">
              <a:spcBef>
                <a:spcPct val="20000"/>
              </a:spcBef>
              <a:spcAft>
                <a:spcPct val="0"/>
              </a:spcAft>
            </a:pPr>
            <a:r>
              <a:rPr lang="en-US" b="1" dirty="0">
                <a:latin typeface="Times New Roman" pitchFamily="18" charset="0"/>
                <a:cs typeface="Times New Roman" pitchFamily="18" charset="0"/>
              </a:rPr>
              <a:t>Ms</a:t>
            </a:r>
            <a:r>
              <a:rPr lang="en-US" b="1" dirty="0" smtClean="0">
                <a:latin typeface="Times New Roman" pitchFamily="18" charset="0"/>
                <a:cs typeface="Times New Roman" pitchFamily="18" charset="0"/>
              </a:rPr>
              <a:t>. Vineeta</a:t>
            </a:r>
            <a:endParaRPr lang="en-US" b="1" dirty="0">
              <a:latin typeface="Times New Roman" pitchFamily="18" charset="0"/>
              <a:cs typeface="Times New Roman" pitchFamily="18" charset="0"/>
            </a:endParaRPr>
          </a:p>
          <a:p>
            <a:pPr lvl="0" algn="ctr" fontAlgn="base">
              <a:spcBef>
                <a:spcPct val="20000"/>
              </a:spcBef>
              <a:spcAft>
                <a:spcPct val="0"/>
              </a:spcAft>
            </a:pPr>
            <a:r>
              <a:rPr lang="en-US" b="1" dirty="0">
                <a:latin typeface="Times New Roman" pitchFamily="18" charset="0"/>
                <a:cs typeface="Times New Roman" pitchFamily="18" charset="0"/>
              </a:rPr>
              <a:t>Assistant Professor </a:t>
            </a:r>
          </a:p>
          <a:p>
            <a:pPr lvl="0" algn="ctr" fontAlgn="base">
              <a:spcBef>
                <a:spcPct val="20000"/>
              </a:spcBef>
              <a:spcAft>
                <a:spcPct val="0"/>
              </a:spcAft>
            </a:pPr>
            <a:r>
              <a:rPr lang="en-US" b="1" dirty="0">
                <a:latin typeface="Times New Roman" pitchFamily="18" charset="0"/>
                <a:cs typeface="Times New Roman" pitchFamily="18" charset="0"/>
              </a:rPr>
              <a:t>Dept of CSE</a:t>
            </a:r>
          </a:p>
        </p:txBody>
      </p:sp>
      <p:pic>
        <p:nvPicPr>
          <p:cNvPr id="2097152" name="Picture 3" descr="C:\Users\Admin\Desktop\logo.jpg"/>
          <p:cNvPicPr>
            <a:picLocks noChangeAspect="1" noChangeArrowheads="1"/>
          </p:cNvPicPr>
          <p:nvPr/>
        </p:nvPicPr>
        <p:blipFill>
          <a:blip r:embed="rId3"/>
          <a:srcRect/>
          <a:stretch>
            <a:fillRect/>
          </a:stretch>
        </p:blipFill>
        <p:spPr bwMode="auto">
          <a:xfrm>
            <a:off x="3500430" y="285728"/>
            <a:ext cx="2133600" cy="98303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BF1733E-E3B0-47F5-92A0-DDDC9F42551C}"/>
              </a:ext>
            </a:extLst>
          </p:cNvPr>
          <p:cNvSpPr>
            <a:spLocks noGrp="1"/>
          </p:cNvSpPr>
          <p:nvPr>
            <p:ph type="title" idx="4294967295"/>
          </p:nvPr>
        </p:nvSpPr>
        <p:spPr>
          <a:xfrm>
            <a:off x="1522413" y="-315913"/>
            <a:ext cx="7621587" cy="1812926"/>
          </a:xfrm>
        </p:spPr>
        <p:txBody>
          <a:bodyPr/>
          <a:lstStyle/>
          <a:p>
            <a:r>
              <a:rPr lang="en-IN" dirty="0"/>
              <a:t>SYSTEM ARCHITECTURE</a:t>
            </a:r>
          </a:p>
        </p:txBody>
      </p:sp>
      <p:sp>
        <p:nvSpPr>
          <p:cNvPr id="8" name="Thought Bubble: Cloud 7">
            <a:extLst>
              <a:ext uri="{FF2B5EF4-FFF2-40B4-BE49-F238E27FC236}">
                <a16:creationId xmlns="" xmlns:a16="http://schemas.microsoft.com/office/drawing/2014/main" id="{A3235066-A0F3-466D-9B56-50FAB7BCA9DB}"/>
              </a:ext>
            </a:extLst>
          </p:cNvPr>
          <p:cNvSpPr/>
          <p:nvPr/>
        </p:nvSpPr>
        <p:spPr>
          <a:xfrm>
            <a:off x="838200" y="954817"/>
            <a:ext cx="1636395" cy="969010"/>
          </a:xfrm>
          <a:prstGeom prst="cloud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b="1">
                <a:effectLst/>
                <a:ea typeface="Calibri" panose="020F0502020204030204" pitchFamily="34" charset="0"/>
                <a:cs typeface="Times New Roman" panose="02020603050405020304" pitchFamily="18" charset="0"/>
              </a:rPr>
              <a:t>Drugs.com</a:t>
            </a:r>
            <a:endParaRPr lang="en-IN" sz="1100">
              <a:effectLst/>
              <a:ea typeface="Calibri" panose="020F0502020204030204" pitchFamily="34" charset="0"/>
              <a:cs typeface="Times New Roman" panose="02020603050405020304" pitchFamily="18" charset="0"/>
            </a:endParaRPr>
          </a:p>
        </p:txBody>
      </p:sp>
      <p:sp>
        <p:nvSpPr>
          <p:cNvPr id="9" name="Thought Bubble: Cloud 8">
            <a:extLst>
              <a:ext uri="{FF2B5EF4-FFF2-40B4-BE49-F238E27FC236}">
                <a16:creationId xmlns="" xmlns:a16="http://schemas.microsoft.com/office/drawing/2014/main" id="{9D012F87-7E85-4406-AAF6-19213787DE61}"/>
              </a:ext>
            </a:extLst>
          </p:cNvPr>
          <p:cNvSpPr/>
          <p:nvPr/>
        </p:nvSpPr>
        <p:spPr>
          <a:xfrm>
            <a:off x="3391353" y="942376"/>
            <a:ext cx="2323647" cy="1129030"/>
          </a:xfrm>
          <a:prstGeom prst="cloud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b="1" dirty="0">
                <a:effectLst/>
                <a:ea typeface="Calibri" panose="020F0502020204030204" pitchFamily="34" charset="0"/>
                <a:cs typeface="Times New Roman" panose="02020603050405020304" pitchFamily="18" charset="0"/>
              </a:rPr>
              <a:t>Everydayhealth.com</a:t>
            </a:r>
            <a:endParaRPr lang="en-IN" sz="1100" dirty="0">
              <a:effectLst/>
              <a:ea typeface="Calibri" panose="020F0502020204030204" pitchFamily="34" charset="0"/>
              <a:cs typeface="Times New Roman" panose="02020603050405020304" pitchFamily="18" charset="0"/>
            </a:endParaRPr>
          </a:p>
        </p:txBody>
      </p:sp>
      <p:sp>
        <p:nvSpPr>
          <p:cNvPr id="10" name="Thought Bubble: Cloud 9">
            <a:extLst>
              <a:ext uri="{FF2B5EF4-FFF2-40B4-BE49-F238E27FC236}">
                <a16:creationId xmlns="" xmlns:a16="http://schemas.microsoft.com/office/drawing/2014/main" id="{4DA5EA2E-F905-4792-8ADD-52EE9CFBE743}"/>
              </a:ext>
            </a:extLst>
          </p:cNvPr>
          <p:cNvSpPr/>
          <p:nvPr/>
        </p:nvSpPr>
        <p:spPr>
          <a:xfrm>
            <a:off x="6232972" y="919849"/>
            <a:ext cx="1539240" cy="1038225"/>
          </a:xfrm>
          <a:prstGeom prst="cloud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b="1" dirty="0">
                <a:effectLst/>
                <a:ea typeface="Calibri" panose="020F0502020204030204" pitchFamily="34" charset="0"/>
                <a:cs typeface="Times New Roman" panose="02020603050405020304" pitchFamily="18" charset="0"/>
              </a:rPr>
              <a:t>Webmd.com</a:t>
            </a:r>
            <a:endParaRPr lang="en-IN" sz="1100" dirty="0">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 xmlns:a16="http://schemas.microsoft.com/office/drawing/2014/main" id="{182C140E-A131-4DE1-9788-0BAFAA170EFC}"/>
              </a:ext>
            </a:extLst>
          </p:cNvPr>
          <p:cNvSpPr/>
          <p:nvPr/>
        </p:nvSpPr>
        <p:spPr>
          <a:xfrm>
            <a:off x="531813" y="2281203"/>
            <a:ext cx="1942782" cy="45720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b="1">
                <a:effectLst/>
                <a:ea typeface="Calibri" panose="020F0502020204030204" pitchFamily="34" charset="0"/>
                <a:cs typeface="Times New Roman" panose="02020603050405020304" pitchFamily="18" charset="0"/>
              </a:rPr>
              <a:t>Review collection </a:t>
            </a:r>
            <a:endParaRPr lang="en-IN" sz="1100">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 xmlns:a16="http://schemas.microsoft.com/office/drawing/2014/main" id="{7757B41A-CE6D-45DE-9D5C-BF94B0B82288}"/>
              </a:ext>
            </a:extLst>
          </p:cNvPr>
          <p:cNvSpPr/>
          <p:nvPr/>
        </p:nvSpPr>
        <p:spPr>
          <a:xfrm>
            <a:off x="990600" y="3079627"/>
            <a:ext cx="2141855" cy="51943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b="1" dirty="0">
                <a:effectLst/>
                <a:ea typeface="Calibri" panose="020F0502020204030204" pitchFamily="34" charset="0"/>
                <a:cs typeface="Times New Roman" panose="02020603050405020304" pitchFamily="18" charset="0"/>
              </a:rPr>
              <a:t>DATASET</a:t>
            </a:r>
            <a:endParaRPr lang="en-IN" sz="1100" dirty="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 xmlns:a16="http://schemas.microsoft.com/office/drawing/2014/main" id="{46245B51-7D2C-498D-BC53-2A859BCDCC94}"/>
              </a:ext>
            </a:extLst>
          </p:cNvPr>
          <p:cNvSpPr/>
          <p:nvPr/>
        </p:nvSpPr>
        <p:spPr>
          <a:xfrm>
            <a:off x="2140264" y="3871285"/>
            <a:ext cx="2673985" cy="21818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Rectangle 14">
            <a:extLst>
              <a:ext uri="{FF2B5EF4-FFF2-40B4-BE49-F238E27FC236}">
                <a16:creationId xmlns="" xmlns:a16="http://schemas.microsoft.com/office/drawing/2014/main" id="{1ACE3149-031A-4F68-B9C3-E874A643440A}"/>
              </a:ext>
            </a:extLst>
          </p:cNvPr>
          <p:cNvSpPr/>
          <p:nvPr/>
        </p:nvSpPr>
        <p:spPr>
          <a:xfrm>
            <a:off x="2334576" y="3975571"/>
            <a:ext cx="2285365" cy="671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b="1">
                <a:solidFill>
                  <a:srgbClr val="000000"/>
                </a:solidFill>
                <a:effectLst/>
                <a:ea typeface="Calibri" panose="020F0502020204030204" pitchFamily="34" charset="0"/>
                <a:cs typeface="Times New Roman" panose="02020603050405020304" pitchFamily="18" charset="0"/>
              </a:rPr>
              <a:t>PREPROCESSING DATASET</a:t>
            </a:r>
            <a:endParaRPr lang="en-IN" sz="1100">
              <a:effectLs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 xmlns:a16="http://schemas.microsoft.com/office/drawing/2014/main" id="{3B8E85A1-4076-4006-A5A2-ED4C8DBC0218}"/>
              </a:ext>
            </a:extLst>
          </p:cNvPr>
          <p:cNvSpPr/>
          <p:nvPr/>
        </p:nvSpPr>
        <p:spPr>
          <a:xfrm>
            <a:off x="2317430" y="5170178"/>
            <a:ext cx="2319655" cy="6229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b="1">
                <a:solidFill>
                  <a:srgbClr val="000000"/>
                </a:solidFill>
                <a:effectLst/>
                <a:ea typeface="Calibri" panose="020F0502020204030204" pitchFamily="34" charset="0"/>
                <a:cs typeface="Times New Roman" panose="02020603050405020304" pitchFamily="18" charset="0"/>
              </a:rPr>
              <a:t>VALIDATING DATASET</a:t>
            </a:r>
            <a:endParaRPr lang="en-IN" sz="1100">
              <a:effectLst/>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 xmlns:a16="http://schemas.microsoft.com/office/drawing/2014/main" id="{482DD6A1-1573-4F3C-82DC-0A4D5CDCCEDC}"/>
              </a:ext>
            </a:extLst>
          </p:cNvPr>
          <p:cNvSpPr/>
          <p:nvPr/>
        </p:nvSpPr>
        <p:spPr>
          <a:xfrm>
            <a:off x="5333206" y="4962215"/>
            <a:ext cx="2639060" cy="5194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b="1">
                <a:solidFill>
                  <a:srgbClr val="000000"/>
                </a:solidFill>
                <a:effectLst/>
                <a:ea typeface="Calibri" panose="020F0502020204030204" pitchFamily="34" charset="0"/>
                <a:cs typeface="Times New Roman" panose="02020603050405020304" pitchFamily="18" charset="0"/>
              </a:rPr>
              <a:t>CLASSIFIER USED</a:t>
            </a:r>
            <a:endParaRPr lang="en-IN" sz="1100">
              <a:effectLst/>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 xmlns:a16="http://schemas.microsoft.com/office/drawing/2014/main" id="{A4FCF90E-4F5E-4996-9BF2-76659D31AFA6}"/>
              </a:ext>
            </a:extLst>
          </p:cNvPr>
          <p:cNvSpPr/>
          <p:nvPr/>
        </p:nvSpPr>
        <p:spPr>
          <a:xfrm>
            <a:off x="5333206" y="6035822"/>
            <a:ext cx="263906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400" b="1">
                <a:solidFill>
                  <a:srgbClr val="000000"/>
                </a:solidFill>
                <a:effectLst/>
                <a:ea typeface="Calibri" panose="020F0502020204030204" pitchFamily="34" charset="0"/>
                <a:cs typeface="Times New Roman" panose="02020603050405020304" pitchFamily="18" charset="0"/>
              </a:rPr>
              <a:t>Performance analysis</a:t>
            </a:r>
            <a:endParaRPr lang="en-IN" sz="1100">
              <a:effectLst/>
              <a:ea typeface="Calibri" panose="020F0502020204030204" pitchFamily="34" charset="0"/>
              <a:cs typeface="Times New Roman" panose="02020603050405020304" pitchFamily="18" charset="0"/>
            </a:endParaRPr>
          </a:p>
        </p:txBody>
      </p:sp>
      <p:cxnSp>
        <p:nvCxnSpPr>
          <p:cNvPr id="24" name="Straight Arrow Connector 23">
            <a:extLst>
              <a:ext uri="{FF2B5EF4-FFF2-40B4-BE49-F238E27FC236}">
                <a16:creationId xmlns="" xmlns:a16="http://schemas.microsoft.com/office/drawing/2014/main" id="{542D9F44-1133-4E1B-8241-9158EE2CFA9A}"/>
              </a:ext>
            </a:extLst>
          </p:cNvPr>
          <p:cNvCxnSpPr>
            <a:stCxn id="8" idx="1"/>
          </p:cNvCxnSpPr>
          <p:nvPr/>
        </p:nvCxnSpPr>
        <p:spPr>
          <a:xfrm flipH="1">
            <a:off x="1656397" y="1922795"/>
            <a:ext cx="1" cy="358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35831567-8F07-494B-8E33-461A91C284F3}"/>
              </a:ext>
            </a:extLst>
          </p:cNvPr>
          <p:cNvCxnSpPr>
            <a:endCxn id="11" idx="3"/>
          </p:cNvCxnSpPr>
          <p:nvPr/>
        </p:nvCxnSpPr>
        <p:spPr>
          <a:xfrm flipH="1">
            <a:off x="2474595" y="2071406"/>
            <a:ext cx="1716405" cy="438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EEBEF7B0-0202-4ED2-81A4-8C12F651913C}"/>
              </a:ext>
            </a:extLst>
          </p:cNvPr>
          <p:cNvCxnSpPr/>
          <p:nvPr/>
        </p:nvCxnSpPr>
        <p:spPr>
          <a:xfrm flipH="1">
            <a:off x="2483870" y="1922795"/>
            <a:ext cx="4374130" cy="767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73AAD3FD-B9AA-407E-A7FB-CBB49D60540A}"/>
              </a:ext>
            </a:extLst>
          </p:cNvPr>
          <p:cNvCxnSpPr>
            <a:stCxn id="11" idx="2"/>
          </p:cNvCxnSpPr>
          <p:nvPr/>
        </p:nvCxnSpPr>
        <p:spPr>
          <a:xfrm>
            <a:off x="1503204" y="2738404"/>
            <a:ext cx="19209" cy="338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4B36A371-00BC-45C6-BBBD-3C860A97611E}"/>
              </a:ext>
            </a:extLst>
          </p:cNvPr>
          <p:cNvCxnSpPr/>
          <p:nvPr/>
        </p:nvCxnSpPr>
        <p:spPr>
          <a:xfrm>
            <a:off x="2895600" y="3597303"/>
            <a:ext cx="0" cy="256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C700056C-93AE-400E-B4B8-FC0C0D578952}"/>
              </a:ext>
            </a:extLst>
          </p:cNvPr>
          <p:cNvCxnSpPr/>
          <p:nvPr/>
        </p:nvCxnSpPr>
        <p:spPr>
          <a:xfrm>
            <a:off x="3581400" y="4647401"/>
            <a:ext cx="0" cy="522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 xmlns:a16="http://schemas.microsoft.com/office/drawing/2014/main" id="{E133AA5F-B156-46DF-8C52-03A913457214}"/>
              </a:ext>
            </a:extLst>
          </p:cNvPr>
          <p:cNvCxnSpPr/>
          <p:nvPr/>
        </p:nvCxnSpPr>
        <p:spPr>
          <a:xfrm>
            <a:off x="4876800" y="4572000"/>
            <a:ext cx="1066800" cy="336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F65CD2C7-5D5C-4EC3-A7CE-62C4680C8F34}"/>
              </a:ext>
            </a:extLst>
          </p:cNvPr>
          <p:cNvCxnSpPr/>
          <p:nvPr/>
        </p:nvCxnSpPr>
        <p:spPr>
          <a:xfrm>
            <a:off x="6477000" y="5481645"/>
            <a:ext cx="0" cy="554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369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D120404-9908-4829-BCF4-1C2DB42F633E}"/>
              </a:ext>
            </a:extLst>
          </p:cNvPr>
          <p:cNvSpPr>
            <a:spLocks noGrp="1"/>
          </p:cNvSpPr>
          <p:nvPr>
            <p:ph type="title"/>
          </p:nvPr>
        </p:nvSpPr>
        <p:spPr>
          <a:xfrm>
            <a:off x="982133" y="188640"/>
            <a:ext cx="7704667" cy="1981200"/>
          </a:xfrm>
        </p:spPr>
        <p:txBody>
          <a:bodyPr/>
          <a:lstStyle/>
          <a:p>
            <a:r>
              <a:rPr lang="en-IN" dirty="0"/>
              <a:t>METHODOLOGY</a:t>
            </a:r>
          </a:p>
        </p:txBody>
      </p:sp>
      <p:sp>
        <p:nvSpPr>
          <p:cNvPr id="2" name="Content Placeholder 1">
            <a:extLst>
              <a:ext uri="{FF2B5EF4-FFF2-40B4-BE49-F238E27FC236}">
                <a16:creationId xmlns="" xmlns:a16="http://schemas.microsoft.com/office/drawing/2014/main" id="{7FA5C9E1-D78E-48C0-88EB-29B3110F45FF}"/>
              </a:ext>
            </a:extLst>
          </p:cNvPr>
          <p:cNvSpPr>
            <a:spLocks noGrp="1"/>
          </p:cNvSpPr>
          <p:nvPr>
            <p:ph idx="1"/>
          </p:nvPr>
        </p:nvSpPr>
        <p:spPr>
          <a:xfrm>
            <a:off x="982133" y="2204864"/>
            <a:ext cx="7704667" cy="3332816"/>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By using Web Scraping tool we will extract the reviews of users and classify the reviews based on </a:t>
            </a:r>
            <a:r>
              <a:rPr lang="en-IN" dirty="0" smtClean="0">
                <a:latin typeface="Times New Roman" panose="02020603050405020304" pitchFamily="18" charset="0"/>
                <a:cs typeface="Times New Roman" panose="02020603050405020304" pitchFamily="18" charset="0"/>
              </a:rPr>
              <a:t>positive or negative.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Applying machine learning algorithm we will get which medicine is best.</a:t>
            </a:r>
          </a:p>
        </p:txBody>
      </p:sp>
    </p:spTree>
    <p:extLst>
      <p:ext uri="{BB962C8B-B14F-4D97-AF65-F5344CB8AC3E}">
        <p14:creationId xmlns:p14="http://schemas.microsoft.com/office/powerpoint/2010/main" val="279819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52400"/>
            <a:ext cx="7704667" cy="990600"/>
          </a:xfrm>
        </p:spPr>
        <p:txBody>
          <a:bodyPr/>
          <a:lstStyle/>
          <a:p>
            <a:r>
              <a:rPr lang="en-US" dirty="0" smtClean="0"/>
              <a:t> SVM(support vector machine)</a:t>
            </a:r>
            <a:endParaRPr lang="en-US" dirty="0"/>
          </a:p>
        </p:txBody>
      </p:sp>
      <p:sp>
        <p:nvSpPr>
          <p:cNvPr id="3" name="Content Placeholder 2"/>
          <p:cNvSpPr>
            <a:spLocks noGrp="1"/>
          </p:cNvSpPr>
          <p:nvPr>
            <p:ph idx="1"/>
          </p:nvPr>
        </p:nvSpPr>
        <p:spPr>
          <a:xfrm>
            <a:off x="838200" y="1219200"/>
            <a:ext cx="7704667" cy="4552016"/>
          </a:xfrm>
        </p:spPr>
        <p:txBody>
          <a:bodyPr/>
          <a:lstStyle/>
          <a:p>
            <a:r>
              <a:rPr lang="en-US" dirty="0">
                <a:latin typeface="Times New Roman" pitchFamily="18" charset="0"/>
                <a:cs typeface="Times New Roman" pitchFamily="18" charset="0"/>
              </a:rPr>
              <a:t>A support vector machine (SVM) is machine learning algorithm that analyzes data for classification and regression analysis.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SVM </a:t>
            </a:r>
            <a:r>
              <a:rPr lang="en-US" dirty="0">
                <a:latin typeface="Times New Roman" pitchFamily="18" charset="0"/>
                <a:cs typeface="Times New Roman" pitchFamily="18" charset="0"/>
              </a:rPr>
              <a:t>is a supervised learning method that looks at data and sorts it into one of two categories</a:t>
            </a:r>
            <a:r>
              <a:rPr lang="en-US" dirty="0" smtClean="0">
                <a:latin typeface="Times New Roman" pitchFamily="18" charset="0"/>
                <a:cs typeface="Times New Roman" pitchFamily="18" charset="0"/>
              </a:rPr>
              <a:t>.</a:t>
            </a:r>
          </a:p>
          <a:p>
            <a:endParaRPr lang="en-US" dirty="0" smtClean="0"/>
          </a:p>
          <a:p>
            <a:pPr marL="0" indent="0">
              <a:buNone/>
            </a:pPr>
            <a:endParaRPr lang="en-US" dirty="0" smtClean="0"/>
          </a:p>
          <a:p>
            <a:endParaRPr lang="en-US" dirty="0"/>
          </a:p>
        </p:txBody>
      </p:sp>
      <p:pic>
        <p:nvPicPr>
          <p:cNvPr id="1027" name="Picture 3" descr="C:\Users\viji\Downloads\1_dh0lzq0QNCOyRlX1Ot4Vow.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770376"/>
            <a:ext cx="4343400" cy="287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18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52401"/>
            <a:ext cx="7704667" cy="1295400"/>
          </a:xfrm>
        </p:spPr>
        <p:txBody>
          <a:bodyPr/>
          <a:lstStyle/>
          <a:p>
            <a:r>
              <a:rPr lang="en-US" dirty="0" smtClean="0"/>
              <a:t>How It Works</a:t>
            </a:r>
            <a:endParaRPr lang="en-US" dirty="0"/>
          </a:p>
        </p:txBody>
      </p:sp>
      <p:sp>
        <p:nvSpPr>
          <p:cNvPr id="3" name="Content Placeholder 2"/>
          <p:cNvSpPr>
            <a:spLocks noGrp="1"/>
          </p:cNvSpPr>
          <p:nvPr>
            <p:ph idx="1"/>
          </p:nvPr>
        </p:nvSpPr>
        <p:spPr>
          <a:xfrm>
            <a:off x="982133" y="1143000"/>
            <a:ext cx="7704667" cy="3733800"/>
          </a:xfrm>
        </p:spPr>
        <p:txBody>
          <a:bodyPr>
            <a:normAutofit/>
          </a:bodyPr>
          <a:lstStyle/>
          <a:p>
            <a:pPr>
              <a:buFont typeface="Arial" pitchFamily="34" charset="0"/>
              <a:buChar char="•"/>
            </a:pPr>
            <a:r>
              <a:rPr lang="en-US" dirty="0">
                <a:latin typeface="Times New Roman" pitchFamily="18" charset="0"/>
                <a:cs typeface="Times New Roman" pitchFamily="18" charset="0"/>
              </a:rPr>
              <a:t>Suppose you have a dataset as shown below and you need to classify the red rectangles from the blue ellipses(let’s say positives from the negatives). So your task is to find an ideal line that separates this dataset in two classes (say red and blue</a:t>
            </a:r>
            <a:r>
              <a:rPr lang="en-US" dirty="0" smtClean="0">
                <a:latin typeface="Times New Roman" pitchFamily="18" charset="0"/>
                <a:cs typeface="Times New Roman" pitchFamily="18" charset="0"/>
              </a:rPr>
              <a:t>).</a:t>
            </a:r>
          </a:p>
          <a:p>
            <a:pPr>
              <a:buFont typeface="Arial" pitchFamily="34" charset="0"/>
              <a:buChar char="•"/>
            </a:pPr>
            <a:endParaRPr lang="en-US" dirty="0"/>
          </a:p>
          <a:p>
            <a:pPr marL="0" indent="0">
              <a:buNone/>
            </a:pPr>
            <a:endParaRPr lang="en-US" dirty="0"/>
          </a:p>
        </p:txBody>
      </p:sp>
      <p:pic>
        <p:nvPicPr>
          <p:cNvPr id="2050" name="Picture 2" descr="C:\Users\viji\Downloads\1_VDATmWG1E1ZNg7hdasOh5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81400"/>
            <a:ext cx="40386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63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300" y="222504"/>
            <a:ext cx="8229600" cy="4267200"/>
          </a:xfrm>
        </p:spPr>
        <p:txBody>
          <a:bodyPr/>
          <a:lstStyle/>
          <a:p>
            <a:r>
              <a:rPr lang="en-US" dirty="0" smtClean="0">
                <a:latin typeface="Times New Roman" pitchFamily="18" charset="0"/>
                <a:cs typeface="Times New Roman" pitchFamily="18" charset="0"/>
              </a:rPr>
              <a:t>How Does SVM Find Best Line?</a:t>
            </a:r>
          </a:p>
          <a:p>
            <a:r>
              <a:rPr lang="en-US" dirty="0" smtClean="0">
                <a:latin typeface="Times New Roman" pitchFamily="18" charset="0"/>
                <a:cs typeface="Times New Roman" pitchFamily="18" charset="0"/>
              </a:rPr>
              <a:t>According </a:t>
            </a:r>
            <a:r>
              <a:rPr lang="en-US" dirty="0">
                <a:latin typeface="Times New Roman" pitchFamily="18" charset="0"/>
                <a:cs typeface="Times New Roman" pitchFamily="18" charset="0"/>
              </a:rPr>
              <a:t>to the SVM algorithm we find the points closest to the line from both the </a:t>
            </a:r>
            <a:r>
              <a:rPr lang="en-US" dirty="0" smtClean="0">
                <a:latin typeface="Times New Roman" pitchFamily="18" charset="0"/>
                <a:cs typeface="Times New Roman" pitchFamily="18" charset="0"/>
              </a:rPr>
              <a:t>classes. These </a:t>
            </a:r>
            <a:r>
              <a:rPr lang="en-US" dirty="0">
                <a:latin typeface="Times New Roman" pitchFamily="18" charset="0"/>
                <a:cs typeface="Times New Roman" pitchFamily="18" charset="0"/>
              </a:rPr>
              <a:t>points are called support vectors. Now, we compute the distance between the line and the support vectors. This distance is called the margin. Our goal is to maximize the margin. The hyperplane for which the margin is maximum is the optimal hyperplane</a:t>
            </a:r>
            <a:r>
              <a:rPr lang="en-US" dirty="0" smtClean="0">
                <a:latin typeface="Times New Roman" pitchFamily="18" charset="0"/>
                <a:cs typeface="Times New Roman" pitchFamily="18" charset="0"/>
              </a:rPr>
              <a:t>.</a:t>
            </a:r>
          </a:p>
          <a:p>
            <a:pPr marL="0" indent="0">
              <a:buNone/>
            </a:pPr>
            <a:endParaRPr lang="en-US" dirty="0"/>
          </a:p>
        </p:txBody>
      </p:sp>
      <p:pic>
        <p:nvPicPr>
          <p:cNvPr id="1026" name="Picture 2" descr="C:\Users\viji\Desktop\0_8UYYj9DeujrUI4KJ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657600"/>
            <a:ext cx="55626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05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95399"/>
          </a:xfrm>
        </p:spPr>
        <p:txBody>
          <a:bodyPr/>
          <a:lstStyle/>
          <a:p>
            <a:r>
              <a:rPr lang="en-US" dirty="0" smtClean="0"/>
              <a:t>How SVM Calculates Result?</a:t>
            </a:r>
            <a:endParaRPr lang="en-US" dirty="0"/>
          </a:p>
        </p:txBody>
      </p:sp>
      <p:sp>
        <p:nvSpPr>
          <p:cNvPr id="3" name="Content Placeholder 2"/>
          <p:cNvSpPr>
            <a:spLocks noGrp="1"/>
          </p:cNvSpPr>
          <p:nvPr>
            <p:ph idx="1"/>
          </p:nvPr>
        </p:nvSpPr>
        <p:spPr>
          <a:xfrm>
            <a:off x="990600" y="1752600"/>
            <a:ext cx="7704667" cy="4876800"/>
          </a:xfrm>
        </p:spPr>
        <p:txBody>
          <a:bodyPr>
            <a:normAutofit/>
          </a:bodyPr>
          <a:lstStyle/>
          <a:p>
            <a:r>
              <a:rPr lang="en-US" dirty="0" smtClean="0">
                <a:latin typeface="Times New Roman" pitchFamily="18" charset="0"/>
                <a:cs typeface="Times New Roman" pitchFamily="18" charset="0"/>
              </a:rPr>
              <a:t>In the above project we have 3 medicines i.e.  Lupron,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Traxemic acid and Ulipristal.</a:t>
            </a:r>
          </a:p>
          <a:p>
            <a:r>
              <a:rPr lang="en-US" dirty="0" smtClean="0">
                <a:latin typeface="Times New Roman" pitchFamily="18" charset="0"/>
                <a:cs typeface="Times New Roman" pitchFamily="18" charset="0"/>
              </a:rPr>
              <a:t>Based on the comments given by user we have classified </a:t>
            </a:r>
          </a:p>
          <a:p>
            <a:pPr marL="0" indent="0">
              <a:buNone/>
            </a:pPr>
            <a:r>
              <a:rPr lang="en-US" dirty="0" smtClean="0">
                <a:latin typeface="Times New Roman" pitchFamily="18" charset="0"/>
                <a:cs typeface="Times New Roman" pitchFamily="18" charset="0"/>
              </a:rPr>
              <a:t>     It has positive and negative reviews or neutral.</a:t>
            </a:r>
          </a:p>
          <a:p>
            <a:pPr>
              <a:buFont typeface="Arial" pitchFamily="34" charset="0"/>
              <a:buChar char="•"/>
            </a:pPr>
            <a:r>
              <a:rPr lang="en-US" dirty="0" smtClean="0">
                <a:latin typeface="Times New Roman" pitchFamily="18" charset="0"/>
                <a:cs typeface="Times New Roman" pitchFamily="18" charset="0"/>
              </a:rPr>
              <a:t>We have extra column sentiment i.e. If we have review rating is greater than 5 then sentiment will be 1 and if less then sentiment will be 0.</a:t>
            </a:r>
          </a:p>
          <a:p>
            <a:pPr>
              <a:buFont typeface="Arial" pitchFamily="34" charset="0"/>
              <a:buChar char="•"/>
            </a:pPr>
            <a:r>
              <a:rPr lang="en-US" dirty="0" smtClean="0">
                <a:latin typeface="Times New Roman" pitchFamily="18" charset="0"/>
                <a:cs typeface="Times New Roman" pitchFamily="18" charset="0"/>
              </a:rPr>
              <a:t>Finally It finds accuracy and tell us the best drug using SVM algorithm.</a:t>
            </a:r>
          </a:p>
        </p:txBody>
      </p:sp>
    </p:spTree>
    <p:extLst>
      <p:ext uri="{BB962C8B-B14F-4D97-AF65-F5344CB8AC3E}">
        <p14:creationId xmlns:p14="http://schemas.microsoft.com/office/powerpoint/2010/main" val="4079244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Output of SVM</a:t>
            </a:r>
            <a:endParaRPr lang="en-US" dirty="0"/>
          </a:p>
        </p:txBody>
      </p:sp>
      <p:pic>
        <p:nvPicPr>
          <p:cNvPr id="3075" name="Picture 3" descr="C:\Users\viji\Desktop\New Doc 2020-03-27 08.34.26 - Page 3 (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447800"/>
            <a:ext cx="4724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06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19199"/>
          </a:xfrm>
        </p:spPr>
        <p:txBody>
          <a:bodyPr/>
          <a:lstStyle/>
          <a:p>
            <a:r>
              <a:rPr lang="en-US" dirty="0" smtClean="0"/>
              <a:t>KNN(K-Nearest Neighbors)</a:t>
            </a:r>
            <a:endParaRPr lang="en-US" dirty="0"/>
          </a:p>
        </p:txBody>
      </p:sp>
      <p:sp>
        <p:nvSpPr>
          <p:cNvPr id="3" name="Content Placeholder 2"/>
          <p:cNvSpPr>
            <a:spLocks noGrp="1"/>
          </p:cNvSpPr>
          <p:nvPr>
            <p:ph idx="1"/>
          </p:nvPr>
        </p:nvSpPr>
        <p:spPr>
          <a:xfrm>
            <a:off x="982133" y="1828800"/>
            <a:ext cx="7704667" cy="4171016"/>
          </a:xfrm>
        </p:spPr>
        <p:txBody>
          <a:bodyPr/>
          <a:lstStyle/>
          <a:p>
            <a:pPr>
              <a:buFont typeface="Arial" pitchFamily="34" charset="0"/>
              <a:buChar char="•"/>
            </a:pPr>
            <a:r>
              <a:rPr lang="en-US" dirty="0">
                <a:latin typeface="Times New Roman" pitchFamily="18" charset="0"/>
                <a:cs typeface="Times New Roman" pitchFamily="18" charset="0"/>
              </a:rPr>
              <a:t>K-Nearest Neighbour is one of the simplest Machine Learning algorithms based on Supervised Learning technique</a:t>
            </a:r>
            <a:r>
              <a:rPr lang="en-US" dirty="0" smtClean="0">
                <a:latin typeface="Times New Roman" pitchFamily="18" charset="0"/>
                <a:cs typeface="Times New Roman" pitchFamily="18" charset="0"/>
              </a:rPr>
              <a:t>.</a:t>
            </a:r>
          </a:p>
          <a:p>
            <a:pPr>
              <a:buFont typeface="Arial" pitchFamily="34" charset="0"/>
              <a:buChar char="•"/>
            </a:pPr>
            <a:r>
              <a:rPr lang="en-US" dirty="0">
                <a:latin typeface="Times New Roman" pitchFamily="18" charset="0"/>
                <a:cs typeface="Times New Roman" pitchFamily="18" charset="0"/>
              </a:rPr>
              <a:t>K-NN algorithm can be used for Regression as well as for Classification but mostly it is used for the Classification problems</a:t>
            </a:r>
            <a:r>
              <a:rPr lang="en-US" dirty="0" smtClean="0"/>
              <a:t>.</a:t>
            </a:r>
          </a:p>
        </p:txBody>
      </p:sp>
    </p:spTree>
    <p:extLst>
      <p:ext uri="{BB962C8B-B14F-4D97-AF65-F5344CB8AC3E}">
        <p14:creationId xmlns:p14="http://schemas.microsoft.com/office/powerpoint/2010/main" val="238865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61999"/>
          </a:xfrm>
        </p:spPr>
        <p:txBody>
          <a:bodyPr/>
          <a:lstStyle/>
          <a:p>
            <a:r>
              <a:rPr lang="en-US" dirty="0" smtClean="0"/>
              <a:t>Why We Need KNN?</a:t>
            </a:r>
            <a:endParaRPr lang="en-US" dirty="0"/>
          </a:p>
        </p:txBody>
      </p:sp>
      <p:sp>
        <p:nvSpPr>
          <p:cNvPr id="3" name="Content Placeholder 2"/>
          <p:cNvSpPr>
            <a:spLocks noGrp="1"/>
          </p:cNvSpPr>
          <p:nvPr>
            <p:ph idx="1"/>
          </p:nvPr>
        </p:nvSpPr>
        <p:spPr>
          <a:xfrm>
            <a:off x="982133" y="1371600"/>
            <a:ext cx="7704667" cy="548640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calculating the Euclidean distance we got the nearest neighbors, as three nearest neighbors in category A and two nearest neighbors in category </a:t>
            </a:r>
            <a:r>
              <a:rPr lang="en-US" dirty="0" smtClean="0">
                <a:latin typeface="Times New Roman" pitchFamily="18" charset="0"/>
                <a:cs typeface="Times New Roman" pitchFamily="18" charset="0"/>
              </a:rPr>
              <a:t>B.</a:t>
            </a:r>
          </a:p>
          <a:p>
            <a:r>
              <a:rPr lang="es-ES" i="1" dirty="0" err="1" smtClean="0">
                <a:latin typeface="Times New Roman" pitchFamily="18" charset="0"/>
                <a:cs typeface="Times New Roman" pitchFamily="18" charset="0"/>
              </a:rPr>
              <a:t>EuclianDistance</a:t>
            </a:r>
            <a:r>
              <a:rPr lang="es-ES" i="1" dirty="0" smtClean="0"/>
              <a:t> </a:t>
            </a:r>
            <a:r>
              <a:rPr lang="es-ES" i="1" dirty="0"/>
              <a:t>= √(</a:t>
            </a:r>
            <a:r>
              <a:rPr lang="es-ES" i="1" dirty="0" smtClean="0"/>
              <a:t>x2 – x1)² </a:t>
            </a:r>
            <a:r>
              <a:rPr lang="es-ES" i="1" dirty="0"/>
              <a:t>+ (</a:t>
            </a:r>
            <a:r>
              <a:rPr lang="es-ES" i="1" dirty="0" smtClean="0"/>
              <a:t>y2 – y1)²</a:t>
            </a:r>
            <a:endParaRPr lang="en-US"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5943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938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Obtained For KNN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2209800"/>
            <a:ext cx="7391400"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37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a:xfrm>
            <a:off x="683568" y="-243408"/>
            <a:ext cx="7704667" cy="1005408"/>
          </a:xfrm>
        </p:spPr>
        <p:txBody>
          <a:bodyPr/>
          <a:lstStyle/>
          <a:p>
            <a:r>
              <a:rPr lang="en-US" sz="4000" b="1" dirty="0">
                <a:latin typeface="Times New Roman" pitchFamily="18" charset="0"/>
                <a:cs typeface="Times New Roman" pitchFamily="18" charset="0"/>
              </a:rPr>
              <a:t>Contents</a:t>
            </a:r>
          </a:p>
        </p:txBody>
      </p:sp>
      <p:sp>
        <p:nvSpPr>
          <p:cNvPr id="1048588" name="Content Placeholder 2"/>
          <p:cNvSpPr>
            <a:spLocks noGrp="1"/>
          </p:cNvSpPr>
          <p:nvPr>
            <p:ph idx="1"/>
          </p:nvPr>
        </p:nvSpPr>
        <p:spPr>
          <a:xfrm>
            <a:off x="990600" y="1371600"/>
            <a:ext cx="7315200" cy="5653608"/>
          </a:xfrm>
        </p:spPr>
        <p:txBody>
          <a:bodyPr>
            <a:noAutofit/>
          </a:bodyPr>
          <a:lstStyle/>
          <a:p>
            <a:r>
              <a:rPr lang="en-US" sz="1800" dirty="0">
                <a:latin typeface="Times New Roman" pitchFamily="18" charset="0"/>
                <a:cs typeface="Times New Roman" pitchFamily="18" charset="0"/>
              </a:rPr>
              <a:t>Introduction</a:t>
            </a:r>
          </a:p>
          <a:p>
            <a:r>
              <a:rPr lang="en-US" sz="1800" dirty="0">
                <a:latin typeface="Times New Roman" pitchFamily="18" charset="0"/>
                <a:cs typeface="Times New Roman" pitchFamily="18" charset="0"/>
              </a:rPr>
              <a:t>Literature survey</a:t>
            </a:r>
          </a:p>
          <a:p>
            <a:r>
              <a:rPr lang="en-US" sz="1800" dirty="0">
                <a:latin typeface="Times New Roman" pitchFamily="18" charset="0"/>
                <a:cs typeface="Times New Roman" pitchFamily="18" charset="0"/>
              </a:rPr>
              <a:t>Problem definition</a:t>
            </a:r>
          </a:p>
          <a:p>
            <a:r>
              <a:rPr lang="en-US" sz="1800" dirty="0">
                <a:latin typeface="Times New Roman" pitchFamily="18" charset="0"/>
                <a:cs typeface="Times New Roman" pitchFamily="18" charset="0"/>
              </a:rPr>
              <a:t>Proposed solution</a:t>
            </a:r>
          </a:p>
          <a:p>
            <a:r>
              <a:rPr lang="en-US" sz="1800" dirty="0">
                <a:latin typeface="Times New Roman" pitchFamily="18" charset="0"/>
                <a:cs typeface="Times New Roman" pitchFamily="18" charset="0"/>
              </a:rPr>
              <a:t>Hardware Requirements</a:t>
            </a:r>
          </a:p>
          <a:p>
            <a:r>
              <a:rPr lang="en-US" sz="1800" dirty="0">
                <a:latin typeface="Times New Roman" pitchFamily="18" charset="0"/>
                <a:cs typeface="Times New Roman" pitchFamily="18" charset="0"/>
              </a:rPr>
              <a:t>Software Requirements</a:t>
            </a:r>
          </a:p>
          <a:p>
            <a:r>
              <a:rPr lang="en-US" sz="1800" dirty="0">
                <a:latin typeface="Times New Roman" pitchFamily="18" charset="0"/>
                <a:cs typeface="Times New Roman" pitchFamily="18" charset="0"/>
              </a:rPr>
              <a:t>System Architecture</a:t>
            </a:r>
          </a:p>
          <a:p>
            <a:r>
              <a:rPr lang="en-US" sz="1800" dirty="0">
                <a:latin typeface="Times New Roman" pitchFamily="18" charset="0"/>
                <a:cs typeface="Times New Roman" pitchFamily="18" charset="0"/>
              </a:rPr>
              <a:t>Methodology</a:t>
            </a:r>
          </a:p>
          <a:p>
            <a:pPr>
              <a:buFont typeface="Arial" pitchFamily="34" charset="0"/>
              <a:buChar char="•"/>
            </a:pPr>
            <a:r>
              <a:rPr lang="en-US" sz="1800" dirty="0">
                <a:latin typeface="Times New Roman" pitchFamily="18" charset="0"/>
                <a:cs typeface="Times New Roman" pitchFamily="18" charset="0"/>
              </a:rPr>
              <a:t>Definition of SVM</a:t>
            </a:r>
          </a:p>
          <a:p>
            <a:pPr>
              <a:buFont typeface="Arial" pitchFamily="34" charset="0"/>
              <a:buChar char="•"/>
            </a:pPr>
            <a:r>
              <a:rPr lang="en-US" sz="1800" dirty="0">
                <a:latin typeface="Times New Roman" pitchFamily="18" charset="0"/>
                <a:cs typeface="Times New Roman" pitchFamily="18" charset="0"/>
              </a:rPr>
              <a:t>How it Works?</a:t>
            </a:r>
          </a:p>
          <a:p>
            <a:pPr>
              <a:buFont typeface="Arial" pitchFamily="34" charset="0"/>
              <a:buChar char="•"/>
            </a:pPr>
            <a:r>
              <a:rPr lang="en-US" sz="1800" dirty="0">
                <a:latin typeface="Times New Roman" pitchFamily="18" charset="0"/>
                <a:cs typeface="Times New Roman" pitchFamily="18" charset="0"/>
              </a:rPr>
              <a:t>Information of Output</a:t>
            </a:r>
          </a:p>
          <a:p>
            <a:pPr>
              <a:buFont typeface="Arial" pitchFamily="34" charset="0"/>
              <a:buChar char="•"/>
            </a:pPr>
            <a:r>
              <a:rPr lang="en-US" sz="1800" dirty="0">
                <a:latin typeface="Times New Roman" pitchFamily="18" charset="0"/>
                <a:cs typeface="Times New Roman" pitchFamily="18" charset="0"/>
              </a:rPr>
              <a:t>Result of </a:t>
            </a:r>
            <a:r>
              <a:rPr lang="en-US" sz="1800" dirty="0" smtClean="0">
                <a:latin typeface="Times New Roman" pitchFamily="18" charset="0"/>
                <a:cs typeface="Times New Roman" pitchFamily="18" charset="0"/>
              </a:rPr>
              <a:t>SVM</a:t>
            </a: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KNN(K Nearest Neighbor)</a:t>
            </a:r>
          </a:p>
          <a:p>
            <a:r>
              <a:rPr lang="en-US" sz="1800" dirty="0" smtClean="0">
                <a:latin typeface="Times New Roman" pitchFamily="18" charset="0"/>
                <a:cs typeface="Times New Roman" pitchFamily="18" charset="0"/>
              </a:rPr>
              <a:t>Naïve Bayes</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endParaRPr lang="en-US" sz="1800" dirty="0"/>
          </a:p>
          <a:p>
            <a:endParaRPr lang="en-US" sz="1800" dirty="0"/>
          </a:p>
          <a:p>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Naïve Bayes Classifier</a:t>
            </a:r>
            <a:endParaRPr lang="en-US" dirty="0"/>
          </a:p>
        </p:txBody>
      </p:sp>
      <p:sp>
        <p:nvSpPr>
          <p:cNvPr id="3" name="Content Placeholder 2"/>
          <p:cNvSpPr>
            <a:spLocks noGrp="1"/>
          </p:cNvSpPr>
          <p:nvPr>
            <p:ph idx="1"/>
          </p:nvPr>
        </p:nvSpPr>
        <p:spPr>
          <a:xfrm>
            <a:off x="982133" y="1524000"/>
            <a:ext cx="7704667" cy="5105400"/>
          </a:xfrm>
        </p:spPr>
        <p:txBody>
          <a:bodyPr>
            <a:noAutofit/>
          </a:bodyPr>
          <a:lstStyle/>
          <a:p>
            <a:r>
              <a:rPr lang="en-US" dirty="0">
                <a:latin typeface="Times New Roman" pitchFamily="18" charset="0"/>
                <a:cs typeface="Times New Roman" pitchFamily="18" charset="0"/>
              </a:rPr>
              <a:t>Naïve Bayes algorithm is a supervised learning algorithm, which is based on </a:t>
            </a:r>
            <a:r>
              <a:rPr lang="en-US" b="1" dirty="0">
                <a:latin typeface="Times New Roman" pitchFamily="18" charset="0"/>
                <a:cs typeface="Times New Roman" pitchFamily="18" charset="0"/>
              </a:rPr>
              <a:t>Bayes theorem</a:t>
            </a:r>
            <a:r>
              <a:rPr lang="en-US" dirty="0">
                <a:latin typeface="Times New Roman" pitchFamily="18" charset="0"/>
                <a:cs typeface="Times New Roman" pitchFamily="18" charset="0"/>
              </a:rPr>
              <a:t> and used for solving classification problems</a:t>
            </a:r>
            <a:r>
              <a:rPr lang="en-US" dirty="0" smtClean="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P(A|B)=P(B|A)P(A)/</a:t>
            </a:r>
            <a:r>
              <a:rPr lang="en-US" dirty="0" smtClean="0">
                <a:latin typeface="Times New Roman" pitchFamily="18" charset="0"/>
                <a:cs typeface="Times New Roman" pitchFamily="18" charset="0"/>
              </a:rPr>
              <a:t>P(B)</a:t>
            </a:r>
          </a:p>
          <a:p>
            <a:pPr marL="0" indent="0">
              <a:buNone/>
            </a:pPr>
            <a:r>
              <a:rPr lang="en-US" b="1" dirty="0" smtClean="0">
                <a:latin typeface="Times New Roman" pitchFamily="18" charset="0"/>
                <a:cs typeface="Times New Roman" pitchFamily="18" charset="0"/>
              </a:rPr>
              <a:t>P(A|B) is Posterior probability</a:t>
            </a:r>
            <a:r>
              <a:rPr lang="en-US" dirty="0" smtClean="0">
                <a:latin typeface="Times New Roman" pitchFamily="18" charset="0"/>
                <a:cs typeface="Times New Roman" pitchFamily="18" charset="0"/>
              </a:rPr>
              <a:t>: Probability of hypothesis A on the observed event B.</a:t>
            </a:r>
          </a:p>
          <a:p>
            <a:r>
              <a:rPr lang="en-US" b="1" dirty="0">
                <a:latin typeface="Times New Roman" pitchFamily="18" charset="0"/>
                <a:cs typeface="Times New Roman" pitchFamily="18" charset="0"/>
              </a:rPr>
              <a:t>P(A) is Prior Probability</a:t>
            </a:r>
            <a:r>
              <a:rPr lang="en-US" dirty="0">
                <a:latin typeface="Times New Roman" pitchFamily="18" charset="0"/>
                <a:cs typeface="Times New Roman" pitchFamily="18" charset="0"/>
              </a:rPr>
              <a:t>: Probability of hypothesis before observing the evidence.</a:t>
            </a:r>
          </a:p>
          <a:p>
            <a:r>
              <a:rPr lang="en-US" b="1" dirty="0">
                <a:latin typeface="Times New Roman" pitchFamily="18" charset="0"/>
                <a:cs typeface="Times New Roman" pitchFamily="18" charset="0"/>
              </a:rPr>
              <a:t>P(B) is Marginal Probability</a:t>
            </a:r>
            <a:r>
              <a:rPr lang="en-US" dirty="0">
                <a:latin typeface="Times New Roman" pitchFamily="18" charset="0"/>
                <a:cs typeface="Times New Roman" pitchFamily="18" charset="0"/>
              </a:rPr>
              <a:t>: Probability of Evidence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1333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Aim Of Naïve Bayes Classifier</a:t>
            </a:r>
            <a:endParaRPr lang="en-US" dirty="0"/>
          </a:p>
        </p:txBody>
      </p:sp>
      <p:sp>
        <p:nvSpPr>
          <p:cNvPr id="3" name="Content Placeholder 2"/>
          <p:cNvSpPr>
            <a:spLocks noGrp="1"/>
          </p:cNvSpPr>
          <p:nvPr>
            <p:ph idx="1"/>
          </p:nvPr>
        </p:nvSpPr>
        <p:spPr>
          <a:xfrm>
            <a:off x="982133" y="1828800"/>
            <a:ext cx="7704667" cy="2438400"/>
          </a:xfrm>
        </p:spPr>
        <p:txBody>
          <a:bodyPr/>
          <a:lstStyle/>
          <a:p>
            <a:r>
              <a:rPr lang="en-US" dirty="0">
                <a:latin typeface="Times New Roman" pitchFamily="18" charset="0"/>
                <a:cs typeface="Times New Roman" pitchFamily="18" charset="0"/>
              </a:rPr>
              <a:t>It is mainly used in </a:t>
            </a:r>
            <a:r>
              <a:rPr lang="en-US" i="1" dirty="0">
                <a:latin typeface="Times New Roman" pitchFamily="18" charset="0"/>
                <a:cs typeface="Times New Roman" pitchFamily="18" charset="0"/>
              </a:rPr>
              <a:t>text classification</a:t>
            </a:r>
            <a:r>
              <a:rPr lang="en-US" dirty="0">
                <a:latin typeface="Times New Roman" pitchFamily="18" charset="0"/>
                <a:cs typeface="Times New Roman" pitchFamily="18" charset="0"/>
              </a:rPr>
              <a:t> that includes a high-dimensional training dataset</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597" y="3276600"/>
            <a:ext cx="412432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62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6553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385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5BAFBF-D22A-4AB9-BE06-C056DE80309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9134DDEA-53B2-462D-A5E6-0CED514DF0EF}"/>
              </a:ext>
            </a:extLst>
          </p:cNvPr>
          <p:cNvSpPr>
            <a:spLocks noGrp="1"/>
          </p:cNvSpPr>
          <p:nvPr>
            <p:ph idx="1"/>
          </p:nvPr>
        </p:nvSpPr>
        <p:spPr>
          <a:xfrm>
            <a:off x="982133" y="1988840"/>
            <a:ext cx="7704667" cy="3332816"/>
          </a:xfrm>
        </p:spPr>
        <p:txBody>
          <a:bodyPr/>
          <a:lstStyle/>
          <a:p>
            <a:pPr marL="0" indent="0">
              <a:buNone/>
            </a:pPr>
            <a:r>
              <a:rPr lang="en-IN" dirty="0">
                <a:latin typeface="Times New Roman" pitchFamily="18" charset="0"/>
                <a:cs typeface="Times New Roman" pitchFamily="18" charset="0"/>
              </a:rPr>
              <a:t>By using machine learning </a:t>
            </a:r>
            <a:r>
              <a:rPr lang="en-IN" dirty="0" smtClean="0">
                <a:latin typeface="Times New Roman" pitchFamily="18" charset="0"/>
                <a:cs typeface="Times New Roman" pitchFamily="18" charset="0"/>
              </a:rPr>
              <a:t>algorithm we </a:t>
            </a:r>
            <a:r>
              <a:rPr lang="en-IN" dirty="0">
                <a:latin typeface="Times New Roman" pitchFamily="18" charset="0"/>
                <a:cs typeface="Times New Roman" pitchFamily="18" charset="0"/>
              </a:rPr>
              <a:t>classify reviews </a:t>
            </a:r>
            <a:endParaRPr lang="en-IN" dirty="0" smtClean="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and </a:t>
            </a:r>
            <a:r>
              <a:rPr lang="en-IN" dirty="0">
                <a:latin typeface="Times New Roman" pitchFamily="18" charset="0"/>
                <a:cs typeface="Times New Roman" pitchFamily="18" charset="0"/>
              </a:rPr>
              <a:t>tell which is best medicine.</a:t>
            </a:r>
          </a:p>
        </p:txBody>
      </p:sp>
    </p:spTree>
    <p:extLst>
      <p:ext uri="{BB962C8B-B14F-4D97-AF65-F5344CB8AC3E}">
        <p14:creationId xmlns:p14="http://schemas.microsoft.com/office/powerpoint/2010/main" val="4230495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61999"/>
          </a:xfrm>
        </p:spPr>
        <p:txBody>
          <a:bodyPr/>
          <a:lstStyle/>
          <a:p>
            <a:r>
              <a:rPr lang="en-US" dirty="0" smtClean="0"/>
              <a:t>REFERENCES</a:t>
            </a:r>
            <a:endParaRPr lang="en-US" dirty="0"/>
          </a:p>
        </p:txBody>
      </p:sp>
      <p:sp>
        <p:nvSpPr>
          <p:cNvPr id="3" name="Content Placeholder 2"/>
          <p:cNvSpPr>
            <a:spLocks noGrp="1"/>
          </p:cNvSpPr>
          <p:nvPr>
            <p:ph idx="1"/>
          </p:nvPr>
        </p:nvSpPr>
        <p:spPr>
          <a:xfrm>
            <a:off x="990600" y="1371600"/>
            <a:ext cx="7704667" cy="5181600"/>
          </a:xfrm>
        </p:spPr>
        <p:txBody>
          <a:bodyPr>
            <a:normAutofit/>
          </a:bodyPr>
          <a:lstStyle/>
          <a:p>
            <a:r>
              <a:rPr lang="en-US" dirty="0">
                <a:latin typeface="Times New Roman" pitchFamily="18" charset="0"/>
                <a:cs typeface="Times New Roman" pitchFamily="18" charset="0"/>
              </a:rPr>
              <a:t>Asha S Manek, Pallavi R P, Veena H Bhat, P Deepa Shenoy, Venugopal K R, M Chandramohan, L M Patnaik, “ </a:t>
            </a:r>
            <a:r>
              <a:rPr lang="en-US" dirty="0" err="1">
                <a:latin typeface="Times New Roman" pitchFamily="18" charset="0"/>
                <a:cs typeface="Times New Roman" pitchFamily="18" charset="0"/>
              </a:rPr>
              <a:t>SentRep</a:t>
            </a:r>
            <a:r>
              <a:rPr lang="en-US" dirty="0">
                <a:latin typeface="Times New Roman" pitchFamily="18" charset="0"/>
                <a:cs typeface="Times New Roman" pitchFamily="18" charset="0"/>
              </a:rPr>
              <a:t>: Sentiment Classification of Movie Reviews using Efficient Repetitive Pre- Processing”, International Conference IEEE TENCON 2013, 22-25October 2013, Xi’an China,, ISBN No. 978-1-4799-2825-5, pp. 1-5.</a:t>
            </a:r>
          </a:p>
          <a:p>
            <a:r>
              <a:rPr lang="en-US" dirty="0">
                <a:latin typeface="Times New Roman" pitchFamily="18" charset="0"/>
                <a:cs typeface="Times New Roman" pitchFamily="18" charset="0"/>
              </a:rPr>
              <a:t> Liu, Xiao, and Hsinchun Chen. “AZDrugMiner: an information extraction system for mining patient-reported adverse drug events in online patient forums” Smart Health. Springer Berlin Heidelberg, 2013. </a:t>
            </a:r>
            <a:r>
              <a:rPr lang="en-US" dirty="0" err="1">
                <a:latin typeface="Times New Roman" pitchFamily="18" charset="0"/>
                <a:cs typeface="Times New Roman" pitchFamily="18" charset="0"/>
              </a:rPr>
              <a:t>pp</a:t>
            </a:r>
            <a:r>
              <a:rPr lang="en-US" dirty="0">
                <a:latin typeface="Times New Roman" pitchFamily="18" charset="0"/>
                <a:cs typeface="Times New Roman" pitchFamily="18" charset="0"/>
              </a:rPr>
              <a:t> 134-150.</a:t>
            </a:r>
          </a:p>
          <a:p>
            <a:r>
              <a:rPr lang="en-US" dirty="0">
                <a:latin typeface="Times New Roman" pitchFamily="18" charset="0"/>
                <a:cs typeface="Times New Roman" pitchFamily="18" charset="0"/>
              </a:rPr>
              <a:t>Han-Xiao Shi and Xiao-Jun Li :A sentiment analysis model for hotel reviews based on supervised </a:t>
            </a:r>
            <a:r>
              <a:rPr lang="en-US" dirty="0" smtClean="0">
                <a:latin typeface="Times New Roman" pitchFamily="18" charset="0"/>
                <a:cs typeface="Times New Roman" pitchFamily="18" charset="0"/>
              </a:rPr>
              <a:t>learning.</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55078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Rectangle 3"/>
          <p:cNvSpPr/>
          <p:nvPr/>
        </p:nvSpPr>
        <p:spPr>
          <a:xfrm rot="20831706">
            <a:off x="2530096" y="2717943"/>
            <a:ext cx="4227822"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solidFill>
                  <a:srgbClr val="7030A0"/>
                </a:solidFill>
                <a:effectLst>
                  <a:reflection blurRad="12700" stA="50000" endPos="50000" dist="5000" dir="5400000" sy="-100000" rotWithShape="0"/>
                </a:effectLst>
              </a:rPr>
              <a:t>THANK YOU</a:t>
            </a:r>
            <a:endParaRPr lang="en-US" sz="5400" b="1" cap="all" spc="0" dirty="0">
              <a:ln w="0"/>
              <a:solidFill>
                <a:srgbClr val="7030A0"/>
              </a:solidFill>
              <a:effectLst>
                <a:reflection blurRad="12700" stA="50000" endPos="50000" dist="5000" dir="5400000" sy="-100000" rotWithShape="0"/>
              </a:effectLst>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a:xfrm>
            <a:off x="683568" y="381000"/>
            <a:ext cx="7704667" cy="1066800"/>
          </a:xfrm>
        </p:spPr>
        <p:txBody>
          <a:bodyPr/>
          <a:lstStyle/>
          <a:p>
            <a:r>
              <a:rPr lang="en-US" sz="4000" b="1" dirty="0">
                <a:latin typeface="Times New Roman" pitchFamily="18" charset="0"/>
                <a:cs typeface="Times New Roman" pitchFamily="18" charset="0"/>
              </a:rPr>
              <a:t>INTRODUCTION</a:t>
            </a:r>
          </a:p>
        </p:txBody>
      </p:sp>
      <p:sp>
        <p:nvSpPr>
          <p:cNvPr id="1048588" name="Content Placeholder 2"/>
          <p:cNvSpPr>
            <a:spLocks noGrp="1"/>
          </p:cNvSpPr>
          <p:nvPr>
            <p:ph idx="1"/>
          </p:nvPr>
        </p:nvSpPr>
        <p:spPr>
          <a:xfrm>
            <a:off x="997125" y="1737792"/>
            <a:ext cx="7315200" cy="5120208"/>
          </a:xfrm>
        </p:spPr>
        <p:txBody>
          <a:bodyPr>
            <a:normAutofit/>
          </a:bodyPr>
          <a:lstStyle/>
          <a:p>
            <a:pPr lvl="0" algn="just">
              <a:lnSpc>
                <a:spcPct val="150000"/>
              </a:lnSpc>
              <a:spcBef>
                <a:spcPts val="600"/>
              </a:spcBef>
              <a:buClr>
                <a:srgbClr val="FF388C"/>
              </a:buClr>
              <a:buSzPct val="70000"/>
              <a:buNone/>
            </a:pPr>
            <a:r>
              <a:rPr lang="en-US" sz="2000" b="1" dirty="0">
                <a:effectLst>
                  <a:outerShdw blurRad="31750" dist="25400" dir="5400000" algn="tl" rotWithShape="0">
                    <a:srgbClr val="000000">
                      <a:alpha val="25000"/>
                    </a:srgbClr>
                  </a:outerShdw>
                </a:effectLst>
                <a:latin typeface="Times New Roman" pitchFamily="18" charset="0"/>
                <a:cs typeface="Times New Roman" pitchFamily="18" charset="0"/>
              </a:rPr>
              <a:t>AIM:</a:t>
            </a:r>
            <a:r>
              <a:rPr lang="en-US" sz="2000" dirty="0">
                <a:solidFill>
                  <a:prstClr val="black"/>
                </a:solidFill>
                <a:latin typeface="Times New Roman" pitchFamily="18" charset="0"/>
                <a:cs typeface="Times New Roman" pitchFamily="18" charset="0"/>
              </a:rPr>
              <a:t>  </a:t>
            </a:r>
            <a:r>
              <a:rPr lang="en-US" b="1" dirty="0"/>
              <a:t> </a:t>
            </a:r>
            <a:endParaRPr lang="en-IN" dirty="0"/>
          </a:p>
          <a:p>
            <a:pPr lvl="1">
              <a:buFont typeface="Wingdings" panose="05000000000000000000" pitchFamily="2" charset="2"/>
              <a:buChar char="Ø"/>
            </a:pPr>
            <a:r>
              <a:rPr lang="en-US" dirty="0" smtClean="0"/>
              <a:t> </a:t>
            </a:r>
            <a:r>
              <a:rPr lang="en-US" sz="2400" dirty="0" smtClean="0">
                <a:latin typeface="Times New Roman" pitchFamily="18" charset="0"/>
                <a:cs typeface="Times New Roman" pitchFamily="18" charset="0"/>
              </a:rPr>
              <a:t>Predicting best drug based on reviews given by user using SVM algorithm. </a:t>
            </a:r>
            <a:endParaRPr lang="en-US" sz="2400" dirty="0">
              <a:solidFill>
                <a:prstClr val="black"/>
              </a:solidFill>
              <a:latin typeface="Times New Roman" pitchFamily="18" charset="0"/>
              <a:cs typeface="Times New Roman" pitchFamily="18" charset="0"/>
            </a:endParaRPr>
          </a:p>
          <a:p>
            <a:pPr marL="0" indent="0">
              <a:buNone/>
            </a:pPr>
            <a:endParaRPr lang="en-US" sz="2000" dirty="0"/>
          </a:p>
          <a:p>
            <a:endParaRPr lang="en-US" sz="2000" dirty="0"/>
          </a:p>
          <a:p>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2"/>
          <p:cNvSpPr>
            <a:spLocks noGrp="1"/>
          </p:cNvSpPr>
          <p:nvPr>
            <p:ph idx="4294967295"/>
          </p:nvPr>
        </p:nvSpPr>
        <p:spPr>
          <a:xfrm>
            <a:off x="900113" y="0"/>
            <a:ext cx="8243887" cy="6172200"/>
          </a:xfrm>
        </p:spPr>
        <p:txBody>
          <a:bodyPr>
            <a:normAutofit fontScale="92500" lnSpcReduction="10000"/>
          </a:bodyPr>
          <a:lstStyle/>
          <a:p>
            <a:pPr lvl="0" algn="just">
              <a:lnSpc>
                <a:spcPct val="150000"/>
              </a:lnSpc>
              <a:spcBef>
                <a:spcPts val="600"/>
              </a:spcBef>
              <a:buClr>
                <a:srgbClr val="FF388C"/>
              </a:buClr>
              <a:buSzPct val="70000"/>
              <a:buNone/>
            </a:pPr>
            <a:r>
              <a:rPr lang="en-US" sz="1600" dirty="0">
                <a:latin typeface="Bookman Old Style" pitchFamily="18" charset="0"/>
                <a:cs typeface="AngsanaUPC" pitchFamily="18" charset="-34"/>
              </a:rPr>
              <a:t> </a:t>
            </a:r>
          </a:p>
          <a:p>
            <a:pPr lvl="0" algn="just">
              <a:lnSpc>
                <a:spcPct val="150000"/>
              </a:lnSpc>
              <a:spcBef>
                <a:spcPts val="600"/>
              </a:spcBef>
              <a:buClr>
                <a:srgbClr val="FF388C"/>
              </a:buClr>
              <a:buSzPct val="70000"/>
              <a:buNone/>
            </a:pPr>
            <a:r>
              <a:rPr lang="en-US" sz="4400" b="1" dirty="0">
                <a:effectLst>
                  <a:outerShdw blurRad="31750" dist="25400" dir="5400000" algn="tl" rotWithShape="0">
                    <a:srgbClr val="000000">
                      <a:alpha val="25000"/>
                    </a:srgbClr>
                  </a:outerShdw>
                </a:effectLst>
                <a:latin typeface="Bookman Old Style" pitchFamily="18" charset="0"/>
                <a:cs typeface="AngsanaUPC" pitchFamily="18" charset="-34"/>
              </a:rPr>
              <a:t>ABSTRACT:</a:t>
            </a:r>
          </a:p>
          <a:p>
            <a:r>
              <a:rPr lang="en-US" sz="2600" dirty="0">
                <a:latin typeface="Times New Roman" pitchFamily="18" charset="0"/>
                <a:cs typeface="Times New Roman" pitchFamily="18" charset="0"/>
              </a:rPr>
              <a:t>Uterine fibroids are noncancerous growths of the uterus that often appear during childbearing years. Also called leiomyomas (lie-o-my-O-</a:t>
            </a:r>
            <a:r>
              <a:rPr lang="en-US" sz="2600" dirty="0" err="1">
                <a:latin typeface="Times New Roman" pitchFamily="18" charset="0"/>
                <a:cs typeface="Times New Roman" pitchFamily="18" charset="0"/>
              </a:rPr>
              <a:t>muhs</a:t>
            </a:r>
            <a:r>
              <a:rPr lang="en-US" sz="2600" dirty="0">
                <a:latin typeface="Times New Roman" pitchFamily="18" charset="0"/>
                <a:cs typeface="Times New Roman" pitchFamily="18" charset="0"/>
              </a:rPr>
              <a:t>) or myomas, uterine fibroids aren't associated with an increased risk of uterine cancer and almost never develop into cancer.</a:t>
            </a:r>
            <a:endParaRPr lang="en-IN"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The Medicines </a:t>
            </a:r>
            <a:r>
              <a:rPr lang="en-US" sz="2600" dirty="0" smtClean="0">
                <a:latin typeface="Times New Roman" pitchFamily="18" charset="0"/>
                <a:cs typeface="Times New Roman" pitchFamily="18" charset="0"/>
              </a:rPr>
              <a:t>required to cure Uterine Fibroid Cancer are Leuprolide, Lupron, Ulipristal</a:t>
            </a:r>
            <a:r>
              <a:rPr lang="en-US" sz="2600" dirty="0">
                <a:latin typeface="Times New Roman" pitchFamily="18" charset="0"/>
                <a:cs typeface="Times New Roman" pitchFamily="18" charset="0"/>
              </a:rPr>
              <a:t>.</a:t>
            </a:r>
            <a:endParaRPr lang="en-IN"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Prevention</a:t>
            </a:r>
            <a:r>
              <a:rPr lang="en-IN" sz="2600" dirty="0">
                <a:latin typeface="Times New Roman" pitchFamily="18" charset="0"/>
                <a:cs typeface="Times New Roman" pitchFamily="18" charset="0"/>
              </a:rPr>
              <a:t> </a:t>
            </a:r>
            <a:r>
              <a:rPr lang="en-IN" sz="2600" dirty="0" smtClean="0">
                <a:latin typeface="Times New Roman" pitchFamily="18" charset="0"/>
                <a:cs typeface="Times New Roman" pitchFamily="18" charset="0"/>
              </a:rPr>
              <a:t>technique </a:t>
            </a:r>
            <a:r>
              <a:rPr lang="en-US" sz="2600" dirty="0" smtClean="0">
                <a:latin typeface="Times New Roman" pitchFamily="18" charset="0"/>
                <a:cs typeface="Times New Roman" pitchFamily="18" charset="0"/>
              </a:rPr>
              <a:t>Healthy </a:t>
            </a:r>
            <a:r>
              <a:rPr lang="en-US" sz="2600" dirty="0">
                <a:latin typeface="Times New Roman" pitchFamily="18" charset="0"/>
                <a:cs typeface="Times New Roman" pitchFamily="18" charset="0"/>
              </a:rPr>
              <a:t>lifestyle choices, such as maintaining a normal weight and eating fruits and vegetables, you may be able to decrease your fibroid risk.</a:t>
            </a:r>
            <a:endParaRPr lang="en-IN"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Also, some research suggests that using hormonal contraceptives may be associated with a lower risk of fibroids.</a:t>
            </a:r>
            <a:endParaRPr lang="en-IN" sz="2600" dirty="0">
              <a:latin typeface="Times New Roman" pitchFamily="18" charset="0"/>
              <a:cs typeface="Times New Roman" pitchFamily="18" charset="0"/>
            </a:endParaRPr>
          </a:p>
          <a:p>
            <a:pPr algn="just">
              <a:buNone/>
            </a:pPr>
            <a:endParaRPr lang="en-US" sz="1600" dirty="0">
              <a:latin typeface="Bookman Old Style" pitchFamily="18" charset="0"/>
              <a:cs typeface="AngsanaUPC" pitchFamily="18" charset="-34"/>
            </a:endParaRPr>
          </a:p>
          <a:p>
            <a:pPr algn="just">
              <a:buFont typeface="Wingdings" pitchFamily="2" charset="2"/>
              <a:buChar char="Ø"/>
            </a:pPr>
            <a:endParaRPr lang="en-US" sz="2200" dirty="0">
              <a:latin typeface="Bookman Old Style" pitchFamily="18" charset="0"/>
              <a:cs typeface="AngsanaUPC" pitchFamily="18" charset="-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518864" y="260648"/>
            <a:ext cx="8229600" cy="1143000"/>
          </a:xfrm>
        </p:spPr>
        <p:txBody>
          <a:bodyPr/>
          <a:lstStyle/>
          <a:p>
            <a:r>
              <a:rPr lang="en-US" sz="4000" b="1" dirty="0">
                <a:latin typeface="Times New Roman" pitchFamily="18" charset="0"/>
                <a:cs typeface="Times New Roman" pitchFamily="18" charset="0"/>
              </a:rPr>
              <a:t>LITERATURE SURVEY TABLE</a:t>
            </a:r>
          </a:p>
        </p:txBody>
      </p:sp>
      <p:graphicFrame>
        <p:nvGraphicFramePr>
          <p:cNvPr id="4194304" name="Content Placeholder 5"/>
          <p:cNvGraphicFramePr>
            <a:graphicFrameLocks noGrp="1"/>
          </p:cNvGraphicFramePr>
          <p:nvPr>
            <p:ph idx="1"/>
            <p:extLst>
              <p:ext uri="{D42A27DB-BD31-4B8C-83A1-F6EECF244321}">
                <p14:modId xmlns:p14="http://schemas.microsoft.com/office/powerpoint/2010/main" val="1358560678"/>
              </p:ext>
            </p:extLst>
          </p:nvPr>
        </p:nvGraphicFramePr>
        <p:xfrm>
          <a:off x="590872" y="1268760"/>
          <a:ext cx="8445623" cy="5112569"/>
        </p:xfrm>
        <a:graphic>
          <a:graphicData uri="http://schemas.openxmlformats.org/drawingml/2006/table">
            <a:tbl>
              <a:tblPr firstRow="1" bandRow="1">
                <a:tableStyleId>{5C22544A-7EE6-4342-B048-85BDC9FD1C3A}</a:tableStyleId>
              </a:tblPr>
              <a:tblGrid>
                <a:gridCol w="737228">
                  <a:extLst>
                    <a:ext uri="{9D8B030D-6E8A-4147-A177-3AD203B41FA5}">
                      <a16:colId xmlns="" xmlns:a16="http://schemas.microsoft.com/office/drawing/2014/main" val="20000"/>
                    </a:ext>
                  </a:extLst>
                </a:gridCol>
                <a:gridCol w="1244802">
                  <a:extLst>
                    <a:ext uri="{9D8B030D-6E8A-4147-A177-3AD203B41FA5}">
                      <a16:colId xmlns="" xmlns:a16="http://schemas.microsoft.com/office/drawing/2014/main" val="20001"/>
                    </a:ext>
                  </a:extLst>
                </a:gridCol>
                <a:gridCol w="1040941">
                  <a:extLst>
                    <a:ext uri="{9D8B030D-6E8A-4147-A177-3AD203B41FA5}">
                      <a16:colId xmlns="" xmlns:a16="http://schemas.microsoft.com/office/drawing/2014/main" val="20002"/>
                    </a:ext>
                  </a:extLst>
                </a:gridCol>
                <a:gridCol w="782379">
                  <a:extLst>
                    <a:ext uri="{9D8B030D-6E8A-4147-A177-3AD203B41FA5}">
                      <a16:colId xmlns="" xmlns:a16="http://schemas.microsoft.com/office/drawing/2014/main" val="20003"/>
                    </a:ext>
                  </a:extLst>
                </a:gridCol>
                <a:gridCol w="1485425">
                  <a:extLst>
                    <a:ext uri="{9D8B030D-6E8A-4147-A177-3AD203B41FA5}">
                      <a16:colId xmlns="" xmlns:a16="http://schemas.microsoft.com/office/drawing/2014/main" val="20004"/>
                    </a:ext>
                  </a:extLst>
                </a:gridCol>
                <a:gridCol w="1769793">
                  <a:extLst>
                    <a:ext uri="{9D8B030D-6E8A-4147-A177-3AD203B41FA5}">
                      <a16:colId xmlns="" xmlns:a16="http://schemas.microsoft.com/office/drawing/2014/main" val="20005"/>
                    </a:ext>
                  </a:extLst>
                </a:gridCol>
                <a:gridCol w="1385055">
                  <a:extLst>
                    <a:ext uri="{9D8B030D-6E8A-4147-A177-3AD203B41FA5}">
                      <a16:colId xmlns="" xmlns:a16="http://schemas.microsoft.com/office/drawing/2014/main" val="20006"/>
                    </a:ext>
                  </a:extLst>
                </a:gridCol>
              </a:tblGrid>
              <a:tr h="966717">
                <a:tc>
                  <a:txBody>
                    <a:bodyPr/>
                    <a:lstStyle/>
                    <a:p>
                      <a:pPr algn="just"/>
                      <a:r>
                        <a:rPr lang="en-US" sz="1400" dirty="0">
                          <a:latin typeface="Times New Roman" pitchFamily="18" charset="0"/>
                          <a:cs typeface="Times New Roman" pitchFamily="18" charset="0"/>
                        </a:rPr>
                        <a:t>SL</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NO</a:t>
                      </a:r>
                    </a:p>
                  </a:txBody>
                  <a:tcPr/>
                </a:tc>
                <a:tc>
                  <a:txBody>
                    <a:bodyPr/>
                    <a:lstStyle/>
                    <a:p>
                      <a:pPr algn="just"/>
                      <a:r>
                        <a:rPr lang="en-US" sz="1400" dirty="0">
                          <a:latin typeface="Times New Roman" pitchFamily="18" charset="0"/>
                          <a:cs typeface="Times New Roman" pitchFamily="18" charset="0"/>
                        </a:rPr>
                        <a:t>TITLE</a:t>
                      </a:r>
                    </a:p>
                  </a:txBody>
                  <a:tcPr/>
                </a:tc>
                <a:tc>
                  <a:txBody>
                    <a:bodyPr/>
                    <a:lstStyle/>
                    <a:p>
                      <a:pPr algn="just"/>
                      <a:r>
                        <a:rPr lang="en-US" sz="1400" dirty="0">
                          <a:latin typeface="Times New Roman" pitchFamily="18" charset="0"/>
                          <a:cs typeface="Times New Roman" pitchFamily="18" charset="0"/>
                        </a:rPr>
                        <a:t>AUTHOR</a:t>
                      </a:r>
                    </a:p>
                  </a:txBody>
                  <a:tcPr/>
                </a:tc>
                <a:tc>
                  <a:txBody>
                    <a:bodyPr/>
                    <a:lstStyle/>
                    <a:p>
                      <a:pPr algn="just"/>
                      <a:r>
                        <a:rPr lang="en-US" sz="1400" dirty="0">
                          <a:latin typeface="Times New Roman" pitchFamily="18" charset="0"/>
                          <a:cs typeface="Times New Roman" pitchFamily="18" charset="0"/>
                        </a:rPr>
                        <a:t>YEAR</a:t>
                      </a:r>
                    </a:p>
                  </a:txBody>
                  <a:tcPr/>
                </a:tc>
                <a:tc>
                  <a:txBody>
                    <a:bodyPr/>
                    <a:lstStyle/>
                    <a:p>
                      <a:pPr algn="just"/>
                      <a:r>
                        <a:rPr lang="en-US" sz="1400" dirty="0">
                          <a:latin typeface="Times New Roman" pitchFamily="18" charset="0"/>
                          <a:cs typeface="Times New Roman" pitchFamily="18" charset="0"/>
                        </a:rPr>
                        <a:t>ADVANTAGE</a:t>
                      </a:r>
                    </a:p>
                  </a:txBody>
                  <a:tcPr/>
                </a:tc>
                <a:tc>
                  <a:txBody>
                    <a:bodyPr/>
                    <a:lstStyle/>
                    <a:p>
                      <a:pPr algn="just"/>
                      <a:r>
                        <a:rPr lang="en-US" sz="1400" dirty="0">
                          <a:latin typeface="Times New Roman" pitchFamily="18" charset="0"/>
                          <a:cs typeface="Times New Roman" pitchFamily="18" charset="0"/>
                        </a:rPr>
                        <a:t>DISADVANTAGE</a:t>
                      </a:r>
                    </a:p>
                  </a:txBody>
                  <a:tcPr/>
                </a:tc>
                <a:tc>
                  <a:txBody>
                    <a:bodyPr/>
                    <a:lstStyle/>
                    <a:p>
                      <a:pPr algn="just"/>
                      <a:r>
                        <a:rPr lang="en-US" sz="1400" dirty="0">
                          <a:latin typeface="Times New Roman" pitchFamily="18" charset="0"/>
                          <a:cs typeface="Times New Roman" pitchFamily="18" charset="0"/>
                        </a:rPr>
                        <a:t>METHODOLOGY</a:t>
                      </a:r>
                    </a:p>
                    <a:p>
                      <a:pPr algn="just"/>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1812591">
                <a:tc>
                  <a:txBody>
                    <a:bodyPr/>
                    <a:lstStyle/>
                    <a:p>
                      <a:pPr algn="just"/>
                      <a:r>
                        <a:rPr lang="en-US" sz="1400" dirty="0">
                          <a:latin typeface="Times New Roman" pitchFamily="18" charset="0"/>
                          <a:cs typeface="Times New Roman" pitchFamily="18" charset="0"/>
                        </a:rPr>
                        <a:t>1.</a:t>
                      </a:r>
                    </a:p>
                  </a:txBody>
                  <a:tcPr/>
                </a:tc>
                <a:tc>
                  <a:txBody>
                    <a:bodyPr/>
                    <a:lstStyle/>
                    <a:p>
                      <a:r>
                        <a:rPr lang="en-US" sz="1400" b="1" kern="1200" dirty="0">
                          <a:solidFill>
                            <a:schemeClr val="dk1"/>
                          </a:solidFill>
                          <a:effectLst/>
                          <a:latin typeface="+mn-lt"/>
                          <a:ea typeface="+mn-ea"/>
                          <a:cs typeface="+mn-cs"/>
                        </a:rPr>
                        <a:t>Classification of drugs reviews using W-LRSVM Model</a:t>
                      </a:r>
                      <a:endParaRPr lang="en-IN" sz="1400" kern="1200" dirty="0">
                        <a:solidFill>
                          <a:schemeClr val="dk1"/>
                        </a:solidFill>
                        <a:effectLst/>
                        <a:latin typeface="+mn-lt"/>
                        <a:ea typeface="+mn-ea"/>
                        <a:cs typeface="+mn-cs"/>
                      </a:endParaRPr>
                    </a:p>
                  </a:txBody>
                  <a:tcPr/>
                </a:tc>
                <a:tc>
                  <a:txBody>
                    <a:bodyPr/>
                    <a:lstStyle/>
                    <a:p>
                      <a:pPr algn="just"/>
                      <a:r>
                        <a:rPr lang="en-US" sz="1400" dirty="0">
                          <a:latin typeface="Times New Roman" pitchFamily="18" charset="0"/>
                          <a:cs typeface="Times New Roman" pitchFamily="18" charset="0"/>
                        </a:rPr>
                        <a:t>Venugopal KR</a:t>
                      </a:r>
                    </a:p>
                  </a:txBody>
                  <a:tcPr/>
                </a:tc>
                <a:tc>
                  <a:txBody>
                    <a:bodyPr/>
                    <a:lstStyle/>
                    <a:p>
                      <a:pPr algn="just"/>
                      <a:r>
                        <a:rPr lang="en-US" sz="1400" dirty="0">
                          <a:latin typeface="Times New Roman" pitchFamily="18" charset="0"/>
                          <a:cs typeface="Times New Roman" pitchFamily="18" charset="0"/>
                        </a:rPr>
                        <a:t>2015</a:t>
                      </a:r>
                    </a:p>
                  </a:txBody>
                  <a:tcPr/>
                </a:tc>
                <a:tc>
                  <a:txBody>
                    <a:bodyPr/>
                    <a:lstStyle/>
                    <a:p>
                      <a:pPr algn="just"/>
                      <a:r>
                        <a:rPr lang="en-US" sz="1400" dirty="0">
                          <a:latin typeface="Times New Roman" pitchFamily="18" charset="0"/>
                          <a:cs typeface="Times New Roman" pitchFamily="18" charset="0"/>
                        </a:rPr>
                        <a:t> Accuracy 97.25 for</a:t>
                      </a:r>
                    </a:p>
                    <a:p>
                      <a:pPr algn="just"/>
                      <a:r>
                        <a:rPr lang="en-US" sz="1400" dirty="0">
                          <a:latin typeface="Times New Roman" pitchFamily="18" charset="0"/>
                          <a:cs typeface="Times New Roman" pitchFamily="18" charset="0"/>
                        </a:rPr>
                        <a:t>1700 positive and 1700 negative reviews </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2700 positive and 2700 negative reviews accuracy is decreases</a:t>
                      </a:r>
                    </a:p>
                    <a:p>
                      <a:pPr algn="just"/>
                      <a:endParaRPr lang="en-US" sz="1400" dirty="0">
                        <a:latin typeface="Times New Roman" pitchFamily="18" charset="0"/>
                        <a:cs typeface="Times New Roman" pitchFamily="18" charset="0"/>
                      </a:endParaRPr>
                    </a:p>
                  </a:txBody>
                  <a:tcPr/>
                </a:tc>
                <a:tc>
                  <a:txBody>
                    <a:bodyPr/>
                    <a:lstStyle/>
                    <a:p>
                      <a:pPr algn="just"/>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2333261">
                <a:tc>
                  <a:txBody>
                    <a:bodyPr/>
                    <a:lstStyle/>
                    <a:p>
                      <a:pPr algn="just"/>
                      <a:r>
                        <a:rPr lang="en-US" sz="1400" dirty="0">
                          <a:latin typeface="Times New Roman" pitchFamily="18" charset="0"/>
                          <a:cs typeface="Times New Roman" pitchFamily="18" charset="0"/>
                        </a:rPr>
                        <a:t>2.</a:t>
                      </a:r>
                    </a:p>
                  </a:txBody>
                  <a:tcPr/>
                </a:tc>
                <a:tc>
                  <a:txBody>
                    <a:bodyPr/>
                    <a:lstStyle/>
                    <a:p>
                      <a:r>
                        <a:rPr lang="en-US" sz="1800" b="1" kern="1200" dirty="0">
                          <a:solidFill>
                            <a:schemeClr val="dk1"/>
                          </a:solidFill>
                          <a:effectLst/>
                          <a:latin typeface="+mn-lt"/>
                          <a:ea typeface="+mn-ea"/>
                          <a:cs typeface="+mn-cs"/>
                        </a:rPr>
                        <a:t> </a:t>
                      </a:r>
                      <a:r>
                        <a:rPr lang="en-US" sz="1400" b="1" kern="1200" dirty="0" smtClean="0">
                          <a:solidFill>
                            <a:schemeClr val="dk1"/>
                          </a:solidFill>
                          <a:effectLst/>
                          <a:latin typeface="+mn-lt"/>
                          <a:ea typeface="+mn-ea"/>
                          <a:cs typeface="+mn-cs"/>
                        </a:rPr>
                        <a:t>Sentiment</a:t>
                      </a:r>
                      <a:r>
                        <a:rPr lang="en-US" sz="1400" b="1" kern="1200" baseline="0" dirty="0" smtClean="0">
                          <a:solidFill>
                            <a:schemeClr val="dk1"/>
                          </a:solidFill>
                          <a:effectLst/>
                          <a:latin typeface="+mn-lt"/>
                          <a:ea typeface="+mn-ea"/>
                          <a:cs typeface="+mn-cs"/>
                        </a:rPr>
                        <a:t> classification for Chinese reviews:</a:t>
                      </a:r>
                    </a:p>
                    <a:p>
                      <a:r>
                        <a:rPr lang="en-US" sz="1400" b="1" kern="1200" baseline="0" dirty="0" smtClean="0">
                          <a:solidFill>
                            <a:schemeClr val="dk1"/>
                          </a:solidFill>
                          <a:effectLst/>
                          <a:latin typeface="+mn-lt"/>
                          <a:ea typeface="+mn-ea"/>
                          <a:cs typeface="+mn-cs"/>
                        </a:rPr>
                        <a:t>A comparison between SVM and semantic approaches</a:t>
                      </a:r>
                      <a:endParaRPr lang="en-IN" sz="1400" kern="1200" dirty="0">
                        <a:solidFill>
                          <a:schemeClr val="dk1"/>
                        </a:solidFill>
                        <a:effectLst/>
                        <a:latin typeface="+mn-lt"/>
                        <a:ea typeface="+mn-ea"/>
                        <a:cs typeface="+mn-cs"/>
                      </a:endParaRPr>
                    </a:p>
                  </a:txBody>
                  <a:tcPr/>
                </a:tc>
                <a:tc>
                  <a:txBody>
                    <a:bodyPr/>
                    <a:lstStyle/>
                    <a:p>
                      <a:pPr algn="just"/>
                      <a:r>
                        <a:rPr lang="en-US" sz="1400" dirty="0" smtClean="0">
                          <a:latin typeface="Times New Roman" pitchFamily="18" charset="0"/>
                          <a:cs typeface="Times New Roman" pitchFamily="18" charset="0"/>
                        </a:rPr>
                        <a:t>Qiang</a:t>
                      </a:r>
                      <a:r>
                        <a:rPr lang="en-US" sz="1400" baseline="0" dirty="0" smtClean="0">
                          <a:latin typeface="Times New Roman" pitchFamily="18" charset="0"/>
                          <a:cs typeface="Times New Roman" pitchFamily="18" charset="0"/>
                        </a:rPr>
                        <a:t> YE,</a:t>
                      </a:r>
                      <a:endParaRPr lang="en-US" sz="1400" dirty="0">
                        <a:latin typeface="Times New Roman" pitchFamily="18" charset="0"/>
                        <a:cs typeface="Times New Roman" pitchFamily="18" charset="0"/>
                      </a:endParaRPr>
                    </a:p>
                  </a:txBody>
                  <a:tcPr/>
                </a:tc>
                <a:tc>
                  <a:txBody>
                    <a:bodyPr/>
                    <a:lstStyle/>
                    <a:p>
                      <a:pPr algn="just"/>
                      <a:r>
                        <a:rPr lang="en-US" sz="1400" dirty="0" smtClean="0">
                          <a:latin typeface="Times New Roman" pitchFamily="18" charset="0"/>
                          <a:cs typeface="Times New Roman" pitchFamily="18" charset="0"/>
                        </a:rPr>
                        <a:t>2014</a:t>
                      </a:r>
                      <a:endParaRPr lang="en-US" sz="1400" dirty="0">
                        <a:latin typeface="Times New Roman" pitchFamily="18" charset="0"/>
                        <a:cs typeface="Times New Roman" pitchFamily="18" charset="0"/>
                      </a:endParaRPr>
                    </a:p>
                  </a:txBody>
                  <a:tcPr/>
                </a:tc>
                <a:tc>
                  <a:txBody>
                    <a:bodyPr/>
                    <a:lstStyle/>
                    <a:p>
                      <a:pPr algn="just"/>
                      <a:r>
                        <a:rPr lang="en-US" sz="1400" dirty="0" smtClean="0">
                          <a:latin typeface="Times New Roman" pitchFamily="18" charset="0"/>
                          <a:cs typeface="Times New Roman" pitchFamily="18" charset="0"/>
                        </a:rPr>
                        <a:t>Accuracy 78.87</a:t>
                      </a:r>
                    </a:p>
                  </a:txBody>
                  <a:tcPr/>
                </a:tc>
                <a:tc>
                  <a:txBody>
                    <a:bodyPr/>
                    <a:lstStyle/>
                    <a:p>
                      <a:pPr algn="just"/>
                      <a:r>
                        <a:rPr lang="en-US" sz="1400" dirty="0" smtClean="0">
                          <a:latin typeface="Times New Roman" pitchFamily="18" charset="0"/>
                          <a:cs typeface="Times New Roman" pitchFamily="18" charset="0"/>
                        </a:rPr>
                        <a:t>Totally 142 reviews </a:t>
                      </a:r>
                    </a:p>
                    <a:p>
                      <a:pPr algn="just"/>
                      <a:r>
                        <a:rPr lang="en-US" sz="1400" dirty="0" smtClean="0">
                          <a:latin typeface="Times New Roman" pitchFamily="18" charset="0"/>
                          <a:cs typeface="Times New Roman" pitchFamily="18" charset="0"/>
                        </a:rPr>
                        <a:t>71 positive and 71 negative.</a:t>
                      </a:r>
                      <a:endParaRPr lang="en-US" sz="1400" dirty="0">
                        <a:latin typeface="Times New Roman" pitchFamily="18" charset="0"/>
                        <a:cs typeface="Times New Roman" pitchFamily="18" charset="0"/>
                      </a:endParaRPr>
                    </a:p>
                  </a:txBody>
                  <a:tcPr/>
                </a:tc>
                <a:tc>
                  <a:txBody>
                    <a:bodyPr/>
                    <a:lstStyle/>
                    <a:p>
                      <a:pPr algn="just"/>
                      <a:endParaRPr lang="en-US" sz="1400"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755765" y="7640"/>
            <a:ext cx="7704667" cy="1981200"/>
          </a:xfrm>
        </p:spPr>
        <p:txBody>
          <a:bodyPr/>
          <a:lstStyle/>
          <a:p>
            <a:r>
              <a:rPr lang="en-US" sz="4000" dirty="0">
                <a:latin typeface="Times New Roman" pitchFamily="18" charset="0"/>
                <a:cs typeface="Times New Roman" pitchFamily="18" charset="0"/>
              </a:rPr>
              <a:t>PROBLEM  DEFINITION</a:t>
            </a:r>
          </a:p>
        </p:txBody>
      </p:sp>
      <p:sp>
        <p:nvSpPr>
          <p:cNvPr id="1048601" name="Content Placeholder 2"/>
          <p:cNvSpPr>
            <a:spLocks noGrp="1"/>
          </p:cNvSpPr>
          <p:nvPr>
            <p:ph idx="1"/>
          </p:nvPr>
        </p:nvSpPr>
        <p:spPr>
          <a:xfrm>
            <a:off x="734888" y="1495325"/>
            <a:ext cx="8229600" cy="4525963"/>
          </a:xfrm>
        </p:spPr>
        <p:txBody>
          <a:bodyPr>
            <a:normAutofit/>
          </a:bodyPr>
          <a:lstStyle/>
          <a:p>
            <a:pPr algn="just">
              <a:buNone/>
            </a:pPr>
            <a:r>
              <a:rPr lang="en-IN" dirty="0">
                <a:solidFill>
                  <a:prstClr val="black"/>
                </a:solidFill>
                <a:latin typeface="Times New Roman" pitchFamily="18" charset="0"/>
                <a:cs typeface="Times New Roman" pitchFamily="18" charset="0"/>
              </a:rPr>
              <a:t>Classifying user reviews of the uterine fibroid </a:t>
            </a:r>
            <a:r>
              <a:rPr lang="en-IN" dirty="0" smtClean="0">
                <a:solidFill>
                  <a:prstClr val="black"/>
                </a:solidFill>
                <a:latin typeface="Times New Roman" pitchFamily="18" charset="0"/>
                <a:cs typeface="Times New Roman" pitchFamily="18" charset="0"/>
              </a:rPr>
              <a:t>medicines into set of  positive or negative based on ratings given by user.</a:t>
            </a:r>
            <a:endParaRPr lang="en-IN" dirty="0">
              <a:solidFill>
                <a:prstClr val="black"/>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PROPOSED SOLUTION</a:t>
            </a:r>
            <a:endParaRPr lang="en-US" dirty="0"/>
          </a:p>
        </p:txBody>
      </p:sp>
      <p:sp>
        <p:nvSpPr>
          <p:cNvPr id="3" name="Content Placeholder 2"/>
          <p:cNvSpPr>
            <a:spLocks noGrp="1"/>
          </p:cNvSpPr>
          <p:nvPr>
            <p:ph idx="1"/>
          </p:nvPr>
        </p:nvSpPr>
        <p:spPr>
          <a:xfrm>
            <a:off x="990600" y="1447800"/>
            <a:ext cx="7704667" cy="5029200"/>
          </a:xfrm>
        </p:spPr>
        <p:txBody>
          <a:bodyPr>
            <a:normAutofit fontScale="40000" lnSpcReduction="20000"/>
          </a:bodyPr>
          <a:lstStyle/>
          <a:p>
            <a:pPr algn="just">
              <a:buFont typeface="Wingdings" pitchFamily="2" charset="2"/>
              <a:buChar char="§"/>
            </a:pPr>
            <a:r>
              <a:rPr lang="en-US" sz="6000" dirty="0">
                <a:latin typeface="Times New Roman" pitchFamily="18" charset="0"/>
                <a:cs typeface="Times New Roman" pitchFamily="18" charset="0"/>
              </a:rPr>
              <a:t>We have proposed a model to in which the drug reviews are crawled from the web and classified drug reviews as </a:t>
            </a:r>
            <a:r>
              <a:rPr lang="en-US" sz="6000" dirty="0" smtClean="0">
                <a:latin typeface="Times New Roman" pitchFamily="18" charset="0"/>
                <a:cs typeface="Times New Roman" pitchFamily="18" charset="0"/>
              </a:rPr>
              <a:t>positive or negative.</a:t>
            </a:r>
            <a:endParaRPr lang="en-US" sz="6000" dirty="0">
              <a:latin typeface="Times New Roman" pitchFamily="18" charset="0"/>
              <a:cs typeface="Times New Roman" pitchFamily="18" charset="0"/>
            </a:endParaRPr>
          </a:p>
          <a:p>
            <a:pPr algn="just">
              <a:buFont typeface="Wingdings" pitchFamily="2" charset="2"/>
              <a:buChar char="§"/>
            </a:pPr>
            <a:endParaRPr lang="en-US" sz="6000" dirty="0">
              <a:latin typeface="Times New Roman" pitchFamily="18" charset="0"/>
              <a:cs typeface="Times New Roman" pitchFamily="18" charset="0"/>
            </a:endParaRPr>
          </a:p>
          <a:p>
            <a:pPr algn="just">
              <a:buFont typeface="Wingdings" pitchFamily="2" charset="2"/>
              <a:buChar char="§"/>
            </a:pPr>
            <a:r>
              <a:rPr lang="en-US" sz="6000" dirty="0">
                <a:latin typeface="Times New Roman" pitchFamily="18" charset="0"/>
                <a:cs typeface="Times New Roman" pitchFamily="18" charset="0"/>
              </a:rPr>
              <a:t>We are using a dataset of drug reviews using machine learning.</a:t>
            </a:r>
          </a:p>
          <a:p>
            <a:pPr algn="just">
              <a:buFont typeface="Wingdings" pitchFamily="2" charset="2"/>
              <a:buChar char="§"/>
            </a:pPr>
            <a:endParaRPr lang="en-US" sz="6000" dirty="0">
              <a:latin typeface="Times New Roman" pitchFamily="18" charset="0"/>
              <a:cs typeface="Times New Roman" pitchFamily="18" charset="0"/>
            </a:endParaRPr>
          </a:p>
          <a:p>
            <a:pPr algn="just">
              <a:buFont typeface="Wingdings" pitchFamily="2" charset="2"/>
              <a:buChar char="§"/>
            </a:pPr>
            <a:r>
              <a:rPr lang="en-US" sz="6000" dirty="0">
                <a:latin typeface="Times New Roman" pitchFamily="18" charset="0"/>
                <a:cs typeface="Times New Roman" pitchFamily="18" charset="0"/>
              </a:rPr>
              <a:t>We are using SVM, KNN and Naïve Bayes algorithms.</a:t>
            </a:r>
          </a:p>
          <a:p>
            <a:pPr algn="just">
              <a:buFont typeface="Wingdings" pitchFamily="2" charset="2"/>
              <a:buChar char="§"/>
            </a:pPr>
            <a:endParaRPr lang="en-US" sz="6000" dirty="0">
              <a:latin typeface="Times New Roman" pitchFamily="18" charset="0"/>
              <a:cs typeface="Times New Roman" pitchFamily="18" charset="0"/>
            </a:endParaRPr>
          </a:p>
          <a:p>
            <a:pPr algn="just">
              <a:buFont typeface="Wingdings" pitchFamily="2" charset="2"/>
              <a:buChar char="§"/>
            </a:pPr>
            <a:r>
              <a:rPr lang="en-US" sz="6000" dirty="0">
                <a:latin typeface="Times New Roman" pitchFamily="18" charset="0"/>
                <a:cs typeface="Times New Roman" pitchFamily="18" charset="0"/>
              </a:rPr>
              <a:t>A user interface is designed which helps patients and medical professionals in analyzing the results for a particular drug. </a:t>
            </a:r>
          </a:p>
          <a:p>
            <a:pPr marL="0" indent="0">
              <a:buNone/>
            </a:pPr>
            <a:endParaRPr lang="en-US" dirty="0"/>
          </a:p>
        </p:txBody>
      </p:sp>
    </p:spTree>
    <p:extLst>
      <p:ext uri="{BB962C8B-B14F-4D97-AF65-F5344CB8AC3E}">
        <p14:creationId xmlns:p14="http://schemas.microsoft.com/office/powerpoint/2010/main" val="328993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86680" y="201204"/>
            <a:ext cx="8305800" cy="1571612"/>
          </a:xfrm>
        </p:spPr>
        <p:txBody>
          <a:bodyPr>
            <a:normAutofit fontScale="90000"/>
          </a:bodyPr>
          <a:lstStyle/>
          <a:p>
            <a:pPr algn="l"/>
            <a:r>
              <a:rPr lang="en-US" sz="2700" b="1" dirty="0"/>
              <a:t/>
            </a:r>
            <a:br>
              <a:rPr lang="en-US" sz="2700" b="1" dirty="0"/>
            </a:br>
            <a:r>
              <a:rPr lang="en-US" sz="2700" b="1" dirty="0"/>
              <a:t>         </a:t>
            </a:r>
            <a:br>
              <a:rPr lang="en-US" sz="2700" b="1" dirty="0"/>
            </a:br>
            <a:r>
              <a:rPr lang="en-US" sz="2700" b="1" dirty="0"/>
              <a:t>     </a:t>
            </a:r>
            <a:r>
              <a:rPr lang="en-US" sz="4400" dirty="0">
                <a:solidFill>
                  <a:schemeClr val="tx1"/>
                </a:solidFill>
                <a:latin typeface="Times New Roman" pitchFamily="18" charset="0"/>
                <a:cs typeface="Times New Roman" pitchFamily="18" charset="0"/>
              </a:rPr>
              <a:t>HARDWARE  REQUIREMENTS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1048609" name="Content Placeholder 2"/>
          <p:cNvSpPr>
            <a:spLocks noGrp="1"/>
          </p:cNvSpPr>
          <p:nvPr>
            <p:ph idx="1"/>
          </p:nvPr>
        </p:nvSpPr>
        <p:spPr>
          <a:xfrm>
            <a:off x="685801" y="1676400"/>
            <a:ext cx="8305800" cy="4800600"/>
          </a:xfrm>
        </p:spPr>
        <p:txBody>
          <a:bodyPr>
            <a:normAutofit fontScale="98125"/>
          </a:bodyPr>
          <a:lstStyle/>
          <a:p>
            <a:pPr marL="0" indent="0">
              <a:buNone/>
            </a:pPr>
            <a:r>
              <a:rPr lang="en-US" b="1" dirty="0">
                <a:solidFill>
                  <a:schemeClr val="tx2"/>
                </a:solidFill>
              </a:rPr>
              <a:t> </a:t>
            </a:r>
            <a:endParaRPr lang="en-US" dirty="0">
              <a:solidFill>
                <a:schemeClr val="tx2"/>
              </a:solidFill>
            </a:endParaRPr>
          </a:p>
          <a:p>
            <a:pPr>
              <a:buNone/>
            </a:pPr>
            <a:r>
              <a:rPr lang="en-US" sz="2600" dirty="0">
                <a:latin typeface="Times New Roman" pitchFamily="18" charset="0"/>
                <a:ea typeface="Microsoft Himalaya" pitchFamily="2" charset="0"/>
                <a:cs typeface="Times New Roman" pitchFamily="18" charset="0"/>
              </a:rPr>
              <a:t>Processor	     :    </a:t>
            </a:r>
            <a:r>
              <a:rPr lang="en-US" sz="2200" dirty="0">
                <a:latin typeface="Times New Roman" pitchFamily="18" charset="0"/>
                <a:ea typeface="Microsoft Himalaya" pitchFamily="2" charset="0"/>
                <a:cs typeface="Times New Roman" pitchFamily="18" charset="0"/>
              </a:rPr>
              <a:t>Intel i7</a:t>
            </a:r>
            <a:r>
              <a:rPr lang="en-US" sz="2600" dirty="0">
                <a:latin typeface="Times New Roman" pitchFamily="18" charset="0"/>
                <a:ea typeface="Microsoft Himalaya" pitchFamily="2" charset="0"/>
                <a:cs typeface="Times New Roman" pitchFamily="18" charset="0"/>
              </a:rPr>
              <a:t>	</a:t>
            </a:r>
          </a:p>
          <a:p>
            <a:pPr>
              <a:buNone/>
            </a:pPr>
            <a:r>
              <a:rPr lang="en-US" sz="2600" dirty="0">
                <a:latin typeface="Times New Roman" pitchFamily="18" charset="0"/>
                <a:ea typeface="Microsoft Himalaya" pitchFamily="2" charset="0"/>
                <a:cs typeface="Times New Roman" pitchFamily="18" charset="0"/>
              </a:rPr>
              <a:t>Hard Disk     :    </a:t>
            </a:r>
            <a:r>
              <a:rPr lang="en-US" sz="2200" dirty="0">
                <a:latin typeface="Times New Roman" pitchFamily="18" charset="0"/>
                <a:ea typeface="Microsoft Himalaya" pitchFamily="2" charset="0"/>
                <a:cs typeface="Times New Roman" pitchFamily="18" charset="0"/>
              </a:rPr>
              <a:t>50 </a:t>
            </a:r>
            <a:r>
              <a:rPr lang="en-US" sz="2200" dirty="0" err="1">
                <a:latin typeface="Times New Roman" pitchFamily="18" charset="0"/>
                <a:ea typeface="Microsoft Himalaya" pitchFamily="2" charset="0"/>
                <a:cs typeface="Times New Roman" pitchFamily="18" charset="0"/>
              </a:rPr>
              <a:t>Gb</a:t>
            </a:r>
            <a:r>
              <a:rPr lang="en-US" sz="2200" dirty="0">
                <a:latin typeface="Times New Roman" pitchFamily="18" charset="0"/>
                <a:ea typeface="Microsoft Himalaya" pitchFamily="2" charset="0"/>
                <a:cs typeface="Times New Roman" pitchFamily="18" charset="0"/>
              </a:rPr>
              <a:t> Free</a:t>
            </a:r>
          </a:p>
          <a:p>
            <a:pPr>
              <a:buNone/>
            </a:pPr>
            <a:r>
              <a:rPr lang="en-US" sz="2600" dirty="0">
                <a:latin typeface="Times New Roman" pitchFamily="18" charset="0"/>
                <a:ea typeface="Microsoft Himalaya" pitchFamily="2" charset="0"/>
                <a:cs typeface="Times New Roman" pitchFamily="18" charset="0"/>
              </a:rPr>
              <a:t>Ram 		     :    </a:t>
            </a:r>
            <a:r>
              <a:rPr lang="en-US" sz="2200" dirty="0">
                <a:latin typeface="Times New Roman" pitchFamily="18" charset="0"/>
                <a:ea typeface="Microsoft Himalaya" pitchFamily="2" charset="0"/>
                <a:cs typeface="Times New Roman" pitchFamily="18" charset="0"/>
              </a:rPr>
              <a:t>16 </a:t>
            </a:r>
            <a:r>
              <a:rPr lang="en-US" sz="2200" dirty="0" err="1">
                <a:latin typeface="Times New Roman" pitchFamily="18" charset="0"/>
                <a:ea typeface="Microsoft Himalaya" pitchFamily="2" charset="0"/>
                <a:cs typeface="Times New Roman" pitchFamily="18" charset="0"/>
              </a:rPr>
              <a:t>Gb</a:t>
            </a:r>
            <a:r>
              <a:rPr lang="en-US" sz="2200" dirty="0">
                <a:latin typeface="Times New Roman" pitchFamily="18" charset="0"/>
                <a:ea typeface="Microsoft Himalaya" pitchFamily="2" charset="0"/>
                <a:cs typeface="Times New Roman" pitchFamily="18" charset="0"/>
              </a:rPr>
              <a:t> Minimum (32 Preferred)</a:t>
            </a:r>
          </a:p>
          <a:p>
            <a:pPr>
              <a:buNone/>
            </a:pPr>
            <a:r>
              <a:rPr lang="en-US" sz="2600" dirty="0">
                <a:latin typeface="Times New Roman" pitchFamily="18" charset="0"/>
                <a:ea typeface="Microsoft Himalaya" pitchFamily="2" charset="0"/>
                <a:cs typeface="Times New Roman" pitchFamily="18" charset="0"/>
              </a:rPr>
              <a:t>GPU              :    </a:t>
            </a:r>
            <a:r>
              <a:rPr lang="en-IN" sz="2200" dirty="0">
                <a:latin typeface="Times New Roman" panose="02020603050405020304" pitchFamily="18" charset="0"/>
                <a:cs typeface="Times New Roman" panose="02020603050405020304" pitchFamily="18" charset="0"/>
              </a:rPr>
              <a:t>Any GPU that is compatible with OpenGL 3.2.</a:t>
            </a:r>
            <a:endParaRPr lang="en-US" sz="2200" dirty="0">
              <a:latin typeface="Times New Roman" pitchFamily="18" charset="0"/>
              <a:ea typeface="Microsoft Himalaya" pitchFamily="2" charset="0"/>
              <a:cs typeface="Times New Roman" pitchFamily="18" charset="0"/>
            </a:endParaRPr>
          </a:p>
          <a:p>
            <a:pPr>
              <a:buNone/>
            </a:pPr>
            <a:r>
              <a:rPr lang="en-US" sz="2000" dirty="0">
                <a:latin typeface="Times New Roman" pitchFamily="18" charset="0"/>
                <a:ea typeface="Microsoft Himalaya" pitchFamily="2" charset="0"/>
                <a:cs typeface="Times New Roman" pitchFamily="18" charset="0"/>
              </a:rPr>
              <a:t>                                 (NVIDIA GTX 1060 Preferred)</a:t>
            </a:r>
          </a:p>
          <a:p>
            <a:pPr lvl="0">
              <a:buNone/>
            </a:pPr>
            <a:r>
              <a:rPr lang="en-US" dirty="0">
                <a:latin typeface="Times New Roman" pitchFamily="18" charset="0"/>
                <a:ea typeface="Microsoft Himalaya" pitchFamily="2" charset="0"/>
                <a:cs typeface="Times New Roman" pitchFamily="18" charset="0"/>
              </a:rPr>
              <a:t>Any desktop / Laptop system with above configuration or higher level</a:t>
            </a:r>
          </a:p>
          <a:p>
            <a:pPr>
              <a:buNone/>
            </a:pPr>
            <a:r>
              <a:rPr lang="en-US" sz="2600" dirty="0">
                <a:solidFill>
                  <a:schemeClr val="tx2"/>
                </a:solidFill>
                <a:latin typeface="Times New Roman" pitchFamily="18" charset="0"/>
                <a:ea typeface="Microsoft Himalaya" pitchFamily="2" charset="0"/>
                <a:cs typeface="Times New Roman" pitchFamily="18" charset="0"/>
              </a:rPr>
              <a:t> </a:t>
            </a:r>
          </a:p>
          <a:p>
            <a:endParaRPr lang="en-US" sz="31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642910" y="428604"/>
            <a:ext cx="8358246" cy="5786478"/>
          </a:xfrm>
        </p:spPr>
        <p:txBody>
          <a:bodyPr>
            <a:normAutofit fontScale="97500"/>
          </a:bodyPr>
          <a:lstStyle/>
          <a:p>
            <a:pPr>
              <a:buNone/>
            </a:pPr>
            <a:r>
              <a:rPr lang="en-US" sz="4800" dirty="0">
                <a:latin typeface="Times New Roman" pitchFamily="18" charset="0"/>
                <a:ea typeface="Microsoft Himalaya" pitchFamily="2" charset="0"/>
                <a:cs typeface="Times New Roman" pitchFamily="18" charset="0"/>
              </a:rPr>
              <a:t>SOFTWARE  REQUIREMENTS</a:t>
            </a:r>
          </a:p>
          <a:p>
            <a:pPr>
              <a:buNone/>
            </a:pPr>
            <a:r>
              <a:rPr lang="en-US" dirty="0">
                <a:solidFill>
                  <a:schemeClr val="tx2"/>
                </a:solidFill>
                <a:ea typeface="Microsoft Himalaya" pitchFamily="2" charset="0"/>
                <a:cs typeface="Microsoft Himalaya" pitchFamily="2" charset="0"/>
              </a:rPr>
              <a:t> </a:t>
            </a:r>
            <a:endParaRPr lang="en-US" dirty="0">
              <a:latin typeface="Times New Roman" pitchFamily="18" charset="0"/>
              <a:ea typeface="Microsoft Himalaya" pitchFamily="2" charset="0"/>
              <a:cs typeface="Times New Roman" pitchFamily="18" charset="0"/>
            </a:endParaRPr>
          </a:p>
          <a:p>
            <a:r>
              <a:rPr lang="en-US" sz="2500" dirty="0">
                <a:latin typeface="Times New Roman" pitchFamily="18" charset="0"/>
                <a:ea typeface="Microsoft Himalaya" pitchFamily="2" charset="0"/>
                <a:cs typeface="Times New Roman" pitchFamily="18" charset="0"/>
              </a:rPr>
              <a:t>Operating system -Windows 7,8,10</a:t>
            </a:r>
          </a:p>
          <a:p>
            <a:r>
              <a:rPr lang="en-US" sz="2500" dirty="0">
                <a:latin typeface="Times New Roman" pitchFamily="18" charset="0"/>
                <a:ea typeface="Microsoft Himalaya" pitchFamily="2" charset="0"/>
                <a:cs typeface="Times New Roman" pitchFamily="18" charset="0"/>
              </a:rPr>
              <a:t>Python 3.7 and Pre installed Libraries</a:t>
            </a:r>
          </a:p>
          <a:p>
            <a:pPr>
              <a:buNone/>
            </a:pPr>
            <a:endParaRPr lang="en-US" dirty="0">
              <a:solidFill>
                <a:schemeClr val="tx2"/>
              </a:solidFill>
              <a:latin typeface="Microsoft Himalaya" pitchFamily="2" charset="0"/>
              <a:ea typeface="Microsoft Himalaya" pitchFamily="2" charset="0"/>
              <a:cs typeface="Microsoft Himalaya" pitchFamily="2" charset="0"/>
            </a:endParaRPr>
          </a:p>
          <a:p>
            <a:endParaRPr lang="en-US" dirty="0"/>
          </a:p>
        </p:txBody>
      </p:sp>
    </p:spTree>
  </p:cSld>
  <p:clrMapOvr>
    <a:masterClrMapping/>
  </p:clrMapOvr>
</p:sld>
</file>

<file path=ppt/theme/_rels/theme7.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Theme1">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owerpoint-template-24">
  <a:themeElements>
    <a:clrScheme name="1_powerpoint-template-24 7">
      <a:dk1>
        <a:srgbClr val="4D4D4D"/>
      </a:dk1>
      <a:lt1>
        <a:srgbClr val="FFFFFF"/>
      </a:lt1>
      <a:dk2>
        <a:srgbClr val="4D4D4D"/>
      </a:dk2>
      <a:lt2>
        <a:srgbClr val="2971C3"/>
      </a:lt2>
      <a:accent1>
        <a:srgbClr val="3589D1"/>
      </a:accent1>
      <a:accent2>
        <a:srgbClr val="5CACDD"/>
      </a:accent2>
      <a:accent3>
        <a:srgbClr val="FFFFFF"/>
      </a:accent3>
      <a:accent4>
        <a:srgbClr val="404040"/>
      </a:accent4>
      <a:accent5>
        <a:srgbClr val="AEC4E5"/>
      </a:accent5>
      <a:accent6>
        <a:srgbClr val="539BC8"/>
      </a:accent6>
      <a:hlink>
        <a:srgbClr val="6FBAE2"/>
      </a:hlink>
      <a:folHlink>
        <a:srgbClr val="DDDDDD"/>
      </a:folHlink>
    </a:clrScheme>
    <a:fontScheme name="1_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gradFill rotWithShape="0">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1_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1_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1_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1_powerpoint-template-24 5">
        <a:dk1>
          <a:srgbClr val="4D4D4D"/>
        </a:dk1>
        <a:lt1>
          <a:srgbClr val="FFFFFF"/>
        </a:lt1>
        <a:dk2>
          <a:srgbClr val="4D4D4D"/>
        </a:dk2>
        <a:lt2>
          <a:srgbClr val="2F75AF"/>
        </a:lt2>
        <a:accent1>
          <a:srgbClr val="3E88C2"/>
        </a:accent1>
        <a:accent2>
          <a:srgbClr val="80C6ED"/>
        </a:accent2>
        <a:accent3>
          <a:srgbClr val="FFFFFF"/>
        </a:accent3>
        <a:accent4>
          <a:srgbClr val="404040"/>
        </a:accent4>
        <a:accent5>
          <a:srgbClr val="AFC3DD"/>
        </a:accent5>
        <a:accent6>
          <a:srgbClr val="73B3D7"/>
        </a:accent6>
        <a:hlink>
          <a:srgbClr val="8AC0E8"/>
        </a:hlink>
        <a:folHlink>
          <a:srgbClr val="DDDDDD"/>
        </a:folHlink>
      </a:clrScheme>
      <a:clrMap bg1="lt1" tx1="dk1" bg2="lt2" tx2="dk2" accent1="accent1" accent2="accent2" accent3="accent3" accent4="accent4" accent5="accent5" accent6="accent6" hlink="hlink" folHlink="folHlink"/>
    </a:extraClrScheme>
    <a:extraClrScheme>
      <a:clrScheme name="1_powerpoint-template-24 6">
        <a:dk1>
          <a:srgbClr val="4D4D4D"/>
        </a:dk1>
        <a:lt1>
          <a:srgbClr val="FFFFFF"/>
        </a:lt1>
        <a:dk2>
          <a:srgbClr val="4D4D4D"/>
        </a:dk2>
        <a:lt2>
          <a:srgbClr val="2F75AF"/>
        </a:lt2>
        <a:accent1>
          <a:srgbClr val="C31F26"/>
        </a:accent1>
        <a:accent2>
          <a:srgbClr val="80C6ED"/>
        </a:accent2>
        <a:accent3>
          <a:srgbClr val="FFFFFF"/>
        </a:accent3>
        <a:accent4>
          <a:srgbClr val="404040"/>
        </a:accent4>
        <a:accent5>
          <a:srgbClr val="DEABAC"/>
        </a:accent5>
        <a:accent6>
          <a:srgbClr val="73B3D7"/>
        </a:accent6>
        <a:hlink>
          <a:srgbClr val="8AC0E8"/>
        </a:hlink>
        <a:folHlink>
          <a:srgbClr val="DDDDDD"/>
        </a:folHlink>
      </a:clrScheme>
      <a:clrMap bg1="lt1" tx1="dk1" bg2="lt2" tx2="dk2" accent1="accent1" accent2="accent2" accent3="accent3" accent4="accent4" accent5="accent5" accent6="accent6" hlink="hlink" folHlink="folHlink"/>
    </a:extraClrScheme>
    <a:extraClrScheme>
      <a:clrScheme name="1_powerpoint-template-24 7">
        <a:dk1>
          <a:srgbClr val="4D4D4D"/>
        </a:dk1>
        <a:lt1>
          <a:srgbClr val="FFFFFF"/>
        </a:lt1>
        <a:dk2>
          <a:srgbClr val="4D4D4D"/>
        </a:dk2>
        <a:lt2>
          <a:srgbClr val="2971C3"/>
        </a:lt2>
        <a:accent1>
          <a:srgbClr val="3589D1"/>
        </a:accent1>
        <a:accent2>
          <a:srgbClr val="5CACDD"/>
        </a:accent2>
        <a:accent3>
          <a:srgbClr val="FFFFFF"/>
        </a:accent3>
        <a:accent4>
          <a:srgbClr val="404040"/>
        </a:accent4>
        <a:accent5>
          <a:srgbClr val="AEC4E5"/>
        </a:accent5>
        <a:accent6>
          <a:srgbClr val="539BC8"/>
        </a:accent6>
        <a:hlink>
          <a:srgbClr val="6FBAE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owerpoint-template-24">
  <a:themeElements>
    <a:clrScheme name="powerpoint-template-24 7">
      <a:dk1>
        <a:srgbClr val="4D4D4D"/>
      </a:dk1>
      <a:lt1>
        <a:srgbClr val="FFFFFF"/>
      </a:lt1>
      <a:dk2>
        <a:srgbClr val="4D4D4D"/>
      </a:dk2>
      <a:lt2>
        <a:srgbClr val="2971C3"/>
      </a:lt2>
      <a:accent1>
        <a:srgbClr val="3589D1"/>
      </a:accent1>
      <a:accent2>
        <a:srgbClr val="5CACDD"/>
      </a:accent2>
      <a:accent3>
        <a:srgbClr val="FFFFFF"/>
      </a:accent3>
      <a:accent4>
        <a:srgbClr val="404040"/>
      </a:accent4>
      <a:accent5>
        <a:srgbClr val="AEC4E5"/>
      </a:accent5>
      <a:accent6>
        <a:srgbClr val="539BC8"/>
      </a:accent6>
      <a:hlink>
        <a:srgbClr val="6FBAE2"/>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gradFill rotWithShape="0">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2F75AF"/>
        </a:lt2>
        <a:accent1>
          <a:srgbClr val="3E88C2"/>
        </a:accent1>
        <a:accent2>
          <a:srgbClr val="80C6ED"/>
        </a:accent2>
        <a:accent3>
          <a:srgbClr val="FFFFFF"/>
        </a:accent3>
        <a:accent4>
          <a:srgbClr val="404040"/>
        </a:accent4>
        <a:accent5>
          <a:srgbClr val="AFC3DD"/>
        </a:accent5>
        <a:accent6>
          <a:srgbClr val="73B3D7"/>
        </a:accent6>
        <a:hlink>
          <a:srgbClr val="8AC0E8"/>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2F75AF"/>
        </a:lt2>
        <a:accent1>
          <a:srgbClr val="C31F26"/>
        </a:accent1>
        <a:accent2>
          <a:srgbClr val="80C6ED"/>
        </a:accent2>
        <a:accent3>
          <a:srgbClr val="FFFFFF"/>
        </a:accent3>
        <a:accent4>
          <a:srgbClr val="404040"/>
        </a:accent4>
        <a:accent5>
          <a:srgbClr val="DEABAC"/>
        </a:accent5>
        <a:accent6>
          <a:srgbClr val="73B3D7"/>
        </a:accent6>
        <a:hlink>
          <a:srgbClr val="8AC0E8"/>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2971C3"/>
        </a:lt2>
        <a:accent1>
          <a:srgbClr val="3589D1"/>
        </a:accent1>
        <a:accent2>
          <a:srgbClr val="5CACDD"/>
        </a:accent2>
        <a:accent3>
          <a:srgbClr val="FFFFFF"/>
        </a:accent3>
        <a:accent4>
          <a:srgbClr val="404040"/>
        </a:accent4>
        <a:accent5>
          <a:srgbClr val="AEC4E5"/>
        </a:accent5>
        <a:accent6>
          <a:srgbClr val="539BC8"/>
        </a:accent6>
        <a:hlink>
          <a:srgbClr val="6FBAE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gradFill rotWithShape="0">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powerpoint-template-24">
  <a:themeElements>
    <a:clrScheme name="">
      <a:dk1>
        <a:srgbClr val="4D4D4D"/>
      </a:dk1>
      <a:lt1>
        <a:srgbClr val="FFFFFF"/>
      </a:lt1>
      <a:dk2>
        <a:srgbClr val="4D4D4D"/>
      </a:dk2>
      <a:lt2>
        <a:srgbClr val="008659"/>
      </a:lt2>
      <a:accent1>
        <a:srgbClr val="15AF5B"/>
      </a:accent1>
      <a:accent2>
        <a:srgbClr val="0CD676"/>
      </a:accent2>
      <a:accent3>
        <a:srgbClr val="FFFFFF"/>
      </a:accent3>
      <a:accent4>
        <a:srgbClr val="404040"/>
      </a:accent4>
      <a:accent5>
        <a:srgbClr val="AAD4B5"/>
      </a:accent5>
      <a:accent6>
        <a:srgbClr val="0AC26A"/>
      </a:accent6>
      <a:hlink>
        <a:srgbClr val="7AF297"/>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114682"/>
        </a:lt2>
        <a:accent1>
          <a:srgbClr val="295B99"/>
        </a:accent1>
        <a:accent2>
          <a:srgbClr val="406DA6"/>
        </a:accent2>
        <a:accent3>
          <a:srgbClr val="FFFFFF"/>
        </a:accent3>
        <a:accent4>
          <a:srgbClr val="404040"/>
        </a:accent4>
        <a:accent5>
          <a:srgbClr val="ACB5CA"/>
        </a:accent5>
        <a:accent6>
          <a:srgbClr val="396296"/>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1984CC"/>
        </a:lt2>
        <a:accent1>
          <a:srgbClr val="0960AF"/>
        </a:accent1>
        <a:accent2>
          <a:srgbClr val="05438C"/>
        </a:accent2>
        <a:accent3>
          <a:srgbClr val="FFFFFF"/>
        </a:accent3>
        <a:accent4>
          <a:srgbClr val="404040"/>
        </a:accent4>
        <a:accent5>
          <a:srgbClr val="AAB6D4"/>
        </a:accent5>
        <a:accent6>
          <a:srgbClr val="043C7E"/>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188D7"/>
        </a:lt2>
        <a:accent1>
          <a:srgbClr val="4C9CD2"/>
        </a:accent1>
        <a:accent2>
          <a:srgbClr val="84BEE6"/>
        </a:accent2>
        <a:accent3>
          <a:srgbClr val="FFFFFF"/>
        </a:accent3>
        <a:accent4>
          <a:srgbClr val="404040"/>
        </a:accent4>
        <a:accent5>
          <a:srgbClr val="B2CBE5"/>
        </a:accent5>
        <a:accent6>
          <a:srgbClr val="77ACD0"/>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0190F1"/>
        </a:lt2>
        <a:accent1>
          <a:srgbClr val="1FA4FF"/>
        </a:accent1>
        <a:accent2>
          <a:srgbClr val="21C5FF"/>
        </a:accent2>
        <a:accent3>
          <a:srgbClr val="FFFFFF"/>
        </a:accent3>
        <a:accent4>
          <a:srgbClr val="404040"/>
        </a:accent4>
        <a:accent5>
          <a:srgbClr val="ABCFFF"/>
        </a:accent5>
        <a:accent6>
          <a:srgbClr val="1DB2E7"/>
        </a:accent6>
        <a:hlink>
          <a:srgbClr val="21DA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05BE2"/>
        </a:lt2>
        <a:accent1>
          <a:srgbClr val="1F84FF"/>
        </a:accent1>
        <a:accent2>
          <a:srgbClr val="21AAFF"/>
        </a:accent2>
        <a:accent3>
          <a:srgbClr val="FFFFFF"/>
        </a:accent3>
        <a:accent4>
          <a:srgbClr val="404040"/>
        </a:accent4>
        <a:accent5>
          <a:srgbClr val="ABC2FF"/>
        </a:accent5>
        <a:accent6>
          <a:srgbClr val="1D9AE7"/>
        </a:accent6>
        <a:hlink>
          <a:srgbClr val="21CA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4A6E8"/>
        </a:lt2>
        <a:accent1>
          <a:srgbClr val="0C84F2"/>
        </a:accent1>
        <a:accent2>
          <a:srgbClr val="086BE2"/>
        </a:accent2>
        <a:accent3>
          <a:srgbClr val="FFFFFF"/>
        </a:accent3>
        <a:accent4>
          <a:srgbClr val="404040"/>
        </a:accent4>
        <a:accent5>
          <a:srgbClr val="AAC2F7"/>
        </a:accent5>
        <a:accent6>
          <a:srgbClr val="0660CD"/>
        </a:accent6>
        <a:hlink>
          <a:srgbClr val="0454B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4BDE8"/>
        </a:lt2>
        <a:accent1>
          <a:srgbClr val="0AA6F4"/>
        </a:accent1>
        <a:accent2>
          <a:srgbClr val="098FE1"/>
        </a:accent2>
        <a:accent3>
          <a:srgbClr val="FFFFFF"/>
        </a:accent3>
        <a:accent4>
          <a:srgbClr val="404040"/>
        </a:accent4>
        <a:accent5>
          <a:srgbClr val="AAD0F8"/>
        </a:accent5>
        <a:accent6>
          <a:srgbClr val="0781CC"/>
        </a:accent6>
        <a:hlink>
          <a:srgbClr val="0471B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ED1313"/>
        </a:lt2>
        <a:accent1>
          <a:srgbClr val="0AA6F4"/>
        </a:accent1>
        <a:accent2>
          <a:srgbClr val="098FE1"/>
        </a:accent2>
        <a:accent3>
          <a:srgbClr val="FFFFFF"/>
        </a:accent3>
        <a:accent4>
          <a:srgbClr val="404040"/>
        </a:accent4>
        <a:accent5>
          <a:srgbClr val="AAD0F8"/>
        </a:accent5>
        <a:accent6>
          <a:srgbClr val="0781CC"/>
        </a:accent6>
        <a:hlink>
          <a:srgbClr val="0471B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4">
        <a:dk1>
          <a:srgbClr val="4D4D4D"/>
        </a:dk1>
        <a:lt1>
          <a:srgbClr val="FFFFFF"/>
        </a:lt1>
        <a:dk2>
          <a:srgbClr val="4D4D4D"/>
        </a:dk2>
        <a:lt2>
          <a:srgbClr val="FFCF01"/>
        </a:lt2>
        <a:accent1>
          <a:srgbClr val="0AA6F4"/>
        </a:accent1>
        <a:accent2>
          <a:srgbClr val="098FE1"/>
        </a:accent2>
        <a:accent3>
          <a:srgbClr val="FFFFFF"/>
        </a:accent3>
        <a:accent4>
          <a:srgbClr val="404040"/>
        </a:accent4>
        <a:accent5>
          <a:srgbClr val="AAD0F8"/>
        </a:accent5>
        <a:accent6>
          <a:srgbClr val="0781CC"/>
        </a:accent6>
        <a:hlink>
          <a:srgbClr val="0471B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5">
        <a:dk1>
          <a:srgbClr val="4D4D4D"/>
        </a:dk1>
        <a:lt1>
          <a:srgbClr val="FFFFFF"/>
        </a:lt1>
        <a:dk2>
          <a:srgbClr val="4D4D4D"/>
        </a:dk2>
        <a:lt2>
          <a:srgbClr val="008896"/>
        </a:lt2>
        <a:accent1>
          <a:srgbClr val="00C4C4"/>
        </a:accent1>
        <a:accent2>
          <a:srgbClr val="00D7E2"/>
        </a:accent2>
        <a:accent3>
          <a:srgbClr val="FFFFFF"/>
        </a:accent3>
        <a:accent4>
          <a:srgbClr val="404040"/>
        </a:accent4>
        <a:accent5>
          <a:srgbClr val="AADEDE"/>
        </a:accent5>
        <a:accent6>
          <a:srgbClr val="00C3CD"/>
        </a:accent6>
        <a:hlink>
          <a:srgbClr val="6DFF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6">
        <a:dk1>
          <a:srgbClr val="4D4D4D"/>
        </a:dk1>
        <a:lt1>
          <a:srgbClr val="FFFFFF"/>
        </a:lt1>
        <a:dk2>
          <a:srgbClr val="4D4D4D"/>
        </a:dk2>
        <a:lt2>
          <a:srgbClr val="008896"/>
        </a:lt2>
        <a:accent1>
          <a:srgbClr val="00C4C4"/>
        </a:accent1>
        <a:accent2>
          <a:srgbClr val="00D7E2"/>
        </a:accent2>
        <a:accent3>
          <a:srgbClr val="FFFFFF"/>
        </a:accent3>
        <a:accent4>
          <a:srgbClr val="404040"/>
        </a:accent4>
        <a:accent5>
          <a:srgbClr val="AADEDE"/>
        </a:accent5>
        <a:accent6>
          <a:srgbClr val="00C3CD"/>
        </a:accent6>
        <a:hlink>
          <a:srgbClr val="E5402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7740111</TotalTime>
  <Words>808</Words>
  <Application>Microsoft Office PowerPoint</Application>
  <PresentationFormat>On-screen Show (4:3)</PresentationFormat>
  <Paragraphs>147</Paragraphs>
  <Slides>25</Slides>
  <Notes>3</Notes>
  <HiddenSlides>0</HiddenSlides>
  <MMClips>0</MMClips>
  <ScaleCrop>false</ScaleCrop>
  <HeadingPairs>
    <vt:vector size="4" baseType="variant">
      <vt:variant>
        <vt:lpstr>Theme</vt:lpstr>
      </vt:variant>
      <vt:variant>
        <vt:i4>7</vt:i4>
      </vt:variant>
      <vt:variant>
        <vt:lpstr>Slide Titles</vt:lpstr>
      </vt:variant>
      <vt:variant>
        <vt:i4>25</vt:i4>
      </vt:variant>
    </vt:vector>
  </HeadingPairs>
  <TitlesOfParts>
    <vt:vector size="32" baseType="lpstr">
      <vt:lpstr>Theme1</vt:lpstr>
      <vt:lpstr>默认设计模板</vt:lpstr>
      <vt:lpstr>1_powerpoint-template-24</vt:lpstr>
      <vt:lpstr>powerpoint-template-24</vt:lpstr>
      <vt:lpstr>默认设计模板_2</vt:lpstr>
      <vt:lpstr>2_powerpoint-template-24</vt:lpstr>
      <vt:lpstr>Parallax</vt:lpstr>
      <vt:lpstr>   AMC ENGINEERING COLLEGE</vt:lpstr>
      <vt:lpstr>Contents</vt:lpstr>
      <vt:lpstr>INTRODUCTION</vt:lpstr>
      <vt:lpstr>PowerPoint Presentation</vt:lpstr>
      <vt:lpstr>LITERATURE SURVEY TABLE</vt:lpstr>
      <vt:lpstr>PROBLEM  DEFINITION</vt:lpstr>
      <vt:lpstr>PROPOSED SOLUTION</vt:lpstr>
      <vt:lpstr>                HARDWARE  REQUIREMENTS </vt:lpstr>
      <vt:lpstr>PowerPoint Presentation</vt:lpstr>
      <vt:lpstr>SYSTEM ARCHITECTURE</vt:lpstr>
      <vt:lpstr>METHODOLOGY</vt:lpstr>
      <vt:lpstr> SVM(support vector machine)</vt:lpstr>
      <vt:lpstr>How It Works</vt:lpstr>
      <vt:lpstr>PowerPoint Presentation</vt:lpstr>
      <vt:lpstr>How SVM Calculates Result?</vt:lpstr>
      <vt:lpstr>Output of SVM</vt:lpstr>
      <vt:lpstr>KNN(K-Nearest Neighbors)</vt:lpstr>
      <vt:lpstr>Why We Need KNN?</vt:lpstr>
      <vt:lpstr>Output Obtained For KNN</vt:lpstr>
      <vt:lpstr>Naïve Bayes Classifier</vt:lpstr>
      <vt:lpstr> Aim Of Naïve Bayes Classifier</vt:lpstr>
      <vt:lpstr>PowerPoint Presentation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DHS_Money</dc:creator>
  <cp:lastModifiedBy>Viji</cp:lastModifiedBy>
  <cp:revision>187</cp:revision>
  <dcterms:created xsi:type="dcterms:W3CDTF">2015-07-12T14:12:50Z</dcterms:created>
  <dcterms:modified xsi:type="dcterms:W3CDTF">2020-08-18T15:13:20Z</dcterms:modified>
</cp:coreProperties>
</file>