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9" r:id="rId5"/>
    <p:sldId id="261" r:id="rId6"/>
    <p:sldId id="267" r:id="rId7"/>
    <p:sldId id="287" r:id="rId8"/>
    <p:sldId id="350" r:id="rId9"/>
    <p:sldId id="352" r:id="rId10"/>
    <p:sldId id="348" r:id="rId11"/>
    <p:sldId id="354" r:id="rId12"/>
    <p:sldId id="357" r:id="rId13"/>
    <p:sldId id="366" r:id="rId14"/>
    <p:sldId id="373" r:id="rId15"/>
    <p:sldId id="263" r:id="rId16"/>
    <p:sldId id="359" r:id="rId17"/>
    <p:sldId id="360" r:id="rId18"/>
    <p:sldId id="374" r:id="rId19"/>
    <p:sldId id="375" r:id="rId20"/>
    <p:sldId id="376" r:id="rId21"/>
    <p:sldId id="377" r:id="rId22"/>
    <p:sldId id="380" r:id="rId23"/>
    <p:sldId id="258" r:id="rId24"/>
  </p:sldIdLst>
  <p:sldSz cx="9144000" cy="5143500"/>
  <p:notesSz cx="6858000" cy="9144000"/>
  <p:embeddedFontLst>
    <p:embeddedFont>
      <p:font typeface="Julius Sans One" panose="02000000000000000000"/>
      <p:regular r:id="rId28"/>
    </p:embeddedFont>
    <p:embeddedFont>
      <p:font typeface="Questrial"/>
      <p:regular r:id="rId29"/>
    </p:embeddedFont>
    <p:embeddedFont>
      <p:font typeface="Didact Gothic" panose="00000500000000000000"/>
      <p:regular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pos="4464" userDrawn="1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0" y="0"/>
      </p:cViewPr>
      <p:guideLst>
        <p:guide pos="4464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" Type="http://schemas.openxmlformats.org/officeDocument/2006/relationships/slide" Target="slides/slide1.xml"/><Relationship Id="rId29" Type="http://schemas.openxmlformats.org/officeDocument/2006/relationships/font" Target="fonts/font2.fntdata"/><Relationship Id="rId28" Type="http://schemas.openxmlformats.org/officeDocument/2006/relationships/font" Target="fonts/font1.fntdata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8f4bd20341_0_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8f4bd20341_0_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8f6f6f201e_0_59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8f6f6f201e_0_59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7b02797fa4_2_21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7b02797fa4_2_21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8f6f6f201e_0_59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8f6f6f201e_0_59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7b02797fa4_2_21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7b02797fa4_2_21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7b02797fa4_2_21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7b02797fa4_2_21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7b02797fa4_2_21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7b02797fa4_2_21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7b02797fa4_2_21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7b02797fa4_2_21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7b02797fa4_2_21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7b02797fa4_2_21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7b02797fa4_2_174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7b02797fa4_2_174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7b02797fa4_2_179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7b02797fa4_2_179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8f6f6f201e_0_77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8f6f6f201e_0_77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8f6f6f201e_0_59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8f6f6f201e_0_59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7b02797fa4_2_174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7b02797fa4_2_174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g7b02797fa4_2_53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2" name="Google Shape;802;g7b02797fa4_2_53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g7b02797fa4_2_53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2" name="Google Shape;802;g7b02797fa4_2_53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7b02797fa4_2_174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7b02797fa4_2_174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8f6f6f201e_0_59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8f6f6f201e_0_59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7b02797fa4_2_174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7b02797fa4_2_174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4" Type="http://schemas.openxmlformats.org/officeDocument/2006/relationships/hyperlink" Target="https://www.freepik.com/" TargetMode="External"/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bg>
      <p:bgPr>
        <a:solidFill>
          <a:schemeClr val="accent5"/>
        </a:solidFill>
        <a:effectLst/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3537625" y="711975"/>
            <a:ext cx="7035600" cy="32772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" name="Google Shape;10;p2"/>
          <p:cNvSpPr/>
          <p:nvPr/>
        </p:nvSpPr>
        <p:spPr>
          <a:xfrm>
            <a:off x="0" y="1255025"/>
            <a:ext cx="4322700" cy="3891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" name="Google Shape;11;p2"/>
          <p:cNvSpPr/>
          <p:nvPr/>
        </p:nvSpPr>
        <p:spPr>
          <a:xfrm flipH="1">
            <a:off x="1034200" y="0"/>
            <a:ext cx="10867800" cy="5143500"/>
          </a:xfrm>
          <a:prstGeom prst="triangle">
            <a:avLst>
              <a:gd name="adj" fmla="val 4985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805750" y="2198675"/>
            <a:ext cx="4322700" cy="15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Julius Sans One" panose="02000000000000000000"/>
              <a:buNone/>
              <a:defRPr sz="4000" b="1">
                <a:solidFill>
                  <a:schemeClr val="lt1"/>
                </a:solidFill>
                <a:latin typeface="Julius Sans One" panose="02000000000000000000"/>
                <a:ea typeface="Julius Sans One" panose="02000000000000000000"/>
                <a:cs typeface="Julius Sans One" panose="02000000000000000000"/>
                <a:sym typeface="Julius Sans One" panose="0200000000000000000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type="subTitle" idx="1"/>
          </p:nvPr>
        </p:nvSpPr>
        <p:spPr>
          <a:xfrm>
            <a:off x="4299250" y="4154375"/>
            <a:ext cx="3829200" cy="2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1400"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5"/>
        </a:solidFill>
        <a:effectLst/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/>
          <p:nvPr/>
        </p:nvSpPr>
        <p:spPr>
          <a:xfrm rot="10800000">
            <a:off x="-19875" y="-19325"/>
            <a:ext cx="9203100" cy="5162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5" name="Google Shape;55;p11"/>
          <p:cNvSpPr txBox="1"/>
          <p:nvPr>
            <p:ph type="title" hasCustomPrompt="1"/>
          </p:nvPr>
        </p:nvSpPr>
        <p:spPr>
          <a:xfrm>
            <a:off x="713250" y="638800"/>
            <a:ext cx="77175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90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9000"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9000"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9000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9000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9000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9000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9000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9000" b="1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type="body" idx="1"/>
          </p:nvPr>
        </p:nvSpPr>
        <p:spPr>
          <a:xfrm>
            <a:off x="713250" y="2706376"/>
            <a:ext cx="7717500" cy="4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Char char="●"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Char char="○"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Char char="■"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Char char="●"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Char char="○"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Char char="■"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Char char="●"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Char char="○"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idact Gothic" panose="00000500000000000000"/>
              <a:buChar char="■"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bg>
      <p:bgPr>
        <a:noFill/>
        <a:effectLst/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bg>
      <p:bgPr>
        <a:solidFill>
          <a:schemeClr val="accent5"/>
        </a:solidFill>
        <a:effectLst/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/>
          <p:nvPr/>
        </p:nvSpPr>
        <p:spPr>
          <a:xfrm>
            <a:off x="-169300" y="-64500"/>
            <a:ext cx="4451100" cy="52722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60" name="Google Shape;60;p13"/>
          <p:cNvCxnSpPr/>
          <p:nvPr/>
        </p:nvCxnSpPr>
        <p:spPr>
          <a:xfrm rot="10800000">
            <a:off x="-1604675" y="1624350"/>
            <a:ext cx="4819800" cy="4419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1" name="Google Shape;61;p13"/>
          <p:cNvSpPr txBox="1"/>
          <p:nvPr>
            <p:ph type="title"/>
          </p:nvPr>
        </p:nvSpPr>
        <p:spPr>
          <a:xfrm>
            <a:off x="5690650" y="1883225"/>
            <a:ext cx="31938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2" name="Google Shape;62;p13"/>
          <p:cNvSpPr txBox="1"/>
          <p:nvPr>
            <p:ph type="title" idx="2" hasCustomPrompt="1"/>
          </p:nvPr>
        </p:nvSpPr>
        <p:spPr>
          <a:xfrm>
            <a:off x="4810771" y="1164068"/>
            <a:ext cx="6846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" name="Google Shape;63;p13"/>
          <p:cNvSpPr txBox="1"/>
          <p:nvPr>
            <p:ph type="title" idx="3" hasCustomPrompt="1"/>
          </p:nvPr>
        </p:nvSpPr>
        <p:spPr>
          <a:xfrm>
            <a:off x="4810771" y="2031990"/>
            <a:ext cx="6846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/>
          <p:nvPr>
            <p:ph type="title" idx="4"/>
          </p:nvPr>
        </p:nvSpPr>
        <p:spPr>
          <a:xfrm>
            <a:off x="5690650" y="3628275"/>
            <a:ext cx="31938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5" name="Google Shape;65;p13"/>
          <p:cNvSpPr txBox="1"/>
          <p:nvPr>
            <p:ph type="title" idx="5"/>
          </p:nvPr>
        </p:nvSpPr>
        <p:spPr>
          <a:xfrm>
            <a:off x="5690650" y="1044000"/>
            <a:ext cx="31938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6" name="Google Shape;66;p13"/>
          <p:cNvSpPr txBox="1"/>
          <p:nvPr>
            <p:ph type="title" idx="6"/>
          </p:nvPr>
        </p:nvSpPr>
        <p:spPr>
          <a:xfrm>
            <a:off x="5690650" y="2760350"/>
            <a:ext cx="31938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7" name="Google Shape;67;p13"/>
          <p:cNvSpPr txBox="1"/>
          <p:nvPr>
            <p:ph type="title" idx="7" hasCustomPrompt="1"/>
          </p:nvPr>
        </p:nvSpPr>
        <p:spPr>
          <a:xfrm>
            <a:off x="4810771" y="2880418"/>
            <a:ext cx="6846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8" name="Google Shape;68;p13"/>
          <p:cNvSpPr txBox="1"/>
          <p:nvPr>
            <p:ph type="title" idx="8" hasCustomPrompt="1"/>
          </p:nvPr>
        </p:nvSpPr>
        <p:spPr>
          <a:xfrm>
            <a:off x="4810771" y="3748340"/>
            <a:ext cx="6846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9" name="Google Shape;69;p13"/>
          <p:cNvSpPr txBox="1"/>
          <p:nvPr>
            <p:ph type="subTitle" idx="1"/>
          </p:nvPr>
        </p:nvSpPr>
        <p:spPr>
          <a:xfrm>
            <a:off x="5690650" y="1319545"/>
            <a:ext cx="2454000" cy="2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9pPr>
          </a:lstStyle>
          <a:p/>
        </p:txBody>
      </p:sp>
      <p:sp>
        <p:nvSpPr>
          <p:cNvPr id="70" name="Google Shape;70;p13"/>
          <p:cNvSpPr txBox="1"/>
          <p:nvPr>
            <p:ph type="subTitle" idx="9"/>
          </p:nvPr>
        </p:nvSpPr>
        <p:spPr>
          <a:xfrm>
            <a:off x="5690650" y="3045420"/>
            <a:ext cx="2454000" cy="2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9pPr>
          </a:lstStyle>
          <a:p/>
        </p:txBody>
      </p:sp>
      <p:sp>
        <p:nvSpPr>
          <p:cNvPr id="71" name="Google Shape;71;p13"/>
          <p:cNvSpPr txBox="1"/>
          <p:nvPr>
            <p:ph type="subTitle" idx="13"/>
          </p:nvPr>
        </p:nvSpPr>
        <p:spPr>
          <a:xfrm>
            <a:off x="5690650" y="2162698"/>
            <a:ext cx="2454000" cy="2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9pPr>
          </a:lstStyle>
          <a:p/>
        </p:txBody>
      </p:sp>
      <p:sp>
        <p:nvSpPr>
          <p:cNvPr id="72" name="Google Shape;72;p13"/>
          <p:cNvSpPr txBox="1"/>
          <p:nvPr>
            <p:ph type="subTitle" idx="14"/>
          </p:nvPr>
        </p:nvSpPr>
        <p:spPr>
          <a:xfrm>
            <a:off x="5690650" y="3907748"/>
            <a:ext cx="2454000" cy="2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9pPr>
          </a:lstStyle>
          <a:p/>
        </p:txBody>
      </p:sp>
      <p:sp>
        <p:nvSpPr>
          <p:cNvPr id="73" name="Google Shape;73;p13"/>
          <p:cNvSpPr txBox="1"/>
          <p:nvPr>
            <p:ph type="title" idx="15"/>
          </p:nvPr>
        </p:nvSpPr>
        <p:spPr>
          <a:xfrm>
            <a:off x="713225" y="2198800"/>
            <a:ext cx="3416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30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CUSTOM_1_2">
    <p:bg>
      <p:bgPr>
        <a:solidFill>
          <a:schemeClr val="accent5"/>
        </a:solidFill>
        <a:effectLst/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 hasCustomPrompt="1"/>
          </p:nvPr>
        </p:nvSpPr>
        <p:spPr>
          <a:xfrm>
            <a:off x="815488" y="2995725"/>
            <a:ext cx="608400" cy="40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6" name="Google Shape;76;p14"/>
          <p:cNvSpPr txBox="1"/>
          <p:nvPr>
            <p:ph type="title" idx="2"/>
          </p:nvPr>
        </p:nvSpPr>
        <p:spPr>
          <a:xfrm>
            <a:off x="1633438" y="2931800"/>
            <a:ext cx="29334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7" name="Google Shape;77;p14"/>
          <p:cNvSpPr txBox="1"/>
          <p:nvPr>
            <p:ph type="subTitle" idx="1"/>
          </p:nvPr>
        </p:nvSpPr>
        <p:spPr>
          <a:xfrm>
            <a:off x="1633438" y="3207354"/>
            <a:ext cx="2933400" cy="5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9pPr>
          </a:lstStyle>
          <a:p/>
        </p:txBody>
      </p:sp>
      <p:sp>
        <p:nvSpPr>
          <p:cNvPr id="78" name="Google Shape;78;p14"/>
          <p:cNvSpPr/>
          <p:nvPr/>
        </p:nvSpPr>
        <p:spPr>
          <a:xfrm rot="10800000">
            <a:off x="-19875" y="-13336"/>
            <a:ext cx="9203100" cy="2690100"/>
          </a:xfrm>
          <a:prstGeom prst="triangle">
            <a:avLst>
              <a:gd name="adj" fmla="val 49898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9" name="Google Shape;79;p14"/>
          <p:cNvSpPr txBox="1"/>
          <p:nvPr>
            <p:ph type="title" idx="3" hasCustomPrompt="1"/>
          </p:nvPr>
        </p:nvSpPr>
        <p:spPr>
          <a:xfrm>
            <a:off x="815488" y="3888750"/>
            <a:ext cx="608400" cy="40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0" name="Google Shape;80;p14"/>
          <p:cNvSpPr txBox="1"/>
          <p:nvPr>
            <p:ph type="title" idx="4"/>
          </p:nvPr>
        </p:nvSpPr>
        <p:spPr>
          <a:xfrm>
            <a:off x="1633438" y="3824821"/>
            <a:ext cx="29334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1" name="Google Shape;81;p14"/>
          <p:cNvSpPr txBox="1"/>
          <p:nvPr>
            <p:ph type="subTitle" idx="5"/>
          </p:nvPr>
        </p:nvSpPr>
        <p:spPr>
          <a:xfrm>
            <a:off x="1633438" y="4100375"/>
            <a:ext cx="2933400" cy="5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9pPr>
          </a:lstStyle>
          <a:p/>
        </p:txBody>
      </p:sp>
      <p:sp>
        <p:nvSpPr>
          <p:cNvPr id="82" name="Google Shape;82;p14"/>
          <p:cNvSpPr txBox="1"/>
          <p:nvPr>
            <p:ph type="title" idx="6" hasCustomPrompt="1"/>
          </p:nvPr>
        </p:nvSpPr>
        <p:spPr>
          <a:xfrm>
            <a:off x="4543875" y="2995725"/>
            <a:ext cx="608400" cy="40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3" name="Google Shape;83;p14"/>
          <p:cNvSpPr txBox="1"/>
          <p:nvPr>
            <p:ph type="title" idx="7"/>
          </p:nvPr>
        </p:nvSpPr>
        <p:spPr>
          <a:xfrm>
            <a:off x="5395160" y="2931800"/>
            <a:ext cx="29334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4" name="Google Shape;84;p14"/>
          <p:cNvSpPr txBox="1"/>
          <p:nvPr>
            <p:ph type="subTitle" idx="8"/>
          </p:nvPr>
        </p:nvSpPr>
        <p:spPr>
          <a:xfrm>
            <a:off x="5395160" y="3207354"/>
            <a:ext cx="2933400" cy="5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9pPr>
          </a:lstStyle>
          <a:p/>
        </p:txBody>
      </p:sp>
      <p:sp>
        <p:nvSpPr>
          <p:cNvPr id="85" name="Google Shape;85;p14"/>
          <p:cNvSpPr txBox="1"/>
          <p:nvPr>
            <p:ph type="title" idx="9" hasCustomPrompt="1"/>
          </p:nvPr>
        </p:nvSpPr>
        <p:spPr>
          <a:xfrm>
            <a:off x="4543875" y="3888750"/>
            <a:ext cx="608400" cy="40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6" name="Google Shape;86;p14"/>
          <p:cNvSpPr txBox="1"/>
          <p:nvPr>
            <p:ph type="title" idx="13"/>
          </p:nvPr>
        </p:nvSpPr>
        <p:spPr>
          <a:xfrm>
            <a:off x="5395160" y="3824822"/>
            <a:ext cx="29334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7" name="Google Shape;87;p14"/>
          <p:cNvSpPr txBox="1"/>
          <p:nvPr>
            <p:ph type="subTitle" idx="14"/>
          </p:nvPr>
        </p:nvSpPr>
        <p:spPr>
          <a:xfrm>
            <a:off x="5395160" y="4100376"/>
            <a:ext cx="2933400" cy="5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9pPr>
          </a:lstStyle>
          <a:p/>
        </p:txBody>
      </p:sp>
      <p:cxnSp>
        <p:nvCxnSpPr>
          <p:cNvPr id="88" name="Google Shape;88;p14"/>
          <p:cNvCxnSpPr/>
          <p:nvPr/>
        </p:nvCxnSpPr>
        <p:spPr>
          <a:xfrm rot="10800000">
            <a:off x="-2241975" y="1909725"/>
            <a:ext cx="4819800" cy="4419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9" name="Google Shape;89;p14"/>
          <p:cNvCxnSpPr/>
          <p:nvPr/>
        </p:nvCxnSpPr>
        <p:spPr>
          <a:xfrm rot="10800000" flipH="1">
            <a:off x="6566175" y="1880250"/>
            <a:ext cx="4819800" cy="4419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0" name="Google Shape;90;p14"/>
          <p:cNvSpPr txBox="1"/>
          <p:nvPr>
            <p:ph type="title" idx="15"/>
          </p:nvPr>
        </p:nvSpPr>
        <p:spPr>
          <a:xfrm>
            <a:off x="713225" y="530725"/>
            <a:ext cx="7710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bg>
      <p:bgPr>
        <a:solidFill>
          <a:schemeClr val="dk1"/>
        </a:solidFill>
        <a:effectLst/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5"/>
          <p:cNvSpPr txBox="1"/>
          <p:nvPr>
            <p:ph type="title"/>
          </p:nvPr>
        </p:nvSpPr>
        <p:spPr>
          <a:xfrm flipH="1">
            <a:off x="1821475" y="2527625"/>
            <a:ext cx="5501100" cy="4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3" name="Google Shape;93;p15"/>
          <p:cNvSpPr txBox="1"/>
          <p:nvPr>
            <p:ph type="title" idx="2" hasCustomPrompt="1"/>
          </p:nvPr>
        </p:nvSpPr>
        <p:spPr>
          <a:xfrm flipH="1">
            <a:off x="3043350" y="1533511"/>
            <a:ext cx="3057300" cy="8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 b="1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4" name="Google Shape;94;p15"/>
          <p:cNvSpPr txBox="1"/>
          <p:nvPr>
            <p:ph type="subTitle" idx="1"/>
          </p:nvPr>
        </p:nvSpPr>
        <p:spPr>
          <a:xfrm flipH="1">
            <a:off x="3198150" y="3293187"/>
            <a:ext cx="2747700" cy="3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9pPr>
          </a:lstStyle>
          <a:p/>
        </p:txBody>
      </p:sp>
      <p:cxnSp>
        <p:nvCxnSpPr>
          <p:cNvPr id="95" name="Google Shape;95;p15"/>
          <p:cNvCxnSpPr/>
          <p:nvPr/>
        </p:nvCxnSpPr>
        <p:spPr>
          <a:xfrm>
            <a:off x="6350113" y="-1501125"/>
            <a:ext cx="3757500" cy="41838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6" name="Google Shape;96;p15"/>
          <p:cNvSpPr/>
          <p:nvPr/>
        </p:nvSpPr>
        <p:spPr>
          <a:xfrm>
            <a:off x="-64200" y="3825775"/>
            <a:ext cx="1296000" cy="13824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7" name="Google Shape;97;p15"/>
          <p:cNvSpPr/>
          <p:nvPr/>
        </p:nvSpPr>
        <p:spPr>
          <a:xfrm>
            <a:off x="5258900" y="-237925"/>
            <a:ext cx="11403900" cy="5844300"/>
          </a:xfrm>
          <a:prstGeom prst="triangl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8" name="Google Shape;98;p15"/>
          <p:cNvSpPr/>
          <p:nvPr/>
        </p:nvSpPr>
        <p:spPr>
          <a:xfrm rot="10800000">
            <a:off x="-5389050" y="-2161975"/>
            <a:ext cx="11403900" cy="58443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9" name="Google Shape;99;p15"/>
          <p:cNvSpPr/>
          <p:nvPr/>
        </p:nvSpPr>
        <p:spPr>
          <a:xfrm>
            <a:off x="5211275" y="3863525"/>
            <a:ext cx="2907300" cy="14901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0" name="Google Shape;100;p15"/>
          <p:cNvSpPr/>
          <p:nvPr/>
        </p:nvSpPr>
        <p:spPr>
          <a:xfrm rot="10800000">
            <a:off x="1107975" y="-556075"/>
            <a:ext cx="2907300" cy="14901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_HEADER_2">
    <p:bg>
      <p:bgPr>
        <a:solidFill>
          <a:schemeClr val="accent5"/>
        </a:solidFill>
        <a:effectLst/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931700" y="2019718"/>
            <a:ext cx="3252900" cy="100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4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3" name="Google Shape;103;p16"/>
          <p:cNvSpPr txBox="1"/>
          <p:nvPr>
            <p:ph type="title" idx="2" hasCustomPrompt="1"/>
          </p:nvPr>
        </p:nvSpPr>
        <p:spPr>
          <a:xfrm>
            <a:off x="931700" y="967055"/>
            <a:ext cx="3057300" cy="9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4" name="Google Shape;104;p16"/>
          <p:cNvSpPr txBox="1"/>
          <p:nvPr>
            <p:ph type="subTitle" idx="1"/>
          </p:nvPr>
        </p:nvSpPr>
        <p:spPr>
          <a:xfrm>
            <a:off x="931700" y="3326230"/>
            <a:ext cx="1978500" cy="58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9pPr>
          </a:lstStyle>
          <a:p/>
        </p:txBody>
      </p:sp>
      <p:cxnSp>
        <p:nvCxnSpPr>
          <p:cNvPr id="105" name="Google Shape;105;p16"/>
          <p:cNvCxnSpPr/>
          <p:nvPr/>
        </p:nvCxnSpPr>
        <p:spPr>
          <a:xfrm>
            <a:off x="2581800" y="-1263000"/>
            <a:ext cx="3757500" cy="4183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6" name="Google Shape;106;p16"/>
          <p:cNvSpPr/>
          <p:nvPr/>
        </p:nvSpPr>
        <p:spPr>
          <a:xfrm>
            <a:off x="-62425" y="3825775"/>
            <a:ext cx="1296000" cy="1382400"/>
          </a:xfrm>
          <a:prstGeom prst="rtTriangl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SECTION_HEADER_1_1">
    <p:bg>
      <p:bgPr>
        <a:solidFill>
          <a:schemeClr val="accent5"/>
        </a:solidFill>
        <a:effectLst/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 flipH="1">
            <a:off x="1821475" y="2527625"/>
            <a:ext cx="5501100" cy="4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9" name="Google Shape;109;p17"/>
          <p:cNvSpPr txBox="1"/>
          <p:nvPr>
            <p:ph type="title" idx="2" hasCustomPrompt="1"/>
          </p:nvPr>
        </p:nvSpPr>
        <p:spPr>
          <a:xfrm flipH="1">
            <a:off x="3043350" y="1533511"/>
            <a:ext cx="3057300" cy="8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0" name="Google Shape;110;p17"/>
          <p:cNvSpPr txBox="1"/>
          <p:nvPr>
            <p:ph type="subTitle" idx="1"/>
          </p:nvPr>
        </p:nvSpPr>
        <p:spPr>
          <a:xfrm flipH="1">
            <a:off x="3198150" y="3293187"/>
            <a:ext cx="2747700" cy="3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9pPr>
          </a:lstStyle>
          <a:p/>
        </p:txBody>
      </p:sp>
      <p:cxnSp>
        <p:nvCxnSpPr>
          <p:cNvPr id="111" name="Google Shape;111;p17"/>
          <p:cNvCxnSpPr/>
          <p:nvPr/>
        </p:nvCxnSpPr>
        <p:spPr>
          <a:xfrm>
            <a:off x="6350113" y="-1501125"/>
            <a:ext cx="3757500" cy="4183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2" name="Google Shape;112;p17"/>
          <p:cNvSpPr/>
          <p:nvPr/>
        </p:nvSpPr>
        <p:spPr>
          <a:xfrm>
            <a:off x="-64200" y="3825775"/>
            <a:ext cx="1296000" cy="1382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3" name="Google Shape;113;p17"/>
          <p:cNvSpPr/>
          <p:nvPr/>
        </p:nvSpPr>
        <p:spPr>
          <a:xfrm>
            <a:off x="5258900" y="-237925"/>
            <a:ext cx="11403900" cy="58443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4" name="Google Shape;114;p17"/>
          <p:cNvSpPr/>
          <p:nvPr/>
        </p:nvSpPr>
        <p:spPr>
          <a:xfrm rot="10800000">
            <a:off x="-5389050" y="-2161975"/>
            <a:ext cx="11403900" cy="5844300"/>
          </a:xfrm>
          <a:prstGeom prst="triangl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5" name="Google Shape;115;p17"/>
          <p:cNvSpPr/>
          <p:nvPr/>
        </p:nvSpPr>
        <p:spPr>
          <a:xfrm>
            <a:off x="5211275" y="3863525"/>
            <a:ext cx="2907300" cy="14901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6" name="Google Shape;116;p17"/>
          <p:cNvSpPr/>
          <p:nvPr/>
        </p:nvSpPr>
        <p:spPr>
          <a:xfrm rot="10800000">
            <a:off x="1107975" y="-556075"/>
            <a:ext cx="2907300" cy="14901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25">
    <p:bg>
      <p:bgPr>
        <a:solidFill>
          <a:schemeClr val="accent5"/>
        </a:solidFill>
        <a:effectLst/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/>
          <p:nvPr/>
        </p:nvSpPr>
        <p:spPr>
          <a:xfrm>
            <a:off x="4796125" y="-217575"/>
            <a:ext cx="4347900" cy="5619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19" name="Google Shape;119;p18"/>
          <p:cNvSpPr txBox="1"/>
          <p:nvPr>
            <p:ph type="title"/>
          </p:nvPr>
        </p:nvSpPr>
        <p:spPr>
          <a:xfrm>
            <a:off x="713225" y="1440200"/>
            <a:ext cx="3858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0" name="Google Shape;120;p18"/>
          <p:cNvSpPr txBox="1"/>
          <p:nvPr>
            <p:ph type="subTitle" idx="1"/>
          </p:nvPr>
        </p:nvSpPr>
        <p:spPr>
          <a:xfrm>
            <a:off x="713225" y="2263300"/>
            <a:ext cx="3400800" cy="131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 sz="1400"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9pPr>
          </a:lstStyle>
          <a:p/>
        </p:txBody>
      </p:sp>
      <p:sp>
        <p:nvSpPr>
          <p:cNvPr id="121" name="Google Shape;121;p18"/>
          <p:cNvSpPr/>
          <p:nvPr/>
        </p:nvSpPr>
        <p:spPr>
          <a:xfrm>
            <a:off x="842850" y="539500"/>
            <a:ext cx="800100" cy="857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21">
    <p:bg>
      <p:bgPr>
        <a:solidFill>
          <a:schemeClr val="accent5"/>
        </a:solidFill>
        <a:effectLst/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/>
          <p:nvPr/>
        </p:nvSpPr>
        <p:spPr>
          <a:xfrm>
            <a:off x="1348225" y="695250"/>
            <a:ext cx="6572100" cy="3753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4" name="Google Shape;124;p19"/>
          <p:cNvSpPr/>
          <p:nvPr/>
        </p:nvSpPr>
        <p:spPr>
          <a:xfrm rot="10800000">
            <a:off x="3133650" y="-22775"/>
            <a:ext cx="2876700" cy="1295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5" name="Google Shape;125;p19"/>
          <p:cNvSpPr txBox="1"/>
          <p:nvPr>
            <p:ph type="body" idx="1"/>
          </p:nvPr>
        </p:nvSpPr>
        <p:spPr>
          <a:xfrm>
            <a:off x="2517475" y="2351960"/>
            <a:ext cx="4109100" cy="148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ontserrat"/>
              <a:buChar char="●"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1pPr>
            <a:lvl2pPr marL="914400" lvl="1" indent="-29845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2pPr>
            <a:lvl3pPr marL="1371600" lvl="2" indent="-298450" algn="just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3pPr>
            <a:lvl4pPr marL="1828800" lvl="3" indent="-298450" algn="just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4pPr>
            <a:lvl5pPr marL="2286000" lvl="4" indent="-298450" algn="just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5pPr>
            <a:lvl6pPr marL="2743200" lvl="5" indent="-298450" algn="just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6pPr>
            <a:lvl7pPr marL="3200400" lvl="6" indent="-298450" algn="just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7pPr>
            <a:lvl8pPr marL="3657600" lvl="7" indent="-298450" algn="just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8pPr>
            <a:lvl9pPr marL="4114800" lvl="8" indent="-298450" algn="just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9pPr>
          </a:lstStyle>
          <a:p/>
        </p:txBody>
      </p:sp>
      <p:sp>
        <p:nvSpPr>
          <p:cNvPr id="126" name="Google Shape;126;p19"/>
          <p:cNvSpPr txBox="1"/>
          <p:nvPr>
            <p:ph type="title"/>
          </p:nvPr>
        </p:nvSpPr>
        <p:spPr>
          <a:xfrm>
            <a:off x="1687950" y="1521325"/>
            <a:ext cx="57681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5">
    <p:bg>
      <p:bgPr>
        <a:solidFill>
          <a:schemeClr val="accent5"/>
        </a:solidFill>
        <a:effectLst/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862450" y="3418086"/>
            <a:ext cx="17637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9" name="Google Shape;129;p20"/>
          <p:cNvSpPr txBox="1"/>
          <p:nvPr>
            <p:ph type="subTitle" idx="1"/>
          </p:nvPr>
        </p:nvSpPr>
        <p:spPr>
          <a:xfrm>
            <a:off x="424450" y="3659411"/>
            <a:ext cx="2639700" cy="79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9pPr>
          </a:lstStyle>
          <a:p/>
        </p:txBody>
      </p:sp>
      <p:sp>
        <p:nvSpPr>
          <p:cNvPr id="130" name="Google Shape;130;p20"/>
          <p:cNvSpPr txBox="1"/>
          <p:nvPr>
            <p:ph type="title" idx="2"/>
          </p:nvPr>
        </p:nvSpPr>
        <p:spPr>
          <a:xfrm>
            <a:off x="6525755" y="3418086"/>
            <a:ext cx="17637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1" name="Google Shape;131;p20"/>
          <p:cNvSpPr txBox="1"/>
          <p:nvPr>
            <p:ph type="subTitle" idx="3"/>
          </p:nvPr>
        </p:nvSpPr>
        <p:spPr>
          <a:xfrm>
            <a:off x="6087751" y="3659411"/>
            <a:ext cx="2639700" cy="79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9pPr>
          </a:lstStyle>
          <a:p/>
        </p:txBody>
      </p:sp>
      <p:sp>
        <p:nvSpPr>
          <p:cNvPr id="132" name="Google Shape;132;p20"/>
          <p:cNvSpPr txBox="1"/>
          <p:nvPr>
            <p:ph type="title" idx="4"/>
          </p:nvPr>
        </p:nvSpPr>
        <p:spPr>
          <a:xfrm>
            <a:off x="3690150" y="3418086"/>
            <a:ext cx="17637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3" name="Google Shape;133;p20"/>
          <p:cNvSpPr txBox="1"/>
          <p:nvPr>
            <p:ph type="subTitle" idx="5"/>
          </p:nvPr>
        </p:nvSpPr>
        <p:spPr>
          <a:xfrm>
            <a:off x="3252148" y="3659411"/>
            <a:ext cx="2639700" cy="79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9pPr>
          </a:lstStyle>
          <a:p/>
        </p:txBody>
      </p:sp>
      <p:sp>
        <p:nvSpPr>
          <p:cNvPr id="134" name="Google Shape;134;p20"/>
          <p:cNvSpPr txBox="1"/>
          <p:nvPr>
            <p:ph type="title" idx="6"/>
          </p:nvPr>
        </p:nvSpPr>
        <p:spPr>
          <a:xfrm>
            <a:off x="1687950" y="530725"/>
            <a:ext cx="57681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bg>
      <p:bgPr>
        <a:solidFill>
          <a:schemeClr val="accent5"/>
        </a:solidFill>
        <a:effectLst/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4784875" y="2098184"/>
            <a:ext cx="3423600" cy="86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400" b="1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type="title" idx="2" hasCustomPrompt="1"/>
          </p:nvPr>
        </p:nvSpPr>
        <p:spPr>
          <a:xfrm>
            <a:off x="5151175" y="1032009"/>
            <a:ext cx="3057300" cy="86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/>
          <p:nvPr>
            <p:ph type="subTitle" idx="1"/>
          </p:nvPr>
        </p:nvSpPr>
        <p:spPr>
          <a:xfrm>
            <a:off x="6127050" y="3320300"/>
            <a:ext cx="2081400" cy="5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9pPr>
          </a:lstStyle>
          <a:p/>
        </p:txBody>
      </p:sp>
      <p:cxnSp>
        <p:nvCxnSpPr>
          <p:cNvPr id="18" name="Google Shape;18;p3"/>
          <p:cNvCxnSpPr/>
          <p:nvPr/>
        </p:nvCxnSpPr>
        <p:spPr>
          <a:xfrm flipH="1">
            <a:off x="2814150" y="-1263000"/>
            <a:ext cx="3757500" cy="4183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Google Shape;19;p3"/>
          <p:cNvSpPr/>
          <p:nvPr/>
        </p:nvSpPr>
        <p:spPr>
          <a:xfrm flipH="1">
            <a:off x="7919875" y="3825775"/>
            <a:ext cx="1296000" cy="1382400"/>
          </a:xfrm>
          <a:prstGeom prst="rtTriangl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30">
    <p:bg>
      <p:bgPr>
        <a:solidFill>
          <a:schemeClr val="accent5"/>
        </a:solidFill>
        <a:effectLst/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/>
          <p:nvPr/>
        </p:nvSpPr>
        <p:spPr>
          <a:xfrm rot="-5400000">
            <a:off x="5236050" y="1293550"/>
            <a:ext cx="3924900" cy="3891000"/>
          </a:xfrm>
          <a:prstGeom prst="rtTriangle">
            <a:avLst/>
          </a:prstGeom>
          <a:solidFill>
            <a:srgbClr val="6868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7" name="Google Shape;137;p21"/>
          <p:cNvSpPr/>
          <p:nvPr/>
        </p:nvSpPr>
        <p:spPr>
          <a:xfrm rot="10800000" flipH="1">
            <a:off x="37875" y="150"/>
            <a:ext cx="9106200" cy="4469700"/>
          </a:xfrm>
          <a:prstGeom prst="triangle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8" name="Google Shape;138;p21"/>
          <p:cNvSpPr/>
          <p:nvPr/>
        </p:nvSpPr>
        <p:spPr>
          <a:xfrm flipH="1">
            <a:off x="3580800" y="1387275"/>
            <a:ext cx="9554400" cy="4859700"/>
          </a:xfrm>
          <a:prstGeom prst="triangle">
            <a:avLst>
              <a:gd name="adj" fmla="val 49428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9" name="Google Shape;139;p21"/>
          <p:cNvSpPr txBox="1"/>
          <p:nvPr>
            <p:ph type="ctrTitle"/>
          </p:nvPr>
        </p:nvSpPr>
        <p:spPr>
          <a:xfrm>
            <a:off x="1690800" y="1232050"/>
            <a:ext cx="5762400" cy="58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0" name="Google Shape;140;p21"/>
          <p:cNvSpPr txBox="1"/>
          <p:nvPr>
            <p:ph type="subTitle" idx="1"/>
          </p:nvPr>
        </p:nvSpPr>
        <p:spPr>
          <a:xfrm>
            <a:off x="3058800" y="1873367"/>
            <a:ext cx="3026400" cy="99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CUSTOM_30_1">
    <p:bg>
      <p:bgPr>
        <a:solidFill>
          <a:schemeClr val="accent6"/>
        </a:solidFill>
        <a:effectLst/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/>
          <p:nvPr/>
        </p:nvSpPr>
        <p:spPr>
          <a:xfrm rot="5400000">
            <a:off x="-3440300" y="-797850"/>
            <a:ext cx="13257600" cy="67392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3" name="Google Shape;143;p22"/>
          <p:cNvSpPr/>
          <p:nvPr/>
        </p:nvSpPr>
        <p:spPr>
          <a:xfrm rot="-5400000">
            <a:off x="4398975" y="-370300"/>
            <a:ext cx="5766000" cy="55911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4" name="Google Shape;144;p22"/>
          <p:cNvSpPr txBox="1"/>
          <p:nvPr>
            <p:ph type="ctrTitle"/>
          </p:nvPr>
        </p:nvSpPr>
        <p:spPr>
          <a:xfrm>
            <a:off x="713225" y="1672475"/>
            <a:ext cx="3026400" cy="58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30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 b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5" name="Google Shape;145;p22"/>
          <p:cNvSpPr txBox="1"/>
          <p:nvPr>
            <p:ph type="subTitle" idx="1"/>
          </p:nvPr>
        </p:nvSpPr>
        <p:spPr>
          <a:xfrm>
            <a:off x="713225" y="2472004"/>
            <a:ext cx="3026400" cy="99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9pPr>
          </a:lstStyle>
          <a:p/>
        </p:txBody>
      </p:sp>
      <p:sp>
        <p:nvSpPr>
          <p:cNvPr id="146" name="Google Shape;146;p22"/>
          <p:cNvSpPr/>
          <p:nvPr/>
        </p:nvSpPr>
        <p:spPr>
          <a:xfrm rot="-2700000">
            <a:off x="4008372" y="-4515765"/>
            <a:ext cx="5766173" cy="5590952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147" name="Google Shape;147;p22"/>
          <p:cNvCxnSpPr/>
          <p:nvPr/>
        </p:nvCxnSpPr>
        <p:spPr>
          <a:xfrm rot="10800000" flipH="1">
            <a:off x="4562550" y="-204075"/>
            <a:ext cx="6010200" cy="6181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ONE_COLUMN_TEXT_1">
    <p:bg>
      <p:bgPr>
        <a:solidFill>
          <a:schemeClr val="accent5"/>
        </a:solidFill>
        <a:effectLst/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/>
          <p:nvPr>
            <p:ph type="body" idx="1"/>
          </p:nvPr>
        </p:nvSpPr>
        <p:spPr>
          <a:xfrm>
            <a:off x="4039975" y="2245288"/>
            <a:ext cx="4390800" cy="65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Char char="●"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Char char="○"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Char char="■"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Char char="●"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Char char="○"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Char char="■"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Char char="●"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Char char="○"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 panose="00000500000000000000"/>
              <a:buChar char="■"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9pPr>
          </a:lstStyle>
          <a:p/>
        </p:txBody>
      </p:sp>
      <p:sp>
        <p:nvSpPr>
          <p:cNvPr id="150" name="Google Shape;150;p23"/>
          <p:cNvSpPr txBox="1"/>
          <p:nvPr>
            <p:ph type="title"/>
          </p:nvPr>
        </p:nvSpPr>
        <p:spPr>
          <a:xfrm>
            <a:off x="4168000" y="963075"/>
            <a:ext cx="4262700" cy="96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7">
  <p:cSld name="CUSTOM_25_1">
    <p:bg>
      <p:bgPr>
        <a:solidFill>
          <a:schemeClr val="accent5"/>
        </a:solidFill>
        <a:effectLst/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/>
          <p:nvPr/>
        </p:nvSpPr>
        <p:spPr>
          <a:xfrm>
            <a:off x="0" y="0"/>
            <a:ext cx="43479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53" name="Google Shape;153;p24"/>
          <p:cNvSpPr txBox="1"/>
          <p:nvPr>
            <p:ph type="title"/>
          </p:nvPr>
        </p:nvSpPr>
        <p:spPr>
          <a:xfrm>
            <a:off x="5024185" y="1440200"/>
            <a:ext cx="34008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4" name="Google Shape;154;p24"/>
          <p:cNvSpPr txBox="1"/>
          <p:nvPr>
            <p:ph type="subTitle" idx="1"/>
          </p:nvPr>
        </p:nvSpPr>
        <p:spPr>
          <a:xfrm>
            <a:off x="5024185" y="2263300"/>
            <a:ext cx="3400800" cy="131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 sz="1400"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8">
  <p:cSld name="CUSTOM_21_1">
    <p:bg>
      <p:bgPr>
        <a:solidFill>
          <a:schemeClr val="dk1"/>
        </a:solidFill>
        <a:effectLst/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/>
          <p:nvPr>
            <p:ph type="body" idx="1"/>
          </p:nvPr>
        </p:nvSpPr>
        <p:spPr>
          <a:xfrm>
            <a:off x="713225" y="2347842"/>
            <a:ext cx="4109100" cy="14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ontserrat"/>
              <a:buChar char="●"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9pPr>
          </a:lstStyle>
          <a:p/>
        </p:txBody>
      </p:sp>
      <p:sp>
        <p:nvSpPr>
          <p:cNvPr id="157" name="Google Shape;157;p25"/>
          <p:cNvSpPr txBox="1"/>
          <p:nvPr>
            <p:ph type="title"/>
          </p:nvPr>
        </p:nvSpPr>
        <p:spPr>
          <a:xfrm>
            <a:off x="713225" y="1521325"/>
            <a:ext cx="41091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30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8" name="Google Shape;158;p25"/>
          <p:cNvSpPr/>
          <p:nvPr/>
        </p:nvSpPr>
        <p:spPr>
          <a:xfrm rot="5400000">
            <a:off x="-761012" y="-790512"/>
            <a:ext cx="3405900" cy="3302400"/>
          </a:xfrm>
          <a:prstGeom prst="rtTriangl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59" name="Google Shape;159;p25"/>
          <p:cNvSpPr/>
          <p:nvPr/>
        </p:nvSpPr>
        <p:spPr>
          <a:xfrm rot="5400000">
            <a:off x="-856262" y="-1009587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60" name="Google Shape;160;p25"/>
          <p:cNvSpPr/>
          <p:nvPr/>
        </p:nvSpPr>
        <p:spPr>
          <a:xfrm rot="-5400000">
            <a:off x="2896850" y="288000"/>
            <a:ext cx="10141200" cy="4567500"/>
          </a:xfrm>
          <a:prstGeom prst="triangl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9">
  <p:cSld name="CUSTOM_21_1_1">
    <p:bg>
      <p:bgPr>
        <a:solidFill>
          <a:schemeClr val="accent6"/>
        </a:solidFill>
        <a:effectLst/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/>
          <p:nvPr/>
        </p:nvSpPr>
        <p:spPr>
          <a:xfrm rot="10800000" flipH="1">
            <a:off x="-2390100" y="-102475"/>
            <a:ext cx="13887000" cy="6572400"/>
          </a:xfrm>
          <a:prstGeom prst="triangle">
            <a:avLst>
              <a:gd name="adj" fmla="val 4985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3" name="Google Shape;163;p26"/>
          <p:cNvSpPr/>
          <p:nvPr/>
        </p:nvSpPr>
        <p:spPr>
          <a:xfrm>
            <a:off x="-5261951" y="1545125"/>
            <a:ext cx="7035600" cy="32772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4" name="Google Shape;164;p26"/>
          <p:cNvSpPr txBox="1"/>
          <p:nvPr>
            <p:ph type="body" idx="1"/>
          </p:nvPr>
        </p:nvSpPr>
        <p:spPr>
          <a:xfrm>
            <a:off x="2434275" y="3133239"/>
            <a:ext cx="42753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ontserrat"/>
              <a:buChar char="●"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9pPr>
          </a:lstStyle>
          <a:p/>
        </p:txBody>
      </p:sp>
      <p:sp>
        <p:nvSpPr>
          <p:cNvPr id="165" name="Google Shape;165;p26"/>
          <p:cNvSpPr txBox="1"/>
          <p:nvPr>
            <p:ph type="title"/>
          </p:nvPr>
        </p:nvSpPr>
        <p:spPr>
          <a:xfrm>
            <a:off x="1726200" y="1681450"/>
            <a:ext cx="5691600" cy="13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6" name="Google Shape;166;p26"/>
          <p:cNvSpPr/>
          <p:nvPr/>
        </p:nvSpPr>
        <p:spPr>
          <a:xfrm rot="10800000">
            <a:off x="6919375" y="-738125"/>
            <a:ext cx="3405900" cy="3302400"/>
          </a:xfrm>
          <a:prstGeom prst="rtTriangl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67" name="Google Shape;167;p26"/>
          <p:cNvSpPr/>
          <p:nvPr/>
        </p:nvSpPr>
        <p:spPr>
          <a:xfrm rot="10800000">
            <a:off x="7062250" y="-795275"/>
            <a:ext cx="3405900" cy="3302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33">
    <p:bg>
      <p:bgPr>
        <a:solidFill>
          <a:schemeClr val="dk1"/>
        </a:solidFill>
        <a:effectLst/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/>
          <p:nvPr/>
        </p:nvSpPr>
        <p:spPr>
          <a:xfrm rot="-5400000">
            <a:off x="7319425" y="3228300"/>
            <a:ext cx="2112600" cy="2048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0" name="Google Shape;170;p27"/>
          <p:cNvSpPr/>
          <p:nvPr/>
        </p:nvSpPr>
        <p:spPr>
          <a:xfrm>
            <a:off x="-519650" y="2386850"/>
            <a:ext cx="3405900" cy="3302400"/>
          </a:xfrm>
          <a:prstGeom prst="rtTriangl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71" name="Google Shape;171;p27"/>
          <p:cNvSpPr/>
          <p:nvPr/>
        </p:nvSpPr>
        <p:spPr>
          <a:xfrm>
            <a:off x="-738725" y="2482100"/>
            <a:ext cx="3405900" cy="33024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72" name="Google Shape;172;p27"/>
          <p:cNvSpPr/>
          <p:nvPr/>
        </p:nvSpPr>
        <p:spPr>
          <a:xfrm rot="10800000">
            <a:off x="6727825" y="-915550"/>
            <a:ext cx="3405900" cy="33024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73" name="Google Shape;173;p27"/>
          <p:cNvSpPr/>
          <p:nvPr/>
        </p:nvSpPr>
        <p:spPr>
          <a:xfrm rot="5400000">
            <a:off x="-262475" y="-1889875"/>
            <a:ext cx="3405900" cy="3302400"/>
          </a:xfrm>
          <a:prstGeom prst="rtTriangl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74" name="Google Shape;174;p27"/>
          <p:cNvSpPr txBox="1"/>
          <p:nvPr>
            <p:ph type="title"/>
          </p:nvPr>
        </p:nvSpPr>
        <p:spPr>
          <a:xfrm>
            <a:off x="713226" y="1795438"/>
            <a:ext cx="34008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5" name="Google Shape;175;p27"/>
          <p:cNvSpPr txBox="1"/>
          <p:nvPr>
            <p:ph type="subTitle" idx="1"/>
          </p:nvPr>
        </p:nvSpPr>
        <p:spPr>
          <a:xfrm>
            <a:off x="713225" y="2630156"/>
            <a:ext cx="3400800" cy="42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 sz="1400"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1">
  <p:cSld name="MAIN_POINT_1">
    <p:bg>
      <p:bgPr>
        <a:solidFill>
          <a:schemeClr val="accent6"/>
        </a:solidFill>
        <a:effectLst/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8"/>
          <p:cNvSpPr/>
          <p:nvPr/>
        </p:nvSpPr>
        <p:spPr>
          <a:xfrm rot="-5400000">
            <a:off x="4642941" y="-1673359"/>
            <a:ext cx="7685100" cy="7451400"/>
          </a:xfrm>
          <a:prstGeom prst="rtTriangl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78" name="Google Shape;178;p28"/>
          <p:cNvSpPr/>
          <p:nvPr/>
        </p:nvSpPr>
        <p:spPr>
          <a:xfrm rot="-5400000" flipH="1">
            <a:off x="2841550" y="288050"/>
            <a:ext cx="10141200" cy="45675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9" name="Google Shape;179;p28"/>
          <p:cNvSpPr txBox="1"/>
          <p:nvPr>
            <p:ph type="title"/>
          </p:nvPr>
        </p:nvSpPr>
        <p:spPr>
          <a:xfrm>
            <a:off x="713225" y="1627150"/>
            <a:ext cx="4659300" cy="18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6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0" name="Google Shape;180;p28"/>
          <p:cNvSpPr/>
          <p:nvPr/>
        </p:nvSpPr>
        <p:spPr>
          <a:xfrm rot="5400000">
            <a:off x="-341212" y="-788137"/>
            <a:ext cx="3405900" cy="3302400"/>
          </a:xfrm>
          <a:prstGeom prst="rtTriangl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81" name="Google Shape;181;p28"/>
          <p:cNvSpPr/>
          <p:nvPr/>
        </p:nvSpPr>
        <p:spPr>
          <a:xfrm rot="5400000">
            <a:off x="-436462" y="-1007212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82" name="Google Shape;182;p28"/>
          <p:cNvSpPr/>
          <p:nvPr/>
        </p:nvSpPr>
        <p:spPr>
          <a:xfrm flipH="1">
            <a:off x="5408725" y="4511825"/>
            <a:ext cx="3458400" cy="19239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1_1">
    <p:bg>
      <p:bgPr>
        <a:solidFill>
          <a:schemeClr val="accent5"/>
        </a:solidFill>
        <a:effectLst/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9"/>
          <p:cNvSpPr txBox="1"/>
          <p:nvPr>
            <p:ph type="title"/>
          </p:nvPr>
        </p:nvSpPr>
        <p:spPr>
          <a:xfrm>
            <a:off x="1319574" y="2011125"/>
            <a:ext cx="1959300" cy="33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5" name="Google Shape;185;p29"/>
          <p:cNvSpPr txBox="1"/>
          <p:nvPr>
            <p:ph type="subTitle" idx="1"/>
          </p:nvPr>
        </p:nvSpPr>
        <p:spPr>
          <a:xfrm>
            <a:off x="1319576" y="2286575"/>
            <a:ext cx="2221500" cy="58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9pPr>
          </a:lstStyle>
          <a:p/>
        </p:txBody>
      </p:sp>
      <p:sp>
        <p:nvSpPr>
          <p:cNvPr id="186" name="Google Shape;186;p29"/>
          <p:cNvSpPr txBox="1"/>
          <p:nvPr>
            <p:ph type="title" idx="2"/>
          </p:nvPr>
        </p:nvSpPr>
        <p:spPr>
          <a:xfrm>
            <a:off x="4681398" y="2011275"/>
            <a:ext cx="1959300" cy="33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7" name="Google Shape;187;p29"/>
          <p:cNvSpPr txBox="1"/>
          <p:nvPr>
            <p:ph type="subTitle" idx="3"/>
          </p:nvPr>
        </p:nvSpPr>
        <p:spPr>
          <a:xfrm>
            <a:off x="4681376" y="2285050"/>
            <a:ext cx="2221500" cy="58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9pPr>
          </a:lstStyle>
          <a:p/>
        </p:txBody>
      </p:sp>
      <p:sp>
        <p:nvSpPr>
          <p:cNvPr id="188" name="Google Shape;188;p29"/>
          <p:cNvSpPr txBox="1"/>
          <p:nvPr>
            <p:ph type="title" idx="4"/>
          </p:nvPr>
        </p:nvSpPr>
        <p:spPr>
          <a:xfrm>
            <a:off x="2410949" y="3268425"/>
            <a:ext cx="1959300" cy="33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9" name="Google Shape;189;p29"/>
          <p:cNvSpPr txBox="1"/>
          <p:nvPr>
            <p:ph type="subTitle" idx="5"/>
          </p:nvPr>
        </p:nvSpPr>
        <p:spPr>
          <a:xfrm>
            <a:off x="2410951" y="3543875"/>
            <a:ext cx="2221500" cy="58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9pPr>
          </a:lstStyle>
          <a:p/>
        </p:txBody>
      </p:sp>
      <p:sp>
        <p:nvSpPr>
          <p:cNvPr id="190" name="Google Shape;190;p29"/>
          <p:cNvSpPr txBox="1"/>
          <p:nvPr>
            <p:ph type="title" idx="6"/>
          </p:nvPr>
        </p:nvSpPr>
        <p:spPr>
          <a:xfrm>
            <a:off x="5772773" y="3268575"/>
            <a:ext cx="1959300" cy="33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1" name="Google Shape;191;p29"/>
          <p:cNvSpPr txBox="1"/>
          <p:nvPr>
            <p:ph type="subTitle" idx="7"/>
          </p:nvPr>
        </p:nvSpPr>
        <p:spPr>
          <a:xfrm>
            <a:off x="5772750" y="3542350"/>
            <a:ext cx="2221500" cy="58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9pPr>
          </a:lstStyle>
          <a:p/>
        </p:txBody>
      </p:sp>
      <p:sp>
        <p:nvSpPr>
          <p:cNvPr id="192" name="Google Shape;192;p29"/>
          <p:cNvSpPr/>
          <p:nvPr/>
        </p:nvSpPr>
        <p:spPr>
          <a:xfrm rot="-5400000">
            <a:off x="7319425" y="3228300"/>
            <a:ext cx="2112600" cy="2048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3" name="Google Shape;193;p29"/>
          <p:cNvSpPr/>
          <p:nvPr/>
        </p:nvSpPr>
        <p:spPr>
          <a:xfrm>
            <a:off x="-519650" y="2386850"/>
            <a:ext cx="3405900" cy="3302400"/>
          </a:xfrm>
          <a:prstGeom prst="rtTriangl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94" name="Google Shape;194;p29"/>
          <p:cNvSpPr/>
          <p:nvPr/>
        </p:nvSpPr>
        <p:spPr>
          <a:xfrm>
            <a:off x="-738725" y="248210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95" name="Google Shape;195;p29"/>
          <p:cNvSpPr/>
          <p:nvPr/>
        </p:nvSpPr>
        <p:spPr>
          <a:xfrm rot="10800000">
            <a:off x="6727825" y="-9155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96" name="Google Shape;196;p29"/>
          <p:cNvSpPr/>
          <p:nvPr/>
        </p:nvSpPr>
        <p:spPr>
          <a:xfrm rot="5400000">
            <a:off x="-262475" y="-1889875"/>
            <a:ext cx="3405900" cy="3302400"/>
          </a:xfrm>
          <a:prstGeom prst="rtTriangl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97" name="Google Shape;197;p29"/>
          <p:cNvSpPr txBox="1"/>
          <p:nvPr>
            <p:ph type="title" idx="8"/>
          </p:nvPr>
        </p:nvSpPr>
        <p:spPr>
          <a:xfrm>
            <a:off x="713225" y="530725"/>
            <a:ext cx="7710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1_1_3">
    <p:bg>
      <p:bgPr>
        <a:solidFill>
          <a:schemeClr val="accent5"/>
        </a:solidFill>
        <a:effectLst/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0"/>
          <p:cNvSpPr txBox="1"/>
          <p:nvPr>
            <p:ph type="title"/>
          </p:nvPr>
        </p:nvSpPr>
        <p:spPr>
          <a:xfrm>
            <a:off x="1383600" y="2307450"/>
            <a:ext cx="63768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0" name="Google Shape;200;p30"/>
          <p:cNvSpPr txBox="1"/>
          <p:nvPr>
            <p:ph type="title" idx="2"/>
          </p:nvPr>
        </p:nvSpPr>
        <p:spPr>
          <a:xfrm>
            <a:off x="1120875" y="899475"/>
            <a:ext cx="1959300" cy="33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1" name="Google Shape;201;p30"/>
          <p:cNvSpPr txBox="1"/>
          <p:nvPr>
            <p:ph type="subTitle" idx="1"/>
          </p:nvPr>
        </p:nvSpPr>
        <p:spPr>
          <a:xfrm>
            <a:off x="734175" y="1166874"/>
            <a:ext cx="2732700" cy="80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9pPr>
          </a:lstStyle>
          <a:p/>
        </p:txBody>
      </p:sp>
      <p:sp>
        <p:nvSpPr>
          <p:cNvPr id="202" name="Google Shape;202;p30"/>
          <p:cNvSpPr txBox="1"/>
          <p:nvPr>
            <p:ph type="title" idx="3"/>
          </p:nvPr>
        </p:nvSpPr>
        <p:spPr>
          <a:xfrm>
            <a:off x="1120875" y="3477975"/>
            <a:ext cx="1959300" cy="33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3" name="Google Shape;203;p30"/>
          <p:cNvSpPr txBox="1"/>
          <p:nvPr>
            <p:ph type="subTitle" idx="4"/>
          </p:nvPr>
        </p:nvSpPr>
        <p:spPr>
          <a:xfrm>
            <a:off x="734175" y="3747815"/>
            <a:ext cx="2732700" cy="80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9pPr>
          </a:lstStyle>
          <a:p/>
        </p:txBody>
      </p:sp>
      <p:sp>
        <p:nvSpPr>
          <p:cNvPr id="204" name="Google Shape;204;p30"/>
          <p:cNvSpPr txBox="1"/>
          <p:nvPr>
            <p:ph type="title" idx="5"/>
          </p:nvPr>
        </p:nvSpPr>
        <p:spPr>
          <a:xfrm>
            <a:off x="6063846" y="899475"/>
            <a:ext cx="1959300" cy="33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5" name="Google Shape;205;p30"/>
          <p:cNvSpPr txBox="1"/>
          <p:nvPr>
            <p:ph type="subTitle" idx="6"/>
          </p:nvPr>
        </p:nvSpPr>
        <p:spPr>
          <a:xfrm>
            <a:off x="5677150" y="1166874"/>
            <a:ext cx="2732700" cy="80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9pPr>
          </a:lstStyle>
          <a:p/>
        </p:txBody>
      </p:sp>
      <p:sp>
        <p:nvSpPr>
          <p:cNvPr id="206" name="Google Shape;206;p30"/>
          <p:cNvSpPr txBox="1"/>
          <p:nvPr>
            <p:ph type="title" idx="7"/>
          </p:nvPr>
        </p:nvSpPr>
        <p:spPr>
          <a:xfrm>
            <a:off x="6063846" y="3478125"/>
            <a:ext cx="1959300" cy="33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7" name="Google Shape;207;p30"/>
          <p:cNvSpPr txBox="1"/>
          <p:nvPr>
            <p:ph type="subTitle" idx="8"/>
          </p:nvPr>
        </p:nvSpPr>
        <p:spPr>
          <a:xfrm>
            <a:off x="5677150" y="3746088"/>
            <a:ext cx="2732700" cy="80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bg>
      <p:bgPr>
        <a:solidFill>
          <a:schemeClr val="accent5"/>
        </a:solidFill>
        <a:effectLst/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body" idx="1"/>
          </p:nvPr>
        </p:nvSpPr>
        <p:spPr>
          <a:xfrm>
            <a:off x="713225" y="1424150"/>
            <a:ext cx="6075000" cy="32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508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Char char="●"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Char char="○"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Char char="■"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Char char="●"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Char char="○"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Char char="■"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Char char="●"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Char char="○"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 panose="00000500000000000000"/>
              <a:buChar char="■"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713225" y="530584"/>
            <a:ext cx="57681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" name="Google Shape;23;p4"/>
          <p:cNvSpPr/>
          <p:nvPr/>
        </p:nvSpPr>
        <p:spPr>
          <a:xfrm flipH="1">
            <a:off x="5808550" y="1533900"/>
            <a:ext cx="4800600" cy="4800600"/>
          </a:xfrm>
          <a:prstGeom prst="rtTriangl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CUSTOM_1_1_3_1">
    <p:bg>
      <p:bgPr>
        <a:solidFill>
          <a:schemeClr val="accent5"/>
        </a:solidFill>
        <a:effectLst/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1"/>
          <p:cNvSpPr txBox="1"/>
          <p:nvPr>
            <p:ph type="title"/>
          </p:nvPr>
        </p:nvSpPr>
        <p:spPr>
          <a:xfrm>
            <a:off x="2056190" y="2074300"/>
            <a:ext cx="22272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0" name="Google Shape;210;p31"/>
          <p:cNvSpPr txBox="1"/>
          <p:nvPr>
            <p:ph type="subTitle" idx="1"/>
          </p:nvPr>
        </p:nvSpPr>
        <p:spPr>
          <a:xfrm>
            <a:off x="2056192" y="2332425"/>
            <a:ext cx="2227200" cy="5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9pPr>
          </a:lstStyle>
          <a:p/>
        </p:txBody>
      </p:sp>
      <p:sp>
        <p:nvSpPr>
          <p:cNvPr id="211" name="Google Shape;211;p31"/>
          <p:cNvSpPr txBox="1"/>
          <p:nvPr>
            <p:ph type="title" idx="2"/>
          </p:nvPr>
        </p:nvSpPr>
        <p:spPr>
          <a:xfrm>
            <a:off x="2056190" y="3402924"/>
            <a:ext cx="22272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2" name="Google Shape;212;p31"/>
          <p:cNvSpPr txBox="1"/>
          <p:nvPr>
            <p:ph type="subTitle" idx="3"/>
          </p:nvPr>
        </p:nvSpPr>
        <p:spPr>
          <a:xfrm>
            <a:off x="2056192" y="3661050"/>
            <a:ext cx="2227200" cy="5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9pPr>
          </a:lstStyle>
          <a:p/>
        </p:txBody>
      </p:sp>
      <p:sp>
        <p:nvSpPr>
          <p:cNvPr id="213" name="Google Shape;213;p31"/>
          <p:cNvSpPr txBox="1"/>
          <p:nvPr>
            <p:ph type="title" idx="4"/>
          </p:nvPr>
        </p:nvSpPr>
        <p:spPr>
          <a:xfrm>
            <a:off x="5444664" y="2074300"/>
            <a:ext cx="22272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4" name="Google Shape;214;p31"/>
          <p:cNvSpPr txBox="1"/>
          <p:nvPr>
            <p:ph type="subTitle" idx="5"/>
          </p:nvPr>
        </p:nvSpPr>
        <p:spPr>
          <a:xfrm>
            <a:off x="5444664" y="2332425"/>
            <a:ext cx="2227200" cy="5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9pPr>
          </a:lstStyle>
          <a:p/>
        </p:txBody>
      </p:sp>
      <p:sp>
        <p:nvSpPr>
          <p:cNvPr id="215" name="Google Shape;215;p31"/>
          <p:cNvSpPr txBox="1"/>
          <p:nvPr>
            <p:ph type="title" idx="6"/>
          </p:nvPr>
        </p:nvSpPr>
        <p:spPr>
          <a:xfrm>
            <a:off x="5444664" y="3402925"/>
            <a:ext cx="22272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6" name="Google Shape;216;p31"/>
          <p:cNvSpPr txBox="1"/>
          <p:nvPr>
            <p:ph type="subTitle" idx="7"/>
          </p:nvPr>
        </p:nvSpPr>
        <p:spPr>
          <a:xfrm>
            <a:off x="5444664" y="3661050"/>
            <a:ext cx="2227200" cy="5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9pPr>
          </a:lstStyle>
          <a:p/>
        </p:txBody>
      </p:sp>
      <p:sp>
        <p:nvSpPr>
          <p:cNvPr id="217" name="Google Shape;217;p31"/>
          <p:cNvSpPr/>
          <p:nvPr/>
        </p:nvSpPr>
        <p:spPr>
          <a:xfrm>
            <a:off x="-1462325" y="2386850"/>
            <a:ext cx="3405900" cy="3302400"/>
          </a:xfrm>
          <a:prstGeom prst="rtTriangl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218" name="Google Shape;218;p31"/>
          <p:cNvSpPr/>
          <p:nvPr/>
        </p:nvSpPr>
        <p:spPr>
          <a:xfrm>
            <a:off x="-1681400" y="248210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219" name="Google Shape;219;p31"/>
          <p:cNvSpPr/>
          <p:nvPr/>
        </p:nvSpPr>
        <p:spPr>
          <a:xfrm rot="10800000">
            <a:off x="6132775" y="-9155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220" name="Google Shape;220;p31"/>
          <p:cNvSpPr txBox="1"/>
          <p:nvPr>
            <p:ph type="title" idx="8"/>
          </p:nvPr>
        </p:nvSpPr>
        <p:spPr>
          <a:xfrm>
            <a:off x="716550" y="530725"/>
            <a:ext cx="7710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3">
  <p:cSld name="CUSTOM_1_1_3_1_1">
    <p:bg>
      <p:bgPr>
        <a:solidFill>
          <a:srgbClr val="191919">
            <a:alpha val="0"/>
          </a:srgbClr>
        </a:solidFill>
        <a:effectLst/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2"/>
          <p:cNvSpPr txBox="1"/>
          <p:nvPr>
            <p:ph type="title"/>
          </p:nvPr>
        </p:nvSpPr>
        <p:spPr>
          <a:xfrm>
            <a:off x="713225" y="3349725"/>
            <a:ext cx="18462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3" name="Google Shape;223;p32"/>
          <p:cNvSpPr txBox="1"/>
          <p:nvPr>
            <p:ph type="subTitle" idx="1"/>
          </p:nvPr>
        </p:nvSpPr>
        <p:spPr>
          <a:xfrm>
            <a:off x="713225" y="3607847"/>
            <a:ext cx="1846200" cy="5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9pPr>
          </a:lstStyle>
          <a:p/>
        </p:txBody>
      </p:sp>
      <p:sp>
        <p:nvSpPr>
          <p:cNvPr id="224" name="Google Shape;224;p32"/>
          <p:cNvSpPr/>
          <p:nvPr/>
        </p:nvSpPr>
        <p:spPr>
          <a:xfrm flipH="1">
            <a:off x="7004125" y="2529725"/>
            <a:ext cx="3405900" cy="3302400"/>
          </a:xfrm>
          <a:prstGeom prst="rtTriangl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25" name="Google Shape;225;p32"/>
          <p:cNvSpPr/>
          <p:nvPr/>
        </p:nvSpPr>
        <p:spPr>
          <a:xfrm flipH="1">
            <a:off x="7194625" y="2653550"/>
            <a:ext cx="3405900" cy="3302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26" name="Google Shape;226;p32"/>
          <p:cNvSpPr/>
          <p:nvPr/>
        </p:nvSpPr>
        <p:spPr>
          <a:xfrm rot="10800000" flipH="1">
            <a:off x="-762425" y="-9155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227" name="Google Shape;227;p32"/>
          <p:cNvSpPr/>
          <p:nvPr/>
        </p:nvSpPr>
        <p:spPr>
          <a:xfrm rot="10800000" flipH="1">
            <a:off x="-1681400" y="-1522625"/>
            <a:ext cx="5364900" cy="25164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228" name="Google Shape;228;p32"/>
          <p:cNvSpPr txBox="1"/>
          <p:nvPr>
            <p:ph type="title" idx="2"/>
          </p:nvPr>
        </p:nvSpPr>
        <p:spPr>
          <a:xfrm>
            <a:off x="2670358" y="3349725"/>
            <a:ext cx="18462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9" name="Google Shape;229;p32"/>
          <p:cNvSpPr txBox="1"/>
          <p:nvPr>
            <p:ph type="subTitle" idx="3"/>
          </p:nvPr>
        </p:nvSpPr>
        <p:spPr>
          <a:xfrm>
            <a:off x="2670358" y="3607847"/>
            <a:ext cx="1846200" cy="5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9pPr>
          </a:lstStyle>
          <a:p/>
        </p:txBody>
      </p:sp>
      <p:sp>
        <p:nvSpPr>
          <p:cNvPr id="230" name="Google Shape;230;p32"/>
          <p:cNvSpPr txBox="1"/>
          <p:nvPr>
            <p:ph type="title" idx="4"/>
          </p:nvPr>
        </p:nvSpPr>
        <p:spPr>
          <a:xfrm>
            <a:off x="4627491" y="3349725"/>
            <a:ext cx="18462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1" name="Google Shape;231;p32"/>
          <p:cNvSpPr txBox="1"/>
          <p:nvPr>
            <p:ph type="subTitle" idx="5"/>
          </p:nvPr>
        </p:nvSpPr>
        <p:spPr>
          <a:xfrm>
            <a:off x="4627491" y="3607847"/>
            <a:ext cx="1846200" cy="5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9pPr>
          </a:lstStyle>
          <a:p/>
        </p:txBody>
      </p:sp>
      <p:sp>
        <p:nvSpPr>
          <p:cNvPr id="232" name="Google Shape;232;p32"/>
          <p:cNvSpPr txBox="1"/>
          <p:nvPr>
            <p:ph type="title" idx="6"/>
          </p:nvPr>
        </p:nvSpPr>
        <p:spPr>
          <a:xfrm>
            <a:off x="6584624" y="3349725"/>
            <a:ext cx="18462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3" name="Google Shape;233;p32"/>
          <p:cNvSpPr txBox="1"/>
          <p:nvPr>
            <p:ph type="subTitle" idx="7"/>
          </p:nvPr>
        </p:nvSpPr>
        <p:spPr>
          <a:xfrm>
            <a:off x="6584624" y="3607847"/>
            <a:ext cx="1846200" cy="5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9pPr>
          </a:lstStyle>
          <a:p/>
        </p:txBody>
      </p:sp>
      <p:sp>
        <p:nvSpPr>
          <p:cNvPr id="234" name="Google Shape;234;p32"/>
          <p:cNvSpPr txBox="1"/>
          <p:nvPr>
            <p:ph type="title" idx="8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26">
    <p:bg>
      <p:bgPr>
        <a:solidFill>
          <a:schemeClr val="accent5"/>
        </a:solidFill>
        <a:effectLst/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3"/>
          <p:cNvSpPr txBox="1"/>
          <p:nvPr>
            <p:ph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7" name="Google Shape;237;p33"/>
          <p:cNvSpPr txBox="1"/>
          <p:nvPr>
            <p:ph type="subTitle" idx="1"/>
          </p:nvPr>
        </p:nvSpPr>
        <p:spPr>
          <a:xfrm>
            <a:off x="1742675" y="3508850"/>
            <a:ext cx="2379600" cy="67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9pPr>
          </a:lstStyle>
          <a:p/>
        </p:txBody>
      </p:sp>
      <p:sp>
        <p:nvSpPr>
          <p:cNvPr id="238" name="Google Shape;238;p33"/>
          <p:cNvSpPr txBox="1"/>
          <p:nvPr>
            <p:ph type="subTitle" idx="2"/>
          </p:nvPr>
        </p:nvSpPr>
        <p:spPr>
          <a:xfrm>
            <a:off x="5021770" y="3508850"/>
            <a:ext cx="2379600" cy="67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9pPr>
          </a:lstStyle>
          <a:p/>
        </p:txBody>
      </p:sp>
      <p:sp>
        <p:nvSpPr>
          <p:cNvPr id="239" name="Google Shape;239;p33"/>
          <p:cNvSpPr txBox="1"/>
          <p:nvPr>
            <p:ph type="title" idx="3"/>
          </p:nvPr>
        </p:nvSpPr>
        <p:spPr>
          <a:xfrm>
            <a:off x="1865338" y="3248250"/>
            <a:ext cx="21342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0" name="Google Shape;240;p33"/>
          <p:cNvSpPr txBox="1"/>
          <p:nvPr>
            <p:ph type="title" idx="4"/>
          </p:nvPr>
        </p:nvSpPr>
        <p:spPr>
          <a:xfrm>
            <a:off x="5144462" y="3248250"/>
            <a:ext cx="21342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1" name="Google Shape;241;p33"/>
          <p:cNvSpPr/>
          <p:nvPr/>
        </p:nvSpPr>
        <p:spPr>
          <a:xfrm rot="10800000" flipH="1">
            <a:off x="0" y="-36200"/>
            <a:ext cx="2292600" cy="20841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2" name="Google Shape;242;p33"/>
          <p:cNvSpPr/>
          <p:nvPr/>
        </p:nvSpPr>
        <p:spPr>
          <a:xfrm>
            <a:off x="6053100" y="3064825"/>
            <a:ext cx="5364900" cy="25164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26_1">
    <p:bg>
      <p:bgPr>
        <a:solidFill>
          <a:schemeClr val="dk1"/>
        </a:solidFill>
        <a:effectLst/>
      </p:bgPr>
    </p:bg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4"/>
          <p:cNvSpPr/>
          <p:nvPr/>
        </p:nvSpPr>
        <p:spPr>
          <a:xfrm>
            <a:off x="2419275" y="712798"/>
            <a:ext cx="8680800" cy="45069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5" name="Google Shape;245;p34"/>
          <p:cNvSpPr/>
          <p:nvPr/>
        </p:nvSpPr>
        <p:spPr>
          <a:xfrm rot="10800000">
            <a:off x="-1956075" y="-76202"/>
            <a:ext cx="8680800" cy="45069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6" name="Google Shape;246;p34"/>
          <p:cNvSpPr txBox="1"/>
          <p:nvPr>
            <p:ph type="subTitle" idx="1"/>
          </p:nvPr>
        </p:nvSpPr>
        <p:spPr>
          <a:xfrm>
            <a:off x="837600" y="1363909"/>
            <a:ext cx="3100800" cy="9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Char char="●"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Char char="○"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Char char="■"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Char char="●"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Char char="○"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Char char="■"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Char char="●"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Char char="○"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Char char="■"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9pPr>
          </a:lstStyle>
          <a:p/>
        </p:txBody>
      </p:sp>
      <p:sp>
        <p:nvSpPr>
          <p:cNvPr id="247" name="Google Shape;247;p34"/>
          <p:cNvSpPr txBox="1"/>
          <p:nvPr>
            <p:ph type="subTitle" idx="2"/>
          </p:nvPr>
        </p:nvSpPr>
        <p:spPr>
          <a:xfrm>
            <a:off x="5204373" y="3528545"/>
            <a:ext cx="3100800" cy="9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Char char="●"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Char char="○"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Char char="■"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Char char="●"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Char char="○"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Char char="■"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Char char="●"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Char char="○"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Char char="■"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9pPr>
          </a:lstStyle>
          <a:p/>
        </p:txBody>
      </p:sp>
      <p:cxnSp>
        <p:nvCxnSpPr>
          <p:cNvPr id="248" name="Google Shape;248;p34"/>
          <p:cNvCxnSpPr/>
          <p:nvPr/>
        </p:nvCxnSpPr>
        <p:spPr>
          <a:xfrm>
            <a:off x="-1375750" y="2424873"/>
            <a:ext cx="3079500" cy="31773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9" name="Google Shape;249;p34"/>
          <p:cNvCxnSpPr/>
          <p:nvPr/>
        </p:nvCxnSpPr>
        <p:spPr>
          <a:xfrm>
            <a:off x="7838750" y="-62702"/>
            <a:ext cx="3079500" cy="31773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0" name="Google Shape;250;p34"/>
          <p:cNvSpPr txBox="1"/>
          <p:nvPr>
            <p:ph type="title"/>
          </p:nvPr>
        </p:nvSpPr>
        <p:spPr>
          <a:xfrm>
            <a:off x="5204373" y="2704650"/>
            <a:ext cx="31008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1" name="Google Shape;251;p34"/>
          <p:cNvSpPr txBox="1"/>
          <p:nvPr>
            <p:ph type="title" idx="3"/>
          </p:nvPr>
        </p:nvSpPr>
        <p:spPr>
          <a:xfrm>
            <a:off x="837600" y="530725"/>
            <a:ext cx="31008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27">
    <p:bg>
      <p:bgPr>
        <a:solidFill>
          <a:schemeClr val="accent5"/>
        </a:solidFill>
        <a:effectLst/>
      </p:bgPr>
    </p:bg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5"/>
          <p:cNvSpPr txBox="1"/>
          <p:nvPr>
            <p:ph type="title"/>
          </p:nvPr>
        </p:nvSpPr>
        <p:spPr>
          <a:xfrm>
            <a:off x="1176825" y="2158150"/>
            <a:ext cx="1499100" cy="40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4" name="Google Shape;254;p35"/>
          <p:cNvSpPr txBox="1"/>
          <p:nvPr>
            <p:ph type="subTitle" idx="1"/>
          </p:nvPr>
        </p:nvSpPr>
        <p:spPr>
          <a:xfrm>
            <a:off x="713225" y="2459250"/>
            <a:ext cx="2426100" cy="7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9pPr>
          </a:lstStyle>
          <a:p/>
        </p:txBody>
      </p:sp>
      <p:sp>
        <p:nvSpPr>
          <p:cNvPr id="255" name="Google Shape;255;p35"/>
          <p:cNvSpPr txBox="1"/>
          <p:nvPr>
            <p:ph type="title" idx="2"/>
          </p:nvPr>
        </p:nvSpPr>
        <p:spPr>
          <a:xfrm>
            <a:off x="6468199" y="2158150"/>
            <a:ext cx="1499100" cy="40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6" name="Google Shape;256;p35"/>
          <p:cNvSpPr txBox="1"/>
          <p:nvPr>
            <p:ph type="subTitle" idx="3"/>
          </p:nvPr>
        </p:nvSpPr>
        <p:spPr>
          <a:xfrm>
            <a:off x="6004683" y="2459250"/>
            <a:ext cx="2426100" cy="7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9pPr>
          </a:lstStyle>
          <a:p/>
        </p:txBody>
      </p:sp>
      <p:sp>
        <p:nvSpPr>
          <p:cNvPr id="257" name="Google Shape;257;p35"/>
          <p:cNvSpPr txBox="1"/>
          <p:nvPr>
            <p:ph type="title" idx="4"/>
          </p:nvPr>
        </p:nvSpPr>
        <p:spPr>
          <a:xfrm>
            <a:off x="3822450" y="2158150"/>
            <a:ext cx="1499100" cy="40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8" name="Google Shape;258;p35"/>
          <p:cNvSpPr txBox="1"/>
          <p:nvPr>
            <p:ph type="subTitle" idx="5"/>
          </p:nvPr>
        </p:nvSpPr>
        <p:spPr>
          <a:xfrm>
            <a:off x="3358950" y="2459250"/>
            <a:ext cx="2426100" cy="7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9pPr>
          </a:lstStyle>
          <a:p/>
        </p:txBody>
      </p:sp>
      <p:sp>
        <p:nvSpPr>
          <p:cNvPr id="259" name="Google Shape;259;p35"/>
          <p:cNvSpPr/>
          <p:nvPr/>
        </p:nvSpPr>
        <p:spPr>
          <a:xfrm>
            <a:off x="3198450" y="3764666"/>
            <a:ext cx="2727900" cy="1416300"/>
          </a:xfrm>
          <a:prstGeom prst="triangl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60" name="Google Shape;260;p35"/>
          <p:cNvSpPr txBox="1"/>
          <p:nvPr>
            <p:ph type="title" idx="6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28">
    <p:bg>
      <p:bgPr>
        <a:solidFill>
          <a:schemeClr val="accent5"/>
        </a:solidFill>
        <a:effectLst/>
      </p:bgPr>
    </p:bg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6"/>
          <p:cNvSpPr txBox="1"/>
          <p:nvPr>
            <p:ph type="body" idx="1"/>
          </p:nvPr>
        </p:nvSpPr>
        <p:spPr>
          <a:xfrm>
            <a:off x="2078825" y="4335775"/>
            <a:ext cx="5229300" cy="4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Char char="●"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Char char="○"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Char char="■"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Char char="●"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Char char="○"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Char char="■"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Char char="●"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Char char="○"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 panose="00000500000000000000"/>
              <a:buChar char="■"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9pPr>
          </a:lstStyle>
          <a:p/>
        </p:txBody>
      </p:sp>
      <p:sp>
        <p:nvSpPr>
          <p:cNvPr id="263" name="Google Shape;263;p36"/>
          <p:cNvSpPr txBox="1"/>
          <p:nvPr>
            <p:ph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4" name="Google Shape;264;p36"/>
          <p:cNvSpPr/>
          <p:nvPr/>
        </p:nvSpPr>
        <p:spPr>
          <a:xfrm>
            <a:off x="-519650" y="2386850"/>
            <a:ext cx="3405900" cy="3302400"/>
          </a:xfrm>
          <a:prstGeom prst="rtTriangl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265" name="Google Shape;265;p36"/>
          <p:cNvSpPr/>
          <p:nvPr/>
        </p:nvSpPr>
        <p:spPr>
          <a:xfrm>
            <a:off x="-738725" y="248210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266" name="Google Shape;266;p36"/>
          <p:cNvSpPr/>
          <p:nvPr/>
        </p:nvSpPr>
        <p:spPr>
          <a:xfrm rot="10800000">
            <a:off x="6727825" y="-9155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267" name="Google Shape;267;p36"/>
          <p:cNvSpPr/>
          <p:nvPr/>
        </p:nvSpPr>
        <p:spPr>
          <a:xfrm rot="10800000">
            <a:off x="5092750" y="-1522625"/>
            <a:ext cx="5364900" cy="25164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31">
    <p:bg>
      <p:bgPr>
        <a:solidFill>
          <a:schemeClr val="accent5"/>
        </a:solidFill>
        <a:effectLst/>
      </p:bgPr>
    </p:bg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7"/>
          <p:cNvSpPr txBox="1"/>
          <p:nvPr>
            <p:ph type="title"/>
          </p:nvPr>
        </p:nvSpPr>
        <p:spPr>
          <a:xfrm>
            <a:off x="956375" y="3553059"/>
            <a:ext cx="16587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0" name="Google Shape;270;p37"/>
          <p:cNvSpPr txBox="1"/>
          <p:nvPr>
            <p:ph type="subTitle" idx="1"/>
          </p:nvPr>
        </p:nvSpPr>
        <p:spPr>
          <a:xfrm>
            <a:off x="713225" y="3828005"/>
            <a:ext cx="21450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9pPr>
          </a:lstStyle>
          <a:p/>
        </p:txBody>
      </p:sp>
      <p:sp>
        <p:nvSpPr>
          <p:cNvPr id="271" name="Google Shape;271;p37"/>
          <p:cNvSpPr txBox="1"/>
          <p:nvPr>
            <p:ph type="title" idx="2"/>
          </p:nvPr>
        </p:nvSpPr>
        <p:spPr>
          <a:xfrm>
            <a:off x="6528925" y="3553059"/>
            <a:ext cx="16587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2" name="Google Shape;272;p37"/>
          <p:cNvSpPr txBox="1"/>
          <p:nvPr>
            <p:ph type="subTitle" idx="3"/>
          </p:nvPr>
        </p:nvSpPr>
        <p:spPr>
          <a:xfrm>
            <a:off x="6305275" y="3828005"/>
            <a:ext cx="21450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9pPr>
          </a:lstStyle>
          <a:p/>
        </p:txBody>
      </p:sp>
      <p:sp>
        <p:nvSpPr>
          <p:cNvPr id="273" name="Google Shape;273;p37"/>
          <p:cNvSpPr txBox="1"/>
          <p:nvPr>
            <p:ph type="title" idx="4"/>
          </p:nvPr>
        </p:nvSpPr>
        <p:spPr>
          <a:xfrm>
            <a:off x="3752400" y="3553059"/>
            <a:ext cx="16587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4" name="Google Shape;274;p37"/>
          <p:cNvSpPr txBox="1"/>
          <p:nvPr>
            <p:ph type="subTitle" idx="5"/>
          </p:nvPr>
        </p:nvSpPr>
        <p:spPr>
          <a:xfrm>
            <a:off x="3509250" y="3828005"/>
            <a:ext cx="21450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9pPr>
          </a:lstStyle>
          <a:p/>
        </p:txBody>
      </p:sp>
      <p:sp>
        <p:nvSpPr>
          <p:cNvPr id="275" name="Google Shape;275;p37"/>
          <p:cNvSpPr txBox="1"/>
          <p:nvPr>
            <p:ph type="title" idx="6"/>
          </p:nvPr>
        </p:nvSpPr>
        <p:spPr>
          <a:xfrm>
            <a:off x="1687950" y="530725"/>
            <a:ext cx="57681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">
  <p:cSld name="CUSTOM_29">
    <p:bg>
      <p:bgPr>
        <a:solidFill>
          <a:schemeClr val="accent5"/>
        </a:solidFill>
        <a:effectLst/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8"/>
          <p:cNvSpPr/>
          <p:nvPr/>
        </p:nvSpPr>
        <p:spPr>
          <a:xfrm>
            <a:off x="-3485600" y="1687000"/>
            <a:ext cx="7403100" cy="37941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78" name="Google Shape;278;p38"/>
          <p:cNvSpPr/>
          <p:nvPr/>
        </p:nvSpPr>
        <p:spPr>
          <a:xfrm>
            <a:off x="779625" y="1433800"/>
            <a:ext cx="7737300" cy="3171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79" name="Google Shape;279;p38"/>
          <p:cNvSpPr txBox="1"/>
          <p:nvPr>
            <p:ph type="title"/>
          </p:nvPr>
        </p:nvSpPr>
        <p:spPr>
          <a:xfrm>
            <a:off x="1043779" y="1830575"/>
            <a:ext cx="18975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0" name="Google Shape;280;p38"/>
          <p:cNvSpPr txBox="1"/>
          <p:nvPr>
            <p:ph type="subTitle" idx="1"/>
          </p:nvPr>
        </p:nvSpPr>
        <p:spPr>
          <a:xfrm>
            <a:off x="1059229" y="2140283"/>
            <a:ext cx="18666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9pPr>
          </a:lstStyle>
          <a:p/>
        </p:txBody>
      </p:sp>
      <p:sp>
        <p:nvSpPr>
          <p:cNvPr id="281" name="Google Shape;281;p38"/>
          <p:cNvSpPr txBox="1"/>
          <p:nvPr>
            <p:ph type="title" idx="2"/>
          </p:nvPr>
        </p:nvSpPr>
        <p:spPr>
          <a:xfrm>
            <a:off x="1043779" y="3280851"/>
            <a:ext cx="18975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2" name="Google Shape;282;p38"/>
          <p:cNvSpPr txBox="1"/>
          <p:nvPr>
            <p:ph type="subTitle" idx="3"/>
          </p:nvPr>
        </p:nvSpPr>
        <p:spPr>
          <a:xfrm>
            <a:off x="1059229" y="3614442"/>
            <a:ext cx="18666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9pPr>
          </a:lstStyle>
          <a:p/>
        </p:txBody>
      </p:sp>
      <p:sp>
        <p:nvSpPr>
          <p:cNvPr id="283" name="Google Shape;283;p38"/>
          <p:cNvSpPr txBox="1"/>
          <p:nvPr>
            <p:ph type="title" idx="4"/>
          </p:nvPr>
        </p:nvSpPr>
        <p:spPr>
          <a:xfrm>
            <a:off x="3631360" y="1830575"/>
            <a:ext cx="18819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4" name="Google Shape;284;p38"/>
          <p:cNvSpPr txBox="1"/>
          <p:nvPr>
            <p:ph type="subTitle" idx="5"/>
          </p:nvPr>
        </p:nvSpPr>
        <p:spPr>
          <a:xfrm>
            <a:off x="3639010" y="2140276"/>
            <a:ext cx="18666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9pPr>
          </a:lstStyle>
          <a:p/>
        </p:txBody>
      </p:sp>
      <p:sp>
        <p:nvSpPr>
          <p:cNvPr id="285" name="Google Shape;285;p38"/>
          <p:cNvSpPr txBox="1"/>
          <p:nvPr>
            <p:ph type="title" idx="6"/>
          </p:nvPr>
        </p:nvSpPr>
        <p:spPr>
          <a:xfrm>
            <a:off x="3631360" y="3280851"/>
            <a:ext cx="18819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6" name="Google Shape;286;p38"/>
          <p:cNvSpPr txBox="1"/>
          <p:nvPr>
            <p:ph type="subTitle" idx="7"/>
          </p:nvPr>
        </p:nvSpPr>
        <p:spPr>
          <a:xfrm>
            <a:off x="3639010" y="3614442"/>
            <a:ext cx="18666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9pPr>
          </a:lstStyle>
          <a:p/>
        </p:txBody>
      </p:sp>
      <p:sp>
        <p:nvSpPr>
          <p:cNvPr id="287" name="Google Shape;287;p38"/>
          <p:cNvSpPr txBox="1"/>
          <p:nvPr>
            <p:ph type="title" idx="8"/>
          </p:nvPr>
        </p:nvSpPr>
        <p:spPr>
          <a:xfrm>
            <a:off x="6215127" y="1830575"/>
            <a:ext cx="18756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8" name="Google Shape;288;p38"/>
          <p:cNvSpPr txBox="1"/>
          <p:nvPr>
            <p:ph type="subTitle" idx="9"/>
          </p:nvPr>
        </p:nvSpPr>
        <p:spPr>
          <a:xfrm>
            <a:off x="6219627" y="2140276"/>
            <a:ext cx="18666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9pPr>
          </a:lstStyle>
          <a:p/>
        </p:txBody>
      </p:sp>
      <p:sp>
        <p:nvSpPr>
          <p:cNvPr id="289" name="Google Shape;289;p38"/>
          <p:cNvSpPr txBox="1"/>
          <p:nvPr>
            <p:ph type="title" idx="13"/>
          </p:nvPr>
        </p:nvSpPr>
        <p:spPr>
          <a:xfrm>
            <a:off x="6215127" y="3280851"/>
            <a:ext cx="18756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0" name="Google Shape;290;p38"/>
          <p:cNvSpPr txBox="1"/>
          <p:nvPr>
            <p:ph type="subTitle" idx="14"/>
          </p:nvPr>
        </p:nvSpPr>
        <p:spPr>
          <a:xfrm>
            <a:off x="6219627" y="3614442"/>
            <a:ext cx="18666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9pPr>
          </a:lstStyle>
          <a:p/>
        </p:txBody>
      </p:sp>
      <p:sp>
        <p:nvSpPr>
          <p:cNvPr id="291" name="Google Shape;291;p38"/>
          <p:cNvSpPr txBox="1"/>
          <p:nvPr>
            <p:ph type="title" idx="15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CUSTOM_29_1">
    <p:bg>
      <p:bgPr>
        <a:solidFill>
          <a:schemeClr val="dk1"/>
        </a:solidFill>
        <a:effectLst/>
      </p:bgPr>
    </p:bg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9"/>
          <p:cNvSpPr txBox="1"/>
          <p:nvPr>
            <p:ph type="title"/>
          </p:nvPr>
        </p:nvSpPr>
        <p:spPr>
          <a:xfrm>
            <a:off x="1043779" y="3204651"/>
            <a:ext cx="18975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4" name="Google Shape;294;p39"/>
          <p:cNvSpPr txBox="1"/>
          <p:nvPr>
            <p:ph type="subTitle" idx="1"/>
          </p:nvPr>
        </p:nvSpPr>
        <p:spPr>
          <a:xfrm>
            <a:off x="1059229" y="3538242"/>
            <a:ext cx="18666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9pPr>
          </a:lstStyle>
          <a:p/>
        </p:txBody>
      </p:sp>
      <p:sp>
        <p:nvSpPr>
          <p:cNvPr id="295" name="Google Shape;295;p39"/>
          <p:cNvSpPr txBox="1"/>
          <p:nvPr>
            <p:ph type="title" idx="2"/>
          </p:nvPr>
        </p:nvSpPr>
        <p:spPr>
          <a:xfrm>
            <a:off x="2342317" y="1754375"/>
            <a:ext cx="18819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6" name="Google Shape;296;p39"/>
          <p:cNvSpPr txBox="1"/>
          <p:nvPr>
            <p:ph type="subTitle" idx="3"/>
          </p:nvPr>
        </p:nvSpPr>
        <p:spPr>
          <a:xfrm>
            <a:off x="2349967" y="2064076"/>
            <a:ext cx="18666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9pPr>
          </a:lstStyle>
          <a:p/>
        </p:txBody>
      </p:sp>
      <p:sp>
        <p:nvSpPr>
          <p:cNvPr id="297" name="Google Shape;297;p39"/>
          <p:cNvSpPr txBox="1"/>
          <p:nvPr>
            <p:ph type="title" idx="4"/>
          </p:nvPr>
        </p:nvSpPr>
        <p:spPr>
          <a:xfrm>
            <a:off x="3631360" y="3204651"/>
            <a:ext cx="18819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8" name="Google Shape;298;p39"/>
          <p:cNvSpPr txBox="1"/>
          <p:nvPr>
            <p:ph type="subTitle" idx="5"/>
          </p:nvPr>
        </p:nvSpPr>
        <p:spPr>
          <a:xfrm>
            <a:off x="3639010" y="3538242"/>
            <a:ext cx="18666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9pPr>
          </a:lstStyle>
          <a:p/>
        </p:txBody>
      </p:sp>
      <p:sp>
        <p:nvSpPr>
          <p:cNvPr id="299" name="Google Shape;299;p39"/>
          <p:cNvSpPr txBox="1"/>
          <p:nvPr>
            <p:ph type="title" idx="6"/>
          </p:nvPr>
        </p:nvSpPr>
        <p:spPr>
          <a:xfrm>
            <a:off x="4926083" y="1754375"/>
            <a:ext cx="18756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0" name="Google Shape;300;p39"/>
          <p:cNvSpPr txBox="1"/>
          <p:nvPr>
            <p:ph type="subTitle" idx="7"/>
          </p:nvPr>
        </p:nvSpPr>
        <p:spPr>
          <a:xfrm>
            <a:off x="4930583" y="2064076"/>
            <a:ext cx="18666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9pPr>
          </a:lstStyle>
          <a:p/>
        </p:txBody>
      </p:sp>
      <p:sp>
        <p:nvSpPr>
          <p:cNvPr id="301" name="Google Shape;301;p39"/>
          <p:cNvSpPr txBox="1"/>
          <p:nvPr>
            <p:ph type="title" idx="8"/>
          </p:nvPr>
        </p:nvSpPr>
        <p:spPr>
          <a:xfrm>
            <a:off x="6215127" y="3204651"/>
            <a:ext cx="18756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2" name="Google Shape;302;p39"/>
          <p:cNvSpPr txBox="1"/>
          <p:nvPr>
            <p:ph type="subTitle" idx="9"/>
          </p:nvPr>
        </p:nvSpPr>
        <p:spPr>
          <a:xfrm>
            <a:off x="6219627" y="3538242"/>
            <a:ext cx="18666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9pPr>
          </a:lstStyle>
          <a:p/>
        </p:txBody>
      </p:sp>
      <p:sp>
        <p:nvSpPr>
          <p:cNvPr id="303" name="Google Shape;303;p39"/>
          <p:cNvSpPr txBox="1"/>
          <p:nvPr>
            <p:ph type="title" idx="13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30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4">
  <p:cSld name="CUSTOM_32">
    <p:bg>
      <p:bgPr>
        <a:solidFill>
          <a:schemeClr val="accent5"/>
        </a:solidFill>
        <a:effectLst/>
      </p:bgPr>
    </p:bg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0"/>
          <p:cNvSpPr/>
          <p:nvPr/>
        </p:nvSpPr>
        <p:spPr>
          <a:xfrm rot="10800000">
            <a:off x="5891850" y="-387100"/>
            <a:ext cx="5264100" cy="26976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06" name="Google Shape;306;p40"/>
          <p:cNvSpPr/>
          <p:nvPr/>
        </p:nvSpPr>
        <p:spPr>
          <a:xfrm>
            <a:off x="-5191825" y="2310500"/>
            <a:ext cx="7403100" cy="37941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07" name="Google Shape;307;p40"/>
          <p:cNvSpPr txBox="1"/>
          <p:nvPr>
            <p:ph type="title"/>
          </p:nvPr>
        </p:nvSpPr>
        <p:spPr>
          <a:xfrm>
            <a:off x="862450" y="3324450"/>
            <a:ext cx="17637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08" name="Google Shape;308;p40"/>
          <p:cNvSpPr txBox="1"/>
          <p:nvPr>
            <p:ph type="subTitle" idx="1"/>
          </p:nvPr>
        </p:nvSpPr>
        <p:spPr>
          <a:xfrm>
            <a:off x="424450" y="3583211"/>
            <a:ext cx="2639700" cy="8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9pPr>
          </a:lstStyle>
          <a:p/>
        </p:txBody>
      </p:sp>
      <p:sp>
        <p:nvSpPr>
          <p:cNvPr id="309" name="Google Shape;309;p40"/>
          <p:cNvSpPr txBox="1"/>
          <p:nvPr>
            <p:ph type="title" idx="2"/>
          </p:nvPr>
        </p:nvSpPr>
        <p:spPr>
          <a:xfrm>
            <a:off x="6525755" y="3324450"/>
            <a:ext cx="17637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10" name="Google Shape;310;p40"/>
          <p:cNvSpPr txBox="1"/>
          <p:nvPr>
            <p:ph type="subTitle" idx="3"/>
          </p:nvPr>
        </p:nvSpPr>
        <p:spPr>
          <a:xfrm>
            <a:off x="6087751" y="3583211"/>
            <a:ext cx="2639700" cy="8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9pPr>
          </a:lstStyle>
          <a:p/>
        </p:txBody>
      </p:sp>
      <p:sp>
        <p:nvSpPr>
          <p:cNvPr id="311" name="Google Shape;311;p40"/>
          <p:cNvSpPr txBox="1"/>
          <p:nvPr>
            <p:ph type="title" idx="4"/>
          </p:nvPr>
        </p:nvSpPr>
        <p:spPr>
          <a:xfrm>
            <a:off x="3690150" y="3324450"/>
            <a:ext cx="17637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12" name="Google Shape;312;p40"/>
          <p:cNvSpPr txBox="1"/>
          <p:nvPr>
            <p:ph type="subTitle" idx="5"/>
          </p:nvPr>
        </p:nvSpPr>
        <p:spPr>
          <a:xfrm>
            <a:off x="3252148" y="3583211"/>
            <a:ext cx="2639700" cy="8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9pPr>
          </a:lstStyle>
          <a:p/>
        </p:txBody>
      </p:sp>
      <p:sp>
        <p:nvSpPr>
          <p:cNvPr id="313" name="Google Shape;313;p40"/>
          <p:cNvSpPr txBox="1"/>
          <p:nvPr>
            <p:ph type="title" idx="6"/>
          </p:nvPr>
        </p:nvSpPr>
        <p:spPr>
          <a:xfrm>
            <a:off x="1687950" y="530725"/>
            <a:ext cx="57681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ítulo y dos columnas ">
  <p:cSld name="TITLE_AND_TWO_COLUMNS">
    <p:bg>
      <p:bgPr>
        <a:solidFill>
          <a:schemeClr val="accent5"/>
        </a:solidFill>
        <a:effectLst/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subTitle" idx="1"/>
          </p:nvPr>
        </p:nvSpPr>
        <p:spPr>
          <a:xfrm>
            <a:off x="833927" y="2641577"/>
            <a:ext cx="3100800" cy="9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Char char="●"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Char char="○"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Char char="■"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Char char="●"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Char char="○"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Char char="■"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Char char="●"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Char char="○"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Char char="■"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type="subTitle" idx="2"/>
          </p:nvPr>
        </p:nvSpPr>
        <p:spPr>
          <a:xfrm>
            <a:off x="5209273" y="2641577"/>
            <a:ext cx="3100800" cy="9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Char char="●"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Char char="○"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Char char="■"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Char char="●"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Char char="○"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Char char="■"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Char char="●"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Char char="○"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Char char="■"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9pPr>
          </a:lstStyle>
          <a:p/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1554977" y="1985760"/>
            <a:ext cx="16587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" name="Google Shape;28;p5"/>
          <p:cNvSpPr txBox="1"/>
          <p:nvPr>
            <p:ph type="title" idx="3"/>
          </p:nvPr>
        </p:nvSpPr>
        <p:spPr>
          <a:xfrm>
            <a:off x="5930323" y="1985760"/>
            <a:ext cx="16587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" name="Google Shape;29;p5"/>
          <p:cNvSpPr/>
          <p:nvPr/>
        </p:nvSpPr>
        <p:spPr>
          <a:xfrm rot="10800000">
            <a:off x="3588450" y="-22625"/>
            <a:ext cx="1967100" cy="8859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3">
  <p:cSld name="CUSTOM_32_1">
    <p:bg>
      <p:bgPr>
        <a:solidFill>
          <a:schemeClr val="accent5"/>
        </a:solidFill>
        <a:effectLst/>
      </p:bgPr>
    </p:bg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1"/>
          <p:cNvSpPr/>
          <p:nvPr/>
        </p:nvSpPr>
        <p:spPr>
          <a:xfrm rot="5400000" flipH="1">
            <a:off x="-3170100" y="96925"/>
            <a:ext cx="10676100" cy="4808100"/>
          </a:xfrm>
          <a:prstGeom prst="triangl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16" name="Google Shape;316;p41"/>
          <p:cNvSpPr txBox="1"/>
          <p:nvPr>
            <p:ph type="title"/>
          </p:nvPr>
        </p:nvSpPr>
        <p:spPr>
          <a:xfrm>
            <a:off x="5621850" y="1032225"/>
            <a:ext cx="17637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17" name="Google Shape;317;p41"/>
          <p:cNvSpPr txBox="1"/>
          <p:nvPr>
            <p:ph type="subTitle" idx="1"/>
          </p:nvPr>
        </p:nvSpPr>
        <p:spPr>
          <a:xfrm>
            <a:off x="5295600" y="1276125"/>
            <a:ext cx="2416200" cy="56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9pPr>
          </a:lstStyle>
          <a:p/>
        </p:txBody>
      </p:sp>
      <p:sp>
        <p:nvSpPr>
          <p:cNvPr id="318" name="Google Shape;318;p41"/>
          <p:cNvSpPr txBox="1"/>
          <p:nvPr>
            <p:ph type="title" idx="2"/>
          </p:nvPr>
        </p:nvSpPr>
        <p:spPr>
          <a:xfrm>
            <a:off x="713225" y="2279700"/>
            <a:ext cx="3328800" cy="58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19" name="Google Shape;319;p41"/>
          <p:cNvSpPr txBox="1"/>
          <p:nvPr>
            <p:ph type="title" idx="3"/>
          </p:nvPr>
        </p:nvSpPr>
        <p:spPr>
          <a:xfrm>
            <a:off x="5621850" y="2460810"/>
            <a:ext cx="17637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20" name="Google Shape;320;p41"/>
          <p:cNvSpPr txBox="1"/>
          <p:nvPr>
            <p:ph type="subTitle" idx="4"/>
          </p:nvPr>
        </p:nvSpPr>
        <p:spPr>
          <a:xfrm>
            <a:off x="5295600" y="2709472"/>
            <a:ext cx="2416200" cy="56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9pPr>
          </a:lstStyle>
          <a:p/>
        </p:txBody>
      </p:sp>
      <p:sp>
        <p:nvSpPr>
          <p:cNvPr id="321" name="Google Shape;321;p41"/>
          <p:cNvSpPr txBox="1"/>
          <p:nvPr>
            <p:ph type="title" idx="5"/>
          </p:nvPr>
        </p:nvSpPr>
        <p:spPr>
          <a:xfrm>
            <a:off x="5621850" y="3877419"/>
            <a:ext cx="17637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22" name="Google Shape;322;p41"/>
          <p:cNvSpPr txBox="1"/>
          <p:nvPr>
            <p:ph type="subTitle" idx="6"/>
          </p:nvPr>
        </p:nvSpPr>
        <p:spPr>
          <a:xfrm>
            <a:off x="5295600" y="4126082"/>
            <a:ext cx="2416200" cy="56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9pPr>
          </a:lstStyle>
          <a:p/>
        </p:txBody>
      </p:sp>
      <p:sp>
        <p:nvSpPr>
          <p:cNvPr id="323" name="Google Shape;323;p41"/>
          <p:cNvSpPr/>
          <p:nvPr/>
        </p:nvSpPr>
        <p:spPr>
          <a:xfrm rot="10800000">
            <a:off x="6984125" y="-614375"/>
            <a:ext cx="3405900" cy="3302400"/>
          </a:xfrm>
          <a:prstGeom prst="rtTriangl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24" name="Google Shape;324;p41"/>
          <p:cNvSpPr/>
          <p:nvPr/>
        </p:nvSpPr>
        <p:spPr>
          <a:xfrm rot="10800000">
            <a:off x="7044125" y="-709625"/>
            <a:ext cx="3405900" cy="3302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25" name="Google Shape;325;p41"/>
          <p:cNvSpPr/>
          <p:nvPr/>
        </p:nvSpPr>
        <p:spPr>
          <a:xfrm flipH="1">
            <a:off x="7963400" y="3988625"/>
            <a:ext cx="1355400" cy="13143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26" name="Google Shape;326;p41"/>
          <p:cNvSpPr/>
          <p:nvPr/>
        </p:nvSpPr>
        <p:spPr>
          <a:xfrm>
            <a:off x="7338200" y="4256000"/>
            <a:ext cx="2913300" cy="13665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24">
    <p:bg>
      <p:bgPr>
        <a:solidFill>
          <a:schemeClr val="accent5"/>
        </a:solidFill>
        <a:effectLst/>
      </p:bgPr>
    </p:bg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2"/>
          <p:cNvSpPr txBox="1"/>
          <p:nvPr>
            <p:ph type="title"/>
          </p:nvPr>
        </p:nvSpPr>
        <p:spPr>
          <a:xfrm>
            <a:off x="4260300" y="5307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29" name="Google Shape;329;p42"/>
          <p:cNvSpPr/>
          <p:nvPr/>
        </p:nvSpPr>
        <p:spPr>
          <a:xfrm rot="10800000">
            <a:off x="6907925" y="-808550"/>
            <a:ext cx="3405900" cy="3302400"/>
          </a:xfrm>
          <a:prstGeom prst="rtTriangl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30" name="Google Shape;330;p42"/>
          <p:cNvSpPr/>
          <p:nvPr/>
        </p:nvSpPr>
        <p:spPr>
          <a:xfrm rot="10800000">
            <a:off x="6967925" y="-903800"/>
            <a:ext cx="3405900" cy="3302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1">
    <p:bg>
      <p:bgPr>
        <a:solidFill>
          <a:schemeClr val="accent5"/>
        </a:solidFill>
        <a:effectLst/>
      </p:bgPr>
    </p:bg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3"/>
          <p:cNvSpPr/>
          <p:nvPr/>
        </p:nvSpPr>
        <p:spPr>
          <a:xfrm>
            <a:off x="-522475" y="3430700"/>
            <a:ext cx="2292600" cy="208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33" name="Google Shape;333;p43"/>
          <p:cNvSpPr txBox="1"/>
          <p:nvPr>
            <p:ph type="title"/>
          </p:nvPr>
        </p:nvSpPr>
        <p:spPr>
          <a:xfrm>
            <a:off x="892050" y="530725"/>
            <a:ext cx="7359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4" name="Google Shape;334;p43"/>
          <p:cNvSpPr/>
          <p:nvPr/>
        </p:nvSpPr>
        <p:spPr>
          <a:xfrm rot="10800000">
            <a:off x="7261800" y="-552525"/>
            <a:ext cx="2292600" cy="20841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35" name="Google Shape;335;p43"/>
          <p:cNvSpPr/>
          <p:nvPr/>
        </p:nvSpPr>
        <p:spPr>
          <a:xfrm flipH="1">
            <a:off x="-2363425" y="4490900"/>
            <a:ext cx="5364900" cy="25164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36" name="Google Shape;336;p43"/>
          <p:cNvSpPr/>
          <p:nvPr/>
        </p:nvSpPr>
        <p:spPr>
          <a:xfrm rot="-5400000" flipH="1">
            <a:off x="7959050" y="337625"/>
            <a:ext cx="2457300" cy="11526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7">
  <p:cSld name="TITLE_ONLY_1_1">
    <p:bg>
      <p:bgPr>
        <a:solidFill>
          <a:schemeClr val="dk1"/>
        </a:solidFill>
        <a:effectLst/>
      </p:bgPr>
    </p:bg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4"/>
          <p:cNvSpPr txBox="1"/>
          <p:nvPr>
            <p:ph type="title"/>
          </p:nvPr>
        </p:nvSpPr>
        <p:spPr>
          <a:xfrm>
            <a:off x="892050" y="530725"/>
            <a:ext cx="7359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9" name="Google Shape;339;p44"/>
          <p:cNvSpPr/>
          <p:nvPr/>
        </p:nvSpPr>
        <p:spPr>
          <a:xfrm rot="10800000" flipH="1">
            <a:off x="-229775" y="-360250"/>
            <a:ext cx="2292600" cy="20841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40" name="Google Shape;340;p44"/>
          <p:cNvSpPr/>
          <p:nvPr/>
        </p:nvSpPr>
        <p:spPr>
          <a:xfrm>
            <a:off x="6989900" y="3447800"/>
            <a:ext cx="5364900" cy="25164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24_1">
    <p:bg>
      <p:bgPr>
        <a:solidFill>
          <a:schemeClr val="accent5"/>
        </a:solidFill>
        <a:effectLst/>
      </p:bgPr>
    </p:bg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5"/>
          <p:cNvSpPr txBox="1"/>
          <p:nvPr>
            <p:ph type="title"/>
          </p:nvPr>
        </p:nvSpPr>
        <p:spPr>
          <a:xfrm>
            <a:off x="713225" y="530725"/>
            <a:ext cx="5771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3" name="Google Shape;343;p45"/>
          <p:cNvSpPr/>
          <p:nvPr/>
        </p:nvSpPr>
        <p:spPr>
          <a:xfrm rot="10800000">
            <a:off x="-2495250" y="-885400"/>
            <a:ext cx="4317900" cy="22131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_ONLY_2">
    <p:bg>
      <p:bgPr>
        <a:solidFill>
          <a:schemeClr val="accent5"/>
        </a:solidFill>
        <a:effectLst/>
      </p:bgPr>
    </p:bg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6"/>
          <p:cNvSpPr txBox="1"/>
          <p:nvPr>
            <p:ph type="title"/>
          </p:nvPr>
        </p:nvSpPr>
        <p:spPr>
          <a:xfrm>
            <a:off x="713225" y="530725"/>
            <a:ext cx="7359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6" name="Google Shape;346;p46"/>
          <p:cNvSpPr/>
          <p:nvPr/>
        </p:nvSpPr>
        <p:spPr>
          <a:xfrm>
            <a:off x="-1776650" y="2701175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47" name="Google Shape;347;p46"/>
          <p:cNvSpPr/>
          <p:nvPr/>
        </p:nvSpPr>
        <p:spPr>
          <a:xfrm rot="10800000">
            <a:off x="6494725" y="-1182250"/>
            <a:ext cx="3405900" cy="3302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48" name="Google Shape;348;p46"/>
          <p:cNvSpPr/>
          <p:nvPr/>
        </p:nvSpPr>
        <p:spPr>
          <a:xfrm rot="10800000">
            <a:off x="5454700" y="-1789325"/>
            <a:ext cx="5364900" cy="25164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TITLE_ONLY_2_1">
    <p:bg>
      <p:bgPr>
        <a:solidFill>
          <a:schemeClr val="accent5"/>
        </a:solidFill>
        <a:effectLst/>
      </p:bgPr>
    </p:bg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7"/>
          <p:cNvSpPr txBox="1"/>
          <p:nvPr>
            <p:ph type="title"/>
          </p:nvPr>
        </p:nvSpPr>
        <p:spPr>
          <a:xfrm>
            <a:off x="892050" y="530725"/>
            <a:ext cx="7359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51" name="Google Shape;351;p47"/>
          <p:cNvSpPr/>
          <p:nvPr/>
        </p:nvSpPr>
        <p:spPr>
          <a:xfrm rot="10800000" flipH="1">
            <a:off x="-287750" y="-113775"/>
            <a:ext cx="2978700" cy="3082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52" name="Google Shape;352;p47"/>
          <p:cNvSpPr/>
          <p:nvPr/>
        </p:nvSpPr>
        <p:spPr>
          <a:xfrm>
            <a:off x="5008975" y="1687000"/>
            <a:ext cx="7403100" cy="37941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>
  <p:cSld name="TITLE_ONLY_3">
    <p:bg>
      <p:bgPr>
        <a:solidFill>
          <a:schemeClr val="accent5"/>
        </a:solidFill>
        <a:effectLst/>
      </p:bgPr>
    </p:bg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8"/>
          <p:cNvSpPr txBox="1"/>
          <p:nvPr>
            <p:ph type="title"/>
          </p:nvPr>
        </p:nvSpPr>
        <p:spPr>
          <a:xfrm>
            <a:off x="716550" y="530725"/>
            <a:ext cx="7710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55" name="Google Shape;355;p48"/>
          <p:cNvSpPr/>
          <p:nvPr/>
        </p:nvSpPr>
        <p:spPr>
          <a:xfrm>
            <a:off x="-1681400" y="248210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56" name="Google Shape;356;p48"/>
          <p:cNvSpPr/>
          <p:nvPr/>
        </p:nvSpPr>
        <p:spPr>
          <a:xfrm rot="10800000">
            <a:off x="6494725" y="-11822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57" name="Google Shape;357;p48"/>
          <p:cNvSpPr/>
          <p:nvPr/>
        </p:nvSpPr>
        <p:spPr>
          <a:xfrm rot="10800000">
            <a:off x="5454700" y="-1789325"/>
            <a:ext cx="5364900" cy="25164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0">
  <p:cSld name="TITLE_AND_BODY_1">
    <p:bg>
      <p:bgPr>
        <a:solidFill>
          <a:schemeClr val="accent5"/>
        </a:solidFill>
        <a:effectLst/>
      </p:bgPr>
    </p:bg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9"/>
          <p:cNvSpPr txBox="1"/>
          <p:nvPr>
            <p:ph type="title"/>
          </p:nvPr>
        </p:nvSpPr>
        <p:spPr>
          <a:xfrm>
            <a:off x="713225" y="530725"/>
            <a:ext cx="7710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60" name="Google Shape;360;p49"/>
          <p:cNvSpPr/>
          <p:nvPr/>
        </p:nvSpPr>
        <p:spPr>
          <a:xfrm>
            <a:off x="-1681400" y="2482100"/>
            <a:ext cx="3405900" cy="3302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61" name="Google Shape;361;p49"/>
          <p:cNvSpPr/>
          <p:nvPr/>
        </p:nvSpPr>
        <p:spPr>
          <a:xfrm rot="10800000">
            <a:off x="6494725" y="-11822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62" name="Google Shape;362;p49"/>
          <p:cNvSpPr/>
          <p:nvPr/>
        </p:nvSpPr>
        <p:spPr>
          <a:xfrm rot="10800000">
            <a:off x="5515225" y="-1807100"/>
            <a:ext cx="5364900" cy="25164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63" name="Google Shape;363;p49"/>
          <p:cNvSpPr txBox="1"/>
          <p:nvPr>
            <p:ph type="body" idx="1"/>
          </p:nvPr>
        </p:nvSpPr>
        <p:spPr>
          <a:xfrm>
            <a:off x="713225" y="1424150"/>
            <a:ext cx="7710900" cy="32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508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Char char="●"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Char char="○"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Char char="■"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Char char="●"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Char char="○"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Char char="■"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Char char="●"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Char char="○"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 panose="00000500000000000000"/>
              <a:buChar char="■"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1">
  <p:cSld name="TITLE_AND_BODY_1_1">
    <p:bg>
      <p:bgPr>
        <a:solidFill>
          <a:schemeClr val="accent5"/>
        </a:solidFill>
        <a:effectLst/>
      </p:bgPr>
    </p:bg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0"/>
          <p:cNvSpPr txBox="1"/>
          <p:nvPr>
            <p:ph type="title"/>
          </p:nvPr>
        </p:nvSpPr>
        <p:spPr>
          <a:xfrm>
            <a:off x="713225" y="530725"/>
            <a:ext cx="7710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66" name="Google Shape;366;p50"/>
          <p:cNvSpPr/>
          <p:nvPr/>
        </p:nvSpPr>
        <p:spPr>
          <a:xfrm flipH="1">
            <a:off x="7413700" y="2482100"/>
            <a:ext cx="3405900" cy="3302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67" name="Google Shape;367;p50"/>
          <p:cNvSpPr/>
          <p:nvPr/>
        </p:nvSpPr>
        <p:spPr>
          <a:xfrm rot="10800000" flipH="1">
            <a:off x="-924550" y="-1354075"/>
            <a:ext cx="3405900" cy="3302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68" name="Google Shape;368;p50"/>
          <p:cNvSpPr/>
          <p:nvPr/>
        </p:nvSpPr>
        <p:spPr>
          <a:xfrm rot="10800000" flipH="1">
            <a:off x="-1996725" y="-1985675"/>
            <a:ext cx="5364900" cy="25164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69" name="Google Shape;369;p50"/>
          <p:cNvSpPr txBox="1"/>
          <p:nvPr>
            <p:ph type="body" idx="1"/>
          </p:nvPr>
        </p:nvSpPr>
        <p:spPr>
          <a:xfrm>
            <a:off x="713225" y="1424150"/>
            <a:ext cx="7710900" cy="32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508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Char char="●"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Char char="○"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Char char="■"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Char char="●"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Char char="○"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Char char="■"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Char char="●"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Char char="○"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 panose="00000500000000000000"/>
              <a:buChar char="■"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Solo título ">
  <p:cSld name="TITLE_ONLY">
    <p:bg>
      <p:bgPr>
        <a:solidFill>
          <a:schemeClr val="accent5"/>
        </a:solidFill>
        <a:effectLst/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892050" y="530725"/>
            <a:ext cx="7359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2" name="Google Shape;32;p6"/>
          <p:cNvSpPr/>
          <p:nvPr/>
        </p:nvSpPr>
        <p:spPr>
          <a:xfrm flipH="1">
            <a:off x="7024500" y="2600625"/>
            <a:ext cx="3405900" cy="3302400"/>
          </a:xfrm>
          <a:prstGeom prst="rtTriangl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3" name="Google Shape;33;p6"/>
          <p:cNvSpPr/>
          <p:nvPr/>
        </p:nvSpPr>
        <p:spPr>
          <a:xfrm flipH="1">
            <a:off x="7128800" y="2600625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4" name="Google Shape;34;p6"/>
          <p:cNvSpPr/>
          <p:nvPr/>
        </p:nvSpPr>
        <p:spPr>
          <a:xfrm rot="10800000" flipH="1">
            <a:off x="-762425" y="-9155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5" name="Google Shape;35;p6"/>
          <p:cNvSpPr/>
          <p:nvPr/>
        </p:nvSpPr>
        <p:spPr>
          <a:xfrm rot="10800000" flipH="1">
            <a:off x="-1681400" y="-1522625"/>
            <a:ext cx="5364900" cy="25164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5">
  <p:cSld name="CUSTOM_1_1_2">
    <p:bg>
      <p:bgPr>
        <a:solidFill>
          <a:schemeClr val="accent5"/>
        </a:solidFill>
        <a:effectLst/>
      </p:bgPr>
    </p:bg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51"/>
          <p:cNvSpPr txBox="1"/>
          <p:nvPr>
            <p:ph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72" name="Google Shape;372;p51"/>
          <p:cNvSpPr txBox="1"/>
          <p:nvPr>
            <p:ph type="title" idx="2"/>
          </p:nvPr>
        </p:nvSpPr>
        <p:spPr>
          <a:xfrm>
            <a:off x="1284681" y="3270025"/>
            <a:ext cx="1159800" cy="33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73" name="Google Shape;373;p51"/>
          <p:cNvSpPr txBox="1"/>
          <p:nvPr>
            <p:ph type="subTitle" idx="1"/>
          </p:nvPr>
        </p:nvSpPr>
        <p:spPr>
          <a:xfrm>
            <a:off x="940581" y="3541195"/>
            <a:ext cx="1848000" cy="20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9pPr>
          </a:lstStyle>
          <a:p/>
        </p:txBody>
      </p:sp>
      <p:sp>
        <p:nvSpPr>
          <p:cNvPr id="374" name="Google Shape;374;p51"/>
          <p:cNvSpPr txBox="1"/>
          <p:nvPr>
            <p:ph type="title" idx="3"/>
          </p:nvPr>
        </p:nvSpPr>
        <p:spPr>
          <a:xfrm>
            <a:off x="6699519" y="3257475"/>
            <a:ext cx="1159800" cy="33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75" name="Google Shape;375;p51"/>
          <p:cNvSpPr txBox="1"/>
          <p:nvPr>
            <p:ph type="subTitle" idx="4"/>
          </p:nvPr>
        </p:nvSpPr>
        <p:spPr>
          <a:xfrm>
            <a:off x="6355419" y="3520107"/>
            <a:ext cx="1848000" cy="20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9pPr>
          </a:lstStyle>
          <a:p/>
        </p:txBody>
      </p:sp>
      <p:sp>
        <p:nvSpPr>
          <p:cNvPr id="376" name="Google Shape;376;p51"/>
          <p:cNvSpPr txBox="1"/>
          <p:nvPr>
            <p:ph type="title" idx="5"/>
          </p:nvPr>
        </p:nvSpPr>
        <p:spPr>
          <a:xfrm>
            <a:off x="3990022" y="3270025"/>
            <a:ext cx="1159800" cy="33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77" name="Google Shape;377;p51"/>
          <p:cNvSpPr txBox="1"/>
          <p:nvPr>
            <p:ph type="subTitle" idx="6"/>
          </p:nvPr>
        </p:nvSpPr>
        <p:spPr>
          <a:xfrm>
            <a:off x="3645922" y="3541195"/>
            <a:ext cx="1848000" cy="20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23">
    <p:bg>
      <p:bgPr>
        <a:solidFill>
          <a:schemeClr val="accent5"/>
        </a:solidFill>
        <a:effectLst/>
      </p:bgPr>
    </p:bg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52"/>
          <p:cNvSpPr/>
          <p:nvPr/>
        </p:nvSpPr>
        <p:spPr>
          <a:xfrm flipH="1">
            <a:off x="4458687" y="-942975"/>
            <a:ext cx="8250600" cy="7999800"/>
          </a:xfrm>
          <a:prstGeom prst="rtTriangl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80" name="Google Shape;380;p52"/>
          <p:cNvSpPr/>
          <p:nvPr/>
        </p:nvSpPr>
        <p:spPr>
          <a:xfrm>
            <a:off x="3310050" y="1947500"/>
            <a:ext cx="2523900" cy="2024700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81" name="Google Shape;381;p52"/>
          <p:cNvSpPr/>
          <p:nvPr/>
        </p:nvSpPr>
        <p:spPr>
          <a:xfrm>
            <a:off x="535050" y="1947500"/>
            <a:ext cx="2523900" cy="2024700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82" name="Google Shape;382;p52"/>
          <p:cNvSpPr/>
          <p:nvPr/>
        </p:nvSpPr>
        <p:spPr>
          <a:xfrm>
            <a:off x="6085050" y="1947500"/>
            <a:ext cx="2523900" cy="2024700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83" name="Google Shape;383;p52"/>
          <p:cNvSpPr txBox="1"/>
          <p:nvPr>
            <p:ph type="subTitle" idx="1"/>
          </p:nvPr>
        </p:nvSpPr>
        <p:spPr>
          <a:xfrm>
            <a:off x="653699" y="3141175"/>
            <a:ext cx="2286600" cy="7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 sz="1400"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 sz="1400"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 sz="1400"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 sz="1400"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 sz="1400"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 sz="1400"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 sz="1400"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 sz="1400"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 sz="1400"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9pPr>
          </a:lstStyle>
          <a:p/>
        </p:txBody>
      </p:sp>
      <p:sp>
        <p:nvSpPr>
          <p:cNvPr id="384" name="Google Shape;384;p52"/>
          <p:cNvSpPr txBox="1"/>
          <p:nvPr>
            <p:ph type="subTitle" idx="2"/>
          </p:nvPr>
        </p:nvSpPr>
        <p:spPr>
          <a:xfrm>
            <a:off x="3439674" y="3141175"/>
            <a:ext cx="2286600" cy="7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 sz="1400"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 sz="1400"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 sz="1400"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 sz="1400"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 sz="1400"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 sz="1400"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 sz="1400"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 sz="1400"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 sz="1400"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9pPr>
          </a:lstStyle>
          <a:p/>
        </p:txBody>
      </p:sp>
      <p:sp>
        <p:nvSpPr>
          <p:cNvPr id="385" name="Google Shape;385;p52"/>
          <p:cNvSpPr txBox="1"/>
          <p:nvPr>
            <p:ph type="subTitle" idx="3"/>
          </p:nvPr>
        </p:nvSpPr>
        <p:spPr>
          <a:xfrm>
            <a:off x="6203701" y="3141175"/>
            <a:ext cx="2286600" cy="7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 sz="1400"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 sz="1400"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 sz="1400"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 sz="1400"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 sz="1400"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 sz="1400"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 sz="1400"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 sz="1400"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 sz="1400"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9pPr>
          </a:lstStyle>
          <a:p/>
        </p:txBody>
      </p:sp>
      <p:sp>
        <p:nvSpPr>
          <p:cNvPr id="386" name="Google Shape;386;p52"/>
          <p:cNvSpPr txBox="1"/>
          <p:nvPr>
            <p:ph type="title" hasCustomPrompt="1"/>
          </p:nvPr>
        </p:nvSpPr>
        <p:spPr>
          <a:xfrm>
            <a:off x="588299" y="2468125"/>
            <a:ext cx="2417400" cy="75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87" name="Google Shape;387;p52"/>
          <p:cNvSpPr txBox="1"/>
          <p:nvPr>
            <p:ph type="title" idx="4" hasCustomPrompt="1"/>
          </p:nvPr>
        </p:nvSpPr>
        <p:spPr>
          <a:xfrm>
            <a:off x="3363300" y="2468125"/>
            <a:ext cx="2417400" cy="75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88" name="Google Shape;388;p52"/>
          <p:cNvSpPr txBox="1"/>
          <p:nvPr>
            <p:ph type="title" idx="5" hasCustomPrompt="1"/>
          </p:nvPr>
        </p:nvSpPr>
        <p:spPr>
          <a:xfrm>
            <a:off x="6138301" y="2468125"/>
            <a:ext cx="2417400" cy="75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89" name="Google Shape;389;p52"/>
          <p:cNvSpPr txBox="1"/>
          <p:nvPr>
            <p:ph type="title" idx="6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90" name="Google Shape;390;p52"/>
          <p:cNvSpPr/>
          <p:nvPr/>
        </p:nvSpPr>
        <p:spPr>
          <a:xfrm flipH="1">
            <a:off x="7169700" y="2391925"/>
            <a:ext cx="3405900" cy="3302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91" name="Google Shape;391;p52"/>
          <p:cNvSpPr/>
          <p:nvPr/>
        </p:nvSpPr>
        <p:spPr>
          <a:xfrm rot="10800000" flipH="1">
            <a:off x="-762425" y="-1182250"/>
            <a:ext cx="3405900" cy="3302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92" name="Google Shape;392;p52"/>
          <p:cNvSpPr/>
          <p:nvPr/>
        </p:nvSpPr>
        <p:spPr>
          <a:xfrm rot="10800000" flipH="1">
            <a:off x="-1681400" y="-1789325"/>
            <a:ext cx="5364900" cy="25164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23_1">
    <p:bg>
      <p:bgPr>
        <a:solidFill>
          <a:schemeClr val="dk1"/>
        </a:solidFill>
        <a:effectLst/>
      </p:bgPr>
    </p:bg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53"/>
          <p:cNvSpPr txBox="1"/>
          <p:nvPr>
            <p:ph type="subTitle" idx="1"/>
          </p:nvPr>
        </p:nvSpPr>
        <p:spPr>
          <a:xfrm>
            <a:off x="713250" y="1264629"/>
            <a:ext cx="7717500" cy="36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 sz="1400"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 sz="1400"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 sz="1400"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 sz="1400"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 sz="1400"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 sz="1400"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 sz="1400"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 sz="1400"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 sz="1400"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9pPr>
          </a:lstStyle>
          <a:p/>
        </p:txBody>
      </p:sp>
      <p:sp>
        <p:nvSpPr>
          <p:cNvPr id="395" name="Google Shape;395;p53"/>
          <p:cNvSpPr txBox="1"/>
          <p:nvPr>
            <p:ph type="title" hasCustomPrompt="1"/>
          </p:nvPr>
        </p:nvSpPr>
        <p:spPr>
          <a:xfrm>
            <a:off x="713227" y="639821"/>
            <a:ext cx="7717500" cy="75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 b="1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96" name="Google Shape;396;p53"/>
          <p:cNvSpPr txBox="1"/>
          <p:nvPr>
            <p:ph type="subTitle" idx="2"/>
          </p:nvPr>
        </p:nvSpPr>
        <p:spPr>
          <a:xfrm>
            <a:off x="713250" y="2701904"/>
            <a:ext cx="7717500" cy="36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 sz="1400"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 sz="1400"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 sz="1400"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 sz="1400"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 sz="1400"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 sz="1400"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 sz="1400"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 sz="1400"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 sz="1400"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9pPr>
          </a:lstStyle>
          <a:p/>
        </p:txBody>
      </p:sp>
      <p:sp>
        <p:nvSpPr>
          <p:cNvPr id="397" name="Google Shape;397;p53"/>
          <p:cNvSpPr txBox="1"/>
          <p:nvPr>
            <p:ph type="title" idx="3" hasCustomPrompt="1"/>
          </p:nvPr>
        </p:nvSpPr>
        <p:spPr>
          <a:xfrm>
            <a:off x="713227" y="2077096"/>
            <a:ext cx="7717500" cy="75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 b="1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98" name="Google Shape;398;p53"/>
          <p:cNvSpPr txBox="1"/>
          <p:nvPr>
            <p:ph type="subTitle" idx="4"/>
          </p:nvPr>
        </p:nvSpPr>
        <p:spPr>
          <a:xfrm>
            <a:off x="713250" y="4139179"/>
            <a:ext cx="7717500" cy="36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 sz="1400"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 sz="1400"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 sz="1400"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 sz="1400"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 sz="1400"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 sz="1400"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 sz="1400"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 sz="1400"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 sz="1400"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9pPr>
          </a:lstStyle>
          <a:p/>
        </p:txBody>
      </p:sp>
      <p:sp>
        <p:nvSpPr>
          <p:cNvPr id="399" name="Google Shape;399;p53"/>
          <p:cNvSpPr txBox="1"/>
          <p:nvPr>
            <p:ph type="title" idx="5" hasCustomPrompt="1"/>
          </p:nvPr>
        </p:nvSpPr>
        <p:spPr>
          <a:xfrm>
            <a:off x="713227" y="3514371"/>
            <a:ext cx="7717500" cy="75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 b="1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00" name="Google Shape;400;p53"/>
          <p:cNvSpPr/>
          <p:nvPr/>
        </p:nvSpPr>
        <p:spPr>
          <a:xfrm rot="10800000">
            <a:off x="5913650" y="-411375"/>
            <a:ext cx="5264100" cy="26976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01" name="Google Shape;401;p53"/>
          <p:cNvSpPr/>
          <p:nvPr/>
        </p:nvSpPr>
        <p:spPr>
          <a:xfrm>
            <a:off x="-5191825" y="2310500"/>
            <a:ext cx="7403100" cy="37941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02" name="Google Shape;402;p53"/>
          <p:cNvSpPr/>
          <p:nvPr/>
        </p:nvSpPr>
        <p:spPr>
          <a:xfrm flipH="1">
            <a:off x="-924100" y="3997950"/>
            <a:ext cx="3329700" cy="15618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2">
  <p:cSld name="CUSTOM_34"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54"/>
          <p:cNvSpPr txBox="1"/>
          <p:nvPr>
            <p:ph type="title"/>
          </p:nvPr>
        </p:nvSpPr>
        <p:spPr>
          <a:xfrm>
            <a:off x="716550" y="530725"/>
            <a:ext cx="7710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5" name="Google Shape;405;p54"/>
          <p:cNvSpPr/>
          <p:nvPr/>
        </p:nvSpPr>
        <p:spPr>
          <a:xfrm>
            <a:off x="-1681400" y="248210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406" name="Google Shape;406;p54"/>
          <p:cNvSpPr/>
          <p:nvPr/>
        </p:nvSpPr>
        <p:spPr>
          <a:xfrm rot="10800000">
            <a:off x="6494725" y="-11822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407" name="Google Shape;407;p54"/>
          <p:cNvSpPr/>
          <p:nvPr/>
        </p:nvSpPr>
        <p:spPr>
          <a:xfrm rot="10800000">
            <a:off x="5454700" y="-1789325"/>
            <a:ext cx="5364900" cy="25164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08" name="Google Shape;408;p54"/>
          <p:cNvSpPr txBox="1"/>
          <p:nvPr>
            <p:ph type="title" idx="2"/>
          </p:nvPr>
        </p:nvSpPr>
        <p:spPr>
          <a:xfrm>
            <a:off x="928050" y="3565775"/>
            <a:ext cx="1509600" cy="33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9" name="Google Shape;409;p54"/>
          <p:cNvSpPr txBox="1"/>
          <p:nvPr>
            <p:ph type="subTitle" idx="1"/>
          </p:nvPr>
        </p:nvSpPr>
        <p:spPr>
          <a:xfrm>
            <a:off x="758850" y="3950490"/>
            <a:ext cx="1848000" cy="39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9pPr>
          </a:lstStyle>
          <a:p/>
        </p:txBody>
      </p:sp>
      <p:sp>
        <p:nvSpPr>
          <p:cNvPr id="410" name="Google Shape;410;p54"/>
          <p:cNvSpPr txBox="1"/>
          <p:nvPr>
            <p:ph type="title" idx="3"/>
          </p:nvPr>
        </p:nvSpPr>
        <p:spPr>
          <a:xfrm>
            <a:off x="6686827" y="3565775"/>
            <a:ext cx="1509600" cy="33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11" name="Google Shape;411;p54"/>
          <p:cNvSpPr txBox="1"/>
          <p:nvPr>
            <p:ph type="subTitle" idx="4"/>
          </p:nvPr>
        </p:nvSpPr>
        <p:spPr>
          <a:xfrm>
            <a:off x="6517622" y="3950490"/>
            <a:ext cx="1848000" cy="39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9pPr>
          </a:lstStyle>
          <a:p/>
        </p:txBody>
      </p:sp>
      <p:sp>
        <p:nvSpPr>
          <p:cNvPr id="412" name="Google Shape;412;p54"/>
          <p:cNvSpPr txBox="1"/>
          <p:nvPr>
            <p:ph type="title" idx="5"/>
          </p:nvPr>
        </p:nvSpPr>
        <p:spPr>
          <a:xfrm>
            <a:off x="3815126" y="3565775"/>
            <a:ext cx="1509600" cy="33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13" name="Google Shape;413;p54"/>
          <p:cNvSpPr txBox="1"/>
          <p:nvPr>
            <p:ph type="subTitle" idx="6"/>
          </p:nvPr>
        </p:nvSpPr>
        <p:spPr>
          <a:xfrm>
            <a:off x="3645921" y="3950490"/>
            <a:ext cx="1848000" cy="39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9pPr>
          </a:lstStyle>
          <a:p/>
        </p:txBody>
      </p:sp>
      <p:sp>
        <p:nvSpPr>
          <p:cNvPr id="414" name="Google Shape;414;p54"/>
          <p:cNvSpPr txBox="1"/>
          <p:nvPr>
            <p:ph type="title" idx="7" hasCustomPrompt="1"/>
          </p:nvPr>
        </p:nvSpPr>
        <p:spPr>
          <a:xfrm>
            <a:off x="4006513" y="2497875"/>
            <a:ext cx="1131000" cy="39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 b="1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15" name="Google Shape;415;p54"/>
          <p:cNvSpPr txBox="1"/>
          <p:nvPr>
            <p:ph type="title" idx="8" hasCustomPrompt="1"/>
          </p:nvPr>
        </p:nvSpPr>
        <p:spPr>
          <a:xfrm>
            <a:off x="1117350" y="2497873"/>
            <a:ext cx="1131000" cy="39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 b="1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16" name="Google Shape;416;p54"/>
          <p:cNvSpPr txBox="1"/>
          <p:nvPr>
            <p:ph type="title" idx="9" hasCustomPrompt="1"/>
          </p:nvPr>
        </p:nvSpPr>
        <p:spPr>
          <a:xfrm>
            <a:off x="6876113" y="2497873"/>
            <a:ext cx="1131000" cy="39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 b="1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1">
  <p:cSld name="CAPTION_ONLY_1">
    <p:bg>
      <p:bgPr>
        <a:solidFill>
          <a:schemeClr val="accent5"/>
        </a:solidFill>
        <a:effectLst/>
      </p:bgPr>
    </p:bg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55"/>
          <p:cNvSpPr/>
          <p:nvPr/>
        </p:nvSpPr>
        <p:spPr>
          <a:xfrm>
            <a:off x="-50" y="5600"/>
            <a:ext cx="9144000" cy="5143500"/>
          </a:xfrm>
          <a:prstGeom prst="rect">
            <a:avLst/>
          </a:prstGeom>
          <a:solidFill>
            <a:schemeClr val="lt1">
              <a:alpha val="235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19" name="Google Shape;419;p55"/>
          <p:cNvSpPr/>
          <p:nvPr/>
        </p:nvSpPr>
        <p:spPr>
          <a:xfrm>
            <a:off x="-75550" y="463300"/>
            <a:ext cx="4886400" cy="1051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20" name="Google Shape;420;p55"/>
          <p:cNvSpPr/>
          <p:nvPr/>
        </p:nvSpPr>
        <p:spPr>
          <a:xfrm rot="10800000">
            <a:off x="6530450" y="-614375"/>
            <a:ext cx="3405900" cy="3302400"/>
          </a:xfrm>
          <a:prstGeom prst="rtTriangl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421" name="Google Shape;421;p55"/>
          <p:cNvSpPr/>
          <p:nvPr/>
        </p:nvSpPr>
        <p:spPr>
          <a:xfrm rot="10800000">
            <a:off x="6749525" y="-709625"/>
            <a:ext cx="3405900" cy="33024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422" name="Google Shape;422;p55"/>
          <p:cNvSpPr txBox="1"/>
          <p:nvPr>
            <p:ph type="title"/>
          </p:nvPr>
        </p:nvSpPr>
        <p:spPr>
          <a:xfrm>
            <a:off x="713225" y="530725"/>
            <a:ext cx="3858900" cy="8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5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8">
    <p:bg>
      <p:bgPr>
        <a:solidFill>
          <a:schemeClr val="dk1"/>
        </a:solidFill>
        <a:effectLst/>
      </p:bgPr>
    </p:bg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56"/>
          <p:cNvSpPr/>
          <p:nvPr/>
        </p:nvSpPr>
        <p:spPr>
          <a:xfrm>
            <a:off x="4165600" y="2820426"/>
            <a:ext cx="8077200" cy="38757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idact Gothic" panose="00000500000000000000"/>
              <a:ea typeface="Didact Gothic" panose="00000500000000000000"/>
              <a:cs typeface="Didact Gothic" panose="00000500000000000000"/>
              <a:sym typeface="Didact Gothic" panose="00000500000000000000"/>
            </a:endParaRPr>
          </a:p>
        </p:txBody>
      </p:sp>
      <p:sp>
        <p:nvSpPr>
          <p:cNvPr id="425" name="Google Shape;425;p56"/>
          <p:cNvSpPr/>
          <p:nvPr/>
        </p:nvSpPr>
        <p:spPr>
          <a:xfrm rot="10800000">
            <a:off x="-1006525" y="-294700"/>
            <a:ext cx="4029300" cy="19335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26" name="Google Shape;426;p56"/>
          <p:cNvSpPr txBox="1"/>
          <p:nvPr>
            <p:ph type="title"/>
          </p:nvPr>
        </p:nvSpPr>
        <p:spPr>
          <a:xfrm>
            <a:off x="713250" y="672738"/>
            <a:ext cx="7717500" cy="129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8000" b="1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7" name="Google Shape;427;p56"/>
          <p:cNvSpPr txBox="1"/>
          <p:nvPr>
            <p:ph type="body" idx="1"/>
          </p:nvPr>
        </p:nvSpPr>
        <p:spPr>
          <a:xfrm>
            <a:off x="3068250" y="2129523"/>
            <a:ext cx="3007500" cy="6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Char char="●"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Char char="○"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Char char="■"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Char char="●"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Char char="○"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Char char="■"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Char char="●"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Char char="○"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idact Gothic" panose="00000500000000000000"/>
              <a:buChar char="■"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9pPr>
          </a:lstStyle>
          <a:p/>
        </p:txBody>
      </p:sp>
      <p:sp>
        <p:nvSpPr>
          <p:cNvPr id="428" name="Google Shape;428;p56"/>
          <p:cNvSpPr txBox="1"/>
          <p:nvPr/>
        </p:nvSpPr>
        <p:spPr>
          <a:xfrm>
            <a:off x="2483550" y="3392650"/>
            <a:ext cx="4176900" cy="6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rPr>
              <a:t>CREDITS: This presentation template was created by </a:t>
            </a:r>
            <a:r>
              <a:rPr lang="en-GB" sz="1100" b="1">
                <a:solidFill>
                  <a:schemeClr val="lt1"/>
                </a:solidFill>
                <a:uFill>
                  <a:noFill/>
                </a:u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  <a:hlinkClick r:id="rId2"/>
              </a:rPr>
              <a:t>Slidesgo</a:t>
            </a:r>
            <a:r>
              <a:rPr lang="en-GB" sz="1100"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rPr>
              <a:t>, including icons by </a:t>
            </a:r>
            <a:r>
              <a:rPr lang="en-GB" sz="1100" b="1">
                <a:solidFill>
                  <a:schemeClr val="lt1"/>
                </a:solidFill>
                <a:uFill>
                  <a:noFill/>
                </a:u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  <a:hlinkClick r:id="rId3"/>
              </a:rPr>
              <a:t>Flaticon</a:t>
            </a:r>
            <a:r>
              <a:rPr lang="en-GB" sz="1100"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rPr>
              <a:t>, infographics &amp; images by </a:t>
            </a:r>
            <a:r>
              <a:rPr lang="en-GB" sz="1100" b="1">
                <a:solidFill>
                  <a:schemeClr val="lt1"/>
                </a:solidFill>
                <a:uFill>
                  <a:noFill/>
                </a:u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  <a:hlinkClick r:id="rId4"/>
              </a:rPr>
              <a:t>Freepik</a:t>
            </a:r>
            <a:r>
              <a:rPr lang="en-GB" sz="1100"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rPr>
              <a:t> </a:t>
            </a:r>
            <a:endParaRPr sz="1100">
              <a:solidFill>
                <a:schemeClr val="lt1"/>
              </a:solidFill>
              <a:latin typeface="Didact Gothic" panose="00000500000000000000"/>
              <a:ea typeface="Didact Gothic" panose="00000500000000000000"/>
              <a:cs typeface="Didact Gothic" panose="00000500000000000000"/>
              <a:sym typeface="Didact Gothic" panose="00000500000000000000"/>
            </a:endParaRPr>
          </a:p>
        </p:txBody>
      </p:sp>
      <p:sp>
        <p:nvSpPr>
          <p:cNvPr id="429" name="Google Shape;429;p56"/>
          <p:cNvSpPr txBox="1"/>
          <p:nvPr>
            <p:ph type="subTitle" idx="2"/>
          </p:nvPr>
        </p:nvSpPr>
        <p:spPr>
          <a:xfrm>
            <a:off x="3069175" y="1843125"/>
            <a:ext cx="3007500" cy="4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1pPr>
            <a:lvl2pPr lvl="1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2pPr>
            <a:lvl3pPr lvl="2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3pPr>
            <a:lvl4pPr lvl="3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4pPr>
            <a:lvl5pPr lvl="4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5pPr>
            <a:lvl6pPr lvl="5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6pPr>
            <a:lvl7pPr lvl="6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7pPr>
            <a:lvl8pPr lvl="7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8pPr>
            <a:lvl9pPr lvl="8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35"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57"/>
          <p:cNvSpPr/>
          <p:nvPr/>
        </p:nvSpPr>
        <p:spPr>
          <a:xfrm flipH="1">
            <a:off x="7024500" y="2600625"/>
            <a:ext cx="3405900" cy="3302400"/>
          </a:xfrm>
          <a:prstGeom prst="rtTriangl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432" name="Google Shape;432;p57"/>
          <p:cNvSpPr/>
          <p:nvPr/>
        </p:nvSpPr>
        <p:spPr>
          <a:xfrm flipH="1">
            <a:off x="7128800" y="2600625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433" name="Google Shape;433;p57"/>
          <p:cNvSpPr/>
          <p:nvPr/>
        </p:nvSpPr>
        <p:spPr>
          <a:xfrm rot="10800000" flipH="1">
            <a:off x="-762425" y="-9155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434" name="Google Shape;434;p57"/>
          <p:cNvSpPr/>
          <p:nvPr/>
        </p:nvSpPr>
        <p:spPr>
          <a:xfrm rot="10800000" flipH="1">
            <a:off x="-1681400" y="-1522625"/>
            <a:ext cx="5364900" cy="25164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1">
  <p:cSld name="CUSTOM_35_1"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58"/>
          <p:cNvSpPr/>
          <p:nvPr/>
        </p:nvSpPr>
        <p:spPr>
          <a:xfrm rot="10800000" flipH="1">
            <a:off x="0" y="-36200"/>
            <a:ext cx="2292600" cy="20841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37" name="Google Shape;437;p58"/>
          <p:cNvSpPr/>
          <p:nvPr/>
        </p:nvSpPr>
        <p:spPr>
          <a:xfrm>
            <a:off x="6053100" y="3064825"/>
            <a:ext cx="5364900" cy="25164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2">
  <p:cSld name="CUSTOM_35_1_1"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9" name="Google Shape;439;p59"/>
          <p:cNvCxnSpPr/>
          <p:nvPr/>
        </p:nvCxnSpPr>
        <p:spPr>
          <a:xfrm>
            <a:off x="6350113" y="-1501125"/>
            <a:ext cx="3757500" cy="4183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0" name="Google Shape;440;p59"/>
          <p:cNvSpPr/>
          <p:nvPr/>
        </p:nvSpPr>
        <p:spPr>
          <a:xfrm>
            <a:off x="-64200" y="3825775"/>
            <a:ext cx="1296000" cy="1382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41" name="Google Shape;441;p59"/>
          <p:cNvSpPr/>
          <p:nvPr/>
        </p:nvSpPr>
        <p:spPr>
          <a:xfrm>
            <a:off x="5258900" y="-237925"/>
            <a:ext cx="11403900" cy="58443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42" name="Google Shape;442;p59"/>
          <p:cNvSpPr/>
          <p:nvPr/>
        </p:nvSpPr>
        <p:spPr>
          <a:xfrm rot="10800000">
            <a:off x="-5389050" y="-2161975"/>
            <a:ext cx="11403900" cy="5844300"/>
          </a:xfrm>
          <a:prstGeom prst="triangl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43" name="Google Shape;443;p59"/>
          <p:cNvSpPr/>
          <p:nvPr/>
        </p:nvSpPr>
        <p:spPr>
          <a:xfrm>
            <a:off x="5211275" y="3863525"/>
            <a:ext cx="2907300" cy="14901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44" name="Google Shape;444;p59"/>
          <p:cNvSpPr/>
          <p:nvPr/>
        </p:nvSpPr>
        <p:spPr>
          <a:xfrm rot="10800000">
            <a:off x="1107975" y="-556075"/>
            <a:ext cx="2907300" cy="14901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5"/>
        </a:solidFill>
        <a:effectLst/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body" idx="1"/>
          </p:nvPr>
        </p:nvSpPr>
        <p:spPr>
          <a:xfrm>
            <a:off x="713225" y="2204605"/>
            <a:ext cx="3850200" cy="6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Char char="●"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Char char="○"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Char char="■"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Char char="●"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Char char="○"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Char char="■"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Char char="●"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Char char="○"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 panose="00000500000000000000"/>
              <a:buChar char="■"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9pPr>
          </a:lstStyle>
          <a:p/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713225" y="923025"/>
            <a:ext cx="4220700" cy="98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805050" y="1840500"/>
            <a:ext cx="7533900" cy="146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60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accent5"/>
        </a:solidFill>
        <a:effectLst/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0" y="457200"/>
            <a:ext cx="9144000" cy="46863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3" name="Google Shape;43;p9"/>
          <p:cNvSpPr/>
          <p:nvPr/>
        </p:nvSpPr>
        <p:spPr>
          <a:xfrm rot="5400000">
            <a:off x="-64425" y="64350"/>
            <a:ext cx="4243200" cy="41145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4" name="Google Shape;44;p9"/>
          <p:cNvSpPr/>
          <p:nvPr/>
        </p:nvSpPr>
        <p:spPr>
          <a:xfrm rot="-5400000" flipH="1">
            <a:off x="4941700" y="26525"/>
            <a:ext cx="4364700" cy="4227600"/>
          </a:xfrm>
          <a:prstGeom prst="rtTriangl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5" name="Google Shape;45;p9"/>
          <p:cNvSpPr txBox="1"/>
          <p:nvPr>
            <p:ph type="ctrTitle"/>
          </p:nvPr>
        </p:nvSpPr>
        <p:spPr>
          <a:xfrm>
            <a:off x="1690800" y="2470300"/>
            <a:ext cx="5762400" cy="69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30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 b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type="subTitle" idx="1"/>
          </p:nvPr>
        </p:nvSpPr>
        <p:spPr>
          <a:xfrm>
            <a:off x="2218725" y="3334300"/>
            <a:ext cx="4706400" cy="79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5"/>
        </a:solidFill>
        <a:effectLst/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/>
          <p:nvPr/>
        </p:nvSpPr>
        <p:spPr>
          <a:xfrm>
            <a:off x="-50" y="5600"/>
            <a:ext cx="9144000" cy="5143500"/>
          </a:xfrm>
          <a:prstGeom prst="rect">
            <a:avLst/>
          </a:prstGeom>
          <a:solidFill>
            <a:schemeClr val="lt1">
              <a:alpha val="235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9" name="Google Shape;49;p10"/>
          <p:cNvSpPr/>
          <p:nvPr/>
        </p:nvSpPr>
        <p:spPr>
          <a:xfrm>
            <a:off x="4312400" y="3669275"/>
            <a:ext cx="4886400" cy="1051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0" name="Google Shape;50;p10"/>
          <p:cNvSpPr txBox="1"/>
          <p:nvPr>
            <p:ph type="title"/>
          </p:nvPr>
        </p:nvSpPr>
        <p:spPr>
          <a:xfrm>
            <a:off x="4572000" y="3729575"/>
            <a:ext cx="3858900" cy="77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5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1" name="Google Shape;51;p10"/>
          <p:cNvSpPr/>
          <p:nvPr/>
        </p:nvSpPr>
        <p:spPr>
          <a:xfrm rot="5400000">
            <a:off x="-341212" y="-788137"/>
            <a:ext cx="3405900" cy="3302400"/>
          </a:xfrm>
          <a:prstGeom prst="rtTriangl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52" name="Google Shape;52;p10"/>
          <p:cNvSpPr/>
          <p:nvPr/>
        </p:nvSpPr>
        <p:spPr>
          <a:xfrm rot="5400000">
            <a:off x="-436462" y="-1007212"/>
            <a:ext cx="3405900" cy="3302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9" Type="http://schemas.openxmlformats.org/officeDocument/2006/relationships/theme" Target="../theme/theme1.xml"/><Relationship Id="rId58" Type="http://schemas.openxmlformats.org/officeDocument/2006/relationships/slideLayout" Target="../slideLayouts/slideLayout58.xml"/><Relationship Id="rId57" Type="http://schemas.openxmlformats.org/officeDocument/2006/relationships/slideLayout" Target="../slideLayouts/slideLayout57.xml"/><Relationship Id="rId56" Type="http://schemas.openxmlformats.org/officeDocument/2006/relationships/slideLayout" Target="../slideLayouts/slideLayout56.xml"/><Relationship Id="rId55" Type="http://schemas.openxmlformats.org/officeDocument/2006/relationships/slideLayout" Target="../slideLayouts/slideLayout55.xml"/><Relationship Id="rId54" Type="http://schemas.openxmlformats.org/officeDocument/2006/relationships/slideLayout" Target="../slideLayouts/slideLayout54.xml"/><Relationship Id="rId53" Type="http://schemas.openxmlformats.org/officeDocument/2006/relationships/slideLayout" Target="../slideLayouts/slideLayout53.xml"/><Relationship Id="rId52" Type="http://schemas.openxmlformats.org/officeDocument/2006/relationships/slideLayout" Target="../slideLayouts/slideLayout52.xml"/><Relationship Id="rId51" Type="http://schemas.openxmlformats.org/officeDocument/2006/relationships/slideLayout" Target="../slideLayouts/slideLayout51.xml"/><Relationship Id="rId50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.xml"/><Relationship Id="rId49" Type="http://schemas.openxmlformats.org/officeDocument/2006/relationships/slideLayout" Target="../slideLayouts/slideLayout4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4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539500"/>
            <a:ext cx="7717500" cy="11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700"/>
              <a:buFont typeface="Julius Sans One" panose="02000000000000000000"/>
              <a:buNone/>
              <a:defRPr sz="2700">
                <a:solidFill>
                  <a:schemeClr val="hlink"/>
                </a:solidFill>
                <a:latin typeface="Julius Sans One" panose="02000000000000000000"/>
                <a:ea typeface="Julius Sans One" panose="02000000000000000000"/>
                <a:cs typeface="Julius Sans One" panose="02000000000000000000"/>
                <a:sym typeface="Julius Sans One" panose="0200000000000000000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 panose="02000000000000000000"/>
              <a:buNone/>
              <a:defRPr sz="3000">
                <a:solidFill>
                  <a:schemeClr val="hlink"/>
                </a:solidFill>
                <a:latin typeface="Julius Sans One" panose="02000000000000000000"/>
                <a:ea typeface="Julius Sans One" panose="02000000000000000000"/>
                <a:cs typeface="Julius Sans One" panose="02000000000000000000"/>
                <a:sym typeface="Julius Sans One" panose="02000000000000000000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 panose="02000000000000000000"/>
              <a:buNone/>
              <a:defRPr sz="3000">
                <a:solidFill>
                  <a:schemeClr val="hlink"/>
                </a:solidFill>
                <a:latin typeface="Julius Sans One" panose="02000000000000000000"/>
                <a:ea typeface="Julius Sans One" panose="02000000000000000000"/>
                <a:cs typeface="Julius Sans One" panose="02000000000000000000"/>
                <a:sym typeface="Julius Sans One" panose="02000000000000000000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 panose="02000000000000000000"/>
              <a:buNone/>
              <a:defRPr sz="3000">
                <a:solidFill>
                  <a:schemeClr val="hlink"/>
                </a:solidFill>
                <a:latin typeface="Julius Sans One" panose="02000000000000000000"/>
                <a:ea typeface="Julius Sans One" panose="02000000000000000000"/>
                <a:cs typeface="Julius Sans One" panose="02000000000000000000"/>
                <a:sym typeface="Julius Sans One" panose="02000000000000000000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 panose="02000000000000000000"/>
              <a:buNone/>
              <a:defRPr sz="3000">
                <a:solidFill>
                  <a:schemeClr val="hlink"/>
                </a:solidFill>
                <a:latin typeface="Julius Sans One" panose="02000000000000000000"/>
                <a:ea typeface="Julius Sans One" panose="02000000000000000000"/>
                <a:cs typeface="Julius Sans One" panose="02000000000000000000"/>
                <a:sym typeface="Julius Sans One" panose="02000000000000000000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 panose="02000000000000000000"/>
              <a:buNone/>
              <a:defRPr sz="3000">
                <a:solidFill>
                  <a:schemeClr val="hlink"/>
                </a:solidFill>
                <a:latin typeface="Julius Sans One" panose="02000000000000000000"/>
                <a:ea typeface="Julius Sans One" panose="02000000000000000000"/>
                <a:cs typeface="Julius Sans One" panose="02000000000000000000"/>
                <a:sym typeface="Julius Sans One" panose="02000000000000000000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 panose="02000000000000000000"/>
              <a:buNone/>
              <a:defRPr sz="3000">
                <a:solidFill>
                  <a:schemeClr val="hlink"/>
                </a:solidFill>
                <a:latin typeface="Julius Sans One" panose="02000000000000000000"/>
                <a:ea typeface="Julius Sans One" panose="02000000000000000000"/>
                <a:cs typeface="Julius Sans One" panose="02000000000000000000"/>
                <a:sym typeface="Julius Sans One" panose="02000000000000000000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 panose="02000000000000000000"/>
              <a:buNone/>
              <a:defRPr sz="3000">
                <a:solidFill>
                  <a:schemeClr val="hlink"/>
                </a:solidFill>
                <a:latin typeface="Julius Sans One" panose="02000000000000000000"/>
                <a:ea typeface="Julius Sans One" panose="02000000000000000000"/>
                <a:cs typeface="Julius Sans One" panose="02000000000000000000"/>
                <a:sym typeface="Julius Sans One" panose="02000000000000000000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 panose="02000000000000000000"/>
              <a:buNone/>
              <a:defRPr sz="3000">
                <a:solidFill>
                  <a:schemeClr val="hlink"/>
                </a:solidFill>
                <a:latin typeface="Julius Sans One" panose="02000000000000000000"/>
                <a:ea typeface="Julius Sans One" panose="02000000000000000000"/>
                <a:cs typeface="Julius Sans One" panose="02000000000000000000"/>
                <a:sym typeface="Julius Sans One" panose="02000000000000000000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713225" y="1152475"/>
            <a:ext cx="7717500" cy="34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  <p:sldLayoutId id="2147483697" r:id="rId49"/>
    <p:sldLayoutId id="2147483698" r:id="rId50"/>
    <p:sldLayoutId id="2147483699" r:id="rId51"/>
    <p:sldLayoutId id="2147483700" r:id="rId52"/>
    <p:sldLayoutId id="2147483701" r:id="rId53"/>
    <p:sldLayoutId id="2147483702" r:id="rId54"/>
    <p:sldLayoutId id="2147483703" r:id="rId55"/>
    <p:sldLayoutId id="2147483704" r:id="rId56"/>
    <p:sldLayoutId id="2147483705" r:id="rId57"/>
    <p:sldLayoutId id="2147483706" r:id="rId5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3.xml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3.xml"/><Relationship Id="rId1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3.xml"/><Relationship Id="rId1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23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23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23.xml"/><Relationship Id="rId2" Type="http://schemas.openxmlformats.org/officeDocument/2006/relationships/image" Target="../media/image11.png"/><Relationship Id="rId1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0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40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67"/>
          <p:cNvSpPr txBox="1"/>
          <p:nvPr>
            <p:ph type="ctrTitle"/>
          </p:nvPr>
        </p:nvSpPr>
        <p:spPr>
          <a:xfrm>
            <a:off x="3805750" y="2198675"/>
            <a:ext cx="4322700" cy="15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800"/>
              <a:t>EXPLORATORY DATA ANALYSIS OF BRITISH AIRWAYS CUSTOMER REVIEWS</a:t>
            </a:r>
            <a:endParaRPr lang="en-US" altLang="en-GB" sz="2800"/>
          </a:p>
        </p:txBody>
      </p:sp>
      <p:sp>
        <p:nvSpPr>
          <p:cNvPr id="464" name="Google Shape;464;p67"/>
          <p:cNvSpPr txBox="1"/>
          <p:nvPr>
            <p:ph type="subTitle" idx="1"/>
          </p:nvPr>
        </p:nvSpPr>
        <p:spPr>
          <a:xfrm>
            <a:off x="4299250" y="4154375"/>
            <a:ext cx="3829200" cy="2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Presented by : Syeda Umme Kulsum</a:t>
            </a:r>
            <a:endParaRPr lang="en-US" altLang="en-GB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CSRDS01</a:t>
            </a:r>
            <a:endParaRPr lang="en-US" altLang="en-GB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CL20240256571</a:t>
            </a:r>
            <a:endParaRPr lang="en-US" altLang="en-GB"/>
          </a:p>
        </p:txBody>
      </p:sp>
      <p:cxnSp>
        <p:nvCxnSpPr>
          <p:cNvPr id="465" name="Google Shape;465;p67"/>
          <p:cNvCxnSpPr/>
          <p:nvPr/>
        </p:nvCxnSpPr>
        <p:spPr>
          <a:xfrm>
            <a:off x="7402150" y="4016555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Picture 1" descr="downloa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2270" y="0"/>
            <a:ext cx="4505325" cy="100965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8057515" y="4552950"/>
            <a:ext cx="3048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72"/>
          <p:cNvSpPr/>
          <p:nvPr/>
        </p:nvSpPr>
        <p:spPr>
          <a:xfrm>
            <a:off x="-6534150" y="-3736975"/>
            <a:ext cx="13107670" cy="9029700"/>
          </a:xfrm>
          <a:prstGeom prst="triangle">
            <a:avLst>
              <a:gd name="adj" fmla="val 50000"/>
            </a:avLst>
          </a:prstGeo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22" name="Google Shape;522;p72"/>
          <p:cNvSpPr txBox="1"/>
          <p:nvPr>
            <p:ph type="title"/>
          </p:nvPr>
        </p:nvSpPr>
        <p:spPr>
          <a:xfrm>
            <a:off x="4784875" y="2098184"/>
            <a:ext cx="3423600" cy="86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ym typeface="+mn-ea"/>
              </a:rPr>
              <a:t>DATA COLLECTION AND CLEANING </a:t>
            </a:r>
            <a:endParaRPr lang="en-US" sz="2800">
              <a:sym typeface="+mn-ea"/>
            </a:endParaRPr>
          </a:p>
        </p:txBody>
      </p:sp>
      <p:sp>
        <p:nvSpPr>
          <p:cNvPr id="523" name="Google Shape;523;p72"/>
          <p:cNvSpPr txBox="1"/>
          <p:nvPr>
            <p:ph type="title" idx="2"/>
          </p:nvPr>
        </p:nvSpPr>
        <p:spPr>
          <a:xfrm>
            <a:off x="5151175" y="1032009"/>
            <a:ext cx="3057300" cy="86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03</a:t>
            </a:r>
            <a:endParaRPr lang="en-US" altLang="en-GB"/>
          </a:p>
        </p:txBody>
      </p:sp>
      <p:sp>
        <p:nvSpPr>
          <p:cNvPr id="524" name="Google Shape;524;p72"/>
          <p:cNvSpPr txBox="1"/>
          <p:nvPr>
            <p:ph type="subTitle" idx="1"/>
          </p:nvPr>
        </p:nvSpPr>
        <p:spPr>
          <a:xfrm>
            <a:off x="6109335" y="3300095"/>
            <a:ext cx="2099310" cy="5448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lang="en-GB"/>
          </a:p>
        </p:txBody>
      </p:sp>
      <p:cxnSp>
        <p:nvCxnSpPr>
          <p:cNvPr id="525" name="Google Shape;525;p72"/>
          <p:cNvCxnSpPr/>
          <p:nvPr/>
        </p:nvCxnSpPr>
        <p:spPr>
          <a:xfrm>
            <a:off x="7425248" y="3219806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 altLang="en-IN"/>
              <a:t>Data collecting</a:t>
            </a:r>
            <a:endParaRPr lang="en-US" altLang="en-IN"/>
          </a:p>
        </p:txBody>
      </p:sp>
      <p:sp>
        <p:nvSpPr>
          <p:cNvPr id="3" name="Text Box 2"/>
          <p:cNvSpPr txBox="1"/>
          <p:nvPr/>
        </p:nvSpPr>
        <p:spPr>
          <a:xfrm>
            <a:off x="553720" y="1169670"/>
            <a:ext cx="8343900" cy="76542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>
              <a:buAutoNum type="arabicPeriod"/>
            </a:pP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6595" y="1376045"/>
            <a:ext cx="7382510" cy="262191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789940" y="4498340"/>
            <a:ext cx="71424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The data is collected through beautiful soup library in python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 altLang="en-IN"/>
              <a:t>Data collecting</a:t>
            </a:r>
            <a:endParaRPr lang="en-US" altLang="en-IN"/>
          </a:p>
        </p:txBody>
      </p:sp>
      <p:sp>
        <p:nvSpPr>
          <p:cNvPr id="3" name="Text Box 2"/>
          <p:cNvSpPr txBox="1"/>
          <p:nvPr/>
        </p:nvSpPr>
        <p:spPr>
          <a:xfrm>
            <a:off x="553720" y="1169670"/>
            <a:ext cx="8343900" cy="76542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>
              <a:buAutoNum type="arabicPeriod"/>
            </a:pP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1872615" y="3714115"/>
            <a:ext cx="71424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The collected data is then imported in a csv file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57350" y="1758950"/>
            <a:ext cx="5829300" cy="1625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74"/>
          <p:cNvSpPr txBox="1"/>
          <p:nvPr>
            <p:ph type="title"/>
          </p:nvPr>
        </p:nvSpPr>
        <p:spPr>
          <a:xfrm>
            <a:off x="5024185" y="654070"/>
            <a:ext cx="34008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000"/>
              <a:t>DATA PREPROCESSING</a:t>
            </a:r>
            <a:endParaRPr lang="en-US" altLang="en-GB" sz="2000"/>
          </a:p>
        </p:txBody>
      </p:sp>
      <p:sp>
        <p:nvSpPr>
          <p:cNvPr id="540" name="Google Shape;540;p74"/>
          <p:cNvSpPr txBox="1"/>
          <p:nvPr>
            <p:ph type="subTitle" idx="1"/>
          </p:nvPr>
        </p:nvSpPr>
        <p:spPr>
          <a:xfrm>
            <a:off x="4398010" y="1558290"/>
            <a:ext cx="4525010" cy="15227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GB" sz="1600"/>
          </a:p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600"/>
              <a:t>1. </a:t>
            </a:r>
            <a:r>
              <a:rPr lang="en-US" altLang="en-GB" sz="1600"/>
              <a:t>Removing Null values</a:t>
            </a:r>
            <a:endParaRPr lang="en-GB" sz="1600"/>
          </a:p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600"/>
              <a:t>2. </a:t>
            </a:r>
            <a:r>
              <a:rPr lang="en-US" altLang="en-GB" sz="1600"/>
              <a:t>Remove Outliers</a:t>
            </a:r>
            <a:endParaRPr lang="en-GB" sz="1600"/>
          </a:p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600"/>
              <a:t>3. </a:t>
            </a:r>
            <a:r>
              <a:rPr lang="en-US" altLang="en-GB" sz="1600"/>
              <a:t>Create Separate column for verified trips</a:t>
            </a:r>
            <a:endParaRPr lang="en-GB" sz="1600"/>
          </a:p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600"/>
              <a:t>4</a:t>
            </a:r>
            <a:r>
              <a:rPr lang="en-US" altLang="en-GB" sz="1600"/>
              <a:t>. Drop unnamed column</a:t>
            </a:r>
            <a:endParaRPr lang="en-GB" sz="1600"/>
          </a:p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600"/>
              <a:t>5. </a:t>
            </a:r>
            <a:r>
              <a:rPr lang="en-US" altLang="en-GB" sz="1600"/>
              <a:t>Drop rows with unsufficient data</a:t>
            </a:r>
            <a:endParaRPr lang="en-US" altLang="en-GB" sz="1600"/>
          </a:p>
        </p:txBody>
      </p:sp>
      <p:cxnSp>
        <p:nvCxnSpPr>
          <p:cNvPr id="544" name="Google Shape;544;p74"/>
          <p:cNvCxnSpPr/>
          <p:nvPr/>
        </p:nvCxnSpPr>
        <p:spPr>
          <a:xfrm>
            <a:off x="7624850" y="1370472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45" name="Google Shape;545;p74"/>
          <p:cNvSpPr/>
          <p:nvPr/>
        </p:nvSpPr>
        <p:spPr>
          <a:xfrm flipH="1">
            <a:off x="7625080" y="292735"/>
            <a:ext cx="568960" cy="455295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2259965"/>
            <a:ext cx="4987925" cy="12782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72"/>
          <p:cNvSpPr/>
          <p:nvPr/>
        </p:nvSpPr>
        <p:spPr>
          <a:xfrm>
            <a:off x="-6534150" y="-3736975"/>
            <a:ext cx="13107670" cy="9029700"/>
          </a:xfrm>
          <a:prstGeom prst="triangle">
            <a:avLst>
              <a:gd name="adj" fmla="val 50000"/>
            </a:avLst>
          </a:prstGeo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22" name="Google Shape;522;p72"/>
          <p:cNvSpPr txBox="1"/>
          <p:nvPr>
            <p:ph type="title"/>
          </p:nvPr>
        </p:nvSpPr>
        <p:spPr>
          <a:xfrm>
            <a:off x="4965065" y="1894205"/>
            <a:ext cx="3913505" cy="76771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ym typeface="+mn-ea"/>
              </a:rPr>
              <a:t>RESULTS AND OBSERVATIONS </a:t>
            </a:r>
            <a:endParaRPr lang="en-GB" sz="3200"/>
          </a:p>
        </p:txBody>
      </p:sp>
      <p:sp>
        <p:nvSpPr>
          <p:cNvPr id="523" name="Google Shape;523;p72"/>
          <p:cNvSpPr txBox="1"/>
          <p:nvPr>
            <p:ph type="title" idx="2"/>
          </p:nvPr>
        </p:nvSpPr>
        <p:spPr>
          <a:xfrm>
            <a:off x="5151175" y="1032009"/>
            <a:ext cx="3057300" cy="86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04</a:t>
            </a:r>
            <a:endParaRPr lang="en-US" altLang="en-GB"/>
          </a:p>
        </p:txBody>
      </p:sp>
      <p:sp>
        <p:nvSpPr>
          <p:cNvPr id="524" name="Google Shape;524;p72"/>
          <p:cNvSpPr txBox="1"/>
          <p:nvPr>
            <p:ph type="subTitle" idx="1"/>
          </p:nvPr>
        </p:nvSpPr>
        <p:spPr>
          <a:xfrm>
            <a:off x="6109335" y="3300095"/>
            <a:ext cx="2099310" cy="5448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lang="en-GB"/>
          </a:p>
        </p:txBody>
      </p:sp>
      <p:cxnSp>
        <p:nvCxnSpPr>
          <p:cNvPr id="525" name="Google Shape;525;p72"/>
          <p:cNvCxnSpPr/>
          <p:nvPr/>
        </p:nvCxnSpPr>
        <p:spPr>
          <a:xfrm>
            <a:off x="7425248" y="3219806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74"/>
          <p:cNvSpPr txBox="1"/>
          <p:nvPr>
            <p:ph type="title"/>
          </p:nvPr>
        </p:nvSpPr>
        <p:spPr>
          <a:xfrm>
            <a:off x="5024185" y="748050"/>
            <a:ext cx="34008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800"/>
              <a:t>1. COUNT OF EACH RATING</a:t>
            </a:r>
            <a:endParaRPr lang="en-US" altLang="en-GB" sz="1800"/>
          </a:p>
        </p:txBody>
      </p:sp>
      <p:sp>
        <p:nvSpPr>
          <p:cNvPr id="540" name="Google Shape;540;p74"/>
          <p:cNvSpPr txBox="1"/>
          <p:nvPr>
            <p:ph type="subTitle" idx="1"/>
          </p:nvPr>
        </p:nvSpPr>
        <p:spPr>
          <a:xfrm>
            <a:off x="4398010" y="1558290"/>
            <a:ext cx="4525010" cy="15227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GB" sz="1600"/>
          </a:p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GB" sz="1600"/>
              <a:t>The Bar graph represents the count of ratings 1,2,3,8,10,7,9,5,4,6 in the entire datset, hence there are a lot of negative reviews in the dataset</a:t>
            </a:r>
            <a:endParaRPr lang="en-US" altLang="en-GB" sz="1600"/>
          </a:p>
        </p:txBody>
      </p:sp>
      <p:cxnSp>
        <p:nvCxnSpPr>
          <p:cNvPr id="544" name="Google Shape;544;p74"/>
          <p:cNvCxnSpPr/>
          <p:nvPr/>
        </p:nvCxnSpPr>
        <p:spPr>
          <a:xfrm>
            <a:off x="7624850" y="1370472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45" name="Google Shape;545;p74"/>
          <p:cNvSpPr/>
          <p:nvPr/>
        </p:nvSpPr>
        <p:spPr>
          <a:xfrm flipH="1">
            <a:off x="7625080" y="292735"/>
            <a:ext cx="568960" cy="455295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4310" y="1276350"/>
            <a:ext cx="4030980" cy="35223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74"/>
          <p:cNvSpPr txBox="1"/>
          <p:nvPr>
            <p:ph type="title"/>
          </p:nvPr>
        </p:nvSpPr>
        <p:spPr>
          <a:xfrm>
            <a:off x="5024185" y="748050"/>
            <a:ext cx="34008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800"/>
              <a:t>2. avg rating with time</a:t>
            </a:r>
            <a:endParaRPr lang="en-US" altLang="en-GB" sz="1800"/>
          </a:p>
        </p:txBody>
      </p:sp>
      <p:sp>
        <p:nvSpPr>
          <p:cNvPr id="540" name="Google Shape;540;p74"/>
          <p:cNvSpPr txBox="1"/>
          <p:nvPr>
            <p:ph type="subTitle" idx="1"/>
          </p:nvPr>
        </p:nvSpPr>
        <p:spPr>
          <a:xfrm>
            <a:off x="4398010" y="1558290"/>
            <a:ext cx="4525010" cy="15227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GB" sz="1600"/>
          </a:p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GB" sz="1600"/>
              <a:t>The mean rating with time has significantly improved since april 2019</a:t>
            </a:r>
            <a:endParaRPr lang="en-US" altLang="en-GB" sz="1600"/>
          </a:p>
        </p:txBody>
      </p:sp>
      <p:cxnSp>
        <p:nvCxnSpPr>
          <p:cNvPr id="544" name="Google Shape;544;p74"/>
          <p:cNvCxnSpPr/>
          <p:nvPr/>
        </p:nvCxnSpPr>
        <p:spPr>
          <a:xfrm>
            <a:off x="7624850" y="1370472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45" name="Google Shape;545;p74"/>
          <p:cNvSpPr/>
          <p:nvPr/>
        </p:nvSpPr>
        <p:spPr>
          <a:xfrm flipH="1">
            <a:off x="7625080" y="292735"/>
            <a:ext cx="568960" cy="455295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3730" y="1619885"/>
            <a:ext cx="3018155" cy="23406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74"/>
          <p:cNvSpPr txBox="1"/>
          <p:nvPr>
            <p:ph type="title"/>
          </p:nvPr>
        </p:nvSpPr>
        <p:spPr>
          <a:xfrm>
            <a:off x="5024120" y="748030"/>
            <a:ext cx="3119120" cy="3867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800"/>
              <a:t>3. Countries with most reviews</a:t>
            </a:r>
            <a:endParaRPr lang="en-US" altLang="en-GB" sz="1800"/>
          </a:p>
        </p:txBody>
      </p:sp>
      <p:sp>
        <p:nvSpPr>
          <p:cNvPr id="540" name="Google Shape;540;p74"/>
          <p:cNvSpPr txBox="1"/>
          <p:nvPr>
            <p:ph type="subTitle" idx="1"/>
          </p:nvPr>
        </p:nvSpPr>
        <p:spPr>
          <a:xfrm>
            <a:off x="4398010" y="1558290"/>
            <a:ext cx="4525010" cy="15227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GB" sz="1600"/>
          </a:p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GB" sz="1600"/>
              <a:t>The United Kingdoms has the most reviews</a:t>
            </a:r>
            <a:endParaRPr lang="en-US" altLang="en-GB" sz="1600"/>
          </a:p>
        </p:txBody>
      </p:sp>
      <p:cxnSp>
        <p:nvCxnSpPr>
          <p:cNvPr id="544" name="Google Shape;544;p74"/>
          <p:cNvCxnSpPr/>
          <p:nvPr/>
        </p:nvCxnSpPr>
        <p:spPr>
          <a:xfrm>
            <a:off x="7624850" y="1464452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45" name="Google Shape;545;p74"/>
          <p:cNvSpPr/>
          <p:nvPr/>
        </p:nvSpPr>
        <p:spPr>
          <a:xfrm flipH="1">
            <a:off x="7625080" y="292735"/>
            <a:ext cx="568960" cy="455295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3730" y="1619885"/>
            <a:ext cx="3018155" cy="234061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465" y="1028065"/>
            <a:ext cx="3352800" cy="31807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74"/>
          <p:cNvSpPr txBox="1"/>
          <p:nvPr>
            <p:ph type="title"/>
          </p:nvPr>
        </p:nvSpPr>
        <p:spPr>
          <a:xfrm>
            <a:off x="5024120" y="748030"/>
            <a:ext cx="3119120" cy="3867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800"/>
              <a:t>4. Average rating by countries</a:t>
            </a:r>
            <a:endParaRPr lang="en-US" altLang="en-GB" sz="1800"/>
          </a:p>
        </p:txBody>
      </p:sp>
      <p:sp>
        <p:nvSpPr>
          <p:cNvPr id="540" name="Google Shape;540;p74"/>
          <p:cNvSpPr txBox="1"/>
          <p:nvPr>
            <p:ph type="subTitle" idx="1"/>
          </p:nvPr>
        </p:nvSpPr>
        <p:spPr>
          <a:xfrm>
            <a:off x="4398010" y="1558290"/>
            <a:ext cx="4525010" cy="15227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GB" sz="1600"/>
          </a:p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GB" sz="1600"/>
              <a:t>The Country Chile has the most positive review and rating</a:t>
            </a:r>
            <a:endParaRPr lang="en-US" altLang="en-GB" sz="1600"/>
          </a:p>
        </p:txBody>
      </p:sp>
      <p:cxnSp>
        <p:nvCxnSpPr>
          <p:cNvPr id="544" name="Google Shape;544;p74"/>
          <p:cNvCxnSpPr/>
          <p:nvPr/>
        </p:nvCxnSpPr>
        <p:spPr>
          <a:xfrm>
            <a:off x="7624850" y="1464452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45" name="Google Shape;545;p74"/>
          <p:cNvSpPr/>
          <p:nvPr/>
        </p:nvSpPr>
        <p:spPr>
          <a:xfrm flipH="1">
            <a:off x="7625080" y="292735"/>
            <a:ext cx="568960" cy="455295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3730" y="1619885"/>
            <a:ext cx="3018155" cy="234061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465" y="1028065"/>
            <a:ext cx="3352800" cy="318071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085" y="1028065"/>
            <a:ext cx="3345180" cy="32746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74"/>
          <p:cNvSpPr txBox="1"/>
          <p:nvPr>
            <p:ph type="title"/>
          </p:nvPr>
        </p:nvSpPr>
        <p:spPr>
          <a:xfrm>
            <a:off x="5024120" y="748030"/>
            <a:ext cx="3119120" cy="3867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800"/>
              <a:t>5. Number of reviews over time</a:t>
            </a:r>
            <a:endParaRPr lang="en-US" altLang="en-GB" sz="1800"/>
          </a:p>
        </p:txBody>
      </p:sp>
      <p:sp>
        <p:nvSpPr>
          <p:cNvPr id="540" name="Google Shape;540;p74"/>
          <p:cNvSpPr txBox="1"/>
          <p:nvPr>
            <p:ph type="subTitle" idx="1"/>
          </p:nvPr>
        </p:nvSpPr>
        <p:spPr>
          <a:xfrm>
            <a:off x="4398010" y="1558290"/>
            <a:ext cx="4525010" cy="15227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GB" sz="1600"/>
          </a:p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GB" sz="1600"/>
              <a:t>The number of reviews over time has decreased</a:t>
            </a:r>
            <a:endParaRPr lang="en-US" altLang="en-GB" sz="1600"/>
          </a:p>
        </p:txBody>
      </p:sp>
      <p:cxnSp>
        <p:nvCxnSpPr>
          <p:cNvPr id="544" name="Google Shape;544;p74"/>
          <p:cNvCxnSpPr/>
          <p:nvPr/>
        </p:nvCxnSpPr>
        <p:spPr>
          <a:xfrm>
            <a:off x="7624850" y="1464452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45" name="Google Shape;545;p74"/>
          <p:cNvSpPr/>
          <p:nvPr/>
        </p:nvSpPr>
        <p:spPr>
          <a:xfrm flipH="1">
            <a:off x="7625080" y="292735"/>
            <a:ext cx="568960" cy="455295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3730" y="1619885"/>
            <a:ext cx="3018155" cy="234061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9855"/>
            <a:ext cx="4406265" cy="30441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70"/>
          <p:cNvSpPr txBox="1"/>
          <p:nvPr>
            <p:ph type="title" idx="15"/>
          </p:nvPr>
        </p:nvSpPr>
        <p:spPr>
          <a:xfrm>
            <a:off x="713225" y="2198800"/>
            <a:ext cx="3416400" cy="5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lt1"/>
                </a:solidFill>
              </a:rPr>
              <a:t>Table of contents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485" name="Google Shape;485;p70"/>
          <p:cNvSpPr txBox="1"/>
          <p:nvPr>
            <p:ph type="subTitle" idx="1"/>
          </p:nvPr>
        </p:nvSpPr>
        <p:spPr>
          <a:xfrm>
            <a:off x="5690650" y="1319545"/>
            <a:ext cx="2454000" cy="2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en-GB" sz="1200"/>
          </a:p>
        </p:txBody>
      </p:sp>
      <p:sp>
        <p:nvSpPr>
          <p:cNvPr id="486" name="Google Shape;486;p70"/>
          <p:cNvSpPr txBox="1"/>
          <p:nvPr>
            <p:ph type="title" idx="5"/>
          </p:nvPr>
        </p:nvSpPr>
        <p:spPr>
          <a:xfrm>
            <a:off x="5690650" y="1044000"/>
            <a:ext cx="31938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Dataset EXplaination</a:t>
            </a:r>
            <a:endParaRPr lang="en-US">
              <a:solidFill>
                <a:schemeClr val="dk1"/>
              </a:solidFill>
            </a:endParaRPr>
          </a:p>
        </p:txBody>
      </p:sp>
      <p:sp>
        <p:nvSpPr>
          <p:cNvPr id="487" name="Google Shape;487;p70"/>
          <p:cNvSpPr txBox="1"/>
          <p:nvPr>
            <p:ph type="title"/>
          </p:nvPr>
        </p:nvSpPr>
        <p:spPr>
          <a:xfrm>
            <a:off x="5690650" y="1883225"/>
            <a:ext cx="31938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Problem statement</a:t>
            </a:r>
            <a:endParaRPr lang="en-US">
              <a:solidFill>
                <a:schemeClr val="dk1"/>
              </a:solidFill>
            </a:endParaRPr>
          </a:p>
        </p:txBody>
      </p:sp>
      <p:sp>
        <p:nvSpPr>
          <p:cNvPr id="488" name="Google Shape;488;p70"/>
          <p:cNvSpPr txBox="1"/>
          <p:nvPr>
            <p:ph type="subTitle" idx="13"/>
          </p:nvPr>
        </p:nvSpPr>
        <p:spPr>
          <a:xfrm>
            <a:off x="5690650" y="2162698"/>
            <a:ext cx="2454000" cy="2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lang="en-US" altLang="en-GB" sz="1200"/>
          </a:p>
        </p:txBody>
      </p:sp>
      <p:sp>
        <p:nvSpPr>
          <p:cNvPr id="489" name="Google Shape;489;p70"/>
          <p:cNvSpPr txBox="1"/>
          <p:nvPr>
            <p:ph type="title" idx="2"/>
          </p:nvPr>
        </p:nvSpPr>
        <p:spPr>
          <a:xfrm>
            <a:off x="4810771" y="1164068"/>
            <a:ext cx="6846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01</a:t>
            </a:r>
            <a:endParaRPr lang="en-GB"/>
          </a:p>
        </p:txBody>
      </p:sp>
      <p:sp>
        <p:nvSpPr>
          <p:cNvPr id="490" name="Google Shape;490;p70"/>
          <p:cNvSpPr txBox="1"/>
          <p:nvPr>
            <p:ph type="title" idx="3"/>
          </p:nvPr>
        </p:nvSpPr>
        <p:spPr>
          <a:xfrm>
            <a:off x="4810771" y="2031990"/>
            <a:ext cx="6846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02</a:t>
            </a:r>
            <a:endParaRPr lang="en-GB"/>
          </a:p>
        </p:txBody>
      </p:sp>
      <p:sp>
        <p:nvSpPr>
          <p:cNvPr id="491" name="Google Shape;491;p70"/>
          <p:cNvSpPr txBox="1"/>
          <p:nvPr>
            <p:ph type="title" idx="6"/>
          </p:nvPr>
        </p:nvSpPr>
        <p:spPr>
          <a:xfrm>
            <a:off x="5690650" y="2760350"/>
            <a:ext cx="31938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Data Collection And Cleaning</a:t>
            </a:r>
            <a:endParaRPr lang="en-US">
              <a:solidFill>
                <a:schemeClr val="dk1"/>
              </a:solidFill>
            </a:endParaRPr>
          </a:p>
        </p:txBody>
      </p:sp>
      <p:sp>
        <p:nvSpPr>
          <p:cNvPr id="492" name="Google Shape;492;p70"/>
          <p:cNvSpPr txBox="1"/>
          <p:nvPr>
            <p:ph type="subTitle" idx="9"/>
          </p:nvPr>
        </p:nvSpPr>
        <p:spPr>
          <a:xfrm>
            <a:off x="5690650" y="3045420"/>
            <a:ext cx="2454000" cy="2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en-GB" sz="1200"/>
          </a:p>
        </p:txBody>
      </p:sp>
      <p:sp>
        <p:nvSpPr>
          <p:cNvPr id="493" name="Google Shape;493;p70"/>
          <p:cNvSpPr txBox="1"/>
          <p:nvPr>
            <p:ph type="title" idx="4"/>
          </p:nvPr>
        </p:nvSpPr>
        <p:spPr>
          <a:xfrm>
            <a:off x="5690650" y="3628275"/>
            <a:ext cx="31938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RESULTS AND OBSERVATION</a:t>
            </a:r>
            <a:endParaRPr lang="en-US">
              <a:solidFill>
                <a:schemeClr val="dk1"/>
              </a:solidFill>
            </a:endParaRPr>
          </a:p>
        </p:txBody>
      </p:sp>
      <p:sp>
        <p:nvSpPr>
          <p:cNvPr id="494" name="Google Shape;494;p70"/>
          <p:cNvSpPr txBox="1"/>
          <p:nvPr>
            <p:ph type="subTitle" idx="14"/>
          </p:nvPr>
        </p:nvSpPr>
        <p:spPr>
          <a:xfrm>
            <a:off x="5690650" y="3907748"/>
            <a:ext cx="2454000" cy="2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lang="en-US" altLang="en-GB" sz="1200"/>
          </a:p>
        </p:txBody>
      </p:sp>
      <p:sp>
        <p:nvSpPr>
          <p:cNvPr id="495" name="Google Shape;495;p70"/>
          <p:cNvSpPr txBox="1"/>
          <p:nvPr>
            <p:ph type="title" idx="7"/>
          </p:nvPr>
        </p:nvSpPr>
        <p:spPr>
          <a:xfrm>
            <a:off x="4810771" y="2880418"/>
            <a:ext cx="6846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03</a:t>
            </a:r>
            <a:endParaRPr lang="en-GB"/>
          </a:p>
        </p:txBody>
      </p:sp>
      <p:sp>
        <p:nvSpPr>
          <p:cNvPr id="496" name="Google Shape;496;p70"/>
          <p:cNvSpPr txBox="1"/>
          <p:nvPr>
            <p:ph type="title" idx="8"/>
          </p:nvPr>
        </p:nvSpPr>
        <p:spPr>
          <a:xfrm>
            <a:off x="4810771" y="3748340"/>
            <a:ext cx="6846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04</a:t>
            </a:r>
            <a:endParaRPr lang="en-GB"/>
          </a:p>
        </p:txBody>
      </p:sp>
      <p:cxnSp>
        <p:nvCxnSpPr>
          <p:cNvPr id="497" name="Google Shape;497;p70"/>
          <p:cNvCxnSpPr/>
          <p:nvPr/>
        </p:nvCxnSpPr>
        <p:spPr>
          <a:xfrm>
            <a:off x="819525" y="3102205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78"/>
          <p:cNvSpPr txBox="1"/>
          <p:nvPr>
            <p:ph type="title"/>
          </p:nvPr>
        </p:nvSpPr>
        <p:spPr>
          <a:xfrm>
            <a:off x="892050" y="530725"/>
            <a:ext cx="7359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Conclusion </a:t>
            </a:r>
            <a:endParaRPr lang="en-US" altLang="en-GB"/>
          </a:p>
        </p:txBody>
      </p:sp>
      <p:sp>
        <p:nvSpPr>
          <p:cNvPr id="584" name="Google Shape;584;p78"/>
          <p:cNvSpPr txBox="1"/>
          <p:nvPr>
            <p:ph type="subTitle" idx="4294967295"/>
          </p:nvPr>
        </p:nvSpPr>
        <p:spPr>
          <a:xfrm flipH="1">
            <a:off x="1644015" y="1641475"/>
            <a:ext cx="5809615" cy="4845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</a:pPr>
            <a:r>
              <a:rPr lang="en-US"/>
              <a:t>United Kingdom has the highest number of customers in British Airways</a:t>
            </a:r>
            <a:endParaRPr lang="en-US"/>
          </a:p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</a:pPr>
            <a:r>
              <a:rPr lang="en-US"/>
              <a:t> Over time the negative reviews has been decreasing</a:t>
            </a:r>
            <a:endParaRPr lang="en-US"/>
          </a:p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</a:pPr>
            <a:r>
              <a:rPr lang="en-US"/>
              <a:t>Over time there is a significant raise in ratings as well.</a:t>
            </a:r>
            <a:endParaRPr lang="en-US"/>
          </a:p>
        </p:txBody>
      </p:sp>
      <p:cxnSp>
        <p:nvCxnSpPr>
          <p:cNvPr id="588" name="Google Shape;588;p78"/>
          <p:cNvCxnSpPr/>
          <p:nvPr/>
        </p:nvCxnSpPr>
        <p:spPr>
          <a:xfrm>
            <a:off x="4248450" y="1275060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69"/>
          <p:cNvSpPr txBox="1"/>
          <p:nvPr>
            <p:ph type="title"/>
          </p:nvPr>
        </p:nvSpPr>
        <p:spPr>
          <a:xfrm>
            <a:off x="1726200" y="986125"/>
            <a:ext cx="5691600" cy="13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/>
              <a:t>THANK YOU</a:t>
            </a:r>
            <a:endParaRPr lang="en-IN" altLang="en-GB"/>
          </a:p>
        </p:txBody>
      </p:sp>
      <p:cxnSp>
        <p:nvCxnSpPr>
          <p:cNvPr id="479" name="Google Shape;479;p69"/>
          <p:cNvCxnSpPr/>
          <p:nvPr/>
        </p:nvCxnSpPr>
        <p:spPr>
          <a:xfrm>
            <a:off x="3763945" y="3661380"/>
            <a:ext cx="1617345" cy="635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72"/>
          <p:cNvSpPr/>
          <p:nvPr/>
        </p:nvSpPr>
        <p:spPr>
          <a:xfrm>
            <a:off x="-6534150" y="-3736975"/>
            <a:ext cx="13107670" cy="9029700"/>
          </a:xfrm>
          <a:prstGeom prst="triangle">
            <a:avLst>
              <a:gd name="adj" fmla="val 50000"/>
            </a:avLst>
          </a:prstGeo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22" name="Google Shape;522;p72"/>
          <p:cNvSpPr txBox="1"/>
          <p:nvPr>
            <p:ph type="title"/>
          </p:nvPr>
        </p:nvSpPr>
        <p:spPr>
          <a:xfrm>
            <a:off x="4784875" y="2098184"/>
            <a:ext cx="3423600" cy="86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ym typeface="+mn-ea"/>
              </a:rPr>
              <a:t>Dataset EXplaination</a:t>
            </a:r>
            <a:r>
              <a:rPr lang="en-US">
                <a:sym typeface="+mn-ea"/>
              </a:rPr>
              <a:t> </a:t>
            </a:r>
            <a:endParaRPr lang="en-GB"/>
          </a:p>
        </p:txBody>
      </p:sp>
      <p:sp>
        <p:nvSpPr>
          <p:cNvPr id="523" name="Google Shape;523;p72"/>
          <p:cNvSpPr txBox="1"/>
          <p:nvPr>
            <p:ph type="title" idx="2"/>
          </p:nvPr>
        </p:nvSpPr>
        <p:spPr>
          <a:xfrm>
            <a:off x="5151175" y="1032009"/>
            <a:ext cx="3057300" cy="86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01</a:t>
            </a:r>
            <a:endParaRPr lang="en-GB"/>
          </a:p>
        </p:txBody>
      </p:sp>
      <p:sp>
        <p:nvSpPr>
          <p:cNvPr id="524" name="Google Shape;524;p72"/>
          <p:cNvSpPr txBox="1"/>
          <p:nvPr>
            <p:ph type="subTitle" idx="1"/>
          </p:nvPr>
        </p:nvSpPr>
        <p:spPr>
          <a:xfrm>
            <a:off x="6786880" y="3300095"/>
            <a:ext cx="1421765" cy="5448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/>
          </a:p>
        </p:txBody>
      </p:sp>
      <p:cxnSp>
        <p:nvCxnSpPr>
          <p:cNvPr id="525" name="Google Shape;525;p72"/>
          <p:cNvCxnSpPr/>
          <p:nvPr/>
        </p:nvCxnSpPr>
        <p:spPr>
          <a:xfrm>
            <a:off x="7425248" y="3219806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78"/>
          <p:cNvSpPr txBox="1"/>
          <p:nvPr>
            <p:ph type="title"/>
          </p:nvPr>
        </p:nvSpPr>
        <p:spPr>
          <a:xfrm>
            <a:off x="892050" y="530725"/>
            <a:ext cx="7359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INTRODUCTION</a:t>
            </a:r>
            <a:endParaRPr lang="en-US" altLang="en-GB"/>
          </a:p>
        </p:txBody>
      </p:sp>
      <p:sp>
        <p:nvSpPr>
          <p:cNvPr id="584" name="Google Shape;584;p78"/>
          <p:cNvSpPr txBox="1"/>
          <p:nvPr>
            <p:ph type="subTitle" idx="4294967295"/>
          </p:nvPr>
        </p:nvSpPr>
        <p:spPr>
          <a:xfrm flipH="1">
            <a:off x="1644015" y="1641475"/>
            <a:ext cx="5809615" cy="4845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altLang="en-GB"/>
              <a:t>The project is assigned by the FORAGE as an internship objective, The datset is a website which requires web scrapping and analyse the customer reviews over time for British Airways</a:t>
            </a:r>
            <a:endParaRPr lang="en-US" altLang="en-GB"/>
          </a:p>
        </p:txBody>
      </p:sp>
      <p:cxnSp>
        <p:nvCxnSpPr>
          <p:cNvPr id="588" name="Google Shape;588;p78"/>
          <p:cNvCxnSpPr/>
          <p:nvPr/>
        </p:nvCxnSpPr>
        <p:spPr>
          <a:xfrm>
            <a:off x="4248450" y="1275060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98"/>
          <p:cNvSpPr txBox="1"/>
          <p:nvPr>
            <p:ph type="subTitle" idx="1"/>
          </p:nvPr>
        </p:nvSpPr>
        <p:spPr>
          <a:xfrm>
            <a:off x="4664710" y="499110"/>
            <a:ext cx="3526790" cy="5632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GB"/>
          </a:p>
        </p:txBody>
      </p:sp>
      <p:sp>
        <p:nvSpPr>
          <p:cNvPr id="806" name="Google Shape;806;p98"/>
          <p:cNvSpPr txBox="1"/>
          <p:nvPr>
            <p:ph type="title" idx="2"/>
          </p:nvPr>
        </p:nvSpPr>
        <p:spPr>
          <a:xfrm>
            <a:off x="713225" y="2279700"/>
            <a:ext cx="3328800" cy="58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WEB SCARPPING</a:t>
            </a:r>
            <a:endParaRPr lang="en-US" altLang="en-GB"/>
          </a:p>
        </p:txBody>
      </p:sp>
      <p:cxnSp>
        <p:nvCxnSpPr>
          <p:cNvPr id="811" name="Google Shape;811;p98"/>
          <p:cNvCxnSpPr/>
          <p:nvPr/>
        </p:nvCxnSpPr>
        <p:spPr>
          <a:xfrm>
            <a:off x="830238" y="3021574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38500" y="1285240"/>
            <a:ext cx="5581015" cy="23672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98"/>
          <p:cNvSpPr txBox="1"/>
          <p:nvPr>
            <p:ph type="subTitle" idx="1"/>
          </p:nvPr>
        </p:nvSpPr>
        <p:spPr>
          <a:xfrm>
            <a:off x="4664710" y="499110"/>
            <a:ext cx="3526790" cy="5632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GB"/>
          </a:p>
        </p:txBody>
      </p:sp>
      <p:sp>
        <p:nvSpPr>
          <p:cNvPr id="806" name="Google Shape;806;p98"/>
          <p:cNvSpPr txBox="1"/>
          <p:nvPr>
            <p:ph type="title" idx="2"/>
          </p:nvPr>
        </p:nvSpPr>
        <p:spPr>
          <a:xfrm>
            <a:off x="713225" y="2279700"/>
            <a:ext cx="3328800" cy="58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SCRAPPED Dataset</a:t>
            </a:r>
            <a:endParaRPr lang="en-US" altLang="en-GB"/>
          </a:p>
        </p:txBody>
      </p:sp>
      <p:cxnSp>
        <p:nvCxnSpPr>
          <p:cNvPr id="811" name="Google Shape;811;p98"/>
          <p:cNvCxnSpPr/>
          <p:nvPr/>
        </p:nvCxnSpPr>
        <p:spPr>
          <a:xfrm>
            <a:off x="830238" y="3021574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98190" y="1746885"/>
            <a:ext cx="5740400" cy="1511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78"/>
          <p:cNvSpPr txBox="1"/>
          <p:nvPr>
            <p:ph type="title"/>
          </p:nvPr>
        </p:nvSpPr>
        <p:spPr>
          <a:xfrm>
            <a:off x="892050" y="530725"/>
            <a:ext cx="7359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EXPLAINATION</a:t>
            </a:r>
            <a:endParaRPr lang="en-US" altLang="en-GB"/>
          </a:p>
        </p:txBody>
      </p:sp>
      <p:sp>
        <p:nvSpPr>
          <p:cNvPr id="584" name="Google Shape;584;p78"/>
          <p:cNvSpPr txBox="1"/>
          <p:nvPr>
            <p:ph type="subTitle" idx="4294967295"/>
          </p:nvPr>
        </p:nvSpPr>
        <p:spPr>
          <a:xfrm flipH="1">
            <a:off x="1644015" y="1641475"/>
            <a:ext cx="5809615" cy="4845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</a:pPr>
            <a:r>
              <a:rPr lang="en-US"/>
              <a:t>The dataset has 3000 records and there are 4 columns extracted </a:t>
            </a:r>
            <a:endParaRPr lang="en-US"/>
          </a:p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</a:pPr>
            <a:r>
              <a:rPr lang="en-US"/>
              <a:t>reviews: this column consist of all the reviews by the customers</a:t>
            </a:r>
            <a:endParaRPr lang="en-US"/>
          </a:p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</a:pPr>
            <a:r>
              <a:rPr lang="en-US"/>
              <a:t>stars: this column consist of the rating given by cutomer</a:t>
            </a:r>
            <a:endParaRPr lang="en-US"/>
          </a:p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</a:pPr>
            <a:r>
              <a:rPr lang="en-US"/>
              <a:t>Date: The dates reviews were written on</a:t>
            </a:r>
            <a:endParaRPr lang="en-US"/>
          </a:p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</a:pPr>
            <a:r>
              <a:rPr lang="en-US"/>
              <a:t>Country: The country were the customer reside in</a:t>
            </a:r>
            <a:endParaRPr lang="en-US"/>
          </a:p>
        </p:txBody>
      </p:sp>
      <p:cxnSp>
        <p:nvCxnSpPr>
          <p:cNvPr id="588" name="Google Shape;588;p78"/>
          <p:cNvCxnSpPr/>
          <p:nvPr/>
        </p:nvCxnSpPr>
        <p:spPr>
          <a:xfrm>
            <a:off x="4248450" y="1275060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72"/>
          <p:cNvSpPr/>
          <p:nvPr/>
        </p:nvSpPr>
        <p:spPr>
          <a:xfrm>
            <a:off x="-6534150" y="-3736975"/>
            <a:ext cx="13107670" cy="9029700"/>
          </a:xfrm>
          <a:prstGeom prst="triangle">
            <a:avLst>
              <a:gd name="adj" fmla="val 50000"/>
            </a:avLst>
          </a:prstGeo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22" name="Google Shape;522;p72"/>
          <p:cNvSpPr txBox="1"/>
          <p:nvPr>
            <p:ph type="title"/>
          </p:nvPr>
        </p:nvSpPr>
        <p:spPr>
          <a:xfrm>
            <a:off x="4784875" y="2098184"/>
            <a:ext cx="3423600" cy="86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ym typeface="+mn-ea"/>
              </a:rPr>
              <a:t>problem statement </a:t>
            </a:r>
            <a:endParaRPr lang="en-GB"/>
          </a:p>
        </p:txBody>
      </p:sp>
      <p:sp>
        <p:nvSpPr>
          <p:cNvPr id="523" name="Google Shape;523;p72"/>
          <p:cNvSpPr txBox="1"/>
          <p:nvPr>
            <p:ph type="title" idx="2"/>
          </p:nvPr>
        </p:nvSpPr>
        <p:spPr>
          <a:xfrm>
            <a:off x="5151175" y="1032009"/>
            <a:ext cx="3057300" cy="86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02</a:t>
            </a:r>
            <a:endParaRPr lang="en-US" altLang="en-GB"/>
          </a:p>
        </p:txBody>
      </p:sp>
      <p:sp>
        <p:nvSpPr>
          <p:cNvPr id="524" name="Google Shape;524;p72"/>
          <p:cNvSpPr txBox="1"/>
          <p:nvPr>
            <p:ph type="subTitle" idx="1"/>
          </p:nvPr>
        </p:nvSpPr>
        <p:spPr>
          <a:xfrm>
            <a:off x="6109335" y="3300095"/>
            <a:ext cx="2099310" cy="5448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lang="en-GB"/>
          </a:p>
        </p:txBody>
      </p:sp>
      <p:cxnSp>
        <p:nvCxnSpPr>
          <p:cNvPr id="525" name="Google Shape;525;p72"/>
          <p:cNvCxnSpPr/>
          <p:nvPr/>
        </p:nvCxnSpPr>
        <p:spPr>
          <a:xfrm>
            <a:off x="7425248" y="3219806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78"/>
          <p:cNvSpPr txBox="1"/>
          <p:nvPr>
            <p:ph type="title"/>
          </p:nvPr>
        </p:nvSpPr>
        <p:spPr>
          <a:xfrm>
            <a:off x="892050" y="530725"/>
            <a:ext cx="7359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PROBLEM STATEMENT</a:t>
            </a:r>
            <a:endParaRPr lang="en-US" altLang="en-GB"/>
          </a:p>
        </p:txBody>
      </p:sp>
      <p:sp>
        <p:nvSpPr>
          <p:cNvPr id="584" name="Google Shape;584;p78"/>
          <p:cNvSpPr txBox="1"/>
          <p:nvPr>
            <p:ph type="subTitle" idx="4294967295"/>
          </p:nvPr>
        </p:nvSpPr>
        <p:spPr>
          <a:xfrm flipH="1">
            <a:off x="1644015" y="1641475"/>
            <a:ext cx="5809615" cy="4845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>
                <a:sym typeface="+mn-ea"/>
              </a:rPr>
              <a:t>The Problem Statement was to observe the trends in customer reviews of British Airways with Time. And note its changes and perform Elxploratory Data Analysis through Numpy, Pandas and Matplotlib.</a:t>
            </a:r>
            <a:endParaRPr lang="en-US">
              <a:sym typeface="+mn-ea"/>
            </a:endParaRPr>
          </a:p>
        </p:txBody>
      </p:sp>
      <p:cxnSp>
        <p:nvCxnSpPr>
          <p:cNvPr id="588" name="Google Shape;588;p78"/>
          <p:cNvCxnSpPr/>
          <p:nvPr/>
        </p:nvCxnSpPr>
        <p:spPr>
          <a:xfrm>
            <a:off x="4248450" y="1275060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Minimalist Grayscale Pitch Deck XL by Slidesgo">
  <a:themeElements>
    <a:clrScheme name="Simple Light">
      <a:dk1>
        <a:srgbClr val="383838"/>
      </a:dk1>
      <a:lt1>
        <a:srgbClr val="EEEEEE"/>
      </a:lt1>
      <a:dk2>
        <a:srgbClr val="DBDBDB"/>
      </a:dk2>
      <a:lt2>
        <a:srgbClr val="929292"/>
      </a:lt2>
      <a:accent1>
        <a:srgbClr val="383838"/>
      </a:accent1>
      <a:accent2>
        <a:srgbClr val="383838"/>
      </a:accent2>
      <a:accent3>
        <a:srgbClr val="383838"/>
      </a:accent3>
      <a:accent4>
        <a:srgbClr val="383838"/>
      </a:accent4>
      <a:accent5>
        <a:srgbClr val="FFFFFF"/>
      </a:accent5>
      <a:accent6>
        <a:srgbClr val="FFFFFF"/>
      </a:accent6>
      <a:hlink>
        <a:srgbClr val="3838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2041</Words>
  <Application>WPS Presentation</Application>
  <PresentationFormat/>
  <Paragraphs>104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3" baseType="lpstr">
      <vt:lpstr>Arial</vt:lpstr>
      <vt:lpstr>SimSun</vt:lpstr>
      <vt:lpstr>Wingdings</vt:lpstr>
      <vt:lpstr>Arial</vt:lpstr>
      <vt:lpstr>Julius Sans One</vt:lpstr>
      <vt:lpstr>Questrial</vt:lpstr>
      <vt:lpstr>Didact Gothic</vt:lpstr>
      <vt:lpstr>Montserrat</vt:lpstr>
      <vt:lpstr>Segoe Print</vt:lpstr>
      <vt:lpstr>Microsoft YaHei</vt:lpstr>
      <vt:lpstr>Arial Unicode MS</vt:lpstr>
      <vt:lpstr>Minimalist Grayscale Pitch Deck XL by Slidesgo</vt:lpstr>
      <vt:lpstr>EXPLORATORY DATA ANALYSIS OF BRITISH AIRWAYS CUSTOMER REVIEWS</vt:lpstr>
      <vt:lpstr>04</vt:lpstr>
      <vt:lpstr>01</vt:lpstr>
      <vt:lpstr>INTRODUCTION</vt:lpstr>
      <vt:lpstr>WEB SCARPPING</vt:lpstr>
      <vt:lpstr>SCRAPPED Dataset</vt:lpstr>
      <vt:lpstr>EXPLAINATION</vt:lpstr>
      <vt:lpstr>02</vt:lpstr>
      <vt:lpstr>PROBLEM STATEMENT</vt:lpstr>
      <vt:lpstr>03</vt:lpstr>
      <vt:lpstr>Data collecting</vt:lpstr>
      <vt:lpstr>Data collecting</vt:lpstr>
      <vt:lpstr>DATA PREPROCESSING</vt:lpstr>
      <vt:lpstr>04</vt:lpstr>
      <vt:lpstr>1. COUNT OF EACH RATING</vt:lpstr>
      <vt:lpstr>2. avg rating with time</vt:lpstr>
      <vt:lpstr>3. Countries with most reviews</vt:lpstr>
      <vt:lpstr>4. Average rating by countries</vt:lpstr>
      <vt:lpstr>5. Number of reviews over time</vt:lpstr>
      <vt:lpstr>Conclusion 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FILEFLOW - A SMART FILE MANAGER</dc:title>
  <dc:creator/>
  <cp:lastModifiedBy>Syeda umme kulsum</cp:lastModifiedBy>
  <cp:revision>7</cp:revision>
  <dcterms:created xsi:type="dcterms:W3CDTF">2024-05-10T03:52:00Z</dcterms:created>
  <dcterms:modified xsi:type="dcterms:W3CDTF">2024-07-19T06:05:28Z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D28E1EE17B064D3EA3308F317D78B0F4_13</vt:lpwstr>
  </property>
  <property fmtid="{D5CDD505-2E9C-101B-9397-08002B2CF9AE}" pid="3" name="KSOProductBuildVer">
    <vt:lpwstr>1033-12.2.0.17539</vt:lpwstr>
  </property>
</Properties>
</file>