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3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00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976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76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30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26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10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4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86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12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3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5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7DF1-14E3-45DB-A0E1-E36A27A842A7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E4D9D6-D21A-412A-9BB6-61EE2A3EF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4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867C-5C13-3E05-1163-F3F34BBF3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051" y="530132"/>
            <a:ext cx="4857750" cy="1655762"/>
          </a:xfrm>
        </p:spPr>
        <p:txBody>
          <a:bodyPr>
            <a:normAutofit/>
          </a:bodyPr>
          <a:lstStyle/>
          <a:p>
            <a:r>
              <a:rPr lang="en-IN" sz="4000" b="1" i="1" dirty="0"/>
              <a:t>Welcome to Online Auction Website</a:t>
            </a:r>
            <a:br>
              <a:rPr lang="en-IN" sz="4000" b="1" i="1" dirty="0"/>
            </a:br>
            <a:r>
              <a:rPr lang="en-IN" sz="2200" b="1" i="1" dirty="0"/>
              <a:t>by Group 17</a:t>
            </a:r>
          </a:p>
        </p:txBody>
      </p:sp>
    </p:spTree>
    <p:extLst>
      <p:ext uri="{BB962C8B-B14F-4D97-AF65-F5344CB8AC3E}">
        <p14:creationId xmlns:p14="http://schemas.microsoft.com/office/powerpoint/2010/main" val="304543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B85B3E-9F5D-351B-DB7D-B8FDE75F4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224" y="778155"/>
            <a:ext cx="9144000" cy="485168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5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17 </a:t>
            </a:r>
          </a:p>
          <a:p>
            <a:pPr algn="l"/>
            <a:r>
              <a:rPr lang="en-IN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Lead : </a:t>
            </a:r>
            <a:br>
              <a:rPr lang="en-IN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Syed Mohammad Azeem Hussain</a:t>
            </a:r>
            <a:br>
              <a:rPr lang="en-IN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Members: </a:t>
            </a:r>
            <a:br>
              <a:rPr lang="en-IN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Anubhav </a:t>
            </a: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yagi</a:t>
            </a:r>
            <a:b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50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5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amvid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5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Prasoon</a:t>
            </a:r>
            <a:b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50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5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hivang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upta</a:t>
            </a:r>
            <a:b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hreya </a:t>
            </a:r>
            <a:r>
              <a:rPr lang="en-US" sz="50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sz="5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ishnoi</a:t>
            </a:r>
            <a:b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neha </a:t>
            </a: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ingh</a:t>
            </a:r>
            <a:b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zeem </a:t>
            </a: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ussain</a:t>
            </a:r>
            <a:b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anvi </a:t>
            </a:r>
            <a:r>
              <a:rPr lang="en-US" sz="50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</a:t>
            </a:r>
            <a:r>
              <a:rPr lang="en-US" sz="5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ankhapure</a:t>
            </a:r>
            <a:b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50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5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aranpreet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aur </a:t>
            </a: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</a:t>
            </a:r>
            <a:r>
              <a:rPr lang="en-US" sz="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ohli</a:t>
            </a:r>
            <a:endParaRPr lang="en-IN" sz="50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81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867C-5C13-3E05-1163-F3F34BBF3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491" y="887117"/>
            <a:ext cx="7766936" cy="1646302"/>
          </a:xfrm>
        </p:spPr>
        <p:txBody>
          <a:bodyPr/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</a:pPr>
            <a:r>
              <a:rPr lang="en-IN" sz="3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Introduction to our problem statement  ONLINE AUCTION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85B3E-9F5D-351B-DB7D-B8FDE75F4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3961" y="1984969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this project is to build an “on-line auction management system”, a place for buyers and sellers to come together and trade almost anything. The system consists in a web-portal where registered users can propose new auctions, place bids in order to buy the items on auction. Auctions have a name, a description uploaded by users and an end period: users cannot place bids when the auction interval (start - end period) ends.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1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867C-5C13-3E05-1163-F3F34BBF3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149" y="-699247"/>
            <a:ext cx="7766936" cy="1646302"/>
          </a:xfrm>
        </p:spPr>
        <p:txBody>
          <a:bodyPr/>
          <a:lstStyle/>
          <a:p>
            <a:pPr algn="ctr"/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Kits Used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C53D4E-1F29-C0D9-6CDB-762EC173F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86818"/>
              </p:ext>
            </p:extLst>
          </p:nvPr>
        </p:nvGraphicFramePr>
        <p:xfrm>
          <a:off x="1146004" y="138642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00421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41594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124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5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Language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JDK 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2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Relational Database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Application Server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Tomcat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Frontend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JSP, HTML,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HTML5, CSS3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5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Eclipse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2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01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94C276-1A1A-5815-14DC-53B15B2B7140}"/>
              </a:ext>
            </a:extLst>
          </p:cNvPr>
          <p:cNvSpPr txBox="1"/>
          <p:nvPr/>
        </p:nvSpPr>
        <p:spPr>
          <a:xfrm>
            <a:off x="3720354" y="1057835"/>
            <a:ext cx="22949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Reading &amp; Understanding problem statement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Making wireframes</a:t>
            </a:r>
            <a:br>
              <a:rPr lang="en-IN" dirty="0"/>
            </a:br>
            <a:r>
              <a:rPr lang="en-IN" dirty="0"/>
              <a:t>(UML, UI/UX, ER)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Implementing Solutions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Testing Solutions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Completed Model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21CCDE5-ADB6-00DD-F720-2A5446740420}"/>
              </a:ext>
            </a:extLst>
          </p:cNvPr>
          <p:cNvSpPr/>
          <p:nvPr/>
        </p:nvSpPr>
        <p:spPr>
          <a:xfrm>
            <a:off x="2761129" y="842682"/>
            <a:ext cx="887506" cy="5360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Learning and development journey</a:t>
            </a:r>
          </a:p>
        </p:txBody>
      </p:sp>
    </p:spTree>
    <p:extLst>
      <p:ext uri="{BB962C8B-B14F-4D97-AF65-F5344CB8AC3E}">
        <p14:creationId xmlns:p14="http://schemas.microsoft.com/office/powerpoint/2010/main" val="273458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B85B3E-9F5D-351B-DB7D-B8FDE75F4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2" y="2660743"/>
            <a:ext cx="3415553" cy="960998"/>
          </a:xfrm>
        </p:spPr>
        <p:txBody>
          <a:bodyPr>
            <a:normAutofit/>
          </a:bodyPr>
          <a:lstStyle/>
          <a:p>
            <a:pPr algn="l"/>
            <a:r>
              <a:rPr lang="en-IN" sz="5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You!!</a:t>
            </a:r>
            <a:endParaRPr lang="en-IN" sz="50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770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223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</vt:lpstr>
      <vt:lpstr>Welcome to Online Auction Website by Group 17</vt:lpstr>
      <vt:lpstr>PowerPoint Presentation</vt:lpstr>
      <vt:lpstr>An Introduction to our problem statement  ONLINE AUCTION </vt:lpstr>
      <vt:lpstr>Tools and Kits Used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Online Auction Website by Group 17</dc:title>
  <dc:creator>SNEHA SINGH</dc:creator>
  <cp:lastModifiedBy>SNEHA SINGH</cp:lastModifiedBy>
  <cp:revision>1</cp:revision>
  <dcterms:created xsi:type="dcterms:W3CDTF">2022-09-25T11:58:45Z</dcterms:created>
  <dcterms:modified xsi:type="dcterms:W3CDTF">2022-09-25T12:29:51Z</dcterms:modified>
</cp:coreProperties>
</file>