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F4E8EE-3704-4352-A0D6-52097FC4029B}" v="373" dt="2025-02-24T23:37:00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82E1E-6AB9-4060-B533-814459CA111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8167688-98A4-4F05-A090-DDFAE46C70EE}">
      <dgm:prSet/>
      <dgm:spPr/>
      <dgm:t>
        <a:bodyPr/>
        <a:lstStyle/>
        <a:p>
          <a:r>
            <a:rPr lang="en-GB" b="1"/>
            <a:t>Ollama:</a:t>
          </a:r>
          <a:r>
            <a:rPr lang="en-GB"/>
            <a:t> Runs DeepSeek 7B for generating responses.</a:t>
          </a:r>
          <a:endParaRPr lang="en-US"/>
        </a:p>
      </dgm:t>
    </dgm:pt>
    <dgm:pt modelId="{9A63C14B-3C3E-44E5-A10E-909FAE9DD1E6}" type="parTrans" cxnId="{4DC9F392-458B-459C-B383-F8C0FEF408BD}">
      <dgm:prSet/>
      <dgm:spPr/>
      <dgm:t>
        <a:bodyPr/>
        <a:lstStyle/>
        <a:p>
          <a:endParaRPr lang="en-US"/>
        </a:p>
      </dgm:t>
    </dgm:pt>
    <dgm:pt modelId="{13EF7A79-04AA-4D0D-ACEE-8CFE9050319F}" type="sibTrans" cxnId="{4DC9F392-458B-459C-B383-F8C0FEF408BD}">
      <dgm:prSet/>
      <dgm:spPr/>
      <dgm:t>
        <a:bodyPr/>
        <a:lstStyle/>
        <a:p>
          <a:endParaRPr lang="en-US"/>
        </a:p>
      </dgm:t>
    </dgm:pt>
    <dgm:pt modelId="{4E83F70D-11D0-4D36-B197-BEE77DCB5AFF}">
      <dgm:prSet/>
      <dgm:spPr/>
      <dgm:t>
        <a:bodyPr/>
        <a:lstStyle/>
        <a:p>
          <a:r>
            <a:rPr lang="en-GB" b="1"/>
            <a:t>LangChain:</a:t>
          </a:r>
          <a:r>
            <a:rPr lang="en-GB"/>
            <a:t> Manages document retrieval and processing.</a:t>
          </a:r>
          <a:endParaRPr lang="en-US"/>
        </a:p>
      </dgm:t>
    </dgm:pt>
    <dgm:pt modelId="{8748C51F-16E8-49A5-B35C-956BDAE3E26A}" type="parTrans" cxnId="{4260ED65-66D3-4DC4-B63F-0D338746BBEC}">
      <dgm:prSet/>
      <dgm:spPr/>
      <dgm:t>
        <a:bodyPr/>
        <a:lstStyle/>
        <a:p>
          <a:endParaRPr lang="en-US"/>
        </a:p>
      </dgm:t>
    </dgm:pt>
    <dgm:pt modelId="{E03129F9-550E-471A-BD2A-CD1AA048CF7E}" type="sibTrans" cxnId="{4260ED65-66D3-4DC4-B63F-0D338746BBEC}">
      <dgm:prSet/>
      <dgm:spPr/>
      <dgm:t>
        <a:bodyPr/>
        <a:lstStyle/>
        <a:p>
          <a:endParaRPr lang="en-US"/>
        </a:p>
      </dgm:t>
    </dgm:pt>
    <dgm:pt modelId="{2691D600-3062-4892-B42A-C4E48EC53BCD}">
      <dgm:prSet/>
      <dgm:spPr/>
      <dgm:t>
        <a:bodyPr/>
        <a:lstStyle/>
        <a:p>
          <a:r>
            <a:rPr lang="en-GB" b="1"/>
            <a:t>Streamlit:</a:t>
          </a:r>
          <a:r>
            <a:rPr lang="en-GB"/>
            <a:t> Provides an interactive cloud-based UI.</a:t>
          </a:r>
          <a:endParaRPr lang="en-US"/>
        </a:p>
      </dgm:t>
    </dgm:pt>
    <dgm:pt modelId="{397E8548-5962-4C61-8C15-38F2C0EF06CA}" type="parTrans" cxnId="{8C8D105E-B2C8-4F94-81D2-53F8D9E85CA2}">
      <dgm:prSet/>
      <dgm:spPr/>
      <dgm:t>
        <a:bodyPr/>
        <a:lstStyle/>
        <a:p>
          <a:endParaRPr lang="en-US"/>
        </a:p>
      </dgm:t>
    </dgm:pt>
    <dgm:pt modelId="{8DAEA007-478B-4DC9-8BBE-BEE8349B0068}" type="sibTrans" cxnId="{8C8D105E-B2C8-4F94-81D2-53F8D9E85CA2}">
      <dgm:prSet/>
      <dgm:spPr/>
      <dgm:t>
        <a:bodyPr/>
        <a:lstStyle/>
        <a:p>
          <a:endParaRPr lang="en-US"/>
        </a:p>
      </dgm:t>
    </dgm:pt>
    <dgm:pt modelId="{398B9D48-96DF-45B5-861D-6EC737C78B78}">
      <dgm:prSet/>
      <dgm:spPr/>
      <dgm:t>
        <a:bodyPr/>
        <a:lstStyle/>
        <a:p>
          <a:r>
            <a:rPr lang="en-GB" b="1"/>
            <a:t>Ngrok:</a:t>
          </a:r>
          <a:r>
            <a:rPr lang="en-GB"/>
            <a:t> Exposes the local Ollama server to the cloud.</a:t>
          </a:r>
          <a:endParaRPr lang="en-US"/>
        </a:p>
      </dgm:t>
    </dgm:pt>
    <dgm:pt modelId="{6D01738B-02B4-403E-9A34-AABCCA3AC1A4}" type="parTrans" cxnId="{7921D567-4685-4B8B-9455-8197F3B30318}">
      <dgm:prSet/>
      <dgm:spPr/>
      <dgm:t>
        <a:bodyPr/>
        <a:lstStyle/>
        <a:p>
          <a:endParaRPr lang="en-US"/>
        </a:p>
      </dgm:t>
    </dgm:pt>
    <dgm:pt modelId="{81DFC453-CB73-4703-BEB9-135DFE1EC8C8}" type="sibTrans" cxnId="{7921D567-4685-4B8B-9455-8197F3B30318}">
      <dgm:prSet/>
      <dgm:spPr/>
      <dgm:t>
        <a:bodyPr/>
        <a:lstStyle/>
        <a:p>
          <a:endParaRPr lang="en-US"/>
        </a:p>
      </dgm:t>
    </dgm:pt>
    <dgm:pt modelId="{DFD0FCEF-6B2F-44AE-BBA5-7A6BFBA60EBE}">
      <dgm:prSet/>
      <dgm:spPr/>
      <dgm:t>
        <a:bodyPr/>
        <a:lstStyle/>
        <a:p>
          <a:r>
            <a:rPr lang="en-GB" b="1"/>
            <a:t>PyTorch &amp; CUDA:</a:t>
          </a:r>
          <a:r>
            <a:rPr lang="en-GB"/>
            <a:t> Enables GPU acceleration for AI computations.</a:t>
          </a:r>
          <a:endParaRPr lang="en-US"/>
        </a:p>
      </dgm:t>
    </dgm:pt>
    <dgm:pt modelId="{4F0535A8-EC33-49CC-B501-BD5FE79C8237}" type="parTrans" cxnId="{7032A661-065E-4361-AB8B-D8930B605B43}">
      <dgm:prSet/>
      <dgm:spPr/>
      <dgm:t>
        <a:bodyPr/>
        <a:lstStyle/>
        <a:p>
          <a:endParaRPr lang="en-US"/>
        </a:p>
      </dgm:t>
    </dgm:pt>
    <dgm:pt modelId="{628E8620-C35E-4476-A828-9D45544012DF}" type="sibTrans" cxnId="{7032A661-065E-4361-AB8B-D8930B605B43}">
      <dgm:prSet/>
      <dgm:spPr/>
      <dgm:t>
        <a:bodyPr/>
        <a:lstStyle/>
        <a:p>
          <a:endParaRPr lang="en-US"/>
        </a:p>
      </dgm:t>
    </dgm:pt>
    <dgm:pt modelId="{E3F7EA89-B5D1-496D-B749-39A2ACF8BF05}" type="pres">
      <dgm:prSet presAssocID="{B6282E1E-6AB9-4060-B533-814459CA111E}" presName="outerComposite" presStyleCnt="0">
        <dgm:presLayoutVars>
          <dgm:chMax val="5"/>
          <dgm:dir/>
          <dgm:resizeHandles val="exact"/>
        </dgm:presLayoutVars>
      </dgm:prSet>
      <dgm:spPr/>
    </dgm:pt>
    <dgm:pt modelId="{E86B4631-9822-457A-94D0-D39E3F04B399}" type="pres">
      <dgm:prSet presAssocID="{B6282E1E-6AB9-4060-B533-814459CA111E}" presName="dummyMaxCanvas" presStyleCnt="0">
        <dgm:presLayoutVars/>
      </dgm:prSet>
      <dgm:spPr/>
    </dgm:pt>
    <dgm:pt modelId="{82248920-98A5-4063-8CED-BE85462F8A25}" type="pres">
      <dgm:prSet presAssocID="{B6282E1E-6AB9-4060-B533-814459CA111E}" presName="FiveNodes_1" presStyleLbl="node1" presStyleIdx="0" presStyleCnt="5">
        <dgm:presLayoutVars>
          <dgm:bulletEnabled val="1"/>
        </dgm:presLayoutVars>
      </dgm:prSet>
      <dgm:spPr/>
    </dgm:pt>
    <dgm:pt modelId="{E1F9FB71-531F-4B42-9ED5-59CD01AF06B7}" type="pres">
      <dgm:prSet presAssocID="{B6282E1E-6AB9-4060-B533-814459CA111E}" presName="FiveNodes_2" presStyleLbl="node1" presStyleIdx="1" presStyleCnt="5">
        <dgm:presLayoutVars>
          <dgm:bulletEnabled val="1"/>
        </dgm:presLayoutVars>
      </dgm:prSet>
      <dgm:spPr/>
    </dgm:pt>
    <dgm:pt modelId="{F10C4C37-22AC-40A3-85C9-2A3E4775979D}" type="pres">
      <dgm:prSet presAssocID="{B6282E1E-6AB9-4060-B533-814459CA111E}" presName="FiveNodes_3" presStyleLbl="node1" presStyleIdx="2" presStyleCnt="5">
        <dgm:presLayoutVars>
          <dgm:bulletEnabled val="1"/>
        </dgm:presLayoutVars>
      </dgm:prSet>
      <dgm:spPr/>
    </dgm:pt>
    <dgm:pt modelId="{F2251B8A-A8D1-476F-8BB5-8CDC18BC01F9}" type="pres">
      <dgm:prSet presAssocID="{B6282E1E-6AB9-4060-B533-814459CA111E}" presName="FiveNodes_4" presStyleLbl="node1" presStyleIdx="3" presStyleCnt="5">
        <dgm:presLayoutVars>
          <dgm:bulletEnabled val="1"/>
        </dgm:presLayoutVars>
      </dgm:prSet>
      <dgm:spPr/>
    </dgm:pt>
    <dgm:pt modelId="{9C445765-0EBD-405C-AA90-601E5CBF5256}" type="pres">
      <dgm:prSet presAssocID="{B6282E1E-6AB9-4060-B533-814459CA111E}" presName="FiveNodes_5" presStyleLbl="node1" presStyleIdx="4" presStyleCnt="5">
        <dgm:presLayoutVars>
          <dgm:bulletEnabled val="1"/>
        </dgm:presLayoutVars>
      </dgm:prSet>
      <dgm:spPr/>
    </dgm:pt>
    <dgm:pt modelId="{5A145BD0-C931-4F87-8467-30C8683C5831}" type="pres">
      <dgm:prSet presAssocID="{B6282E1E-6AB9-4060-B533-814459CA111E}" presName="FiveConn_1-2" presStyleLbl="fgAccFollowNode1" presStyleIdx="0" presStyleCnt="4">
        <dgm:presLayoutVars>
          <dgm:bulletEnabled val="1"/>
        </dgm:presLayoutVars>
      </dgm:prSet>
      <dgm:spPr/>
    </dgm:pt>
    <dgm:pt modelId="{5755B0E8-EFAE-450A-8BF5-E39AEE5E567A}" type="pres">
      <dgm:prSet presAssocID="{B6282E1E-6AB9-4060-B533-814459CA111E}" presName="FiveConn_2-3" presStyleLbl="fgAccFollowNode1" presStyleIdx="1" presStyleCnt="4">
        <dgm:presLayoutVars>
          <dgm:bulletEnabled val="1"/>
        </dgm:presLayoutVars>
      </dgm:prSet>
      <dgm:spPr/>
    </dgm:pt>
    <dgm:pt modelId="{68351EFE-2BD9-45B6-A94D-51D3D2C84534}" type="pres">
      <dgm:prSet presAssocID="{B6282E1E-6AB9-4060-B533-814459CA111E}" presName="FiveConn_3-4" presStyleLbl="fgAccFollowNode1" presStyleIdx="2" presStyleCnt="4">
        <dgm:presLayoutVars>
          <dgm:bulletEnabled val="1"/>
        </dgm:presLayoutVars>
      </dgm:prSet>
      <dgm:spPr/>
    </dgm:pt>
    <dgm:pt modelId="{A0F39E66-C700-4E7A-B3BB-B2A709606E9B}" type="pres">
      <dgm:prSet presAssocID="{B6282E1E-6AB9-4060-B533-814459CA111E}" presName="FiveConn_4-5" presStyleLbl="fgAccFollowNode1" presStyleIdx="3" presStyleCnt="4">
        <dgm:presLayoutVars>
          <dgm:bulletEnabled val="1"/>
        </dgm:presLayoutVars>
      </dgm:prSet>
      <dgm:spPr/>
    </dgm:pt>
    <dgm:pt modelId="{06F756C6-3CF5-4971-AA27-283F5B11BABD}" type="pres">
      <dgm:prSet presAssocID="{B6282E1E-6AB9-4060-B533-814459CA111E}" presName="FiveNodes_1_text" presStyleLbl="node1" presStyleIdx="4" presStyleCnt="5">
        <dgm:presLayoutVars>
          <dgm:bulletEnabled val="1"/>
        </dgm:presLayoutVars>
      </dgm:prSet>
      <dgm:spPr/>
    </dgm:pt>
    <dgm:pt modelId="{565AE6B6-561A-4E66-9B85-555C69264DB6}" type="pres">
      <dgm:prSet presAssocID="{B6282E1E-6AB9-4060-B533-814459CA111E}" presName="FiveNodes_2_text" presStyleLbl="node1" presStyleIdx="4" presStyleCnt="5">
        <dgm:presLayoutVars>
          <dgm:bulletEnabled val="1"/>
        </dgm:presLayoutVars>
      </dgm:prSet>
      <dgm:spPr/>
    </dgm:pt>
    <dgm:pt modelId="{813DCBAF-A083-40D4-884D-9EF5043D6AD6}" type="pres">
      <dgm:prSet presAssocID="{B6282E1E-6AB9-4060-B533-814459CA111E}" presName="FiveNodes_3_text" presStyleLbl="node1" presStyleIdx="4" presStyleCnt="5">
        <dgm:presLayoutVars>
          <dgm:bulletEnabled val="1"/>
        </dgm:presLayoutVars>
      </dgm:prSet>
      <dgm:spPr/>
    </dgm:pt>
    <dgm:pt modelId="{376B8F70-EE51-4617-9625-FCA3890383F2}" type="pres">
      <dgm:prSet presAssocID="{B6282E1E-6AB9-4060-B533-814459CA111E}" presName="FiveNodes_4_text" presStyleLbl="node1" presStyleIdx="4" presStyleCnt="5">
        <dgm:presLayoutVars>
          <dgm:bulletEnabled val="1"/>
        </dgm:presLayoutVars>
      </dgm:prSet>
      <dgm:spPr/>
    </dgm:pt>
    <dgm:pt modelId="{F9437584-78E9-46C9-852F-80C5083560C4}" type="pres">
      <dgm:prSet presAssocID="{B6282E1E-6AB9-4060-B533-814459CA111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0DBAB22-A528-48FD-B326-84493D557404}" type="presOf" srcId="{8DAEA007-478B-4DC9-8BBE-BEE8349B0068}" destId="{68351EFE-2BD9-45B6-A94D-51D3D2C84534}" srcOrd="0" destOrd="0" presId="urn:microsoft.com/office/officeart/2005/8/layout/vProcess5"/>
    <dgm:cxn modelId="{2800852C-3D43-4445-828F-59914EEE5CBE}" type="presOf" srcId="{398B9D48-96DF-45B5-861D-6EC737C78B78}" destId="{376B8F70-EE51-4617-9625-FCA3890383F2}" srcOrd="1" destOrd="0" presId="urn:microsoft.com/office/officeart/2005/8/layout/vProcess5"/>
    <dgm:cxn modelId="{95B4313C-4126-4F48-804B-1545C35EF43C}" type="presOf" srcId="{4E83F70D-11D0-4D36-B197-BEE77DCB5AFF}" destId="{E1F9FB71-531F-4B42-9ED5-59CD01AF06B7}" srcOrd="0" destOrd="0" presId="urn:microsoft.com/office/officeart/2005/8/layout/vProcess5"/>
    <dgm:cxn modelId="{C8E1223D-F44E-4CE5-985E-8F032410261B}" type="presOf" srcId="{E03129F9-550E-471A-BD2A-CD1AA048CF7E}" destId="{5755B0E8-EFAE-450A-8BF5-E39AEE5E567A}" srcOrd="0" destOrd="0" presId="urn:microsoft.com/office/officeart/2005/8/layout/vProcess5"/>
    <dgm:cxn modelId="{8C8D105E-B2C8-4F94-81D2-53F8D9E85CA2}" srcId="{B6282E1E-6AB9-4060-B533-814459CA111E}" destId="{2691D600-3062-4892-B42A-C4E48EC53BCD}" srcOrd="2" destOrd="0" parTransId="{397E8548-5962-4C61-8C15-38F2C0EF06CA}" sibTransId="{8DAEA007-478B-4DC9-8BBE-BEE8349B0068}"/>
    <dgm:cxn modelId="{7032A661-065E-4361-AB8B-D8930B605B43}" srcId="{B6282E1E-6AB9-4060-B533-814459CA111E}" destId="{DFD0FCEF-6B2F-44AE-BBA5-7A6BFBA60EBE}" srcOrd="4" destOrd="0" parTransId="{4F0535A8-EC33-49CC-B501-BD5FE79C8237}" sibTransId="{628E8620-C35E-4476-A828-9D45544012DF}"/>
    <dgm:cxn modelId="{4260ED65-66D3-4DC4-B63F-0D338746BBEC}" srcId="{B6282E1E-6AB9-4060-B533-814459CA111E}" destId="{4E83F70D-11D0-4D36-B197-BEE77DCB5AFF}" srcOrd="1" destOrd="0" parTransId="{8748C51F-16E8-49A5-B35C-956BDAE3E26A}" sibTransId="{E03129F9-550E-471A-BD2A-CD1AA048CF7E}"/>
    <dgm:cxn modelId="{7921D567-4685-4B8B-9455-8197F3B30318}" srcId="{B6282E1E-6AB9-4060-B533-814459CA111E}" destId="{398B9D48-96DF-45B5-861D-6EC737C78B78}" srcOrd="3" destOrd="0" parTransId="{6D01738B-02B4-403E-9A34-AABCCA3AC1A4}" sibTransId="{81DFC453-CB73-4703-BEB9-135DFE1EC8C8}"/>
    <dgm:cxn modelId="{C1E06469-AACA-49DC-A379-C1878627CA33}" type="presOf" srcId="{DFD0FCEF-6B2F-44AE-BBA5-7A6BFBA60EBE}" destId="{9C445765-0EBD-405C-AA90-601E5CBF5256}" srcOrd="0" destOrd="0" presId="urn:microsoft.com/office/officeart/2005/8/layout/vProcess5"/>
    <dgm:cxn modelId="{41170D54-0B96-4563-B4B1-531CC2642752}" type="presOf" srcId="{DFD0FCEF-6B2F-44AE-BBA5-7A6BFBA60EBE}" destId="{F9437584-78E9-46C9-852F-80C5083560C4}" srcOrd="1" destOrd="0" presId="urn:microsoft.com/office/officeart/2005/8/layout/vProcess5"/>
    <dgm:cxn modelId="{7E3AE878-AC99-418F-9EE2-7E1A89F639B3}" type="presOf" srcId="{81DFC453-CB73-4703-BEB9-135DFE1EC8C8}" destId="{A0F39E66-C700-4E7A-B3BB-B2A709606E9B}" srcOrd="0" destOrd="0" presId="urn:microsoft.com/office/officeart/2005/8/layout/vProcess5"/>
    <dgm:cxn modelId="{D0FE3A88-53C8-4963-8262-BC19031A0291}" type="presOf" srcId="{2691D600-3062-4892-B42A-C4E48EC53BCD}" destId="{813DCBAF-A083-40D4-884D-9EF5043D6AD6}" srcOrd="1" destOrd="0" presId="urn:microsoft.com/office/officeart/2005/8/layout/vProcess5"/>
    <dgm:cxn modelId="{4DC9F392-458B-459C-B383-F8C0FEF408BD}" srcId="{B6282E1E-6AB9-4060-B533-814459CA111E}" destId="{D8167688-98A4-4F05-A090-DDFAE46C70EE}" srcOrd="0" destOrd="0" parTransId="{9A63C14B-3C3E-44E5-A10E-909FAE9DD1E6}" sibTransId="{13EF7A79-04AA-4D0D-ACEE-8CFE9050319F}"/>
    <dgm:cxn modelId="{BF040093-4701-4CDF-AFD5-F43106526FAE}" type="presOf" srcId="{13EF7A79-04AA-4D0D-ACEE-8CFE9050319F}" destId="{5A145BD0-C931-4F87-8467-30C8683C5831}" srcOrd="0" destOrd="0" presId="urn:microsoft.com/office/officeart/2005/8/layout/vProcess5"/>
    <dgm:cxn modelId="{F5E7BC9F-8A74-44AF-A008-F19EA0D659A7}" type="presOf" srcId="{398B9D48-96DF-45B5-861D-6EC737C78B78}" destId="{F2251B8A-A8D1-476F-8BB5-8CDC18BC01F9}" srcOrd="0" destOrd="0" presId="urn:microsoft.com/office/officeart/2005/8/layout/vProcess5"/>
    <dgm:cxn modelId="{B31415AD-796E-4FBA-B1DC-6CE1CE4D4B1E}" type="presOf" srcId="{D8167688-98A4-4F05-A090-DDFAE46C70EE}" destId="{82248920-98A5-4063-8CED-BE85462F8A25}" srcOrd="0" destOrd="0" presId="urn:microsoft.com/office/officeart/2005/8/layout/vProcess5"/>
    <dgm:cxn modelId="{AD454FC1-19EE-4554-8D71-699C072E51A1}" type="presOf" srcId="{D8167688-98A4-4F05-A090-DDFAE46C70EE}" destId="{06F756C6-3CF5-4971-AA27-283F5B11BABD}" srcOrd="1" destOrd="0" presId="urn:microsoft.com/office/officeart/2005/8/layout/vProcess5"/>
    <dgm:cxn modelId="{BC15DDC8-99F8-4385-8BF3-A04E4054E96B}" type="presOf" srcId="{4E83F70D-11D0-4D36-B197-BEE77DCB5AFF}" destId="{565AE6B6-561A-4E66-9B85-555C69264DB6}" srcOrd="1" destOrd="0" presId="urn:microsoft.com/office/officeart/2005/8/layout/vProcess5"/>
    <dgm:cxn modelId="{551442CF-6079-4297-99F7-8CD50B0BAF98}" type="presOf" srcId="{B6282E1E-6AB9-4060-B533-814459CA111E}" destId="{E3F7EA89-B5D1-496D-B749-39A2ACF8BF05}" srcOrd="0" destOrd="0" presId="urn:microsoft.com/office/officeart/2005/8/layout/vProcess5"/>
    <dgm:cxn modelId="{EBB360E2-C10F-4EE8-910C-D5644CDCCB56}" type="presOf" srcId="{2691D600-3062-4892-B42A-C4E48EC53BCD}" destId="{F10C4C37-22AC-40A3-85C9-2A3E4775979D}" srcOrd="0" destOrd="0" presId="urn:microsoft.com/office/officeart/2005/8/layout/vProcess5"/>
    <dgm:cxn modelId="{B352CA6F-3F2A-46BF-8389-DF8F6D92AF81}" type="presParOf" srcId="{E3F7EA89-B5D1-496D-B749-39A2ACF8BF05}" destId="{E86B4631-9822-457A-94D0-D39E3F04B399}" srcOrd="0" destOrd="0" presId="urn:microsoft.com/office/officeart/2005/8/layout/vProcess5"/>
    <dgm:cxn modelId="{5EF0F102-32E9-45E4-BEEF-EC43ACFC3110}" type="presParOf" srcId="{E3F7EA89-B5D1-496D-B749-39A2ACF8BF05}" destId="{82248920-98A5-4063-8CED-BE85462F8A25}" srcOrd="1" destOrd="0" presId="urn:microsoft.com/office/officeart/2005/8/layout/vProcess5"/>
    <dgm:cxn modelId="{C44BE691-2B95-408C-9348-5E0A87FC54C2}" type="presParOf" srcId="{E3F7EA89-B5D1-496D-B749-39A2ACF8BF05}" destId="{E1F9FB71-531F-4B42-9ED5-59CD01AF06B7}" srcOrd="2" destOrd="0" presId="urn:microsoft.com/office/officeart/2005/8/layout/vProcess5"/>
    <dgm:cxn modelId="{627A2F38-9E85-47C2-833D-35455DD7F6CD}" type="presParOf" srcId="{E3F7EA89-B5D1-496D-B749-39A2ACF8BF05}" destId="{F10C4C37-22AC-40A3-85C9-2A3E4775979D}" srcOrd="3" destOrd="0" presId="urn:microsoft.com/office/officeart/2005/8/layout/vProcess5"/>
    <dgm:cxn modelId="{2BFAF2D5-023B-458B-8C7A-550CF5C45B49}" type="presParOf" srcId="{E3F7EA89-B5D1-496D-B749-39A2ACF8BF05}" destId="{F2251B8A-A8D1-476F-8BB5-8CDC18BC01F9}" srcOrd="4" destOrd="0" presId="urn:microsoft.com/office/officeart/2005/8/layout/vProcess5"/>
    <dgm:cxn modelId="{508D1E72-00A5-4AF0-B7E4-2466C6F03AC5}" type="presParOf" srcId="{E3F7EA89-B5D1-496D-B749-39A2ACF8BF05}" destId="{9C445765-0EBD-405C-AA90-601E5CBF5256}" srcOrd="5" destOrd="0" presId="urn:microsoft.com/office/officeart/2005/8/layout/vProcess5"/>
    <dgm:cxn modelId="{EA85978B-6130-42E5-96D1-378FA3C72A82}" type="presParOf" srcId="{E3F7EA89-B5D1-496D-B749-39A2ACF8BF05}" destId="{5A145BD0-C931-4F87-8467-30C8683C5831}" srcOrd="6" destOrd="0" presId="urn:microsoft.com/office/officeart/2005/8/layout/vProcess5"/>
    <dgm:cxn modelId="{52F59376-3462-4B0F-AD88-7BCEBD091CB1}" type="presParOf" srcId="{E3F7EA89-B5D1-496D-B749-39A2ACF8BF05}" destId="{5755B0E8-EFAE-450A-8BF5-E39AEE5E567A}" srcOrd="7" destOrd="0" presId="urn:microsoft.com/office/officeart/2005/8/layout/vProcess5"/>
    <dgm:cxn modelId="{E671E677-F346-4557-A792-1CCEE5EFE3F9}" type="presParOf" srcId="{E3F7EA89-B5D1-496D-B749-39A2ACF8BF05}" destId="{68351EFE-2BD9-45B6-A94D-51D3D2C84534}" srcOrd="8" destOrd="0" presId="urn:microsoft.com/office/officeart/2005/8/layout/vProcess5"/>
    <dgm:cxn modelId="{3EDB80CD-98DB-4123-B8CB-11BF2E5E5A53}" type="presParOf" srcId="{E3F7EA89-B5D1-496D-B749-39A2ACF8BF05}" destId="{A0F39E66-C700-4E7A-B3BB-B2A709606E9B}" srcOrd="9" destOrd="0" presId="urn:microsoft.com/office/officeart/2005/8/layout/vProcess5"/>
    <dgm:cxn modelId="{CDDFD467-884E-496C-9109-83FC071C3E0F}" type="presParOf" srcId="{E3F7EA89-B5D1-496D-B749-39A2ACF8BF05}" destId="{06F756C6-3CF5-4971-AA27-283F5B11BABD}" srcOrd="10" destOrd="0" presId="urn:microsoft.com/office/officeart/2005/8/layout/vProcess5"/>
    <dgm:cxn modelId="{12F02EFB-9DAA-4AFE-BD74-45DB52371E96}" type="presParOf" srcId="{E3F7EA89-B5D1-496D-B749-39A2ACF8BF05}" destId="{565AE6B6-561A-4E66-9B85-555C69264DB6}" srcOrd="11" destOrd="0" presId="urn:microsoft.com/office/officeart/2005/8/layout/vProcess5"/>
    <dgm:cxn modelId="{6978A7EF-258D-42AD-AA7D-ECF936744AC1}" type="presParOf" srcId="{E3F7EA89-B5D1-496D-B749-39A2ACF8BF05}" destId="{813DCBAF-A083-40D4-884D-9EF5043D6AD6}" srcOrd="12" destOrd="0" presId="urn:microsoft.com/office/officeart/2005/8/layout/vProcess5"/>
    <dgm:cxn modelId="{209670BF-FEA1-4AF8-8392-FD11FB9C7727}" type="presParOf" srcId="{E3F7EA89-B5D1-496D-B749-39A2ACF8BF05}" destId="{376B8F70-EE51-4617-9625-FCA3890383F2}" srcOrd="13" destOrd="0" presId="urn:microsoft.com/office/officeart/2005/8/layout/vProcess5"/>
    <dgm:cxn modelId="{3BFDE88A-92EA-41A0-8753-06597FC16155}" type="presParOf" srcId="{E3F7EA89-B5D1-496D-B749-39A2ACF8BF05}" destId="{F9437584-78E9-46C9-852F-80C5083560C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07B41-969D-4087-9AD4-14BC597B804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DFFE64F-7DB2-42AA-95B5-6864377AB441}">
      <dgm:prSet/>
      <dgm:spPr/>
      <dgm:t>
        <a:bodyPr/>
        <a:lstStyle/>
        <a:p>
          <a:r>
            <a:rPr lang="en-GB"/>
            <a:t>Provides quick and accurate answers from PDF content.</a:t>
          </a:r>
          <a:endParaRPr lang="en-US"/>
        </a:p>
      </dgm:t>
    </dgm:pt>
    <dgm:pt modelId="{4115BD27-C9BB-4287-9E6C-49B991737F78}" type="parTrans" cxnId="{0B63FFF7-8DFF-4C0A-9883-523E82D62247}">
      <dgm:prSet/>
      <dgm:spPr/>
      <dgm:t>
        <a:bodyPr/>
        <a:lstStyle/>
        <a:p>
          <a:endParaRPr lang="en-US"/>
        </a:p>
      </dgm:t>
    </dgm:pt>
    <dgm:pt modelId="{9ECEB3E2-A890-4406-93D9-BC1658CE77E0}" type="sibTrans" cxnId="{0B63FFF7-8DFF-4C0A-9883-523E82D62247}">
      <dgm:prSet/>
      <dgm:spPr/>
      <dgm:t>
        <a:bodyPr/>
        <a:lstStyle/>
        <a:p>
          <a:endParaRPr lang="en-US"/>
        </a:p>
      </dgm:t>
    </dgm:pt>
    <dgm:pt modelId="{E6BD8F2E-757F-455F-A2B0-6828761B458F}">
      <dgm:prSet/>
      <dgm:spPr/>
      <dgm:t>
        <a:bodyPr/>
        <a:lstStyle/>
        <a:p>
          <a:r>
            <a:rPr lang="en-GB"/>
            <a:t>Enhances accessibility of information in large documents.</a:t>
          </a:r>
          <a:endParaRPr lang="en-US"/>
        </a:p>
      </dgm:t>
    </dgm:pt>
    <dgm:pt modelId="{8CBA2DF6-BC9A-4D33-B0CD-7CEAF774AD96}" type="parTrans" cxnId="{9F2CF7F5-A5A7-459C-A151-CEBCF4293FE8}">
      <dgm:prSet/>
      <dgm:spPr/>
      <dgm:t>
        <a:bodyPr/>
        <a:lstStyle/>
        <a:p>
          <a:endParaRPr lang="en-US"/>
        </a:p>
      </dgm:t>
    </dgm:pt>
    <dgm:pt modelId="{E6331C3D-906D-4074-9FC0-4D6D3889310E}" type="sibTrans" cxnId="{9F2CF7F5-A5A7-459C-A151-CEBCF4293FE8}">
      <dgm:prSet/>
      <dgm:spPr/>
      <dgm:t>
        <a:bodyPr/>
        <a:lstStyle/>
        <a:p>
          <a:endParaRPr lang="en-US"/>
        </a:p>
      </dgm:t>
    </dgm:pt>
    <dgm:pt modelId="{F2077EB9-6FD2-4516-A08A-6FD542C8E344}">
      <dgm:prSet/>
      <dgm:spPr/>
      <dgm:t>
        <a:bodyPr/>
        <a:lstStyle/>
        <a:p>
          <a:r>
            <a:rPr lang="en-GB"/>
            <a:t>Enables seamless cloud-to-local AI integration via Ngrok.</a:t>
          </a:r>
          <a:endParaRPr lang="en-US"/>
        </a:p>
      </dgm:t>
    </dgm:pt>
    <dgm:pt modelId="{202BB5A2-58CA-4C38-881A-C1CF1EC80B4B}" type="parTrans" cxnId="{DB9C93B2-8718-4436-939B-5EEED1B1C14B}">
      <dgm:prSet/>
      <dgm:spPr/>
      <dgm:t>
        <a:bodyPr/>
        <a:lstStyle/>
        <a:p>
          <a:endParaRPr lang="en-US"/>
        </a:p>
      </dgm:t>
    </dgm:pt>
    <dgm:pt modelId="{72BC5339-F800-460A-A669-BD3F1A68EC6D}" type="sibTrans" cxnId="{DB9C93B2-8718-4436-939B-5EEED1B1C14B}">
      <dgm:prSet/>
      <dgm:spPr/>
      <dgm:t>
        <a:bodyPr/>
        <a:lstStyle/>
        <a:p>
          <a:endParaRPr lang="en-US"/>
        </a:p>
      </dgm:t>
    </dgm:pt>
    <dgm:pt modelId="{D9710445-FE23-480D-8513-B2B33D07BE5E}">
      <dgm:prSet/>
      <dgm:spPr/>
      <dgm:t>
        <a:bodyPr/>
        <a:lstStyle/>
        <a:p>
          <a:r>
            <a:rPr lang="en-GB" b="1"/>
            <a:t>Future scope:</a:t>
          </a:r>
          <a:r>
            <a:rPr lang="en-GB"/>
            <a:t> Add multi-document support and fine-tune models for better accuracy.</a:t>
          </a:r>
          <a:endParaRPr lang="en-US"/>
        </a:p>
      </dgm:t>
    </dgm:pt>
    <dgm:pt modelId="{6FCDA382-B4C7-4DD7-8B82-F2A439A5C09B}" type="parTrans" cxnId="{CE23C5F9-17E8-4BBB-9D56-DBD5DF69EC45}">
      <dgm:prSet/>
      <dgm:spPr/>
      <dgm:t>
        <a:bodyPr/>
        <a:lstStyle/>
        <a:p>
          <a:endParaRPr lang="en-US"/>
        </a:p>
      </dgm:t>
    </dgm:pt>
    <dgm:pt modelId="{8CFE0174-FE8A-4DFA-A251-DED69B82087D}" type="sibTrans" cxnId="{CE23C5F9-17E8-4BBB-9D56-DBD5DF69EC45}">
      <dgm:prSet/>
      <dgm:spPr/>
      <dgm:t>
        <a:bodyPr/>
        <a:lstStyle/>
        <a:p>
          <a:endParaRPr lang="en-US"/>
        </a:p>
      </dgm:t>
    </dgm:pt>
    <dgm:pt modelId="{9E63DB7B-D2EC-46A8-BE12-2D7B81F9B529}" type="pres">
      <dgm:prSet presAssocID="{DD207B41-969D-4087-9AD4-14BC597B8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D40360-D270-47F8-BAA4-887CF6BE88DA}" type="pres">
      <dgm:prSet presAssocID="{FDFFE64F-7DB2-42AA-95B5-6864377AB441}" presName="hierRoot1" presStyleCnt="0"/>
      <dgm:spPr/>
    </dgm:pt>
    <dgm:pt modelId="{2EE604B7-DCB6-49B6-B0AC-9164C66F2A05}" type="pres">
      <dgm:prSet presAssocID="{FDFFE64F-7DB2-42AA-95B5-6864377AB441}" presName="composite" presStyleCnt="0"/>
      <dgm:spPr/>
    </dgm:pt>
    <dgm:pt modelId="{9D7923C0-52D0-4E15-AC40-36728AC0C4DA}" type="pres">
      <dgm:prSet presAssocID="{FDFFE64F-7DB2-42AA-95B5-6864377AB441}" presName="background" presStyleLbl="node0" presStyleIdx="0" presStyleCnt="4"/>
      <dgm:spPr/>
    </dgm:pt>
    <dgm:pt modelId="{A44F4B49-F3DE-4F4F-A256-E0CEAD9C4B8C}" type="pres">
      <dgm:prSet presAssocID="{FDFFE64F-7DB2-42AA-95B5-6864377AB441}" presName="text" presStyleLbl="fgAcc0" presStyleIdx="0" presStyleCnt="4">
        <dgm:presLayoutVars>
          <dgm:chPref val="3"/>
        </dgm:presLayoutVars>
      </dgm:prSet>
      <dgm:spPr/>
    </dgm:pt>
    <dgm:pt modelId="{95876571-A92D-45D9-BE9A-DADD1BBC5864}" type="pres">
      <dgm:prSet presAssocID="{FDFFE64F-7DB2-42AA-95B5-6864377AB441}" presName="hierChild2" presStyleCnt="0"/>
      <dgm:spPr/>
    </dgm:pt>
    <dgm:pt modelId="{0DCFCF43-7DC6-4D72-A86C-374C8DBF9943}" type="pres">
      <dgm:prSet presAssocID="{E6BD8F2E-757F-455F-A2B0-6828761B458F}" presName="hierRoot1" presStyleCnt="0"/>
      <dgm:spPr/>
    </dgm:pt>
    <dgm:pt modelId="{6884CD83-2E68-4A13-AE54-2359D6713BF4}" type="pres">
      <dgm:prSet presAssocID="{E6BD8F2E-757F-455F-A2B0-6828761B458F}" presName="composite" presStyleCnt="0"/>
      <dgm:spPr/>
    </dgm:pt>
    <dgm:pt modelId="{4978C847-5E02-44FF-9709-AC6365090337}" type="pres">
      <dgm:prSet presAssocID="{E6BD8F2E-757F-455F-A2B0-6828761B458F}" presName="background" presStyleLbl="node0" presStyleIdx="1" presStyleCnt="4"/>
      <dgm:spPr/>
    </dgm:pt>
    <dgm:pt modelId="{D304C73B-C960-4FB8-A5D2-85D6127AAC51}" type="pres">
      <dgm:prSet presAssocID="{E6BD8F2E-757F-455F-A2B0-6828761B458F}" presName="text" presStyleLbl="fgAcc0" presStyleIdx="1" presStyleCnt="4">
        <dgm:presLayoutVars>
          <dgm:chPref val="3"/>
        </dgm:presLayoutVars>
      </dgm:prSet>
      <dgm:spPr/>
    </dgm:pt>
    <dgm:pt modelId="{2E2237AF-B886-4A26-BC3E-FA4105F135F1}" type="pres">
      <dgm:prSet presAssocID="{E6BD8F2E-757F-455F-A2B0-6828761B458F}" presName="hierChild2" presStyleCnt="0"/>
      <dgm:spPr/>
    </dgm:pt>
    <dgm:pt modelId="{0D824083-2EEE-4484-AF4F-BC9A1A811A96}" type="pres">
      <dgm:prSet presAssocID="{F2077EB9-6FD2-4516-A08A-6FD542C8E344}" presName="hierRoot1" presStyleCnt="0"/>
      <dgm:spPr/>
    </dgm:pt>
    <dgm:pt modelId="{304A9C8E-AC0D-41AD-8914-34AF3682E158}" type="pres">
      <dgm:prSet presAssocID="{F2077EB9-6FD2-4516-A08A-6FD542C8E344}" presName="composite" presStyleCnt="0"/>
      <dgm:spPr/>
    </dgm:pt>
    <dgm:pt modelId="{84E0D60F-F4FD-4C01-8D92-6A8B3FF87AC8}" type="pres">
      <dgm:prSet presAssocID="{F2077EB9-6FD2-4516-A08A-6FD542C8E344}" presName="background" presStyleLbl="node0" presStyleIdx="2" presStyleCnt="4"/>
      <dgm:spPr/>
    </dgm:pt>
    <dgm:pt modelId="{DCD1C520-8D20-420D-9065-9257B8019EEB}" type="pres">
      <dgm:prSet presAssocID="{F2077EB9-6FD2-4516-A08A-6FD542C8E344}" presName="text" presStyleLbl="fgAcc0" presStyleIdx="2" presStyleCnt="4">
        <dgm:presLayoutVars>
          <dgm:chPref val="3"/>
        </dgm:presLayoutVars>
      </dgm:prSet>
      <dgm:spPr/>
    </dgm:pt>
    <dgm:pt modelId="{858BCA3C-06EF-4FE8-BF0F-B055642DF621}" type="pres">
      <dgm:prSet presAssocID="{F2077EB9-6FD2-4516-A08A-6FD542C8E344}" presName="hierChild2" presStyleCnt="0"/>
      <dgm:spPr/>
    </dgm:pt>
    <dgm:pt modelId="{0BBC8F60-4EAF-4E35-B043-7DD00708D291}" type="pres">
      <dgm:prSet presAssocID="{D9710445-FE23-480D-8513-B2B33D07BE5E}" presName="hierRoot1" presStyleCnt="0"/>
      <dgm:spPr/>
    </dgm:pt>
    <dgm:pt modelId="{7B476EF8-EC7D-4239-B80F-CEA482D9B1D1}" type="pres">
      <dgm:prSet presAssocID="{D9710445-FE23-480D-8513-B2B33D07BE5E}" presName="composite" presStyleCnt="0"/>
      <dgm:spPr/>
    </dgm:pt>
    <dgm:pt modelId="{75C917AE-A0F7-4110-83ED-5CCC3C8BB281}" type="pres">
      <dgm:prSet presAssocID="{D9710445-FE23-480D-8513-B2B33D07BE5E}" presName="background" presStyleLbl="node0" presStyleIdx="3" presStyleCnt="4"/>
      <dgm:spPr/>
    </dgm:pt>
    <dgm:pt modelId="{87E49503-BBEE-4C9B-81E1-99E69AAF2E54}" type="pres">
      <dgm:prSet presAssocID="{D9710445-FE23-480D-8513-B2B33D07BE5E}" presName="text" presStyleLbl="fgAcc0" presStyleIdx="3" presStyleCnt="4">
        <dgm:presLayoutVars>
          <dgm:chPref val="3"/>
        </dgm:presLayoutVars>
      </dgm:prSet>
      <dgm:spPr/>
    </dgm:pt>
    <dgm:pt modelId="{8DD09673-D0A1-429E-B988-1584B305780C}" type="pres">
      <dgm:prSet presAssocID="{D9710445-FE23-480D-8513-B2B33D07BE5E}" presName="hierChild2" presStyleCnt="0"/>
      <dgm:spPr/>
    </dgm:pt>
  </dgm:ptLst>
  <dgm:cxnLst>
    <dgm:cxn modelId="{AAEFB005-46D9-468E-8813-907A7BAEC8F2}" type="presOf" srcId="{D9710445-FE23-480D-8513-B2B33D07BE5E}" destId="{87E49503-BBEE-4C9B-81E1-99E69AAF2E54}" srcOrd="0" destOrd="0" presId="urn:microsoft.com/office/officeart/2005/8/layout/hierarchy1"/>
    <dgm:cxn modelId="{93801325-846D-4DE9-AFAD-74DD0805DF26}" type="presOf" srcId="{FDFFE64F-7DB2-42AA-95B5-6864377AB441}" destId="{A44F4B49-F3DE-4F4F-A256-E0CEAD9C4B8C}" srcOrd="0" destOrd="0" presId="urn:microsoft.com/office/officeart/2005/8/layout/hierarchy1"/>
    <dgm:cxn modelId="{1B00075F-2098-41AF-B463-F302F9ADBF61}" type="presOf" srcId="{DD207B41-969D-4087-9AD4-14BC597B8049}" destId="{9E63DB7B-D2EC-46A8-BE12-2D7B81F9B529}" srcOrd="0" destOrd="0" presId="urn:microsoft.com/office/officeart/2005/8/layout/hierarchy1"/>
    <dgm:cxn modelId="{12A04E42-EA87-4B7D-9A7A-63A4F8E02AC4}" type="presOf" srcId="{F2077EB9-6FD2-4516-A08A-6FD542C8E344}" destId="{DCD1C520-8D20-420D-9065-9257B8019EEB}" srcOrd="0" destOrd="0" presId="urn:microsoft.com/office/officeart/2005/8/layout/hierarchy1"/>
    <dgm:cxn modelId="{DB9C93B2-8718-4436-939B-5EEED1B1C14B}" srcId="{DD207B41-969D-4087-9AD4-14BC597B8049}" destId="{F2077EB9-6FD2-4516-A08A-6FD542C8E344}" srcOrd="2" destOrd="0" parTransId="{202BB5A2-58CA-4C38-881A-C1CF1EC80B4B}" sibTransId="{72BC5339-F800-460A-A669-BD3F1A68EC6D}"/>
    <dgm:cxn modelId="{984175BD-4A00-4E03-9514-36E484F25824}" type="presOf" srcId="{E6BD8F2E-757F-455F-A2B0-6828761B458F}" destId="{D304C73B-C960-4FB8-A5D2-85D6127AAC51}" srcOrd="0" destOrd="0" presId="urn:microsoft.com/office/officeart/2005/8/layout/hierarchy1"/>
    <dgm:cxn modelId="{9F2CF7F5-A5A7-459C-A151-CEBCF4293FE8}" srcId="{DD207B41-969D-4087-9AD4-14BC597B8049}" destId="{E6BD8F2E-757F-455F-A2B0-6828761B458F}" srcOrd="1" destOrd="0" parTransId="{8CBA2DF6-BC9A-4D33-B0CD-7CEAF774AD96}" sibTransId="{E6331C3D-906D-4074-9FC0-4D6D3889310E}"/>
    <dgm:cxn modelId="{0B63FFF7-8DFF-4C0A-9883-523E82D62247}" srcId="{DD207B41-969D-4087-9AD4-14BC597B8049}" destId="{FDFFE64F-7DB2-42AA-95B5-6864377AB441}" srcOrd="0" destOrd="0" parTransId="{4115BD27-C9BB-4287-9E6C-49B991737F78}" sibTransId="{9ECEB3E2-A890-4406-93D9-BC1658CE77E0}"/>
    <dgm:cxn modelId="{CE23C5F9-17E8-4BBB-9D56-DBD5DF69EC45}" srcId="{DD207B41-969D-4087-9AD4-14BC597B8049}" destId="{D9710445-FE23-480D-8513-B2B33D07BE5E}" srcOrd="3" destOrd="0" parTransId="{6FCDA382-B4C7-4DD7-8B82-F2A439A5C09B}" sibTransId="{8CFE0174-FE8A-4DFA-A251-DED69B82087D}"/>
    <dgm:cxn modelId="{224B488D-FC86-4A98-82DC-80CED364301B}" type="presParOf" srcId="{9E63DB7B-D2EC-46A8-BE12-2D7B81F9B529}" destId="{E6D40360-D270-47F8-BAA4-887CF6BE88DA}" srcOrd="0" destOrd="0" presId="urn:microsoft.com/office/officeart/2005/8/layout/hierarchy1"/>
    <dgm:cxn modelId="{98A2DED1-AE6E-400D-AD76-DE5C0243924F}" type="presParOf" srcId="{E6D40360-D270-47F8-BAA4-887CF6BE88DA}" destId="{2EE604B7-DCB6-49B6-B0AC-9164C66F2A05}" srcOrd="0" destOrd="0" presId="urn:microsoft.com/office/officeart/2005/8/layout/hierarchy1"/>
    <dgm:cxn modelId="{5D73CAA5-4790-478F-B677-AB58CBC7C80C}" type="presParOf" srcId="{2EE604B7-DCB6-49B6-B0AC-9164C66F2A05}" destId="{9D7923C0-52D0-4E15-AC40-36728AC0C4DA}" srcOrd="0" destOrd="0" presId="urn:microsoft.com/office/officeart/2005/8/layout/hierarchy1"/>
    <dgm:cxn modelId="{5715EB51-34F9-4C6F-9F5B-2334C5E79DE4}" type="presParOf" srcId="{2EE604B7-DCB6-49B6-B0AC-9164C66F2A05}" destId="{A44F4B49-F3DE-4F4F-A256-E0CEAD9C4B8C}" srcOrd="1" destOrd="0" presId="urn:microsoft.com/office/officeart/2005/8/layout/hierarchy1"/>
    <dgm:cxn modelId="{34BC8FD9-4BD6-438A-BFCE-828F2FBC9824}" type="presParOf" srcId="{E6D40360-D270-47F8-BAA4-887CF6BE88DA}" destId="{95876571-A92D-45D9-BE9A-DADD1BBC5864}" srcOrd="1" destOrd="0" presId="urn:microsoft.com/office/officeart/2005/8/layout/hierarchy1"/>
    <dgm:cxn modelId="{0A7718E9-5520-46D1-B725-DC73F7A22FF3}" type="presParOf" srcId="{9E63DB7B-D2EC-46A8-BE12-2D7B81F9B529}" destId="{0DCFCF43-7DC6-4D72-A86C-374C8DBF9943}" srcOrd="1" destOrd="0" presId="urn:microsoft.com/office/officeart/2005/8/layout/hierarchy1"/>
    <dgm:cxn modelId="{A1527377-3915-4A27-8432-90775DD964FE}" type="presParOf" srcId="{0DCFCF43-7DC6-4D72-A86C-374C8DBF9943}" destId="{6884CD83-2E68-4A13-AE54-2359D6713BF4}" srcOrd="0" destOrd="0" presId="urn:microsoft.com/office/officeart/2005/8/layout/hierarchy1"/>
    <dgm:cxn modelId="{31275401-0B9E-40EB-B947-468AA6834FA4}" type="presParOf" srcId="{6884CD83-2E68-4A13-AE54-2359D6713BF4}" destId="{4978C847-5E02-44FF-9709-AC6365090337}" srcOrd="0" destOrd="0" presId="urn:microsoft.com/office/officeart/2005/8/layout/hierarchy1"/>
    <dgm:cxn modelId="{B95988DA-C2C0-400E-AC40-DF4FD8FFAC07}" type="presParOf" srcId="{6884CD83-2E68-4A13-AE54-2359D6713BF4}" destId="{D304C73B-C960-4FB8-A5D2-85D6127AAC51}" srcOrd="1" destOrd="0" presId="urn:microsoft.com/office/officeart/2005/8/layout/hierarchy1"/>
    <dgm:cxn modelId="{C1FDFAB4-7971-4B52-9D22-C99B22083A5E}" type="presParOf" srcId="{0DCFCF43-7DC6-4D72-A86C-374C8DBF9943}" destId="{2E2237AF-B886-4A26-BC3E-FA4105F135F1}" srcOrd="1" destOrd="0" presId="urn:microsoft.com/office/officeart/2005/8/layout/hierarchy1"/>
    <dgm:cxn modelId="{8F2535C7-8C08-4EA0-8CDC-CBD97A99F660}" type="presParOf" srcId="{9E63DB7B-D2EC-46A8-BE12-2D7B81F9B529}" destId="{0D824083-2EEE-4484-AF4F-BC9A1A811A96}" srcOrd="2" destOrd="0" presId="urn:microsoft.com/office/officeart/2005/8/layout/hierarchy1"/>
    <dgm:cxn modelId="{22FA589F-8554-4713-A06C-ACAA3E1845BB}" type="presParOf" srcId="{0D824083-2EEE-4484-AF4F-BC9A1A811A96}" destId="{304A9C8E-AC0D-41AD-8914-34AF3682E158}" srcOrd="0" destOrd="0" presId="urn:microsoft.com/office/officeart/2005/8/layout/hierarchy1"/>
    <dgm:cxn modelId="{52B44D18-E291-4AE8-8735-8CB04F5D78EF}" type="presParOf" srcId="{304A9C8E-AC0D-41AD-8914-34AF3682E158}" destId="{84E0D60F-F4FD-4C01-8D92-6A8B3FF87AC8}" srcOrd="0" destOrd="0" presId="urn:microsoft.com/office/officeart/2005/8/layout/hierarchy1"/>
    <dgm:cxn modelId="{9550D41C-4359-4FB2-92E4-446E7F1AFA6E}" type="presParOf" srcId="{304A9C8E-AC0D-41AD-8914-34AF3682E158}" destId="{DCD1C520-8D20-420D-9065-9257B8019EEB}" srcOrd="1" destOrd="0" presId="urn:microsoft.com/office/officeart/2005/8/layout/hierarchy1"/>
    <dgm:cxn modelId="{6BE09A73-0EDC-471B-8472-D7439C199D1A}" type="presParOf" srcId="{0D824083-2EEE-4484-AF4F-BC9A1A811A96}" destId="{858BCA3C-06EF-4FE8-BF0F-B055642DF621}" srcOrd="1" destOrd="0" presId="urn:microsoft.com/office/officeart/2005/8/layout/hierarchy1"/>
    <dgm:cxn modelId="{1D72A7D5-81B7-4B38-B793-269E4518526C}" type="presParOf" srcId="{9E63DB7B-D2EC-46A8-BE12-2D7B81F9B529}" destId="{0BBC8F60-4EAF-4E35-B043-7DD00708D291}" srcOrd="3" destOrd="0" presId="urn:microsoft.com/office/officeart/2005/8/layout/hierarchy1"/>
    <dgm:cxn modelId="{4D72A139-F839-4333-ABB3-3E88C7822881}" type="presParOf" srcId="{0BBC8F60-4EAF-4E35-B043-7DD00708D291}" destId="{7B476EF8-EC7D-4239-B80F-CEA482D9B1D1}" srcOrd="0" destOrd="0" presId="urn:microsoft.com/office/officeart/2005/8/layout/hierarchy1"/>
    <dgm:cxn modelId="{F78DE0AF-0F22-4F34-919A-4A812289E247}" type="presParOf" srcId="{7B476EF8-EC7D-4239-B80F-CEA482D9B1D1}" destId="{75C917AE-A0F7-4110-83ED-5CCC3C8BB281}" srcOrd="0" destOrd="0" presId="urn:microsoft.com/office/officeart/2005/8/layout/hierarchy1"/>
    <dgm:cxn modelId="{DC8B5578-01D9-4715-B6D8-BE945E89156F}" type="presParOf" srcId="{7B476EF8-EC7D-4239-B80F-CEA482D9B1D1}" destId="{87E49503-BBEE-4C9B-81E1-99E69AAF2E54}" srcOrd="1" destOrd="0" presId="urn:microsoft.com/office/officeart/2005/8/layout/hierarchy1"/>
    <dgm:cxn modelId="{8C8A242A-9CF1-44E7-B500-D6EF4C8CD19A}" type="presParOf" srcId="{0BBC8F60-4EAF-4E35-B043-7DD00708D291}" destId="{8DD09673-D0A1-429E-B988-1584B30578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48920-98A5-4063-8CED-BE85462F8A25}">
      <dsp:nvSpPr>
        <dsp:cNvPr id="0" name=""/>
        <dsp:cNvSpPr/>
      </dsp:nvSpPr>
      <dsp:spPr>
        <a:xfrm>
          <a:off x="0" y="0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Ollama:</a:t>
          </a:r>
          <a:r>
            <a:rPr lang="en-GB" sz="2300" kern="1200"/>
            <a:t> Runs DeepSeek 7B for generating responses.</a:t>
          </a:r>
          <a:endParaRPr lang="en-US" sz="2300" kern="1200"/>
        </a:p>
      </dsp:txBody>
      <dsp:txXfrm>
        <a:off x="25972" y="25972"/>
        <a:ext cx="4703395" cy="834793"/>
      </dsp:txXfrm>
    </dsp:sp>
    <dsp:sp modelId="{E1F9FB71-531F-4B42-9ED5-59CD01AF06B7}">
      <dsp:nvSpPr>
        <dsp:cNvPr id="0" name=""/>
        <dsp:cNvSpPr/>
      </dsp:nvSpPr>
      <dsp:spPr>
        <a:xfrm>
          <a:off x="430428" y="1009895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LangChain:</a:t>
          </a:r>
          <a:r>
            <a:rPr lang="en-GB" sz="2300" kern="1200"/>
            <a:t> Manages document retrieval and processing.</a:t>
          </a:r>
          <a:endParaRPr lang="en-US" sz="2300" kern="1200"/>
        </a:p>
      </dsp:txBody>
      <dsp:txXfrm>
        <a:off x="456400" y="1035867"/>
        <a:ext cx="4705250" cy="834793"/>
      </dsp:txXfrm>
    </dsp:sp>
    <dsp:sp modelId="{F10C4C37-22AC-40A3-85C9-2A3E4775979D}">
      <dsp:nvSpPr>
        <dsp:cNvPr id="0" name=""/>
        <dsp:cNvSpPr/>
      </dsp:nvSpPr>
      <dsp:spPr>
        <a:xfrm>
          <a:off x="860857" y="2019790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Streamlit:</a:t>
          </a:r>
          <a:r>
            <a:rPr lang="en-GB" sz="2300" kern="1200"/>
            <a:t> Provides an interactive cloud-based UI.</a:t>
          </a:r>
          <a:endParaRPr lang="en-US" sz="2300" kern="1200"/>
        </a:p>
      </dsp:txBody>
      <dsp:txXfrm>
        <a:off x="886829" y="2045762"/>
        <a:ext cx="4705250" cy="834793"/>
      </dsp:txXfrm>
    </dsp:sp>
    <dsp:sp modelId="{F2251B8A-A8D1-476F-8BB5-8CDC18BC01F9}">
      <dsp:nvSpPr>
        <dsp:cNvPr id="0" name=""/>
        <dsp:cNvSpPr/>
      </dsp:nvSpPr>
      <dsp:spPr>
        <a:xfrm>
          <a:off x="1291286" y="3029685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Ngrok:</a:t>
          </a:r>
          <a:r>
            <a:rPr lang="en-GB" sz="2300" kern="1200"/>
            <a:t> Exposes the local Ollama server to the cloud.</a:t>
          </a:r>
          <a:endParaRPr lang="en-US" sz="2300" kern="1200"/>
        </a:p>
      </dsp:txBody>
      <dsp:txXfrm>
        <a:off x="1317258" y="3055657"/>
        <a:ext cx="4705250" cy="834793"/>
      </dsp:txXfrm>
    </dsp:sp>
    <dsp:sp modelId="{9C445765-0EBD-405C-AA90-601E5CBF5256}">
      <dsp:nvSpPr>
        <dsp:cNvPr id="0" name=""/>
        <dsp:cNvSpPr/>
      </dsp:nvSpPr>
      <dsp:spPr>
        <a:xfrm>
          <a:off x="1721715" y="4039580"/>
          <a:ext cx="5764002" cy="886737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PyTorch &amp; CUDA:</a:t>
          </a:r>
          <a:r>
            <a:rPr lang="en-GB" sz="2300" kern="1200"/>
            <a:t> Enables GPU acceleration for AI computations.</a:t>
          </a:r>
          <a:endParaRPr lang="en-US" sz="2300" kern="1200"/>
        </a:p>
      </dsp:txBody>
      <dsp:txXfrm>
        <a:off x="1747687" y="4065552"/>
        <a:ext cx="4705250" cy="834793"/>
      </dsp:txXfrm>
    </dsp:sp>
    <dsp:sp modelId="{5A145BD0-C931-4F87-8467-30C8683C5831}">
      <dsp:nvSpPr>
        <dsp:cNvPr id="0" name=""/>
        <dsp:cNvSpPr/>
      </dsp:nvSpPr>
      <dsp:spPr>
        <a:xfrm>
          <a:off x="5187623" y="64781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317308" y="647810"/>
        <a:ext cx="317009" cy="433725"/>
      </dsp:txXfrm>
    </dsp:sp>
    <dsp:sp modelId="{5755B0E8-EFAE-450A-8BF5-E39AEE5E567A}">
      <dsp:nvSpPr>
        <dsp:cNvPr id="0" name=""/>
        <dsp:cNvSpPr/>
      </dsp:nvSpPr>
      <dsp:spPr>
        <a:xfrm>
          <a:off x="5618052" y="1657706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626"/>
            <a:satOff val="-2469"/>
            <a:lumOff val="11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626"/>
              <a:satOff val="-2469"/>
              <a:lumOff val="1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47737" y="1657706"/>
        <a:ext cx="317009" cy="433725"/>
      </dsp:txXfrm>
    </dsp:sp>
    <dsp:sp modelId="{68351EFE-2BD9-45B6-A94D-51D3D2C84534}">
      <dsp:nvSpPr>
        <dsp:cNvPr id="0" name=""/>
        <dsp:cNvSpPr/>
      </dsp:nvSpPr>
      <dsp:spPr>
        <a:xfrm>
          <a:off x="6048481" y="2652822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43252"/>
            <a:satOff val="-4937"/>
            <a:lumOff val="22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43252"/>
              <a:satOff val="-4937"/>
              <a:lumOff val="22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78166" y="2652822"/>
        <a:ext cx="317009" cy="433725"/>
      </dsp:txXfrm>
    </dsp:sp>
    <dsp:sp modelId="{A0F39E66-C700-4E7A-B3BB-B2A709606E9B}">
      <dsp:nvSpPr>
        <dsp:cNvPr id="0" name=""/>
        <dsp:cNvSpPr/>
      </dsp:nvSpPr>
      <dsp:spPr>
        <a:xfrm>
          <a:off x="6478910" y="3672570"/>
          <a:ext cx="576379" cy="5763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608595" y="3672570"/>
        <a:ext cx="317009" cy="433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923C0-52D0-4E15-AC40-36728AC0C4DA}">
      <dsp:nvSpPr>
        <dsp:cNvPr id="0" name=""/>
        <dsp:cNvSpPr/>
      </dsp:nvSpPr>
      <dsp:spPr>
        <a:xfrm>
          <a:off x="3190" y="939527"/>
          <a:ext cx="2278160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F4B49-F3DE-4F4F-A256-E0CEAD9C4B8C}">
      <dsp:nvSpPr>
        <dsp:cNvPr id="0" name=""/>
        <dsp:cNvSpPr/>
      </dsp:nvSpPr>
      <dsp:spPr>
        <a:xfrm>
          <a:off x="256319" y="1180000"/>
          <a:ext cx="2278160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Provides quick and accurate answers from PDF content.</a:t>
          </a:r>
          <a:endParaRPr lang="en-US" sz="1700" kern="1200"/>
        </a:p>
      </dsp:txBody>
      <dsp:txXfrm>
        <a:off x="298689" y="1222370"/>
        <a:ext cx="2193420" cy="1361892"/>
      </dsp:txXfrm>
    </dsp:sp>
    <dsp:sp modelId="{4978C847-5E02-44FF-9709-AC6365090337}">
      <dsp:nvSpPr>
        <dsp:cNvPr id="0" name=""/>
        <dsp:cNvSpPr/>
      </dsp:nvSpPr>
      <dsp:spPr>
        <a:xfrm>
          <a:off x="2787609" y="939527"/>
          <a:ext cx="2278160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04C73B-C960-4FB8-A5D2-85D6127AAC51}">
      <dsp:nvSpPr>
        <dsp:cNvPr id="0" name=""/>
        <dsp:cNvSpPr/>
      </dsp:nvSpPr>
      <dsp:spPr>
        <a:xfrm>
          <a:off x="3040738" y="1180000"/>
          <a:ext cx="2278160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Enhances accessibility of information in large documents.</a:t>
          </a:r>
          <a:endParaRPr lang="en-US" sz="1700" kern="1200"/>
        </a:p>
      </dsp:txBody>
      <dsp:txXfrm>
        <a:off x="3083108" y="1222370"/>
        <a:ext cx="2193420" cy="1361892"/>
      </dsp:txXfrm>
    </dsp:sp>
    <dsp:sp modelId="{84E0D60F-F4FD-4C01-8D92-6A8B3FF87AC8}">
      <dsp:nvSpPr>
        <dsp:cNvPr id="0" name=""/>
        <dsp:cNvSpPr/>
      </dsp:nvSpPr>
      <dsp:spPr>
        <a:xfrm>
          <a:off x="5572028" y="939527"/>
          <a:ext cx="2278160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1C520-8D20-420D-9065-9257B8019EEB}">
      <dsp:nvSpPr>
        <dsp:cNvPr id="0" name=""/>
        <dsp:cNvSpPr/>
      </dsp:nvSpPr>
      <dsp:spPr>
        <a:xfrm>
          <a:off x="5825157" y="1180000"/>
          <a:ext cx="2278160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Enables seamless cloud-to-local AI integration via Ngrok.</a:t>
          </a:r>
          <a:endParaRPr lang="en-US" sz="1700" kern="1200"/>
        </a:p>
      </dsp:txBody>
      <dsp:txXfrm>
        <a:off x="5867527" y="1222370"/>
        <a:ext cx="2193420" cy="1361892"/>
      </dsp:txXfrm>
    </dsp:sp>
    <dsp:sp modelId="{75C917AE-A0F7-4110-83ED-5CCC3C8BB281}">
      <dsp:nvSpPr>
        <dsp:cNvPr id="0" name=""/>
        <dsp:cNvSpPr/>
      </dsp:nvSpPr>
      <dsp:spPr>
        <a:xfrm>
          <a:off x="8356447" y="939527"/>
          <a:ext cx="2278160" cy="14466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49503-BBEE-4C9B-81E1-99E69AAF2E54}">
      <dsp:nvSpPr>
        <dsp:cNvPr id="0" name=""/>
        <dsp:cNvSpPr/>
      </dsp:nvSpPr>
      <dsp:spPr>
        <a:xfrm>
          <a:off x="8609576" y="1180000"/>
          <a:ext cx="2278160" cy="14466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Future scope:</a:t>
          </a:r>
          <a:r>
            <a:rPr lang="en-GB" sz="1700" kern="1200"/>
            <a:t> Add multi-document support and fine-tune models for better accuracy.</a:t>
          </a:r>
          <a:endParaRPr lang="en-US" sz="1700" kern="1200"/>
        </a:p>
      </dsp:txBody>
      <dsp:txXfrm>
        <a:off x="8651946" y="1222370"/>
        <a:ext cx="2193420" cy="1361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1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62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4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8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58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9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5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92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dfchat-8qpcjgoserwbntvhsaw98m.streamlit.app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2F760-37AB-C9A9-6A44-569258FE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95" r="9085" b="9277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8737" y="2143420"/>
            <a:ext cx="4359744" cy="216506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600" dirty="0">
                <a:latin typeface="Arial"/>
                <a:cs typeface="Arial"/>
              </a:rPr>
              <a:t>Chat with Your PDF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1587" y="3574916"/>
            <a:ext cx="4771865" cy="147078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latin typeface="Arial"/>
                <a:cs typeface="Arial"/>
              </a:rPr>
              <a:t> </a:t>
            </a:r>
            <a:r>
              <a:rPr lang="en-GB" dirty="0" err="1">
                <a:latin typeface="Arial"/>
                <a:cs typeface="Arial"/>
              </a:rPr>
              <a:t>DeepSeek</a:t>
            </a:r>
            <a:r>
              <a:rPr lang="en-GB" dirty="0">
                <a:latin typeface="Arial"/>
                <a:cs typeface="Arial"/>
              </a:rPr>
              <a:t> 7B Powered Intelligent PDF Q&amp;A System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BE5D7C87-8E0F-93D0-6149-6317C0A814DC}"/>
              </a:ext>
            </a:extLst>
          </p:cNvPr>
          <p:cNvSpPr txBox="1">
            <a:spLocks/>
          </p:cNvSpPr>
          <p:nvPr/>
        </p:nvSpPr>
        <p:spPr>
          <a:xfrm>
            <a:off x="530159" y="5839146"/>
            <a:ext cx="5991065" cy="10281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sz="1500" dirty="0">
                <a:latin typeface="Arial"/>
                <a:cs typeface="Arial"/>
              </a:rPr>
              <a:t>SYED ABDALLAH ALBEEZ</a:t>
            </a:r>
            <a:endParaRPr lang="en-GB" dirty="0">
              <a:latin typeface="Arial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GB" sz="1600" b="0" dirty="0">
                <a:latin typeface="Arial"/>
                <a:ea typeface="+mn-lt"/>
                <a:cs typeface="Arial"/>
              </a:rPr>
              <a:t>SYeD7862001@gmail.com</a:t>
            </a:r>
          </a:p>
          <a:p>
            <a:pPr>
              <a:lnSpc>
                <a:spcPct val="120000"/>
              </a:lnSpc>
            </a:pPr>
            <a:r>
              <a:rPr lang="en-GB" sz="1600" b="0" i="1" dirty="0">
                <a:ea typeface="+mn-lt"/>
                <a:cs typeface="+mn-lt"/>
              </a:rPr>
              <a:t>MST02-0082</a:t>
            </a:r>
            <a:endParaRPr lang="en-GB" sz="1600" b="0" i="1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A8AB60-4108-67C2-19D2-77E578B640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17" r="19456" b="-1"/>
          <a:stretch/>
        </p:blipFill>
        <p:spPr>
          <a:xfrm>
            <a:off x="20" y="496431"/>
            <a:ext cx="8229580" cy="582064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1A59F27-7F3E-4A27-4DB6-6DFBDE94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en-GB" sz="3600"/>
              <a:t>Output: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37FC7F-8739-668A-D38D-8C4F75468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Streamlit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9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2E8B-8802-E9A9-617F-69598813E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5C32-9179-582D-7C2D-4D7AA619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GB" sz="2400" dirty="0">
                <a:cs typeface="Arial"/>
              </a:rPr>
              <a:t>Successfully implemented an AI chatbot for PDF interaction.</a:t>
            </a:r>
            <a:endParaRPr lang="en-US" dirty="0"/>
          </a:p>
          <a:p>
            <a:pPr marL="342900" indent="-342900"/>
            <a:r>
              <a:rPr lang="en-GB" sz="2400" dirty="0">
                <a:cs typeface="Arial"/>
              </a:rPr>
              <a:t>Combined </a:t>
            </a:r>
            <a:r>
              <a:rPr lang="en-GB" sz="2400" dirty="0" err="1">
                <a:cs typeface="Arial"/>
              </a:rPr>
              <a:t>LangChain</a:t>
            </a:r>
            <a:r>
              <a:rPr lang="en-GB" sz="2400" dirty="0">
                <a:cs typeface="Arial"/>
              </a:rPr>
              <a:t>, </a:t>
            </a:r>
            <a:r>
              <a:rPr lang="en-GB" sz="2400" dirty="0" err="1">
                <a:cs typeface="Arial"/>
              </a:rPr>
              <a:t>DeepSeek</a:t>
            </a:r>
            <a:r>
              <a:rPr lang="en-GB" sz="2400" dirty="0">
                <a:cs typeface="Arial"/>
              </a:rPr>
              <a:t> 7B, and </a:t>
            </a:r>
            <a:r>
              <a:rPr lang="en-GB" sz="2400" dirty="0" err="1">
                <a:cs typeface="Arial"/>
              </a:rPr>
              <a:t>Streamlit</a:t>
            </a:r>
            <a:r>
              <a:rPr lang="en-GB" sz="2400" dirty="0">
                <a:cs typeface="Arial"/>
              </a:rPr>
              <a:t> for an efficient solution.</a:t>
            </a:r>
            <a:endParaRPr lang="en-GB" dirty="0"/>
          </a:p>
          <a:p>
            <a:pPr marL="342900" indent="-342900"/>
            <a:r>
              <a:rPr lang="en-GB" sz="2400" dirty="0" err="1">
                <a:cs typeface="Arial"/>
              </a:rPr>
              <a:t>Ngrok</a:t>
            </a:r>
            <a:r>
              <a:rPr lang="en-GB" sz="2400" dirty="0">
                <a:cs typeface="Arial"/>
              </a:rPr>
              <a:t> enables secure cloud-to-local communication.</a:t>
            </a:r>
            <a:endParaRPr lang="en-GB" dirty="0"/>
          </a:p>
          <a:p>
            <a:pPr marL="342900" indent="-342900"/>
            <a:r>
              <a:rPr lang="en-GB" sz="2400" dirty="0">
                <a:cs typeface="Arial"/>
              </a:rPr>
              <a:t>Can be extended with more powerful models and integrations.</a:t>
            </a:r>
            <a:endParaRPr lang="en-GB" dirty="0"/>
          </a:p>
          <a:p>
            <a:pPr marL="0" indent="0">
              <a:buNone/>
            </a:pPr>
            <a:endParaRPr lang="en-GB" sz="2400" dirty="0">
              <a:cs typeface="Arial"/>
            </a:endParaRPr>
          </a:p>
          <a:p>
            <a:endParaRPr lang="en-GB" dirty="0">
              <a:latin typeface="Grandview Displ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59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DA222-634F-FC05-766C-0F3F4DD8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564" y="1249217"/>
            <a:ext cx="8298873" cy="22582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546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44517908-F5D1-F0E1-D7FE-18BF1009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0" r="5444" b="-1"/>
          <a:stretch/>
        </p:blipFill>
        <p:spPr>
          <a:xfrm>
            <a:off x="107759" y="1552547"/>
            <a:ext cx="4824915" cy="472050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373989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A688FE-5EA9-E9CE-A80D-AE0D6227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50" y="275553"/>
            <a:ext cx="3099816" cy="1477817"/>
          </a:xfrm>
        </p:spPr>
        <p:txBody>
          <a:bodyPr>
            <a:normAutofit/>
          </a:bodyPr>
          <a:lstStyle/>
          <a:p>
            <a:r>
              <a:rPr lang="en-GB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0E6-4118-AE92-6708-8C629FB8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537" y="1014984"/>
            <a:ext cx="7205472" cy="52882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The project enables users to chat with PDFs by asking questions and receiving AI-generated responses.</a:t>
            </a:r>
          </a:p>
          <a:p>
            <a:r>
              <a:rPr lang="en-GB" dirty="0"/>
              <a:t>Uses Ollama's </a:t>
            </a:r>
            <a:r>
              <a:rPr lang="en-GB" dirty="0" err="1"/>
              <a:t>DeepSeek</a:t>
            </a:r>
            <a:r>
              <a:rPr lang="en-GB" dirty="0"/>
              <a:t> 7B for NLP and </a:t>
            </a:r>
            <a:r>
              <a:rPr lang="en-GB" dirty="0" err="1"/>
              <a:t>LangChain</a:t>
            </a:r>
            <a:r>
              <a:rPr lang="en-GB" dirty="0"/>
              <a:t> for document processing.</a:t>
            </a:r>
          </a:p>
          <a:p>
            <a:r>
              <a:rPr lang="en-GB" dirty="0"/>
              <a:t>Hosted on </a:t>
            </a:r>
            <a:r>
              <a:rPr lang="en-GB" dirty="0" err="1"/>
              <a:t>Streamlit</a:t>
            </a:r>
            <a:r>
              <a:rPr lang="en-GB" dirty="0"/>
              <a:t> Cloud with </a:t>
            </a:r>
            <a:r>
              <a:rPr lang="en-GB" dirty="0" err="1"/>
              <a:t>Ngrok</a:t>
            </a:r>
            <a:r>
              <a:rPr lang="en-GB" dirty="0"/>
              <a:t> </a:t>
            </a:r>
            <a:r>
              <a:rPr lang="en-GB" dirty="0" err="1"/>
              <a:t>tunneling</a:t>
            </a:r>
            <a:r>
              <a:rPr lang="en-GB" dirty="0"/>
              <a:t> to connect with a local Ollama server</a:t>
            </a:r>
          </a:p>
        </p:txBody>
      </p:sp>
    </p:spTree>
    <p:extLst>
      <p:ext uri="{BB962C8B-B14F-4D97-AF65-F5344CB8AC3E}">
        <p14:creationId xmlns:p14="http://schemas.microsoft.com/office/powerpoint/2010/main" val="267997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to build a PDF QA chatbot using OpenAI and ChromaDB - Confident AI">
            <a:extLst>
              <a:ext uri="{FF2B5EF4-FFF2-40B4-BE49-F238E27FC236}">
                <a16:creationId xmlns:a16="http://schemas.microsoft.com/office/drawing/2014/main" id="{5471BB2E-0396-F534-DBC9-F60FF895CA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45E67-A2B0-69CA-AB24-AA487147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FC4E-3403-D127-079C-B0461769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PDFs contain valuable information but are not easily searchable.</a:t>
            </a:r>
          </a:p>
          <a:p>
            <a:r>
              <a:rPr lang="en-GB" dirty="0"/>
              <a:t>Manually searching for information in long documents is time-consuming.</a:t>
            </a:r>
          </a:p>
          <a:p>
            <a:r>
              <a:rPr lang="en-GB" dirty="0"/>
              <a:t>Need for an AI-powered solution that enables efficient document interaction.</a:t>
            </a:r>
          </a:p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0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64C3A0-CB00-416B-743E-D6B600E8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GB" sz="3400" dirty="0"/>
              <a:t>Technology stack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85A180-17F0-9F5F-51D9-6D242E78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E72C974-461C-BA11-ACAF-AE51FDBAC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159995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7" descr="A black and white logo with a cartoon animal&#10;&#10;AI-generated content may be incorrect.">
            <a:extLst>
              <a:ext uri="{FF2B5EF4-FFF2-40B4-BE49-F238E27FC236}">
                <a16:creationId xmlns:a16="http://schemas.microsoft.com/office/drawing/2014/main" id="{3572CB60-5E47-D8CA-F9C3-135BEFB67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0413" y="1487142"/>
            <a:ext cx="679589" cy="670064"/>
          </a:xfrm>
          <a:prstGeom prst="rect">
            <a:avLst/>
          </a:prstGeom>
        </p:spPr>
      </p:pic>
      <p:pic>
        <p:nvPicPr>
          <p:cNvPr id="30" name="Picture 29" descr="LangChain Logo download gratuito SVG... · LobeHub">
            <a:extLst>
              <a:ext uri="{FF2B5EF4-FFF2-40B4-BE49-F238E27FC236}">
                <a16:creationId xmlns:a16="http://schemas.microsoft.com/office/drawing/2014/main" id="{535B6B93-1777-38B4-0766-5E4BDABA8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8292" y="2239617"/>
            <a:ext cx="1177787" cy="1177787"/>
          </a:xfrm>
          <a:prstGeom prst="rect">
            <a:avLst/>
          </a:prstGeom>
        </p:spPr>
      </p:pic>
      <p:pic>
        <p:nvPicPr>
          <p:cNvPr id="31" name="Picture 30" descr="Streamlit Logo PNG Vector (SVG) Free Download">
            <a:extLst>
              <a:ext uri="{FF2B5EF4-FFF2-40B4-BE49-F238E27FC236}">
                <a16:creationId xmlns:a16="http://schemas.microsoft.com/office/drawing/2014/main" id="{C236FF69-7B04-1EB5-B8D0-D5559081E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89110" y="3425894"/>
            <a:ext cx="776496" cy="776496"/>
          </a:xfrm>
          <a:prstGeom prst="rect">
            <a:avLst/>
          </a:prstGeom>
        </p:spPr>
      </p:pic>
      <p:pic>
        <p:nvPicPr>
          <p:cNvPr id="32" name="Picture 31" descr="ngrok FTW | 0xdf hacks stuff">
            <a:extLst>
              <a:ext uri="{FF2B5EF4-FFF2-40B4-BE49-F238E27FC236}">
                <a16:creationId xmlns:a16="http://schemas.microsoft.com/office/drawing/2014/main" id="{138CE7ED-A603-03D2-2CFB-8C8BD82838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6429" y="4495800"/>
            <a:ext cx="682488" cy="682488"/>
          </a:xfrm>
          <a:prstGeom prst="rect">
            <a:avLst/>
          </a:prstGeom>
        </p:spPr>
      </p:pic>
      <p:pic>
        <p:nvPicPr>
          <p:cNvPr id="33" name="Picture 32" descr="Accelerating PyTorch with CUDA Graphs | PyTorch">
            <a:extLst>
              <a:ext uri="{FF2B5EF4-FFF2-40B4-BE49-F238E27FC236}">
                <a16:creationId xmlns:a16="http://schemas.microsoft.com/office/drawing/2014/main" id="{21592A1E-E663-A7D2-1A90-E598C0355B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45226" y="5521396"/>
            <a:ext cx="1567069" cy="6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9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76347-3D07-E4CC-F8AC-C6A90274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D4C0-71BD-5D58-5F09-7C990F5A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GB" dirty="0"/>
              <a:t>User uploads a PDF via </a:t>
            </a:r>
            <a:r>
              <a:rPr lang="en-GB" dirty="0" err="1"/>
              <a:t>Streamlit</a:t>
            </a:r>
            <a:r>
              <a:rPr lang="en-GB" dirty="0"/>
              <a:t> Cloud.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 dirty="0"/>
              <a:t>PDF is processed using </a:t>
            </a:r>
            <a:r>
              <a:rPr lang="en-GB" dirty="0" err="1"/>
              <a:t>LangChain</a:t>
            </a:r>
            <a:r>
              <a:rPr lang="en-GB" dirty="0"/>
              <a:t> and split into chunks.</a:t>
            </a:r>
          </a:p>
          <a:p>
            <a:pPr>
              <a:lnSpc>
                <a:spcPct val="110000"/>
              </a:lnSpc>
            </a:pPr>
            <a:r>
              <a:rPr lang="en-GB" dirty="0"/>
              <a:t>User asks a question; relevant PDF chunks are retrieved.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 dirty="0"/>
              <a:t>The query is sent to the local Ollama server via </a:t>
            </a:r>
            <a:r>
              <a:rPr lang="en-GB" dirty="0" err="1"/>
              <a:t>Ngrok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10000"/>
              </a:lnSpc>
            </a:pPr>
            <a:r>
              <a:rPr lang="en-GB" dirty="0" err="1"/>
              <a:t>DeepSeek</a:t>
            </a:r>
            <a:r>
              <a:rPr lang="en-GB" dirty="0"/>
              <a:t> 7B generates a response, which is sent back to </a:t>
            </a:r>
            <a:r>
              <a:rPr lang="en-GB" dirty="0" err="1"/>
              <a:t>Streamlit</a:t>
            </a:r>
            <a:r>
              <a:rPr lang="en-GB" dirty="0"/>
              <a:t>.</a:t>
            </a:r>
            <a:endParaRPr lang="en-GB"/>
          </a:p>
          <a:p>
            <a:pPr>
              <a:lnSpc>
                <a:spcPct val="110000"/>
              </a:lnSpc>
            </a:pPr>
            <a:endParaRPr lang="en-GB"/>
          </a:p>
        </p:txBody>
      </p:sp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B3EA980F-4530-700B-8401-7877784B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914400"/>
            <a:ext cx="3904717" cy="538581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178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8599-79DD-D0F7-26F7-60B342CA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Ngrok</a:t>
            </a:r>
            <a:r>
              <a:rPr lang="en-GB" dirty="0"/>
              <a:t> Tunnel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BF91-C7FD-CE90-126C-9AE14C2F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/>
              <a:t>Streamlit</a:t>
            </a:r>
            <a:r>
              <a:rPr lang="en-GB" dirty="0"/>
              <a:t> Cloud cannot directly communicate with local servers.</a:t>
            </a:r>
          </a:p>
          <a:p>
            <a:r>
              <a:rPr lang="en-GB" dirty="0" err="1"/>
              <a:t>Ngrok</a:t>
            </a:r>
            <a:r>
              <a:rPr lang="en-GB" dirty="0"/>
              <a:t> provides a secure public URL that tunnels requests to the local machine.</a:t>
            </a:r>
          </a:p>
          <a:p>
            <a:r>
              <a:rPr lang="en-GB" dirty="0"/>
              <a:t>Ensures seamless communication between cloud and local resources.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638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D32436-6CE0-6655-F7F2-991D20AA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GB" dirty="0" err="1"/>
              <a:t>DeepSeek</a:t>
            </a:r>
            <a:r>
              <a:rPr lang="en-GB" dirty="0"/>
              <a:t> 7b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93917-15D3-73A7-7AE7-83A37ABA2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 b="1">
                <a:ea typeface="+mn-lt"/>
                <a:cs typeface="+mn-lt"/>
              </a:rPr>
              <a:t>What is </a:t>
            </a:r>
            <a:r>
              <a:rPr lang="en-GB" sz="1700" b="1" err="1">
                <a:ea typeface="+mn-lt"/>
                <a:cs typeface="+mn-lt"/>
              </a:rPr>
              <a:t>DeepSeek</a:t>
            </a:r>
            <a:r>
              <a:rPr lang="en-GB" sz="1700" b="1">
                <a:ea typeface="+mn-lt"/>
                <a:cs typeface="+mn-lt"/>
              </a:rPr>
              <a:t> 7B?</a:t>
            </a:r>
            <a:r>
              <a:rPr lang="en-GB" sz="1700">
                <a:ea typeface="+mn-lt"/>
                <a:cs typeface="+mn-lt"/>
              </a:rPr>
              <a:t> – A powerful open-source large language model (LLM) optimized for natural language understanding and generation.</a:t>
            </a:r>
          </a:p>
          <a:p>
            <a:pPr>
              <a:lnSpc>
                <a:spcPct val="110000"/>
              </a:lnSpc>
            </a:pPr>
            <a:r>
              <a:rPr lang="en-GB" sz="1700" b="1">
                <a:ea typeface="+mn-lt"/>
                <a:cs typeface="+mn-lt"/>
              </a:rPr>
              <a:t>Why </a:t>
            </a:r>
            <a:r>
              <a:rPr lang="en-GB" sz="1700" b="1" err="1">
                <a:ea typeface="+mn-lt"/>
                <a:cs typeface="+mn-lt"/>
              </a:rPr>
              <a:t>DeepSeek</a:t>
            </a:r>
            <a:r>
              <a:rPr lang="en-GB" sz="1700" b="1">
                <a:ea typeface="+mn-lt"/>
                <a:cs typeface="+mn-lt"/>
              </a:rPr>
              <a:t> 7B?</a:t>
            </a:r>
            <a:r>
              <a:rPr lang="en-GB" sz="1700">
                <a:ea typeface="+mn-lt"/>
                <a:cs typeface="+mn-lt"/>
              </a:rPr>
              <a:t> – It balances performance and efficiency, making it ideal for handling PDF-based queries.</a:t>
            </a:r>
          </a:p>
          <a:p>
            <a:pPr>
              <a:lnSpc>
                <a:spcPct val="110000"/>
              </a:lnSpc>
            </a:pPr>
            <a:r>
              <a:rPr lang="en-GB" sz="1700" b="1">
                <a:ea typeface="+mn-lt"/>
                <a:cs typeface="+mn-lt"/>
              </a:rPr>
              <a:t>How is it used?</a:t>
            </a:r>
            <a:r>
              <a:rPr lang="en-GB" sz="1700">
                <a:ea typeface="+mn-lt"/>
                <a:cs typeface="+mn-lt"/>
              </a:rPr>
              <a:t> – It processes questions and generates relevant answers using context from the document.</a:t>
            </a:r>
          </a:p>
          <a:p>
            <a:pPr>
              <a:lnSpc>
                <a:spcPct val="110000"/>
              </a:lnSpc>
            </a:pPr>
            <a:r>
              <a:rPr lang="en-GB" sz="1700" b="1">
                <a:ea typeface="+mn-lt"/>
                <a:cs typeface="+mn-lt"/>
              </a:rPr>
              <a:t>Runs on Your Local Machine</a:t>
            </a:r>
            <a:r>
              <a:rPr lang="en-GB" sz="1700">
                <a:ea typeface="+mn-lt"/>
                <a:cs typeface="+mn-lt"/>
              </a:rPr>
              <a:t> – The model is hosted locally and accessed via </a:t>
            </a:r>
            <a:r>
              <a:rPr lang="en-GB" sz="1700" b="1" err="1">
                <a:ea typeface="+mn-lt"/>
                <a:cs typeface="+mn-lt"/>
              </a:rPr>
              <a:t>Ngrok</a:t>
            </a:r>
            <a:r>
              <a:rPr lang="en-GB" sz="1700">
                <a:ea typeface="+mn-lt"/>
                <a:cs typeface="+mn-lt"/>
              </a:rPr>
              <a:t> to serve the</a:t>
            </a:r>
            <a:endParaRPr lang="en-GB" sz="17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eepseek-math-7b-instruct | AI Model Details">
            <a:extLst>
              <a:ext uri="{FF2B5EF4-FFF2-40B4-BE49-F238E27FC236}">
                <a16:creationId xmlns:a16="http://schemas.microsoft.com/office/drawing/2014/main" id="{BAA5B6E7-EACF-FDEB-FEC0-823A6FA22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179" y="2387836"/>
            <a:ext cx="4375829" cy="39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2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6FB5379-747B-43D2-003E-78BF97D9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3" r="44884" b="-3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5F1271-7360-6B3A-0CCA-34B31E81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GB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2848C-32A8-F349-B35A-FED550A0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b="1" dirty="0"/>
              <a:t>PDF Handling:</a:t>
            </a:r>
            <a:r>
              <a:rPr lang="en-GB" dirty="0"/>
              <a:t> Extracts text using </a:t>
            </a:r>
            <a:r>
              <a:rPr lang="en-GB" dirty="0" err="1"/>
              <a:t>PDFPlumber</a:t>
            </a:r>
            <a:r>
              <a:rPr lang="en-GB" dirty="0"/>
              <a:t>.</a:t>
            </a:r>
          </a:p>
          <a:p>
            <a:r>
              <a:rPr lang="en-GB" b="1" dirty="0"/>
              <a:t>Text Chunking:</a:t>
            </a:r>
            <a:r>
              <a:rPr lang="en-GB" dirty="0"/>
              <a:t> Splits content into manageable sections.</a:t>
            </a:r>
          </a:p>
          <a:p>
            <a:r>
              <a:rPr lang="en-GB" b="1" dirty="0"/>
              <a:t>Vector Store:</a:t>
            </a:r>
            <a:r>
              <a:rPr lang="en-GB" dirty="0"/>
              <a:t> Uses embeddings to index and retrieve relevant content.</a:t>
            </a:r>
          </a:p>
          <a:p>
            <a:r>
              <a:rPr lang="en-GB" b="1" dirty="0"/>
              <a:t>LLM Querying:</a:t>
            </a:r>
            <a:r>
              <a:rPr lang="en-GB" dirty="0"/>
              <a:t> Ollama processes the question and returns an AI-generated response.</a:t>
            </a:r>
          </a:p>
        </p:txBody>
      </p:sp>
    </p:spTree>
    <p:extLst>
      <p:ext uri="{BB962C8B-B14F-4D97-AF65-F5344CB8AC3E}">
        <p14:creationId xmlns:p14="http://schemas.microsoft.com/office/powerpoint/2010/main" val="372575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B2B5-E547-924B-C754-9FDB3245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&amp; Benefits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AA924BD-1390-49AA-2427-C0CA7F7767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666221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DashVTI</vt:lpstr>
      <vt:lpstr>Chat with Your PDF</vt:lpstr>
      <vt:lpstr>Introduction</vt:lpstr>
      <vt:lpstr>Problem Statement</vt:lpstr>
      <vt:lpstr>Technology stack</vt:lpstr>
      <vt:lpstr>System Architecture</vt:lpstr>
      <vt:lpstr>Ngrok Tunnel Explanation</vt:lpstr>
      <vt:lpstr>DeepSeek 7b</vt:lpstr>
      <vt:lpstr>Implementation Details</vt:lpstr>
      <vt:lpstr>Results &amp; Benefits</vt:lpstr>
      <vt:lpstr>Output: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171</cp:revision>
  <dcterms:created xsi:type="dcterms:W3CDTF">2025-02-24T22:53:45Z</dcterms:created>
  <dcterms:modified xsi:type="dcterms:W3CDTF">2025-02-24T23:37:14Z</dcterms:modified>
</cp:coreProperties>
</file>