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F35-A0F5-4A78-876E-B5335F688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Team: Data detective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C983D-DFE9-41DA-A469-C338F0A5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Group members:</a:t>
            </a:r>
          </a:p>
          <a:p>
            <a:pPr marL="514350" indent="-514350" algn="l">
              <a:buAutoNum type="arabicPeriod"/>
            </a:pPr>
            <a:r>
              <a:rPr lang="en-US" dirty="0"/>
              <a:t>Bilal</a:t>
            </a:r>
          </a:p>
          <a:p>
            <a:pPr marL="514350" indent="-514350" algn="l">
              <a:buAutoNum type="arabicPeriod"/>
            </a:pPr>
            <a:r>
              <a:rPr lang="en-US" dirty="0"/>
              <a:t>Mubashir</a:t>
            </a:r>
          </a:p>
          <a:p>
            <a:pPr marL="514350" indent="-514350" algn="l">
              <a:buAutoNum type="arabicPeriod"/>
            </a:pPr>
            <a:r>
              <a:rPr lang="en-US" dirty="0"/>
              <a:t>Zohran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12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9D36-29FC-46EB-8F01-B5CC7669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AD11-F238-40DB-89F1-B67F960911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Forecasting need for particular blood group in a particular year/month</a:t>
            </a:r>
          </a:p>
          <a:p>
            <a:r>
              <a:rPr lang="en-US" sz="2400" dirty="0"/>
              <a:t>Predicting blood donation in a particular </a:t>
            </a:r>
            <a:r>
              <a:rPr lang="en-US" sz="2400" dirty="0" smtClean="0"/>
              <a:t>month</a:t>
            </a:r>
          </a:p>
          <a:p>
            <a:r>
              <a:rPr lang="en-US" sz="2400" dirty="0"/>
              <a:t> which age group have more positive donors(take blood accordingly).</a:t>
            </a:r>
          </a:p>
          <a:p>
            <a:r>
              <a:rPr lang="en-US" sz="2400" dirty="0"/>
              <a:t> which months have more ratio of blood donation.</a:t>
            </a:r>
          </a:p>
          <a:p>
            <a:r>
              <a:rPr lang="en-US" sz="2400" dirty="0"/>
              <a:t> how many camps will be required for certain amount of blood.</a:t>
            </a:r>
          </a:p>
          <a:p>
            <a:r>
              <a:rPr lang="en-US" sz="2400" dirty="0"/>
              <a:t> forecasting that which blood camp will give more good donors at a particular time duration. </a:t>
            </a:r>
            <a:r>
              <a:rPr lang="en-US" sz="2400"/>
              <a:t>(pitch)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2717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Team: Data detective</vt:lpstr>
      <vt:lpstr>Our idea…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Data detactive</dc:title>
  <dc:creator>Abu zohran qaiser</dc:creator>
  <cp:lastModifiedBy>Syed Bilal Hussain</cp:lastModifiedBy>
  <cp:revision>4</cp:revision>
  <dcterms:created xsi:type="dcterms:W3CDTF">2019-04-20T22:40:07Z</dcterms:created>
  <dcterms:modified xsi:type="dcterms:W3CDTF">2019-04-21T02:56:18Z</dcterms:modified>
</cp:coreProperties>
</file>