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F35-A0F5-4A78-876E-B5335F688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Team: Data detective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C983D-DFE9-41DA-A469-C338F0A5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Group members:</a:t>
            </a:r>
          </a:p>
          <a:p>
            <a:pPr marL="514350" indent="-514350" algn="l">
              <a:buAutoNum type="arabicPeriod"/>
            </a:pPr>
            <a:r>
              <a:rPr lang="en-US" dirty="0"/>
              <a:t>Bilal</a:t>
            </a:r>
          </a:p>
          <a:p>
            <a:pPr marL="514350" indent="-514350" algn="l">
              <a:buAutoNum type="arabicPeriod"/>
            </a:pPr>
            <a:r>
              <a:rPr lang="en-US" dirty="0"/>
              <a:t>Mubashir</a:t>
            </a:r>
          </a:p>
          <a:p>
            <a:pPr marL="514350" indent="-514350" algn="l">
              <a:buAutoNum type="arabicPeriod"/>
            </a:pPr>
            <a:r>
              <a:rPr lang="en-US" dirty="0"/>
              <a:t>Zohran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12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9D36-29FC-46EB-8F01-B5CC7669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AD11-F238-40DB-89F1-B67F960911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Forecasting need for particular blood group in a particular year/month</a:t>
            </a:r>
          </a:p>
          <a:p>
            <a:r>
              <a:rPr lang="en-US" sz="2400" dirty="0"/>
              <a:t>Predicting blood donation in a particular </a:t>
            </a:r>
            <a:r>
              <a:rPr lang="en-US" sz="2400" dirty="0" smtClean="0"/>
              <a:t>month</a:t>
            </a:r>
          </a:p>
          <a:p>
            <a:r>
              <a:rPr lang="en-US" sz="2400" dirty="0"/>
              <a:t> which age group have more positive donors(take blood accordingly).</a:t>
            </a:r>
          </a:p>
          <a:p>
            <a:r>
              <a:rPr lang="en-US" sz="2400" dirty="0"/>
              <a:t> which months have more ratio of blood donation.</a:t>
            </a:r>
          </a:p>
          <a:p>
            <a:r>
              <a:rPr lang="en-US" sz="2400" dirty="0"/>
              <a:t> how many camps will be required for certain amount of blood.</a:t>
            </a:r>
          </a:p>
          <a:p>
            <a:r>
              <a:rPr lang="en-US" sz="2400" dirty="0"/>
              <a:t> forecasting that which blood camp will give more good donors at a particular time duration. (pitch)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271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Forecast Positive donors age 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284076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case of less resources w.r.t screening process the blood bank will know which age group will be most beneficial for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statistics by </a:t>
            </a:r>
            <a:r>
              <a:rPr lang="en-US" dirty="0" err="1" smtClean="0"/>
              <a:t>arima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4758559" cy="3311189"/>
          </a:xfrm>
        </p:spPr>
        <p:txBody>
          <a:bodyPr/>
          <a:lstStyle/>
          <a:p>
            <a:r>
              <a:rPr lang="en-US" dirty="0" smtClean="0"/>
              <a:t>We have prepared Summary </a:t>
            </a:r>
            <a:r>
              <a:rPr lang="en-US" dirty="0"/>
              <a:t>statistics by </a:t>
            </a:r>
            <a:r>
              <a:rPr lang="en-US" dirty="0" err="1"/>
              <a:t>arima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r>
              <a:rPr lang="en-US" dirty="0"/>
              <a:t>No. of positive donors over yearly time frame</a:t>
            </a:r>
          </a:p>
        </p:txBody>
      </p:sp>
    </p:spTree>
    <p:extLst>
      <p:ext uri="{BB962C8B-B14F-4D97-AF65-F5344CB8AC3E}">
        <p14:creationId xmlns:p14="http://schemas.microsoft.com/office/powerpoint/2010/main" val="2485190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282</TotalTime>
  <Words>134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Impact</vt:lpstr>
      <vt:lpstr>Main Event</vt:lpstr>
      <vt:lpstr>Team: Data detective</vt:lpstr>
      <vt:lpstr>Our idea…</vt:lpstr>
      <vt:lpstr>Forecast Positive donors age wise</vt:lpstr>
      <vt:lpstr>Summary statistics by arima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Data detactive</dc:title>
  <dc:creator>Abu zohran qaiser</dc:creator>
  <cp:lastModifiedBy>Syed Bilal Hussain</cp:lastModifiedBy>
  <cp:revision>9</cp:revision>
  <dcterms:created xsi:type="dcterms:W3CDTF">2019-04-20T22:40:07Z</dcterms:created>
  <dcterms:modified xsi:type="dcterms:W3CDTF">2019-04-21T07:27:17Z</dcterms:modified>
</cp:coreProperties>
</file>