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65" r:id="rId2"/>
    <p:sldId id="310" r:id="rId3"/>
    <p:sldId id="324" r:id="rId4"/>
    <p:sldId id="320" r:id="rId5"/>
    <p:sldId id="311" r:id="rId6"/>
    <p:sldId id="313" r:id="rId7"/>
    <p:sldId id="321" r:id="rId8"/>
    <p:sldId id="312" r:id="rId9"/>
    <p:sldId id="314" r:id="rId10"/>
    <p:sldId id="315" r:id="rId11"/>
    <p:sldId id="316" r:id="rId12"/>
    <p:sldId id="327" r:id="rId13"/>
    <p:sldId id="317" r:id="rId14"/>
    <p:sldId id="318" r:id="rId15"/>
    <p:sldId id="322" r:id="rId16"/>
    <p:sldId id="325" r:id="rId17"/>
    <p:sldId id="326" r:id="rId18"/>
    <p:sldId id="323" r:id="rId19"/>
  </p:sldIdLst>
  <p:sldSz cx="12188825"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29" autoAdjust="0"/>
  </p:normalViewPr>
  <p:slideViewPr>
    <p:cSldViewPr showGuides="1">
      <p:cViewPr varScale="1">
        <p:scale>
          <a:sx n="72" d="100"/>
          <a:sy n="72" d="100"/>
        </p:scale>
        <p:origin x="756" y="7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5/13/2018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5/13/2018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599">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2" y="4800600"/>
            <a:ext cx="8229600" cy="1219200"/>
          </a:xfrm>
        </p:spPr>
        <p:txBody>
          <a:bodyPr>
            <a:normAutofit/>
          </a:bodyPr>
          <a:lstStyle>
            <a:lvl1pPr marL="0" indent="0" algn="l">
              <a:spcBef>
                <a:spcPts val="0"/>
              </a:spcBef>
              <a:buNone/>
              <a:defRPr sz="1999" cap="all" spc="203" baseline="0">
                <a:solidFill>
                  <a:schemeClr val="accent1"/>
                </a:solidFill>
              </a:defRPr>
            </a:lvl1pPr>
            <a:lvl2pPr marL="457017" indent="0" algn="ctr">
              <a:buNone/>
              <a:defRPr>
                <a:solidFill>
                  <a:schemeClr val="tx1">
                    <a:tint val="75000"/>
                  </a:schemeClr>
                </a:solidFill>
              </a:defRPr>
            </a:lvl2pPr>
            <a:lvl3pPr marL="914028" indent="0" algn="ctr">
              <a:buNone/>
              <a:defRPr>
                <a:solidFill>
                  <a:schemeClr val="tx1">
                    <a:tint val="75000"/>
                  </a:schemeClr>
                </a:solidFill>
              </a:defRPr>
            </a:lvl3pPr>
            <a:lvl4pPr marL="1371045" indent="0" algn="ctr">
              <a:buNone/>
              <a:defRPr>
                <a:solidFill>
                  <a:schemeClr val="tx1">
                    <a:tint val="75000"/>
                  </a:schemeClr>
                </a:solidFill>
              </a:defRPr>
            </a:lvl4pPr>
            <a:lvl5pPr marL="1828058" indent="0" algn="ctr">
              <a:buNone/>
              <a:defRPr>
                <a:solidFill>
                  <a:schemeClr val="tx1">
                    <a:tint val="75000"/>
                  </a:schemeClr>
                </a:solidFill>
              </a:defRPr>
            </a:lvl5pPr>
            <a:lvl6pPr marL="2285073" indent="0" algn="ctr">
              <a:buNone/>
              <a:defRPr>
                <a:solidFill>
                  <a:schemeClr val="tx1">
                    <a:tint val="75000"/>
                  </a:schemeClr>
                </a:solidFill>
              </a:defRPr>
            </a:lvl6pPr>
            <a:lvl7pPr marL="2742083" indent="0" algn="ctr">
              <a:buNone/>
              <a:defRPr>
                <a:solidFill>
                  <a:schemeClr val="tx1">
                    <a:tint val="75000"/>
                  </a:schemeClr>
                </a:solidFill>
              </a:defRPr>
            </a:lvl7pPr>
            <a:lvl8pPr marL="3199102" indent="0" algn="ctr">
              <a:buNone/>
              <a:defRPr>
                <a:solidFill>
                  <a:schemeClr val="tx1">
                    <a:tint val="75000"/>
                  </a:schemeClr>
                </a:solidFill>
              </a:defRPr>
            </a:lvl8pPr>
            <a:lvl9pPr marL="3656116"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5/13/2018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5" y="381002"/>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20" y="381002"/>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5/13/2018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5/13/2018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5" y="2514600"/>
            <a:ext cx="8692399" cy="2819400"/>
          </a:xfrm>
        </p:spPr>
        <p:txBody>
          <a:bodyPr anchor="b">
            <a:normAutofit/>
          </a:bodyPr>
          <a:lstStyle>
            <a:lvl1pPr algn="l">
              <a:lnSpc>
                <a:spcPct val="80000"/>
              </a:lnSpc>
              <a:defRPr sz="4799" b="0" cap="none" baseline="0"/>
            </a:lvl1pPr>
          </a:lstStyle>
          <a:p>
            <a:r>
              <a:rPr lang="en-US"/>
              <a:t>Click to edit Master title style</a:t>
            </a:r>
            <a:endParaRPr/>
          </a:p>
        </p:txBody>
      </p:sp>
      <p:sp>
        <p:nvSpPr>
          <p:cNvPr id="3" name="Text Placeholder 2"/>
          <p:cNvSpPr>
            <a:spLocks noGrp="1"/>
          </p:cNvSpPr>
          <p:nvPr>
            <p:ph type="body" idx="1"/>
          </p:nvPr>
        </p:nvSpPr>
        <p:spPr>
          <a:xfrm>
            <a:off x="1065214" y="5410207"/>
            <a:ext cx="8687334" cy="609601"/>
          </a:xfrm>
        </p:spPr>
        <p:txBody>
          <a:bodyPr anchor="t">
            <a:normAutofit/>
          </a:bodyPr>
          <a:lstStyle>
            <a:lvl1pPr marL="0" indent="0">
              <a:spcBef>
                <a:spcPts val="0"/>
              </a:spcBef>
              <a:buNone/>
              <a:defRPr sz="1999" cap="all" spc="203" baseline="0">
                <a:solidFill>
                  <a:schemeClr val="accent1"/>
                </a:solidFill>
              </a:defRPr>
            </a:lvl1pPr>
            <a:lvl2pPr marL="457017" indent="0">
              <a:buNone/>
              <a:defRPr sz="1800">
                <a:solidFill>
                  <a:schemeClr val="tx1">
                    <a:tint val="75000"/>
                  </a:schemeClr>
                </a:solidFill>
              </a:defRPr>
            </a:lvl2pPr>
            <a:lvl3pPr marL="914028" indent="0">
              <a:buNone/>
              <a:defRPr sz="1598">
                <a:solidFill>
                  <a:schemeClr val="tx1">
                    <a:tint val="75000"/>
                  </a:schemeClr>
                </a:solidFill>
              </a:defRPr>
            </a:lvl3pPr>
            <a:lvl4pPr marL="1371045" indent="0">
              <a:buNone/>
              <a:defRPr sz="1399">
                <a:solidFill>
                  <a:schemeClr val="tx1">
                    <a:tint val="75000"/>
                  </a:schemeClr>
                </a:solidFill>
              </a:defRPr>
            </a:lvl4pPr>
            <a:lvl5pPr marL="1828058" indent="0">
              <a:buNone/>
              <a:defRPr sz="1399">
                <a:solidFill>
                  <a:schemeClr val="tx1">
                    <a:tint val="75000"/>
                  </a:schemeClr>
                </a:solidFill>
              </a:defRPr>
            </a:lvl5pPr>
            <a:lvl6pPr marL="2285073" indent="0">
              <a:buNone/>
              <a:defRPr sz="1399">
                <a:solidFill>
                  <a:schemeClr val="tx1">
                    <a:tint val="75000"/>
                  </a:schemeClr>
                </a:solidFill>
              </a:defRPr>
            </a:lvl6pPr>
            <a:lvl7pPr marL="2742083" indent="0">
              <a:buNone/>
              <a:defRPr sz="1399">
                <a:solidFill>
                  <a:schemeClr val="tx1">
                    <a:tint val="75000"/>
                  </a:schemeClr>
                </a:solidFill>
              </a:defRPr>
            </a:lvl7pPr>
            <a:lvl8pPr marL="3199102" indent="0">
              <a:buNone/>
              <a:defRPr sz="1399">
                <a:solidFill>
                  <a:schemeClr val="tx1">
                    <a:tint val="75000"/>
                  </a:schemeClr>
                </a:solidFill>
              </a:defRPr>
            </a:lvl8pPr>
            <a:lvl9pPr marL="3656116" indent="0">
              <a:buNone/>
              <a:defRPr sz="1399">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5/13/2018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3" y="1905001"/>
            <a:ext cx="4419599" cy="4114800"/>
          </a:xfrm>
        </p:spPr>
        <p:txBody>
          <a:bodyPr>
            <a:normAutofit/>
          </a:bodyPr>
          <a:lstStyle>
            <a:lvl1pPr>
              <a:defRPr sz="2401"/>
            </a:lvl1pPr>
            <a:lvl2pPr>
              <a:defRPr sz="1999"/>
            </a:lvl2pPr>
            <a:lvl3pPr>
              <a:defRPr sz="1800"/>
            </a:lvl3pPr>
            <a:lvl4pPr>
              <a:defRPr sz="1598"/>
            </a:lvl4pPr>
            <a:lvl5pPr>
              <a:defRPr sz="1598"/>
            </a:lvl5pPr>
            <a:lvl6pPr>
              <a:defRPr sz="1598"/>
            </a:lvl6pPr>
            <a:lvl7pPr>
              <a:defRPr sz="1598"/>
            </a:lvl7pPr>
            <a:lvl8pPr>
              <a:defRPr sz="1598"/>
            </a:lvl8pPr>
            <a:lvl9pPr>
              <a:defRPr sz="159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91" y="1905001"/>
            <a:ext cx="4419601" cy="4114800"/>
          </a:xfrm>
        </p:spPr>
        <p:txBody>
          <a:bodyPr>
            <a:normAutofit/>
          </a:bodyPr>
          <a:lstStyle>
            <a:lvl1pPr>
              <a:defRPr sz="2401"/>
            </a:lvl1pPr>
            <a:lvl2pPr>
              <a:defRPr sz="1999"/>
            </a:lvl2pPr>
            <a:lvl3pPr>
              <a:defRPr sz="1800"/>
            </a:lvl3pPr>
            <a:lvl4pPr>
              <a:defRPr sz="1598"/>
            </a:lvl4pPr>
            <a:lvl5pPr>
              <a:defRPr sz="1598"/>
            </a:lvl5pPr>
            <a:lvl6pPr>
              <a:defRPr sz="1598"/>
            </a:lvl6pPr>
            <a:lvl7pPr>
              <a:defRPr sz="1598"/>
            </a:lvl7pPr>
            <a:lvl8pPr>
              <a:defRPr sz="1598"/>
            </a:lvl8pPr>
            <a:lvl9pPr>
              <a:defRPr sz="159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5/13/2018</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2" y="1905001"/>
            <a:ext cx="4416553" cy="762000"/>
          </a:xfrm>
        </p:spPr>
        <p:txBody>
          <a:bodyPr anchor="ctr">
            <a:noAutofit/>
          </a:bodyPr>
          <a:lstStyle>
            <a:lvl1pPr marL="0" indent="0">
              <a:spcBef>
                <a:spcPts val="0"/>
              </a:spcBef>
              <a:buNone/>
              <a:defRPr sz="1999" b="0" cap="all" spc="203" baseline="0">
                <a:solidFill>
                  <a:schemeClr val="accent1"/>
                </a:solidFill>
              </a:defRPr>
            </a:lvl1pPr>
            <a:lvl2pPr marL="457017" indent="0">
              <a:buNone/>
              <a:defRPr sz="1999" b="1"/>
            </a:lvl2pPr>
            <a:lvl3pPr marL="914028" indent="0">
              <a:buNone/>
              <a:defRPr sz="1800" b="1"/>
            </a:lvl3pPr>
            <a:lvl4pPr marL="1371045" indent="0">
              <a:buNone/>
              <a:defRPr sz="1598" b="1"/>
            </a:lvl4pPr>
            <a:lvl5pPr marL="1828058" indent="0">
              <a:buNone/>
              <a:defRPr sz="1598" b="1"/>
            </a:lvl5pPr>
            <a:lvl6pPr marL="2285073" indent="0">
              <a:buNone/>
              <a:defRPr sz="1598" b="1"/>
            </a:lvl6pPr>
            <a:lvl7pPr marL="2742083" indent="0">
              <a:buNone/>
              <a:defRPr sz="1598" b="1"/>
            </a:lvl7pPr>
            <a:lvl8pPr marL="3199102" indent="0">
              <a:buNone/>
              <a:defRPr sz="1598" b="1"/>
            </a:lvl8pPr>
            <a:lvl9pPr marL="3656116" indent="0">
              <a:buNone/>
              <a:defRPr sz="1598" b="1"/>
            </a:lvl9pPr>
          </a:lstStyle>
          <a:p>
            <a:pPr lvl="0"/>
            <a:r>
              <a:rPr lang="en-US"/>
              <a:t>Edit Master text styles</a:t>
            </a:r>
          </a:p>
        </p:txBody>
      </p:sp>
      <p:sp>
        <p:nvSpPr>
          <p:cNvPr id="4" name="Content Placeholder 3"/>
          <p:cNvSpPr>
            <a:spLocks noGrp="1"/>
          </p:cNvSpPr>
          <p:nvPr>
            <p:ph sz="half" idx="2"/>
          </p:nvPr>
        </p:nvSpPr>
        <p:spPr>
          <a:xfrm>
            <a:off x="1522412" y="2743201"/>
            <a:ext cx="4416553" cy="3276600"/>
          </a:xfrm>
        </p:spPr>
        <p:txBody>
          <a:bodyPr>
            <a:normAutofit/>
          </a:bodyPr>
          <a:lstStyle>
            <a:lvl1pPr>
              <a:defRPr sz="2401"/>
            </a:lvl1pPr>
            <a:lvl2pPr>
              <a:defRPr sz="1999"/>
            </a:lvl2pPr>
            <a:lvl3pPr>
              <a:defRPr sz="1800"/>
            </a:lvl3pPr>
            <a:lvl4pPr>
              <a:defRPr sz="1598"/>
            </a:lvl4pPr>
            <a:lvl5pPr>
              <a:defRPr sz="1598"/>
            </a:lvl5pPr>
            <a:lvl6pPr>
              <a:defRPr sz="1598"/>
            </a:lvl6pPr>
            <a:lvl7pPr>
              <a:defRPr sz="1598"/>
            </a:lvl7pPr>
            <a:lvl8pPr>
              <a:defRPr sz="1598"/>
            </a:lvl8pPr>
            <a:lvl9pPr>
              <a:defRPr sz="159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2" y="1905001"/>
            <a:ext cx="4416553" cy="762000"/>
          </a:xfrm>
        </p:spPr>
        <p:txBody>
          <a:bodyPr anchor="ctr">
            <a:noAutofit/>
          </a:bodyPr>
          <a:lstStyle>
            <a:lvl1pPr marL="0" indent="0">
              <a:spcBef>
                <a:spcPts val="0"/>
              </a:spcBef>
              <a:buNone/>
              <a:defRPr sz="1999" b="0" cap="all" spc="203" baseline="0">
                <a:solidFill>
                  <a:schemeClr val="accent1"/>
                </a:solidFill>
              </a:defRPr>
            </a:lvl1pPr>
            <a:lvl2pPr marL="457017" indent="0">
              <a:buNone/>
              <a:defRPr sz="1999" b="1"/>
            </a:lvl2pPr>
            <a:lvl3pPr marL="914028" indent="0">
              <a:buNone/>
              <a:defRPr sz="1800" b="1"/>
            </a:lvl3pPr>
            <a:lvl4pPr marL="1371045" indent="0">
              <a:buNone/>
              <a:defRPr sz="1598" b="1"/>
            </a:lvl4pPr>
            <a:lvl5pPr marL="1828058" indent="0">
              <a:buNone/>
              <a:defRPr sz="1598" b="1"/>
            </a:lvl5pPr>
            <a:lvl6pPr marL="2285073" indent="0">
              <a:buNone/>
              <a:defRPr sz="1598" b="1"/>
            </a:lvl6pPr>
            <a:lvl7pPr marL="2742083" indent="0">
              <a:buNone/>
              <a:defRPr sz="1598" b="1"/>
            </a:lvl7pPr>
            <a:lvl8pPr marL="3199102" indent="0">
              <a:buNone/>
              <a:defRPr sz="1598" b="1"/>
            </a:lvl8pPr>
            <a:lvl9pPr marL="3656116" indent="0">
              <a:buNone/>
              <a:defRPr sz="1598" b="1"/>
            </a:lvl9pPr>
          </a:lstStyle>
          <a:p>
            <a:pPr lvl="0"/>
            <a:r>
              <a:rPr lang="en-US"/>
              <a:t>Edit Master text styles</a:t>
            </a:r>
          </a:p>
        </p:txBody>
      </p:sp>
      <p:sp>
        <p:nvSpPr>
          <p:cNvPr id="6" name="Content Placeholder 5"/>
          <p:cNvSpPr>
            <a:spLocks noGrp="1"/>
          </p:cNvSpPr>
          <p:nvPr>
            <p:ph sz="quarter" idx="4"/>
          </p:nvPr>
        </p:nvSpPr>
        <p:spPr>
          <a:xfrm>
            <a:off x="6249862" y="2743201"/>
            <a:ext cx="4416553" cy="3276600"/>
          </a:xfrm>
        </p:spPr>
        <p:txBody>
          <a:bodyPr>
            <a:normAutofit/>
          </a:bodyPr>
          <a:lstStyle>
            <a:lvl1pPr>
              <a:defRPr sz="2401"/>
            </a:lvl1pPr>
            <a:lvl2pPr>
              <a:defRPr sz="1999"/>
            </a:lvl2pPr>
            <a:lvl3pPr>
              <a:defRPr sz="1800"/>
            </a:lvl3pPr>
            <a:lvl4pPr>
              <a:defRPr sz="1598"/>
            </a:lvl4pPr>
            <a:lvl5pPr>
              <a:defRPr sz="1598"/>
            </a:lvl5pPr>
            <a:lvl6pPr>
              <a:defRPr sz="1598"/>
            </a:lvl6pPr>
            <a:lvl7pPr>
              <a:defRPr sz="1598"/>
            </a:lvl7pPr>
            <a:lvl8pPr>
              <a:defRPr sz="1598"/>
            </a:lvl8pPr>
            <a:lvl9pPr>
              <a:defRPr sz="159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5/13/2018</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5/13/2018</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5/13/2018</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1"/>
            <a:ext cx="3596606" cy="2667000"/>
          </a:xfrm>
        </p:spPr>
        <p:txBody>
          <a:bodyPr anchor="b">
            <a:noAutofit/>
          </a:bodyPr>
          <a:lstStyle>
            <a:lvl1pPr algn="l">
              <a:lnSpc>
                <a:spcPct val="90000"/>
              </a:lnSpc>
              <a:defRPr sz="3597"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4" y="4648200"/>
            <a:ext cx="3581400" cy="1371600"/>
          </a:xfrm>
        </p:spPr>
        <p:txBody>
          <a:bodyPr>
            <a:normAutofit/>
          </a:bodyPr>
          <a:lstStyle>
            <a:lvl1pPr marL="0" indent="0">
              <a:lnSpc>
                <a:spcPct val="90000"/>
              </a:lnSpc>
              <a:spcBef>
                <a:spcPts val="1200"/>
              </a:spcBef>
              <a:buNone/>
              <a:defRPr sz="1800"/>
            </a:lvl1pPr>
            <a:lvl2pPr marL="457017" indent="0">
              <a:buNone/>
              <a:defRPr sz="1200"/>
            </a:lvl2pPr>
            <a:lvl3pPr marL="914028" indent="0">
              <a:buNone/>
              <a:defRPr sz="1001"/>
            </a:lvl3pPr>
            <a:lvl4pPr marL="1371045" indent="0">
              <a:buNone/>
              <a:defRPr sz="901"/>
            </a:lvl4pPr>
            <a:lvl5pPr marL="1828058" indent="0">
              <a:buNone/>
              <a:defRPr sz="901"/>
            </a:lvl5pPr>
            <a:lvl6pPr marL="2285073" indent="0">
              <a:buNone/>
              <a:defRPr sz="901"/>
            </a:lvl6pPr>
            <a:lvl7pPr marL="2742083" indent="0">
              <a:buNone/>
              <a:defRPr sz="901"/>
            </a:lvl7pPr>
            <a:lvl8pPr marL="3199102" indent="0">
              <a:buNone/>
              <a:defRPr sz="901"/>
            </a:lvl8pPr>
            <a:lvl9pPr marL="3656116" indent="0">
              <a:buNone/>
              <a:defRPr sz="901"/>
            </a:lvl9pPr>
          </a:lstStyle>
          <a:p>
            <a:pPr lvl="0"/>
            <a:r>
              <a:rPr lang="en-US"/>
              <a:t>Edit Master text styles</a:t>
            </a:r>
          </a:p>
        </p:txBody>
      </p:sp>
      <p:sp>
        <p:nvSpPr>
          <p:cNvPr id="3" name="Content Placeholder 2"/>
          <p:cNvSpPr>
            <a:spLocks noGrp="1"/>
          </p:cNvSpPr>
          <p:nvPr>
            <p:ph idx="1"/>
          </p:nvPr>
        </p:nvSpPr>
        <p:spPr>
          <a:xfrm>
            <a:off x="4951414" y="685801"/>
            <a:ext cx="6400800" cy="5334000"/>
          </a:xfrm>
        </p:spPr>
        <p:txBody>
          <a:bodyPr>
            <a:normAutofit/>
          </a:bodyPr>
          <a:lstStyle>
            <a:lvl1pPr>
              <a:defRPr sz="2401"/>
            </a:lvl1pPr>
            <a:lvl2pPr>
              <a:defRPr sz="1999"/>
            </a:lvl2pPr>
            <a:lvl3pPr>
              <a:defRPr sz="1800"/>
            </a:lvl3pPr>
            <a:lvl4pPr>
              <a:defRPr sz="1598"/>
            </a:lvl4pPr>
            <a:lvl5pPr>
              <a:defRPr sz="1598"/>
            </a:lvl5pPr>
            <a:lvl6pPr>
              <a:defRPr sz="1598"/>
            </a:lvl6pPr>
            <a:lvl7pPr>
              <a:defRPr sz="1598"/>
            </a:lvl7pPr>
            <a:lvl8pPr>
              <a:defRPr sz="1598"/>
            </a:lvl8pPr>
            <a:lvl9pPr>
              <a:defRPr sz="159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5/13/2018</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1"/>
            <a:ext cx="3596606" cy="2667000"/>
          </a:xfrm>
        </p:spPr>
        <p:txBody>
          <a:bodyPr anchor="b">
            <a:normAutofit/>
          </a:bodyPr>
          <a:lstStyle>
            <a:lvl1pPr algn="l">
              <a:lnSpc>
                <a:spcPct val="90000"/>
              </a:lnSpc>
              <a:defRPr sz="3597"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4" y="4648200"/>
            <a:ext cx="3581400" cy="1371600"/>
          </a:xfrm>
        </p:spPr>
        <p:txBody>
          <a:bodyPr>
            <a:normAutofit/>
          </a:bodyPr>
          <a:lstStyle>
            <a:lvl1pPr marL="0" indent="0">
              <a:lnSpc>
                <a:spcPct val="90000"/>
              </a:lnSpc>
              <a:spcBef>
                <a:spcPts val="1200"/>
              </a:spcBef>
              <a:buNone/>
              <a:defRPr sz="1800"/>
            </a:lvl1pPr>
            <a:lvl2pPr marL="457017" indent="0">
              <a:buNone/>
              <a:defRPr sz="1200"/>
            </a:lvl2pPr>
            <a:lvl3pPr marL="914028" indent="0">
              <a:buNone/>
              <a:defRPr sz="1001"/>
            </a:lvl3pPr>
            <a:lvl4pPr marL="1371045" indent="0">
              <a:buNone/>
              <a:defRPr sz="901"/>
            </a:lvl4pPr>
            <a:lvl5pPr marL="1828058" indent="0">
              <a:buNone/>
              <a:defRPr sz="901"/>
            </a:lvl5pPr>
            <a:lvl6pPr marL="2285073" indent="0">
              <a:buNone/>
              <a:defRPr sz="901"/>
            </a:lvl6pPr>
            <a:lvl7pPr marL="2742083" indent="0">
              <a:buNone/>
              <a:defRPr sz="901"/>
            </a:lvl7pPr>
            <a:lvl8pPr marL="3199102" indent="0">
              <a:buNone/>
              <a:defRPr sz="901"/>
            </a:lvl8pPr>
            <a:lvl9pPr marL="3656116" indent="0">
              <a:buNone/>
              <a:defRPr sz="901"/>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7" y="685801"/>
            <a:ext cx="6400798" cy="5334000"/>
          </a:xfrm>
          <a:solidFill>
            <a:schemeClr val="bg2"/>
          </a:solidFill>
          <a:ln w="76200">
            <a:solidFill>
              <a:schemeClr val="tx1"/>
            </a:solidFill>
            <a:miter lim="800000"/>
          </a:ln>
        </p:spPr>
        <p:txBody>
          <a:bodyPr>
            <a:normAutofit/>
          </a:bodyPr>
          <a:lstStyle>
            <a:lvl1pPr marL="0" indent="0" algn="ctr">
              <a:buNone/>
              <a:defRPr sz="2401"/>
            </a:lvl1pPr>
            <a:lvl2pPr marL="457017" indent="0">
              <a:buNone/>
              <a:defRPr sz="2799"/>
            </a:lvl2pPr>
            <a:lvl3pPr marL="914028" indent="0">
              <a:buNone/>
              <a:defRPr sz="2401"/>
            </a:lvl3pPr>
            <a:lvl4pPr marL="1371045" indent="0">
              <a:buNone/>
              <a:defRPr sz="1999"/>
            </a:lvl4pPr>
            <a:lvl5pPr marL="1828058" indent="0">
              <a:buNone/>
              <a:defRPr sz="1999"/>
            </a:lvl5pPr>
            <a:lvl6pPr marL="2285073" indent="0">
              <a:buNone/>
              <a:defRPr sz="1999"/>
            </a:lvl6pPr>
            <a:lvl7pPr marL="2742083" indent="0">
              <a:buNone/>
              <a:defRPr sz="1999"/>
            </a:lvl7pPr>
            <a:lvl8pPr marL="3199102" indent="0">
              <a:buNone/>
              <a:defRPr sz="1999"/>
            </a:lvl8pPr>
            <a:lvl9pPr marL="3656116" indent="0">
              <a:buNone/>
              <a:defRPr sz="1999"/>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5/13/2018</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381000"/>
            <a:ext cx="9144000"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22" y="1905006"/>
            <a:ext cx="9134390"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8" y="6400800"/>
            <a:ext cx="6553200"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90"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5/13/2018</a:t>
            </a:fld>
            <a:endParaRPr lang="en-US"/>
          </a:p>
        </p:txBody>
      </p:sp>
      <p:sp>
        <p:nvSpPr>
          <p:cNvPr id="6" name="Slide Number Placeholder 5"/>
          <p:cNvSpPr>
            <a:spLocks noGrp="1"/>
          </p:cNvSpPr>
          <p:nvPr>
            <p:ph type="sldNum" sz="quarter" idx="4"/>
          </p:nvPr>
        </p:nvSpPr>
        <p:spPr>
          <a:xfrm>
            <a:off x="9828220"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028" rtl="0" eaLnBrk="1" latinLnBrk="0" hangingPunct="1">
        <a:lnSpc>
          <a:spcPct val="90000"/>
        </a:lnSpc>
        <a:spcBef>
          <a:spcPct val="0"/>
        </a:spcBef>
        <a:buNone/>
        <a:defRPr sz="3597" kern="1200" spc="101" baseline="0">
          <a:solidFill>
            <a:schemeClr val="tx1"/>
          </a:solidFill>
          <a:latin typeface="+mj-lt"/>
          <a:ea typeface="+mj-ea"/>
          <a:cs typeface="+mj-cs"/>
        </a:defRPr>
      </a:lvl1pPr>
    </p:titleStyle>
    <p:bodyStyle>
      <a:lvl1pPr marL="223749" indent="-223749" algn="l" defTabSz="914028" rtl="0" eaLnBrk="1" latinLnBrk="0" hangingPunct="1">
        <a:lnSpc>
          <a:spcPct val="90000"/>
        </a:lnSpc>
        <a:spcBef>
          <a:spcPts val="1800"/>
        </a:spcBef>
        <a:buClr>
          <a:schemeClr val="accent1"/>
        </a:buClr>
        <a:buSzPct val="100000"/>
        <a:buFont typeface="Arial" pitchFamily="34" charset="0"/>
        <a:buChar char="•"/>
        <a:defRPr sz="2401" kern="1200">
          <a:solidFill>
            <a:schemeClr val="tx1"/>
          </a:solidFill>
          <a:latin typeface="+mn-lt"/>
          <a:ea typeface="+mn-ea"/>
          <a:cs typeface="+mn-cs"/>
        </a:defRPr>
      </a:lvl1pPr>
      <a:lvl2pPr marL="463360" indent="-231681" algn="l" defTabSz="914028" rtl="0" eaLnBrk="1" latinLnBrk="0" hangingPunct="1">
        <a:lnSpc>
          <a:spcPct val="90000"/>
        </a:lnSpc>
        <a:spcBef>
          <a:spcPts val="1200"/>
        </a:spcBef>
        <a:buClr>
          <a:schemeClr val="accent1"/>
        </a:buClr>
        <a:buSzPct val="100000"/>
        <a:buFont typeface="Arial" pitchFamily="34" charset="0"/>
        <a:buChar char="•"/>
        <a:defRPr sz="1999" kern="1200">
          <a:solidFill>
            <a:schemeClr val="tx1"/>
          </a:solidFill>
          <a:latin typeface="+mn-lt"/>
          <a:ea typeface="+mn-ea"/>
          <a:cs typeface="+mn-cs"/>
        </a:defRPr>
      </a:lvl2pPr>
      <a:lvl3pPr marL="682350" indent="-218990" algn="l" defTabSz="914028" rtl="0" eaLnBrk="1" latinLnBrk="0" hangingPunct="1">
        <a:lnSpc>
          <a:spcPct val="90000"/>
        </a:lnSpc>
        <a:spcBef>
          <a:spcPts val="601"/>
        </a:spcBef>
        <a:buClr>
          <a:schemeClr val="accent1"/>
        </a:buClr>
        <a:buSzPct val="100000"/>
        <a:buFont typeface="Arial" pitchFamily="34" charset="0"/>
        <a:buChar char="•"/>
        <a:defRPr sz="1800" kern="1200">
          <a:solidFill>
            <a:schemeClr val="tx1"/>
          </a:solidFill>
          <a:latin typeface="+mn-lt"/>
          <a:ea typeface="+mn-ea"/>
          <a:cs typeface="+mn-cs"/>
        </a:defRPr>
      </a:lvl3pPr>
      <a:lvl4pPr marL="856902" indent="-174554" algn="l" defTabSz="914028" rtl="0" eaLnBrk="1" latinLnBrk="0" hangingPunct="1">
        <a:lnSpc>
          <a:spcPct val="90000"/>
        </a:lnSpc>
        <a:spcBef>
          <a:spcPts val="601"/>
        </a:spcBef>
        <a:buClr>
          <a:schemeClr val="accent1"/>
        </a:buClr>
        <a:buSzPct val="100000"/>
        <a:buFont typeface="Arial" pitchFamily="34" charset="0"/>
        <a:buChar char="•"/>
        <a:defRPr sz="1598" kern="1200">
          <a:solidFill>
            <a:schemeClr val="tx1"/>
          </a:solidFill>
          <a:latin typeface="+mn-lt"/>
          <a:ea typeface="+mn-ea"/>
          <a:cs typeface="+mn-cs"/>
        </a:defRPr>
      </a:lvl4pPr>
      <a:lvl5pPr marL="1029867" indent="-172969" algn="l" defTabSz="914028" rtl="0" eaLnBrk="1" latinLnBrk="0" hangingPunct="1">
        <a:lnSpc>
          <a:spcPct val="90000"/>
        </a:lnSpc>
        <a:spcBef>
          <a:spcPts val="601"/>
        </a:spcBef>
        <a:buClr>
          <a:schemeClr val="accent1"/>
        </a:buClr>
        <a:buSzPct val="100000"/>
        <a:buFont typeface="Arial" pitchFamily="34" charset="0"/>
        <a:buChar char="•"/>
        <a:defRPr sz="1598" kern="1200">
          <a:solidFill>
            <a:schemeClr val="tx1"/>
          </a:solidFill>
          <a:latin typeface="+mn-lt"/>
          <a:ea typeface="+mn-ea"/>
          <a:cs typeface="+mn-cs"/>
        </a:defRPr>
      </a:lvl5pPr>
      <a:lvl6pPr marL="1206518" indent="-173663" algn="l" defTabSz="914028" rtl="0" eaLnBrk="1" latinLnBrk="0" hangingPunct="1">
        <a:spcBef>
          <a:spcPts val="601"/>
        </a:spcBef>
        <a:buClr>
          <a:schemeClr val="accent1"/>
        </a:buClr>
        <a:buFont typeface="Arial" pitchFamily="34" charset="0"/>
        <a:buChar char="•"/>
        <a:defRPr sz="1598" kern="1200">
          <a:solidFill>
            <a:schemeClr val="tx1"/>
          </a:solidFill>
          <a:latin typeface="+mn-lt"/>
          <a:ea typeface="+mn-ea"/>
          <a:cs typeface="+mn-cs"/>
        </a:defRPr>
      </a:lvl6pPr>
      <a:lvl7pPr marL="1380185" indent="-173663" algn="l" defTabSz="914028" rtl="0" eaLnBrk="1" latinLnBrk="0" hangingPunct="1">
        <a:spcBef>
          <a:spcPts val="601"/>
        </a:spcBef>
        <a:buClr>
          <a:schemeClr val="accent1"/>
        </a:buClr>
        <a:buFont typeface="Arial" pitchFamily="34" charset="0"/>
        <a:buChar char="•"/>
        <a:defRPr sz="1598" kern="1200">
          <a:solidFill>
            <a:schemeClr val="tx1"/>
          </a:solidFill>
          <a:latin typeface="+mn-lt"/>
          <a:ea typeface="+mn-ea"/>
          <a:cs typeface="+mn-cs"/>
        </a:defRPr>
      </a:lvl7pPr>
      <a:lvl8pPr marL="1553848" indent="-173663" algn="l" defTabSz="914028" rtl="0" eaLnBrk="1" latinLnBrk="0" hangingPunct="1">
        <a:spcBef>
          <a:spcPts val="601"/>
        </a:spcBef>
        <a:buClr>
          <a:schemeClr val="accent1"/>
        </a:buClr>
        <a:buFont typeface="Arial" pitchFamily="34" charset="0"/>
        <a:buChar char="•"/>
        <a:defRPr sz="1598" kern="1200">
          <a:solidFill>
            <a:schemeClr val="tx1"/>
          </a:solidFill>
          <a:latin typeface="+mn-lt"/>
          <a:ea typeface="+mn-ea"/>
          <a:cs typeface="+mn-cs"/>
        </a:defRPr>
      </a:lvl8pPr>
      <a:lvl9pPr marL="1727515" indent="-173663" algn="l" defTabSz="914028" rtl="0" eaLnBrk="1" latinLnBrk="0" hangingPunct="1">
        <a:spcBef>
          <a:spcPts val="601"/>
        </a:spcBef>
        <a:buClr>
          <a:schemeClr val="accent1"/>
        </a:buClr>
        <a:buFont typeface="Arial" pitchFamily="34" charset="0"/>
        <a:buChar char="•"/>
        <a:defRPr sz="1598" kern="1200">
          <a:solidFill>
            <a:schemeClr val="tx1"/>
          </a:solidFill>
          <a:latin typeface="+mn-lt"/>
          <a:ea typeface="+mn-ea"/>
          <a:cs typeface="+mn-cs"/>
        </a:defRPr>
      </a:lvl9pPr>
    </p:bodyStyle>
    <p:otherStyle>
      <a:defPPr>
        <a:defRPr/>
      </a:defPPr>
      <a:lvl1pPr marL="0" algn="l" defTabSz="914028" rtl="0" eaLnBrk="1" latinLnBrk="0" hangingPunct="1">
        <a:defRPr sz="1800" kern="1200">
          <a:solidFill>
            <a:schemeClr val="tx1"/>
          </a:solidFill>
          <a:latin typeface="+mn-lt"/>
          <a:ea typeface="+mn-ea"/>
          <a:cs typeface="+mn-cs"/>
        </a:defRPr>
      </a:lvl1pPr>
      <a:lvl2pPr marL="457017" algn="l" defTabSz="914028" rtl="0" eaLnBrk="1" latinLnBrk="0" hangingPunct="1">
        <a:defRPr sz="1800" kern="1200">
          <a:solidFill>
            <a:schemeClr val="tx1"/>
          </a:solidFill>
          <a:latin typeface="+mn-lt"/>
          <a:ea typeface="+mn-ea"/>
          <a:cs typeface="+mn-cs"/>
        </a:defRPr>
      </a:lvl2pPr>
      <a:lvl3pPr marL="914028" algn="l" defTabSz="914028" rtl="0" eaLnBrk="1" latinLnBrk="0" hangingPunct="1">
        <a:defRPr sz="1800" kern="1200">
          <a:solidFill>
            <a:schemeClr val="tx1"/>
          </a:solidFill>
          <a:latin typeface="+mn-lt"/>
          <a:ea typeface="+mn-ea"/>
          <a:cs typeface="+mn-cs"/>
        </a:defRPr>
      </a:lvl3pPr>
      <a:lvl4pPr marL="1371045" algn="l" defTabSz="914028" rtl="0" eaLnBrk="1" latinLnBrk="0" hangingPunct="1">
        <a:defRPr sz="1800" kern="1200">
          <a:solidFill>
            <a:schemeClr val="tx1"/>
          </a:solidFill>
          <a:latin typeface="+mn-lt"/>
          <a:ea typeface="+mn-ea"/>
          <a:cs typeface="+mn-cs"/>
        </a:defRPr>
      </a:lvl4pPr>
      <a:lvl5pPr marL="1828058" algn="l" defTabSz="914028" rtl="0" eaLnBrk="1" latinLnBrk="0" hangingPunct="1">
        <a:defRPr sz="1800" kern="1200">
          <a:solidFill>
            <a:schemeClr val="tx1"/>
          </a:solidFill>
          <a:latin typeface="+mn-lt"/>
          <a:ea typeface="+mn-ea"/>
          <a:cs typeface="+mn-cs"/>
        </a:defRPr>
      </a:lvl5pPr>
      <a:lvl6pPr marL="2285073" algn="l" defTabSz="914028" rtl="0" eaLnBrk="1" latinLnBrk="0" hangingPunct="1">
        <a:defRPr sz="1800" kern="1200">
          <a:solidFill>
            <a:schemeClr val="tx1"/>
          </a:solidFill>
          <a:latin typeface="+mn-lt"/>
          <a:ea typeface="+mn-ea"/>
          <a:cs typeface="+mn-cs"/>
        </a:defRPr>
      </a:lvl6pPr>
      <a:lvl7pPr marL="2742083" algn="l" defTabSz="914028" rtl="0" eaLnBrk="1" latinLnBrk="0" hangingPunct="1">
        <a:defRPr sz="1800" kern="1200">
          <a:solidFill>
            <a:schemeClr val="tx1"/>
          </a:solidFill>
          <a:latin typeface="+mn-lt"/>
          <a:ea typeface="+mn-ea"/>
          <a:cs typeface="+mn-cs"/>
        </a:defRPr>
      </a:lvl7pPr>
      <a:lvl8pPr marL="3199102" algn="l" defTabSz="914028" rtl="0" eaLnBrk="1" latinLnBrk="0" hangingPunct="1">
        <a:defRPr sz="1800" kern="1200">
          <a:solidFill>
            <a:schemeClr val="tx1"/>
          </a:solidFill>
          <a:latin typeface="+mn-lt"/>
          <a:ea typeface="+mn-ea"/>
          <a:cs typeface="+mn-cs"/>
        </a:defRPr>
      </a:lvl8pPr>
      <a:lvl9pPr marL="3656116" algn="l" defTabSz="91402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it-IT" dirty="0"/>
              <a:t>Round </a:t>
            </a:r>
            <a:r>
              <a:rPr lang="it-IT" sz="3999" dirty="0"/>
              <a:t>33</a:t>
            </a:r>
          </a:p>
        </p:txBody>
      </p:sp>
      <p:pic>
        <p:nvPicPr>
          <p:cNvPr id="11" name="Picture 10">
            <a:extLst>
              <a:ext uri="{FF2B5EF4-FFF2-40B4-BE49-F238E27FC236}">
                <a16:creationId xmlns:a16="http://schemas.microsoft.com/office/drawing/2014/main" id="{AFCF1CC5-B08F-4E07-94EF-BE00F8A7C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12" y="1600200"/>
            <a:ext cx="4743449" cy="4743449"/>
          </a:xfrm>
          <a:prstGeom prst="rect">
            <a:avLst/>
          </a:prstGeom>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132018" y="457202"/>
            <a:ext cx="9143999" cy="1371600"/>
          </a:xfrm>
        </p:spPr>
        <p:txBody>
          <a:bodyPr/>
          <a:lstStyle/>
          <a:p>
            <a:r>
              <a:rPr lang="en-US" dirty="0"/>
              <a:t>QUESTION  SETTER</a:t>
            </a:r>
          </a:p>
        </p:txBody>
      </p:sp>
      <p:sp>
        <p:nvSpPr>
          <p:cNvPr id="9" name="TextBox 8"/>
          <p:cNvSpPr txBox="1"/>
          <p:nvPr/>
        </p:nvSpPr>
        <p:spPr>
          <a:xfrm>
            <a:off x="2132023" y="2286003"/>
            <a:ext cx="7772399" cy="3417282"/>
          </a:xfrm>
          <a:prstGeom prst="rect">
            <a:avLst/>
          </a:prstGeom>
          <a:noFill/>
        </p:spPr>
        <p:txBody>
          <a:bodyPr wrap="square" rtlCol="0">
            <a:spAutoFit/>
          </a:bodyPr>
          <a:lstStyle/>
          <a:p>
            <a:pPr marL="285634" indent="-285634">
              <a:lnSpc>
                <a:spcPct val="150000"/>
              </a:lnSpc>
              <a:buFont typeface="Arial" panose="020B0604020202020204" pitchFamily="34" charset="0"/>
              <a:buChar char="•"/>
            </a:pPr>
            <a:r>
              <a:rPr lang="en-US" sz="2401" dirty="0"/>
              <a:t>Authorized by Institute Admin.</a:t>
            </a:r>
          </a:p>
          <a:p>
            <a:pPr marL="285634" indent="-285634">
              <a:lnSpc>
                <a:spcPct val="150000"/>
              </a:lnSpc>
              <a:buFont typeface="Arial" panose="020B0604020202020204" pitchFamily="34" charset="0"/>
              <a:buChar char="•"/>
            </a:pPr>
            <a:r>
              <a:rPr lang="en-US" sz="2401" dirty="0"/>
              <a:t>Create different types of questions.</a:t>
            </a:r>
          </a:p>
          <a:p>
            <a:pPr marL="285634" indent="-285634">
              <a:lnSpc>
                <a:spcPct val="150000"/>
              </a:lnSpc>
              <a:buFont typeface="Arial" panose="020B0604020202020204" pitchFamily="34" charset="0"/>
              <a:buChar char="•"/>
            </a:pPr>
            <a:r>
              <a:rPr lang="en-US" sz="2401" dirty="0"/>
              <a:t>Generate or supply the questions into the application. </a:t>
            </a:r>
          </a:p>
          <a:p>
            <a:pPr marL="285634" indent="-285634">
              <a:lnSpc>
                <a:spcPct val="150000"/>
              </a:lnSpc>
              <a:buFont typeface="Arial" panose="020B0604020202020204" pitchFamily="34" charset="0"/>
              <a:buChar char="•"/>
            </a:pPr>
            <a:r>
              <a:rPr lang="en-US" sz="2401" dirty="0"/>
              <a:t>Must be authorized questions from Ins. Admin after creating.</a:t>
            </a:r>
          </a:p>
          <a:p>
            <a:r>
              <a:rPr lang="en-US" dirty="0"/>
              <a:t>  </a:t>
            </a:r>
          </a:p>
          <a:p>
            <a:pPr marL="285634" indent="-285634">
              <a:buFont typeface="Arial" panose="020B0604020202020204" pitchFamily="34" charset="0"/>
              <a:buChar char="•"/>
            </a:pPr>
            <a:endParaRPr lang="en-US" dirty="0"/>
          </a:p>
        </p:txBody>
      </p: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7" y="762006"/>
            <a:ext cx="9143999" cy="1371600"/>
          </a:xfrm>
        </p:spPr>
        <p:txBody>
          <a:bodyPr/>
          <a:lstStyle/>
          <a:p>
            <a:r>
              <a:rPr lang="en-US" dirty="0"/>
              <a:t>EXAMINEE</a:t>
            </a:r>
          </a:p>
        </p:txBody>
      </p:sp>
      <p:sp>
        <p:nvSpPr>
          <p:cNvPr id="3" name="TextBox 2"/>
          <p:cNvSpPr txBox="1"/>
          <p:nvPr/>
        </p:nvSpPr>
        <p:spPr>
          <a:xfrm>
            <a:off x="1674817" y="2438406"/>
            <a:ext cx="9372599" cy="2251899"/>
          </a:xfrm>
          <a:prstGeom prst="rect">
            <a:avLst/>
          </a:prstGeom>
          <a:noFill/>
        </p:spPr>
        <p:txBody>
          <a:bodyPr wrap="square" rtlCol="0">
            <a:spAutoFit/>
          </a:bodyPr>
          <a:lstStyle/>
          <a:p>
            <a:pPr marL="285634" indent="-285634">
              <a:lnSpc>
                <a:spcPct val="150000"/>
              </a:lnSpc>
              <a:buFont typeface="Arial" panose="020B0604020202020204" pitchFamily="34" charset="0"/>
              <a:buChar char="•"/>
            </a:pPr>
            <a:r>
              <a:rPr lang="en-US" sz="2401" dirty="0"/>
              <a:t>Examinee must be registered.</a:t>
            </a:r>
          </a:p>
          <a:p>
            <a:pPr marL="285634" indent="-285634">
              <a:lnSpc>
                <a:spcPct val="150000"/>
              </a:lnSpc>
              <a:buFont typeface="Arial" panose="020B0604020202020204" pitchFamily="34" charset="0"/>
              <a:buChar char="•"/>
            </a:pPr>
            <a:r>
              <a:rPr lang="en-US" sz="2401" dirty="0"/>
              <a:t>Take part many exam with same Application registration.</a:t>
            </a:r>
          </a:p>
          <a:p>
            <a:pPr marL="285634" indent="-285634">
              <a:lnSpc>
                <a:spcPct val="150000"/>
              </a:lnSpc>
              <a:buFont typeface="Arial" panose="020B0604020202020204" pitchFamily="34" charset="0"/>
              <a:buChar char="•"/>
            </a:pPr>
            <a:r>
              <a:rPr lang="en-US" sz="2401" dirty="0"/>
              <a:t>Can get result instantly.</a:t>
            </a:r>
          </a:p>
          <a:p>
            <a:pPr marL="285634" indent="-285634">
              <a:lnSpc>
                <a:spcPct val="150000"/>
              </a:lnSpc>
              <a:buFont typeface="Arial" panose="020B0604020202020204" pitchFamily="34" charset="0"/>
              <a:buChar char="•"/>
            </a:pPr>
            <a:r>
              <a:rPr lang="en-US" sz="2401" dirty="0"/>
              <a:t>View result or get a print copy or a soft copy via email.</a:t>
            </a:r>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559088-A0EC-4CAE-80E1-C3ACA0CB6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8812" y="103147"/>
            <a:ext cx="5410200" cy="6214093"/>
          </a:xfrm>
          <a:prstGeom prst="rect">
            <a:avLst/>
          </a:prstGeom>
        </p:spPr>
      </p:pic>
      <p:sp>
        <p:nvSpPr>
          <p:cNvPr id="6" name="TextBox 5">
            <a:extLst>
              <a:ext uri="{FF2B5EF4-FFF2-40B4-BE49-F238E27FC236}">
                <a16:creationId xmlns:a16="http://schemas.microsoft.com/office/drawing/2014/main" id="{F61D4E70-A00C-4740-870B-8E9A790D1570}"/>
              </a:ext>
            </a:extLst>
          </p:cNvPr>
          <p:cNvSpPr txBox="1"/>
          <p:nvPr/>
        </p:nvSpPr>
        <p:spPr>
          <a:xfrm>
            <a:off x="3122612" y="6400800"/>
            <a:ext cx="5562600" cy="369332"/>
          </a:xfrm>
          <a:prstGeom prst="rect">
            <a:avLst/>
          </a:prstGeom>
          <a:noFill/>
        </p:spPr>
        <p:txBody>
          <a:bodyPr wrap="square" rtlCol="0">
            <a:spAutoFit/>
          </a:bodyPr>
          <a:lstStyle/>
          <a:p>
            <a:pPr algn="ctr"/>
            <a:r>
              <a:rPr lang="en-US" dirty="0"/>
              <a:t>Figure : FlowChart of Online Exam System</a:t>
            </a:r>
          </a:p>
        </p:txBody>
      </p:sp>
    </p:spTree>
    <p:extLst>
      <p:ext uri="{BB962C8B-B14F-4D97-AF65-F5344CB8AC3E}">
        <p14:creationId xmlns:p14="http://schemas.microsoft.com/office/powerpoint/2010/main" val="3188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3218" y="304807"/>
            <a:ext cx="11582400" cy="369332"/>
          </a:xfrm>
          <a:prstGeom prst="rect">
            <a:avLst/>
          </a:prstGeom>
          <a:noFill/>
        </p:spPr>
        <p:txBody>
          <a:bodyPr wrap="square" rtlCol="0">
            <a:spAutoFit/>
          </a:bodyPr>
          <a:lstStyle/>
          <a:p>
            <a:endParaRPr lang="en-US" dirty="0"/>
          </a:p>
        </p:txBody>
      </p:sp>
      <p:pic>
        <p:nvPicPr>
          <p:cNvPr id="5" name="Picture 4">
            <a:extLst>
              <a:ext uri="{FF2B5EF4-FFF2-40B4-BE49-F238E27FC236}">
                <a16:creationId xmlns:a16="http://schemas.microsoft.com/office/drawing/2014/main" id="{91244744-1A0F-4AB3-9CBB-EBED01801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453" y="304807"/>
            <a:ext cx="9323359" cy="6019793"/>
          </a:xfrm>
          <a:prstGeom prst="rect">
            <a:avLst/>
          </a:prstGeom>
        </p:spPr>
      </p:pic>
      <p:sp>
        <p:nvSpPr>
          <p:cNvPr id="7" name="TextBox 6">
            <a:extLst>
              <a:ext uri="{FF2B5EF4-FFF2-40B4-BE49-F238E27FC236}">
                <a16:creationId xmlns:a16="http://schemas.microsoft.com/office/drawing/2014/main" id="{CFFC6C56-B267-4EE4-931C-1B357A061FFA}"/>
              </a:ext>
            </a:extLst>
          </p:cNvPr>
          <p:cNvSpPr txBox="1"/>
          <p:nvPr/>
        </p:nvSpPr>
        <p:spPr>
          <a:xfrm>
            <a:off x="1903412" y="6400800"/>
            <a:ext cx="8610600" cy="369332"/>
          </a:xfrm>
          <a:prstGeom prst="rect">
            <a:avLst/>
          </a:prstGeom>
          <a:noFill/>
        </p:spPr>
        <p:txBody>
          <a:bodyPr wrap="square" rtlCol="0">
            <a:spAutoFit/>
          </a:bodyPr>
          <a:lstStyle/>
          <a:p>
            <a:pPr algn="ctr"/>
            <a:r>
              <a:rPr lang="en-US" dirty="0"/>
              <a:t>Figure: Class Diagram of Online Exam System</a:t>
            </a:r>
          </a:p>
        </p:txBody>
      </p:sp>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E0997FF-0112-4BB6-9CB3-7991528640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2212" y="152400"/>
            <a:ext cx="4343400" cy="6088123"/>
          </a:xfrm>
        </p:spPr>
      </p:pic>
      <p:sp>
        <p:nvSpPr>
          <p:cNvPr id="6" name="TextBox 5">
            <a:extLst>
              <a:ext uri="{FF2B5EF4-FFF2-40B4-BE49-F238E27FC236}">
                <a16:creationId xmlns:a16="http://schemas.microsoft.com/office/drawing/2014/main" id="{FDA95A9B-8D80-4CBB-83EA-FB682B7C4D70}"/>
              </a:ext>
            </a:extLst>
          </p:cNvPr>
          <p:cNvSpPr txBox="1"/>
          <p:nvPr/>
        </p:nvSpPr>
        <p:spPr>
          <a:xfrm>
            <a:off x="1522412" y="6316723"/>
            <a:ext cx="9067800" cy="369332"/>
          </a:xfrm>
          <a:prstGeom prst="rect">
            <a:avLst/>
          </a:prstGeom>
          <a:noFill/>
        </p:spPr>
        <p:txBody>
          <a:bodyPr wrap="square" rtlCol="0">
            <a:spAutoFit/>
          </a:bodyPr>
          <a:lstStyle/>
          <a:p>
            <a:pPr algn="ctr"/>
            <a:r>
              <a:rPr lang="en-US" dirty="0"/>
              <a:t>Figure: Usecase Diagram of Online Exam System</a:t>
            </a:r>
          </a:p>
        </p:txBody>
      </p:sp>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9D27B00-DEB6-48C4-9EF9-70CB09ECB0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6212" y="193925"/>
            <a:ext cx="9319904" cy="6132653"/>
          </a:xfrm>
        </p:spPr>
      </p:pic>
      <p:sp>
        <p:nvSpPr>
          <p:cNvPr id="7" name="TextBox 6">
            <a:extLst>
              <a:ext uri="{FF2B5EF4-FFF2-40B4-BE49-F238E27FC236}">
                <a16:creationId xmlns:a16="http://schemas.microsoft.com/office/drawing/2014/main" id="{E2D282B2-F738-47A8-ACEE-5D6DB8E76997}"/>
              </a:ext>
            </a:extLst>
          </p:cNvPr>
          <p:cNvSpPr txBox="1"/>
          <p:nvPr/>
        </p:nvSpPr>
        <p:spPr>
          <a:xfrm>
            <a:off x="3122612" y="6404323"/>
            <a:ext cx="7772400" cy="381000"/>
          </a:xfrm>
          <a:prstGeom prst="rect">
            <a:avLst/>
          </a:prstGeom>
          <a:noFill/>
        </p:spPr>
        <p:txBody>
          <a:bodyPr wrap="square" rtlCol="0">
            <a:spAutoFit/>
          </a:bodyPr>
          <a:lstStyle/>
          <a:p>
            <a:r>
              <a:rPr lang="en-US" dirty="0"/>
              <a:t>    Figure : Data Flow Diagram of Online Exam System</a:t>
            </a:r>
          </a:p>
        </p:txBody>
      </p:sp>
    </p:spTree>
    <p:extLst>
      <p:ext uri="{BB962C8B-B14F-4D97-AF65-F5344CB8AC3E}">
        <p14:creationId xmlns:p14="http://schemas.microsoft.com/office/powerpoint/2010/main" val="142056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EC749-D4CC-42F5-B87A-8AC1DF2115F5}"/>
              </a:ext>
            </a:extLst>
          </p:cNvPr>
          <p:cNvSpPr>
            <a:spLocks noGrp="1"/>
          </p:cNvSpPr>
          <p:nvPr>
            <p:ph type="title"/>
          </p:nvPr>
        </p:nvSpPr>
        <p:spPr>
          <a:xfrm>
            <a:off x="1440613" y="2209800"/>
            <a:ext cx="8692399" cy="1219200"/>
          </a:xfrm>
        </p:spPr>
        <p:txBody>
          <a:bodyPr/>
          <a:lstStyle/>
          <a:p>
            <a:pPr algn="ctr"/>
            <a:r>
              <a:rPr lang="en-US" dirty="0"/>
              <a:t>IMPLEMENTATION</a:t>
            </a:r>
          </a:p>
        </p:txBody>
      </p:sp>
    </p:spTree>
    <p:extLst>
      <p:ext uri="{BB962C8B-B14F-4D97-AF65-F5344CB8AC3E}">
        <p14:creationId xmlns:p14="http://schemas.microsoft.com/office/powerpoint/2010/main" val="1831156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88CFA5-94FF-4EE5-8488-DB3E57CB02CB}"/>
              </a:ext>
            </a:extLst>
          </p:cNvPr>
          <p:cNvSpPr txBox="1"/>
          <p:nvPr/>
        </p:nvSpPr>
        <p:spPr>
          <a:xfrm>
            <a:off x="1370012" y="953869"/>
            <a:ext cx="9067800" cy="646331"/>
          </a:xfrm>
          <a:prstGeom prst="rect">
            <a:avLst/>
          </a:prstGeom>
          <a:noFill/>
        </p:spPr>
        <p:txBody>
          <a:bodyPr wrap="square" rtlCol="0">
            <a:spAutoFit/>
          </a:bodyPr>
          <a:lstStyle/>
          <a:p>
            <a:pPr algn="ctr"/>
            <a:r>
              <a:rPr lang="en-US" sz="3600" dirty="0">
                <a:latin typeface="Arial" panose="020B0604020202020204" pitchFamily="34" charset="0"/>
                <a:cs typeface="Arial" panose="020B0604020202020204" pitchFamily="34" charset="0"/>
              </a:rPr>
              <a:t>PROPOSED SYSTEM</a:t>
            </a:r>
          </a:p>
        </p:txBody>
      </p:sp>
      <p:sp>
        <p:nvSpPr>
          <p:cNvPr id="6" name="TextBox 5">
            <a:extLst>
              <a:ext uri="{FF2B5EF4-FFF2-40B4-BE49-F238E27FC236}">
                <a16:creationId xmlns:a16="http://schemas.microsoft.com/office/drawing/2014/main" id="{1C4F3A43-1237-4CF6-A5E3-88FCC493E3E3}"/>
              </a:ext>
            </a:extLst>
          </p:cNvPr>
          <p:cNvSpPr txBox="1"/>
          <p:nvPr/>
        </p:nvSpPr>
        <p:spPr>
          <a:xfrm>
            <a:off x="836612" y="2451711"/>
            <a:ext cx="10210799" cy="2806089"/>
          </a:xfrm>
          <a:prstGeom prst="rect">
            <a:avLst/>
          </a:prstGeom>
          <a:noFill/>
        </p:spPr>
        <p:txBody>
          <a:bodyPr wrap="square" rtlCol="0">
            <a:spAutoFit/>
          </a:bodyPr>
          <a:lstStyle/>
          <a:p>
            <a:pPr marL="285634" lvl="0" indent="-285634">
              <a:lnSpc>
                <a:spcPct val="150000"/>
              </a:lnSpc>
              <a:buFont typeface="Arial" panose="020B0604020202020204" pitchFamily="34" charset="0"/>
              <a:buChar char="•"/>
            </a:pPr>
            <a:r>
              <a:rPr lang="en-US" sz="2401" dirty="0"/>
              <a:t>After doing exam registration, an examinee can sit for exam within 48 hours. </a:t>
            </a:r>
          </a:p>
          <a:p>
            <a:pPr marL="285634" lvl="0" indent="-285634">
              <a:lnSpc>
                <a:spcPct val="150000"/>
              </a:lnSpc>
              <a:buFont typeface="Arial" panose="020B0604020202020204" pitchFamily="34" charset="0"/>
              <a:buChar char="•"/>
            </a:pPr>
            <a:r>
              <a:rPr lang="en-US" sz="2401" dirty="0"/>
              <a:t>Essay type questions for which evaluation criteria .</a:t>
            </a:r>
          </a:p>
          <a:p>
            <a:pPr marL="285634" indent="-285634">
              <a:lnSpc>
                <a:spcPct val="150000"/>
              </a:lnSpc>
              <a:buFont typeface="Arial" panose="020B0604020202020204" pitchFamily="34" charset="0"/>
              <a:buChar char="•"/>
            </a:pPr>
            <a:r>
              <a:rPr lang="en-US" sz="2401" dirty="0"/>
              <a:t>Supports multimedia files while forming various types of questions.</a:t>
            </a:r>
          </a:p>
          <a:p>
            <a:pPr marL="285634" indent="-285634">
              <a:lnSpc>
                <a:spcPct val="150000"/>
              </a:lnSpc>
              <a:buFont typeface="Arial" panose="020B0604020202020204" pitchFamily="34" charset="0"/>
              <a:buChar char="•"/>
            </a:pPr>
            <a:r>
              <a:rPr lang="en-US" sz="2401" dirty="0"/>
              <a:t>Drag &amp; Drop Questions Category.</a:t>
            </a:r>
          </a:p>
          <a:p>
            <a:pPr marL="285634" indent="-285634">
              <a:lnSpc>
                <a:spcPct val="150000"/>
              </a:lnSpc>
              <a:buFont typeface="Arial" panose="020B0604020202020204" pitchFamily="34" charset="0"/>
              <a:buChar char="•"/>
            </a:pPr>
            <a:endParaRPr lang="en-US" sz="2401" dirty="0"/>
          </a:p>
        </p:txBody>
      </p:sp>
    </p:spTree>
    <p:extLst>
      <p:ext uri="{BB962C8B-B14F-4D97-AF65-F5344CB8AC3E}">
        <p14:creationId xmlns:p14="http://schemas.microsoft.com/office/powerpoint/2010/main" val="337131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3B45C-3F76-4306-B98C-73F03BAD897D}"/>
              </a:ext>
            </a:extLst>
          </p:cNvPr>
          <p:cNvSpPr>
            <a:spLocks noGrp="1"/>
          </p:cNvSpPr>
          <p:nvPr>
            <p:ph type="ctrTitle"/>
          </p:nvPr>
        </p:nvSpPr>
        <p:spPr>
          <a:xfrm>
            <a:off x="1598612" y="1905000"/>
            <a:ext cx="7162800" cy="1295400"/>
          </a:xfrm>
        </p:spPr>
        <p:txBody>
          <a:bodyPr>
            <a:noAutofit/>
          </a:bodyPr>
          <a:lstStyle/>
          <a:p>
            <a:r>
              <a:rPr lang="en-US" sz="7200" b="1" dirty="0">
                <a:latin typeface="Bookman Old Style" panose="02050604050505020204" pitchFamily="18" charset="0"/>
              </a:rPr>
              <a:t>THANK YOU</a:t>
            </a:r>
          </a:p>
        </p:txBody>
      </p:sp>
      <p:sp>
        <p:nvSpPr>
          <p:cNvPr id="3" name="TextBox 2">
            <a:extLst>
              <a:ext uri="{FF2B5EF4-FFF2-40B4-BE49-F238E27FC236}">
                <a16:creationId xmlns:a16="http://schemas.microsoft.com/office/drawing/2014/main" id="{759ABB1C-0AB2-40B1-9D18-ABBE9DDE18D5}"/>
              </a:ext>
            </a:extLst>
          </p:cNvPr>
          <p:cNvSpPr txBox="1"/>
          <p:nvPr/>
        </p:nvSpPr>
        <p:spPr>
          <a:xfrm>
            <a:off x="836612" y="3588603"/>
            <a:ext cx="8915400" cy="830997"/>
          </a:xfrm>
          <a:prstGeom prst="rect">
            <a:avLst/>
          </a:prstGeom>
          <a:noFill/>
        </p:spPr>
        <p:txBody>
          <a:bodyPr wrap="square" rtlCol="0">
            <a:spAutoFit/>
          </a:bodyPr>
          <a:lstStyle/>
          <a:p>
            <a:r>
              <a:rPr lang="en-US" sz="2400" dirty="0">
                <a:latin typeface="Algerian" panose="04020705040A02060702" pitchFamily="82" charset="0"/>
              </a:rPr>
              <a:t>Thanks to you  all for give opportunity to represent our project presentation in front of you all.</a:t>
            </a:r>
          </a:p>
        </p:txBody>
      </p:sp>
    </p:spTree>
    <p:extLst>
      <p:ext uri="{BB962C8B-B14F-4D97-AF65-F5344CB8AC3E}">
        <p14:creationId xmlns:p14="http://schemas.microsoft.com/office/powerpoint/2010/main" val="2510471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08" y="381000"/>
            <a:ext cx="9144000" cy="685800"/>
          </a:xfrm>
        </p:spPr>
        <p:txBody>
          <a:bodyPr/>
          <a:lstStyle/>
          <a:p>
            <a:pPr algn="ctr"/>
            <a:r>
              <a:rPr lang="en-US" b="1" u="sng" dirty="0"/>
              <a:t>INTRODUCTION</a:t>
            </a:r>
          </a:p>
        </p:txBody>
      </p:sp>
      <p:sp>
        <p:nvSpPr>
          <p:cNvPr id="14" name="Content Placeholder 13"/>
          <p:cNvSpPr>
            <a:spLocks noGrp="1"/>
          </p:cNvSpPr>
          <p:nvPr>
            <p:ph idx="1"/>
          </p:nvPr>
        </p:nvSpPr>
        <p:spPr>
          <a:xfrm>
            <a:off x="1446210" y="1219200"/>
            <a:ext cx="9134390" cy="609601"/>
          </a:xfrm>
        </p:spPr>
        <p:txBody>
          <a:bodyPr>
            <a:normAutofit/>
          </a:bodyPr>
          <a:lstStyle/>
          <a:p>
            <a:pPr marL="0" indent="0" algn="ctr">
              <a:buNone/>
            </a:pPr>
            <a:r>
              <a:rPr lang="en-US" sz="3600" dirty="0">
                <a:latin typeface="+mj-lt"/>
              </a:rPr>
              <a:t>Project : Online Exam System</a:t>
            </a:r>
          </a:p>
        </p:txBody>
      </p:sp>
      <p:sp>
        <p:nvSpPr>
          <p:cNvPr id="2" name="Rectangle 1">
            <a:extLst>
              <a:ext uri="{FF2B5EF4-FFF2-40B4-BE49-F238E27FC236}">
                <a16:creationId xmlns:a16="http://schemas.microsoft.com/office/drawing/2014/main" id="{D09FC5FD-8457-4495-95A7-AFDB9D0ABD0D}"/>
              </a:ext>
            </a:extLst>
          </p:cNvPr>
          <p:cNvSpPr/>
          <p:nvPr/>
        </p:nvSpPr>
        <p:spPr>
          <a:xfrm>
            <a:off x="1408111" y="3034748"/>
            <a:ext cx="9372601" cy="320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1" dirty="0">
                <a:latin typeface="Calibri" panose="020F0502020204030204" pitchFamily="34" charset="0"/>
              </a:rPr>
              <a:t>Noyem Zahangir		Md. Shakil  		Syed Mohamed	</a:t>
            </a:r>
          </a:p>
          <a:p>
            <a:r>
              <a:rPr lang="en-US" sz="2401" dirty="0">
                <a:latin typeface="Calibri" panose="020F0502020204030204" pitchFamily="34" charset="0"/>
              </a:rPr>
              <a:t>Porag	 (</a:t>
            </a:r>
            <a:r>
              <a:rPr lang="en-US" sz="2401" i="1" dirty="0">
                <a:latin typeface="Calibri" panose="020F0502020204030204" pitchFamily="34" charset="0"/>
              </a:rPr>
              <a:t>Team Leader</a:t>
            </a:r>
            <a:r>
              <a:rPr lang="en-US" sz="2401" dirty="0">
                <a:latin typeface="Calibri" panose="020F0502020204030204" pitchFamily="34" charset="0"/>
              </a:rPr>
              <a:t>) 	Chowdhury		Abdul Awal		</a:t>
            </a:r>
          </a:p>
          <a:p>
            <a:r>
              <a:rPr lang="en-US" sz="2401" b="1" dirty="0">
                <a:latin typeface="Calibri" panose="020F0502020204030204" pitchFamily="34" charset="0"/>
              </a:rPr>
              <a:t>ID: 1237018 </a:t>
            </a:r>
            <a:r>
              <a:rPr lang="en-US" sz="2401" dirty="0">
                <a:latin typeface="Calibri" panose="020F0502020204030204" pitchFamily="34" charset="0"/>
              </a:rPr>
              <a:t>			</a:t>
            </a:r>
            <a:r>
              <a:rPr lang="en-US" sz="2401" b="1" dirty="0">
                <a:latin typeface="Calibri" panose="020F0502020204030204" pitchFamily="34" charset="0"/>
              </a:rPr>
              <a:t>ID: 1230120</a:t>
            </a:r>
            <a:r>
              <a:rPr lang="en-US" sz="2401" dirty="0">
                <a:latin typeface="Calibri" panose="020F0502020204030204" pitchFamily="34" charset="0"/>
              </a:rPr>
              <a:t>		</a:t>
            </a:r>
            <a:r>
              <a:rPr lang="en-US" sz="2401" b="1" dirty="0">
                <a:latin typeface="Calibri" panose="020F0502020204030204" pitchFamily="34" charset="0"/>
              </a:rPr>
              <a:t>ID: 1237014</a:t>
            </a:r>
          </a:p>
          <a:p>
            <a:endParaRPr lang="en-US" sz="2401" b="1" dirty="0">
              <a:latin typeface="Calibri" panose="020F0502020204030204" pitchFamily="34" charset="0"/>
            </a:endParaRPr>
          </a:p>
          <a:p>
            <a:r>
              <a:rPr lang="en-US" sz="2401" dirty="0">
                <a:latin typeface="Calibri" panose="020F0502020204030204" pitchFamily="34" charset="0"/>
              </a:rPr>
              <a:t>Farjana 			Abdul			Selina	</a:t>
            </a:r>
          </a:p>
          <a:p>
            <a:r>
              <a:rPr lang="en-US" sz="2401" dirty="0">
                <a:latin typeface="Calibri" panose="020F0502020204030204" pitchFamily="34" charset="0"/>
              </a:rPr>
              <a:t>Yeasmin			Mazid			Sultana</a:t>
            </a:r>
          </a:p>
          <a:p>
            <a:r>
              <a:rPr lang="en-US" sz="2401" dirty="0">
                <a:latin typeface="Calibri" panose="020F0502020204030204" pitchFamily="34" charset="0"/>
              </a:rPr>
              <a:t>ID: 1225104			 ID: 1236179		 ID: 1237978 	</a:t>
            </a:r>
          </a:p>
        </p:txBody>
      </p:sp>
      <p:sp>
        <p:nvSpPr>
          <p:cNvPr id="6" name="Title 12">
            <a:extLst>
              <a:ext uri="{FF2B5EF4-FFF2-40B4-BE49-F238E27FC236}">
                <a16:creationId xmlns:a16="http://schemas.microsoft.com/office/drawing/2014/main" id="{D9A08B1C-5E19-4230-BF67-FB718F0E3EA7}"/>
              </a:ext>
            </a:extLst>
          </p:cNvPr>
          <p:cNvSpPr txBox="1">
            <a:spLocks/>
          </p:cNvSpPr>
          <p:nvPr/>
        </p:nvSpPr>
        <p:spPr>
          <a:xfrm>
            <a:off x="1293812" y="2133601"/>
            <a:ext cx="9143999" cy="609599"/>
          </a:xfrm>
          <a:prstGeom prst="rect">
            <a:avLst/>
          </a:prstGeom>
        </p:spPr>
        <p:txBody>
          <a:bodyPr vert="horz" lIns="91439" tIns="45721" rIns="91439" bIns="45721"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algn="ctr"/>
            <a:r>
              <a:rPr lang="en-US" sz="3597" b="1" u="sng" dirty="0"/>
              <a:t>Our Team</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6AABE-A03A-4A70-B216-0AA9AAAE145B}"/>
              </a:ext>
            </a:extLst>
          </p:cNvPr>
          <p:cNvSpPr>
            <a:spLocks noGrp="1"/>
          </p:cNvSpPr>
          <p:nvPr>
            <p:ph type="title"/>
          </p:nvPr>
        </p:nvSpPr>
        <p:spPr>
          <a:xfrm>
            <a:off x="1522414" y="381000"/>
            <a:ext cx="5181598" cy="838200"/>
          </a:xfrm>
        </p:spPr>
        <p:txBody>
          <a:bodyPr/>
          <a:lstStyle/>
          <a:p>
            <a:r>
              <a:rPr lang="en-US" sz="3600" u="sng" dirty="0"/>
              <a:t>PROBLEM DEFINE</a:t>
            </a:r>
            <a:endParaRPr lang="en-US" dirty="0"/>
          </a:p>
        </p:txBody>
      </p:sp>
      <p:sp>
        <p:nvSpPr>
          <p:cNvPr id="3" name="Content Placeholder 2">
            <a:extLst>
              <a:ext uri="{FF2B5EF4-FFF2-40B4-BE49-F238E27FC236}">
                <a16:creationId xmlns:a16="http://schemas.microsoft.com/office/drawing/2014/main" id="{2FAA941A-1786-4211-8E11-C446C7FFF532}"/>
              </a:ext>
            </a:extLst>
          </p:cNvPr>
          <p:cNvSpPr>
            <a:spLocks noGrp="1"/>
          </p:cNvSpPr>
          <p:nvPr>
            <p:ph idx="1"/>
          </p:nvPr>
        </p:nvSpPr>
        <p:spPr>
          <a:xfrm>
            <a:off x="1522422" y="1905006"/>
            <a:ext cx="9134390" cy="4114801"/>
          </a:xfrm>
        </p:spPr>
        <p:txBody>
          <a:bodyPr/>
          <a:lstStyle/>
          <a:p>
            <a:pPr marL="0" indent="0">
              <a:buNone/>
            </a:pPr>
            <a:r>
              <a:rPr lang="en-US" sz="2400" dirty="0"/>
              <a:t>Online Examination System, sometimes referred as e-examinations, are the examinations conducted through the internet for a remote examinee(s).</a:t>
            </a:r>
          </a:p>
          <a:p>
            <a:pPr marL="0" indent="0">
              <a:buNone/>
            </a:pPr>
            <a:r>
              <a:rPr lang="en-US" sz="2400" dirty="0"/>
              <a:t>This system is applicable for any educational institute. They can easily take exams by using this system. First of all they have to be registered with the help of Application Admin. </a:t>
            </a:r>
          </a:p>
          <a:p>
            <a:pPr marL="0" indent="0">
              <a:buNone/>
            </a:pPr>
            <a:r>
              <a:rPr lang="en-US" sz="2400" dirty="0"/>
              <a:t>Overall process for a specific institute will be valid for a specific period (which is defined on the agreement of Application Admin and Institute representative).</a:t>
            </a:r>
          </a:p>
          <a:p>
            <a:pPr marL="0" indent="0">
              <a:buNone/>
            </a:pPr>
            <a:endParaRPr lang="en-US" dirty="0"/>
          </a:p>
        </p:txBody>
      </p:sp>
    </p:spTree>
    <p:extLst>
      <p:ext uri="{BB962C8B-B14F-4D97-AF65-F5344CB8AC3E}">
        <p14:creationId xmlns:p14="http://schemas.microsoft.com/office/powerpoint/2010/main" val="3949812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40A35-6987-4D73-8076-9BD210C16323}"/>
              </a:ext>
            </a:extLst>
          </p:cNvPr>
          <p:cNvSpPr>
            <a:spLocks noGrp="1"/>
          </p:cNvSpPr>
          <p:nvPr>
            <p:ph type="title"/>
          </p:nvPr>
        </p:nvSpPr>
        <p:spPr>
          <a:xfrm>
            <a:off x="1522421" y="381009"/>
            <a:ext cx="9143999" cy="1066799"/>
          </a:xfrm>
        </p:spPr>
        <p:txBody>
          <a:bodyPr/>
          <a:lstStyle/>
          <a:p>
            <a:r>
              <a:rPr lang="en-US" dirty="0">
                <a:latin typeface="+mn-lt"/>
              </a:rPr>
              <a:t>Why Online Examination ?</a:t>
            </a:r>
          </a:p>
        </p:txBody>
      </p:sp>
      <p:sp>
        <p:nvSpPr>
          <p:cNvPr id="3" name="Content Placeholder 2">
            <a:extLst>
              <a:ext uri="{FF2B5EF4-FFF2-40B4-BE49-F238E27FC236}">
                <a16:creationId xmlns:a16="http://schemas.microsoft.com/office/drawing/2014/main" id="{6E2FF98A-F467-44CC-B4FF-848AD602C7D1}"/>
              </a:ext>
            </a:extLst>
          </p:cNvPr>
          <p:cNvSpPr>
            <a:spLocks noGrp="1"/>
          </p:cNvSpPr>
          <p:nvPr>
            <p:ph idx="1"/>
          </p:nvPr>
        </p:nvSpPr>
        <p:spPr>
          <a:xfrm>
            <a:off x="1522416" y="1905006"/>
            <a:ext cx="9134390" cy="4572000"/>
          </a:xfrm>
        </p:spPr>
        <p:txBody>
          <a:bodyPr>
            <a:normAutofit/>
          </a:bodyPr>
          <a:lstStyle/>
          <a:p>
            <a:pPr lvl="0"/>
            <a:r>
              <a:rPr lang="en-US" dirty="0"/>
              <a:t>Stored Repository of exams</a:t>
            </a:r>
          </a:p>
          <a:p>
            <a:pPr lvl="0" hangingPunct="0"/>
            <a:r>
              <a:rPr lang="en-US" dirty="0"/>
              <a:t>Available at a reduced cost </a:t>
            </a:r>
          </a:p>
          <a:p>
            <a:pPr lvl="0" hangingPunct="0"/>
            <a:r>
              <a:rPr lang="en-US" dirty="0"/>
              <a:t>Results are available instantly </a:t>
            </a:r>
          </a:p>
          <a:p>
            <a:pPr lvl="0" hangingPunct="0"/>
            <a:r>
              <a:rPr lang="en-US" dirty="0"/>
              <a:t>Accuracy in checking the answer, calculating result</a:t>
            </a:r>
          </a:p>
          <a:p>
            <a:pPr lvl="0" hangingPunct="0"/>
            <a:r>
              <a:rPr lang="en-US" dirty="0"/>
              <a:t>Can be easily accessed 24/7 over the open test period </a:t>
            </a:r>
          </a:p>
          <a:p>
            <a:pPr lvl="0"/>
            <a:r>
              <a:rPr lang="en-US" dirty="0"/>
              <a:t>Secure because of authentication </a:t>
            </a:r>
          </a:p>
          <a:p>
            <a:pPr lvl="0"/>
            <a:r>
              <a:rPr lang="en-US" dirty="0"/>
              <a:t>Develop a system which allows the faculty to create, modify and store questions which can be grouped together to form sections and these sections can be grouped together to form tests/examinations.</a:t>
            </a:r>
          </a:p>
          <a:p>
            <a:endParaRPr lang="en-US" dirty="0"/>
          </a:p>
        </p:txBody>
      </p:sp>
    </p:spTree>
    <p:extLst>
      <p:ext uri="{BB962C8B-B14F-4D97-AF65-F5344CB8AC3E}">
        <p14:creationId xmlns:p14="http://schemas.microsoft.com/office/powerpoint/2010/main" val="209795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u="sng" dirty="0"/>
              <a:t>PRESENTATION SESSION</a:t>
            </a:r>
          </a:p>
        </p:txBody>
      </p:sp>
      <p:sp>
        <p:nvSpPr>
          <p:cNvPr id="2" name="Content Placeholder 1">
            <a:extLst>
              <a:ext uri="{FF2B5EF4-FFF2-40B4-BE49-F238E27FC236}">
                <a16:creationId xmlns:a16="http://schemas.microsoft.com/office/drawing/2014/main" id="{66D6F7BD-8CF9-439F-AC51-C44092FC52B7}"/>
              </a:ext>
            </a:extLst>
          </p:cNvPr>
          <p:cNvSpPr>
            <a:spLocks noGrp="1"/>
          </p:cNvSpPr>
          <p:nvPr>
            <p:ph idx="1"/>
          </p:nvPr>
        </p:nvSpPr>
        <p:spPr>
          <a:xfrm>
            <a:off x="1522416" y="2819409"/>
            <a:ext cx="9134390" cy="2209801"/>
          </a:xfrm>
        </p:spPr>
        <p:txBody>
          <a:bodyPr>
            <a:normAutofit/>
          </a:bodyPr>
          <a:lstStyle/>
          <a:p>
            <a:r>
              <a:rPr lang="en-US" sz="2800" dirty="0"/>
              <a:t>Planning</a:t>
            </a:r>
          </a:p>
          <a:p>
            <a:r>
              <a:rPr lang="en-US" sz="2800" dirty="0"/>
              <a:t>Implementation</a:t>
            </a:r>
          </a:p>
          <a:p>
            <a:r>
              <a:rPr lang="en-US" sz="2800" dirty="0"/>
              <a:t>Question &amp; Answer</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4414" y="609599"/>
            <a:ext cx="6095998" cy="914401"/>
          </a:xfrm>
        </p:spPr>
        <p:txBody>
          <a:bodyPr/>
          <a:lstStyle/>
          <a:p>
            <a:r>
              <a:rPr lang="en-US" dirty="0"/>
              <a:t>ENTITY DEFINE</a:t>
            </a:r>
          </a:p>
        </p:txBody>
      </p:sp>
      <p:sp>
        <p:nvSpPr>
          <p:cNvPr id="3" name="Content Placeholder 2"/>
          <p:cNvSpPr>
            <a:spLocks noGrp="1"/>
          </p:cNvSpPr>
          <p:nvPr>
            <p:ph sz="half" idx="1"/>
          </p:nvPr>
        </p:nvSpPr>
        <p:spPr>
          <a:xfrm>
            <a:off x="2208212" y="2133600"/>
            <a:ext cx="4419599" cy="4114800"/>
          </a:xfrm>
        </p:spPr>
        <p:txBody>
          <a:bodyPr>
            <a:normAutofit/>
          </a:bodyPr>
          <a:lstStyle/>
          <a:p>
            <a:r>
              <a:rPr lang="en-US" sz="2800" dirty="0"/>
              <a:t>System Admin</a:t>
            </a:r>
          </a:p>
          <a:p>
            <a:r>
              <a:rPr lang="en-US" sz="2800" dirty="0"/>
              <a:t>Institute Admin</a:t>
            </a:r>
          </a:p>
          <a:p>
            <a:r>
              <a:rPr lang="en-US" sz="2800" dirty="0"/>
              <a:t>Examiner</a:t>
            </a:r>
          </a:p>
          <a:p>
            <a:r>
              <a:rPr lang="en-US" sz="2800" dirty="0"/>
              <a:t>Question Maker</a:t>
            </a:r>
          </a:p>
          <a:p>
            <a:r>
              <a:rPr lang="en-US" sz="2800" dirty="0"/>
              <a:t>Examinee</a:t>
            </a: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3416" y="304806"/>
            <a:ext cx="9143999" cy="1371600"/>
          </a:xfrm>
        </p:spPr>
        <p:txBody>
          <a:bodyPr/>
          <a:lstStyle/>
          <a:p>
            <a:r>
              <a:rPr lang="en-US" dirty="0"/>
              <a:t>SYSTEM  ADMIN</a:t>
            </a:r>
          </a:p>
        </p:txBody>
      </p:sp>
      <p:sp>
        <p:nvSpPr>
          <p:cNvPr id="7" name="TextBox 6"/>
          <p:cNvSpPr txBox="1"/>
          <p:nvPr/>
        </p:nvSpPr>
        <p:spPr>
          <a:xfrm>
            <a:off x="1827216" y="2252011"/>
            <a:ext cx="9296402" cy="3914470"/>
          </a:xfrm>
          <a:prstGeom prst="rect">
            <a:avLst/>
          </a:prstGeom>
          <a:noFill/>
        </p:spPr>
        <p:txBody>
          <a:bodyPr wrap="square" rtlCol="0">
            <a:spAutoFit/>
          </a:bodyPr>
          <a:lstStyle/>
          <a:p>
            <a:pPr marL="285634" indent="-285634">
              <a:lnSpc>
                <a:spcPct val="150000"/>
              </a:lnSpc>
              <a:buFont typeface="Arial" panose="020B0604020202020204" pitchFamily="34" charset="0"/>
              <a:buChar char="•"/>
            </a:pPr>
            <a:r>
              <a:rPr lang="en-US" sz="2401" dirty="0"/>
              <a:t>Control the overall system.</a:t>
            </a:r>
          </a:p>
          <a:p>
            <a:pPr marL="285634" indent="-285634">
              <a:lnSpc>
                <a:spcPct val="150000"/>
              </a:lnSpc>
              <a:buFont typeface="Arial" panose="020B0604020202020204" pitchFamily="34" charset="0"/>
              <a:buChar char="•"/>
            </a:pPr>
            <a:r>
              <a:rPr lang="en-US" sz="2401" dirty="0"/>
              <a:t>Could not access the Institute portion.</a:t>
            </a:r>
          </a:p>
          <a:p>
            <a:pPr marL="285634" indent="-285634">
              <a:lnSpc>
                <a:spcPct val="150000"/>
              </a:lnSpc>
              <a:buFont typeface="Arial" panose="020B0604020202020204" pitchFamily="34" charset="0"/>
              <a:buChar char="•"/>
            </a:pPr>
            <a:r>
              <a:rPr lang="en-US" sz="2401" dirty="0"/>
              <a:t>Authorizes the Institute Admin. </a:t>
            </a:r>
          </a:p>
          <a:p>
            <a:pPr marL="285634" indent="-285634">
              <a:lnSpc>
                <a:spcPct val="150000"/>
              </a:lnSpc>
              <a:buFont typeface="Arial" panose="020B0604020202020204" pitchFamily="34" charset="0"/>
              <a:buChar char="•"/>
            </a:pPr>
            <a:r>
              <a:rPr lang="en-US" sz="2401" dirty="0"/>
              <a:t>Provide User Name  and Password.</a:t>
            </a:r>
          </a:p>
          <a:p>
            <a:pPr marL="285634" indent="-285634">
              <a:lnSpc>
                <a:spcPct val="150000"/>
              </a:lnSpc>
              <a:buFont typeface="Arial" panose="020B0604020202020204" pitchFamily="34" charset="0"/>
              <a:buChar char="•"/>
            </a:pPr>
            <a:r>
              <a:rPr lang="en-US" sz="2401" dirty="0"/>
              <a:t>Reset the password, block/unblock users.</a:t>
            </a:r>
          </a:p>
          <a:p>
            <a:pPr marL="285634" indent="-285634">
              <a:lnSpc>
                <a:spcPct val="150000"/>
              </a:lnSpc>
              <a:buFont typeface="Arial" panose="020B0604020202020204" pitchFamily="34" charset="0"/>
              <a:buChar char="•"/>
            </a:pPr>
            <a:r>
              <a:rPr lang="en-US" sz="2401" dirty="0"/>
              <a:t>Creates the different Institute category. </a:t>
            </a:r>
          </a:p>
          <a:p>
            <a:pPr marL="285634" indent="-285634">
              <a:lnSpc>
                <a:spcPct val="150000"/>
              </a:lnSpc>
              <a:buFont typeface="Arial" panose="020B0604020202020204" pitchFamily="34" charset="0"/>
              <a:buChar char="•"/>
            </a:pPr>
            <a:r>
              <a:rPr lang="en-US" sz="2401" dirty="0"/>
              <a:t>Edit information of Institute Admin. </a:t>
            </a:r>
          </a:p>
        </p:txBody>
      </p:sp>
    </p:spTree>
    <p:extLst>
      <p:ext uri="{BB962C8B-B14F-4D97-AF65-F5344CB8AC3E}">
        <p14:creationId xmlns:p14="http://schemas.microsoft.com/office/powerpoint/2010/main" val="424904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903416" y="457202"/>
            <a:ext cx="9143999" cy="1371600"/>
          </a:xfrm>
        </p:spPr>
        <p:txBody>
          <a:bodyPr/>
          <a:lstStyle/>
          <a:p>
            <a:r>
              <a:rPr lang="en-US" dirty="0"/>
              <a:t>INSTITUTE ADMIN</a:t>
            </a:r>
          </a:p>
        </p:txBody>
      </p:sp>
      <p:sp>
        <p:nvSpPr>
          <p:cNvPr id="4" name="TextBox 3"/>
          <p:cNvSpPr txBox="1"/>
          <p:nvPr/>
        </p:nvSpPr>
        <p:spPr>
          <a:xfrm>
            <a:off x="1903419" y="2368941"/>
            <a:ext cx="8991601" cy="2251899"/>
          </a:xfrm>
          <a:prstGeom prst="rect">
            <a:avLst/>
          </a:prstGeom>
          <a:noFill/>
        </p:spPr>
        <p:txBody>
          <a:bodyPr wrap="square" rtlCol="0">
            <a:spAutoFit/>
          </a:bodyPr>
          <a:lstStyle/>
          <a:p>
            <a:pPr marL="285634" indent="-285634">
              <a:lnSpc>
                <a:spcPct val="150000"/>
              </a:lnSpc>
              <a:buFont typeface="Arial" panose="020B0604020202020204" pitchFamily="34" charset="0"/>
              <a:buChar char="•"/>
            </a:pPr>
            <a:r>
              <a:rPr lang="en-US" sz="2401" dirty="0"/>
              <a:t>Log into the application by ID and password. </a:t>
            </a:r>
          </a:p>
          <a:p>
            <a:pPr marL="285634" indent="-285634">
              <a:lnSpc>
                <a:spcPct val="150000"/>
              </a:lnSpc>
              <a:buFont typeface="Arial" panose="020B0604020202020204" pitchFamily="34" charset="0"/>
              <a:buChar char="•"/>
            </a:pPr>
            <a:r>
              <a:rPr lang="en-US" sz="2401" dirty="0"/>
              <a:t>Register all examinees.</a:t>
            </a:r>
          </a:p>
          <a:p>
            <a:pPr marL="285634" indent="-285634">
              <a:lnSpc>
                <a:spcPct val="150000"/>
              </a:lnSpc>
              <a:buFont typeface="Arial" panose="020B0604020202020204" pitchFamily="34" charset="0"/>
              <a:buChar char="•"/>
            </a:pPr>
            <a:r>
              <a:rPr lang="en-US" sz="2401" dirty="0"/>
              <a:t>Set exam schedule or set time or cancel the exam.</a:t>
            </a:r>
          </a:p>
          <a:p>
            <a:pPr marL="285634" indent="-285634">
              <a:lnSpc>
                <a:spcPct val="150000"/>
              </a:lnSpc>
              <a:buFont typeface="Arial" panose="020B0604020202020204" pitchFamily="34" charset="0"/>
              <a:buChar char="•"/>
            </a:pPr>
            <a:r>
              <a:rPr lang="en-US" sz="2401" dirty="0"/>
              <a:t>Provides result with a print copy or via email.</a:t>
            </a:r>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17812" y="990604"/>
            <a:ext cx="6400798" cy="645882"/>
          </a:xfrm>
          <a:prstGeom prst="rect">
            <a:avLst/>
          </a:prstGeom>
          <a:noFill/>
        </p:spPr>
        <p:txBody>
          <a:bodyPr wrap="square" rtlCol="0">
            <a:spAutoFit/>
          </a:bodyPr>
          <a:lstStyle/>
          <a:p>
            <a:r>
              <a:rPr lang="en-US" sz="3597" dirty="0"/>
              <a:t>EXAMINER</a:t>
            </a:r>
          </a:p>
        </p:txBody>
      </p:sp>
      <p:sp>
        <p:nvSpPr>
          <p:cNvPr id="7" name="TextBox 6"/>
          <p:cNvSpPr txBox="1"/>
          <p:nvPr/>
        </p:nvSpPr>
        <p:spPr>
          <a:xfrm>
            <a:off x="2208219" y="2133605"/>
            <a:ext cx="7848599" cy="2863284"/>
          </a:xfrm>
          <a:prstGeom prst="rect">
            <a:avLst/>
          </a:prstGeom>
          <a:noFill/>
        </p:spPr>
        <p:txBody>
          <a:bodyPr wrap="square" rtlCol="0">
            <a:spAutoFit/>
          </a:bodyPr>
          <a:lstStyle/>
          <a:p>
            <a:pPr marL="285634" indent="-285634">
              <a:lnSpc>
                <a:spcPct val="150000"/>
              </a:lnSpc>
              <a:buFont typeface="Arial" panose="020B0604020202020204" pitchFamily="34" charset="0"/>
              <a:buChar char="•"/>
            </a:pPr>
            <a:r>
              <a:rPr lang="en-US" sz="2401" dirty="0"/>
              <a:t>Assign examinees to set for exam.</a:t>
            </a:r>
          </a:p>
          <a:p>
            <a:pPr marL="285634" indent="-285634">
              <a:lnSpc>
                <a:spcPct val="150000"/>
              </a:lnSpc>
              <a:buFont typeface="Arial" panose="020B0604020202020204" pitchFamily="34" charset="0"/>
              <a:buChar char="•"/>
            </a:pPr>
            <a:r>
              <a:rPr lang="en-US" sz="2401" dirty="0"/>
              <a:t>Assign  for subject .</a:t>
            </a:r>
          </a:p>
          <a:p>
            <a:pPr marL="285634" indent="-285634">
              <a:lnSpc>
                <a:spcPct val="150000"/>
              </a:lnSpc>
              <a:buFont typeface="Arial" panose="020B0604020202020204" pitchFamily="34" charset="0"/>
              <a:buChar char="•"/>
            </a:pPr>
            <a:r>
              <a:rPr lang="en-US" sz="2401" dirty="0"/>
              <a:t>Assign for supplies exam question.</a:t>
            </a:r>
          </a:p>
          <a:p>
            <a:pPr marL="285634" indent="-285634">
              <a:lnSpc>
                <a:spcPct val="150000"/>
              </a:lnSpc>
              <a:buFont typeface="Arial" panose="020B0604020202020204" pitchFamily="34" charset="0"/>
              <a:buChar char="•"/>
            </a:pPr>
            <a:r>
              <a:rPr lang="en-US" sz="2401" dirty="0"/>
              <a:t>Observe overall process of the examination.</a:t>
            </a:r>
          </a:p>
          <a:p>
            <a:pPr marL="285634" indent="-285634">
              <a:lnSpc>
                <a:spcPct val="150000"/>
              </a:lnSpc>
              <a:buFont typeface="Arial" panose="020B0604020202020204" pitchFamily="34" charset="0"/>
              <a:buChar char="•"/>
            </a:pPr>
            <a:r>
              <a:rPr lang="en-US" sz="2401" dirty="0"/>
              <a:t>Provide result hard copy. </a:t>
            </a: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1680</TotalTime>
  <Words>440</Words>
  <Application>Microsoft Office PowerPoint</Application>
  <PresentationFormat>Custom</PresentationFormat>
  <Paragraphs>75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Algerian</vt:lpstr>
      <vt:lpstr>Arial</vt:lpstr>
      <vt:lpstr>Bookman Old Style</vt:lpstr>
      <vt:lpstr>Calibri</vt:lpstr>
      <vt:lpstr>Corbel</vt:lpstr>
      <vt:lpstr>Digital Blue Tunnel 16x9</vt:lpstr>
      <vt:lpstr>PowerPoint Presentation</vt:lpstr>
      <vt:lpstr>INTRODUCTION</vt:lpstr>
      <vt:lpstr>PROBLEM DEFINE</vt:lpstr>
      <vt:lpstr>Why Online Examination ?</vt:lpstr>
      <vt:lpstr>PRESENTATION SESSION</vt:lpstr>
      <vt:lpstr>ENTITY DEFINE</vt:lpstr>
      <vt:lpstr>SYSTEM  ADMIN</vt:lpstr>
      <vt:lpstr>INSTITUTE ADMIN</vt:lpstr>
      <vt:lpstr>PowerPoint Presentation</vt:lpstr>
      <vt:lpstr>QUESTION  SETTER</vt:lpstr>
      <vt:lpstr>EXAMINEE</vt:lpstr>
      <vt:lpstr>PowerPoint Presentation</vt:lpstr>
      <vt:lpstr>PowerPoint Presentation</vt:lpstr>
      <vt:lpstr>PowerPoint Presentation</vt:lpstr>
      <vt:lpstr>PowerPoint Presentation</vt:lpstr>
      <vt:lpstr>IMPLEMENTATION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Farjana Yeasmin</dc:creator>
  <cp:lastModifiedBy>Noyem Zahangir Porag</cp:lastModifiedBy>
  <cp:revision>77</cp:revision>
  <dcterms:created xsi:type="dcterms:W3CDTF">2018-04-16T11:00:06Z</dcterms:created>
  <dcterms:modified xsi:type="dcterms:W3CDTF">2018-05-13T04:28:46Z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