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DCE74-5D4C-42CA-87CC-75E07D57353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1110C-E975-413D-88EC-57E97082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BABB-C1AE-EA16-D151-BAA359F10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1FBED-EAAD-788B-BFD8-8490D7A92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01C6-75D9-8419-8E38-120D5EDD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58BC-B5DD-4501-B8E7-6C60EA190448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B4C7-EE49-0193-3B4B-68A4296F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AC2E-F623-6DDB-A1F9-D0AF93A8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FED5-BE6A-B8A5-01E3-6F02057A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E432C-A063-F80E-3040-59234C301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38ED-C804-A0DB-79C6-7FEC9CB2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80B1-5D3A-4108-BF03-27481CB32B05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CB95C-D6B7-F2DB-D206-444CDADC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B6C4B-BC77-A4BE-1DE2-33165E60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2716C-9307-D884-669B-ABFC62DDA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AAB2-E54D-DDC9-891C-7399B9084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E0DFE-7D6A-09C7-168C-4B3798BF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D174-8B9E-42FF-9EEB-5C402588FC96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3B9A-84AE-A15E-37FD-35AD802C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EEDE-84AE-84F8-383A-5D1CD922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F255-748F-EAAC-55E1-B7FC2485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9DA1-E009-7055-1A5B-1D8D728F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9D769-FE37-E77F-3FAB-75CA4925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A78F-AE3A-45EB-8A5E-DA0FB483B2E4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0BD7-1EC4-ADB8-2687-959A4A2C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8CF0-C15B-ED0A-D2DC-E0191DA2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4376-7650-7647-9103-D2D718C4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CAA5-9D22-FCF6-CA9C-ADB525C85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AB69-59C1-58EC-2CED-0C7B9B23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5498-CB09-419B-A04C-8213E4D688E3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919EE-D560-D285-95F1-9BD00EBF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D9F5-3EE6-2E83-5C39-06B3185C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5F1B-21C5-DFCE-572F-68E0287C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C01A-300A-BB56-D8A8-AEC338AAE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13EB-084A-8F36-4AA7-9DA9ED7D4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5D877-51D7-FDBB-F2D4-4ABFAEE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91CC-2BF0-4A44-8559-57F08C41DF3C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8AA11-718F-DF9D-AF5D-6439CB7D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F979-7CE6-62B2-248D-AF8387BA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9ECF-E8A9-71D4-3F27-0AF5EA26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A82DD-01B2-BFB1-4F18-A3FAA1C5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45672-C2B5-9F6E-5748-E8EE73CBE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4A16F-3C81-B636-C53D-82C74A40B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E62B8-35E8-900D-0576-4A9FE5928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D65EB-B76A-1772-1D1E-E9B1C36A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FD52-7C7A-4A5A-82B6-A52D870EE0FF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5CA38-8E67-7FBA-EA02-BACBE904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DF1CA-4460-8672-755D-2104E2DE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4AD4-1685-CE0A-9177-49985B0F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5322D-1FA9-805F-34E0-87667621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2F38-F8BF-410C-AB13-BA4F249471C5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FFF92-83A8-7628-8B9E-FC5622C4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340BB-A1C9-F168-C2B6-0E55130E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17253-7481-7964-5680-1C71AEE3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609C-845A-4FCF-9E84-040EA6E55A62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8879B-9043-6977-E177-79D402C6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6447B-1016-AA0E-523A-06C16A88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BA87-D2DA-2846-5062-4C76DAD1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3AC5-72DF-D579-FE21-3AA2998E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2F5BD-3A51-6996-5416-889A466EC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EE3D4-E735-4927-EF41-D4A7A84B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68FB-CB56-4C25-AEE3-0E5704B85CF7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3595C-0AB1-D508-BEC1-8EBCC739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B4699-79FF-C190-90BE-DC1A1FA8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E5F8-D591-F0F6-4AF4-F5D13C86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65078-2E5E-58DA-41CA-1D1954E2B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382E8-450C-5260-0773-88CEB3C85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83BEA-9567-FD5A-D5C8-5D5C081B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8F22-47FB-4224-A2F5-9049B7B7A88C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6BED3-57A7-F1F6-F507-200E0F07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6E92E-2C30-652E-0290-67ECE5BD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8DD57-7F49-CC72-7C0E-4DBA4CB0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CC873-ACEB-A102-AAE1-624A3F58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4582-6A4D-FE2D-67F0-78E1E6F6A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415D7-5E0E-43B8-A973-82F866CECF8F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6D166-AC71-DA45-8DBF-A88AE6980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282B9-F6DE-F746-7092-DC38995FB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D0A0DC-385F-4DDD-9CEA-21B86DB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C929-8682-A7F2-4A38-D25DEC189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6945"/>
            <a:ext cx="9144000" cy="933018"/>
          </a:xfrm>
        </p:spPr>
        <p:txBody>
          <a:bodyPr anchor="ctr"/>
          <a:lstStyle/>
          <a:p>
            <a:r>
              <a:rPr lang="en-US" b="1" dirty="0"/>
              <a:t>Connected Fryers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42684-7493-F0B9-B69C-F15816C35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3562"/>
          </a:xfrm>
        </p:spPr>
        <p:txBody>
          <a:bodyPr/>
          <a:lstStyle/>
          <a:p>
            <a:r>
              <a:rPr lang="en-US" dirty="0"/>
              <a:t>High Level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2DA4-9E96-BB60-4CB8-F85EC252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7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4C2C-DE0B-12FE-0996-185520A0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0515600" cy="526213"/>
          </a:xfrm>
        </p:spPr>
        <p:txBody>
          <a:bodyPr>
            <a:noAutofit/>
          </a:bodyPr>
          <a:lstStyle/>
          <a:p>
            <a:r>
              <a:rPr lang="en-US" sz="3600" b="1" dirty="0"/>
              <a:t>Data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72261-146C-AAD7-B4C4-15B54DE335C2}"/>
              </a:ext>
            </a:extLst>
          </p:cNvPr>
          <p:cNvSpPr/>
          <p:nvPr/>
        </p:nvSpPr>
        <p:spPr>
          <a:xfrm>
            <a:off x="3375151" y="1622858"/>
            <a:ext cx="59436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spcAft>
                <a:spcPts val="700"/>
              </a:spcAft>
            </a:pPr>
            <a:r>
              <a:rPr lang="en-US" sz="1600" b="1" dirty="0">
                <a:solidFill>
                  <a:schemeClr val="tx1"/>
                </a:solidFill>
              </a:rPr>
              <a:t>IoT Platform </a:t>
            </a:r>
          </a:p>
          <a:p>
            <a:pPr algn="ctr" defTabSz="972000">
              <a:spcAft>
                <a:spcPts val="700"/>
              </a:spcAft>
            </a:pPr>
            <a:r>
              <a:rPr lang="en-US" sz="1600" dirty="0">
                <a:solidFill>
                  <a:schemeClr val="tx1"/>
                </a:solidFill>
              </a:rPr>
              <a:t>(Public Cloud)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A3301-786D-734F-A765-8D7F31A88D9F}"/>
              </a:ext>
            </a:extLst>
          </p:cNvPr>
          <p:cNvSpPr/>
          <p:nvPr/>
        </p:nvSpPr>
        <p:spPr>
          <a:xfrm>
            <a:off x="3375151" y="2657830"/>
            <a:ext cx="59436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600" b="1" dirty="0">
                <a:solidFill>
                  <a:schemeClr val="tx1"/>
                </a:solidFill>
              </a:rPr>
              <a:t>Gateway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3FD68E-D2F0-74BF-E3A5-0CB28D9B6A1E}"/>
              </a:ext>
            </a:extLst>
          </p:cNvPr>
          <p:cNvSpPr/>
          <p:nvPr/>
        </p:nvSpPr>
        <p:spPr>
          <a:xfrm>
            <a:off x="3375151" y="3692802"/>
            <a:ext cx="59436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600" b="1" dirty="0" err="1">
                <a:solidFill>
                  <a:schemeClr val="tx1"/>
                </a:solidFill>
              </a:rPr>
              <a:t>WiFi</a:t>
            </a:r>
            <a:r>
              <a:rPr lang="en-US" sz="1600" b="1" dirty="0">
                <a:solidFill>
                  <a:schemeClr val="tx1"/>
                </a:solidFill>
              </a:rPr>
              <a:t> Dongles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8DB691-AAA1-3A9C-84F9-FD5715007704}"/>
              </a:ext>
            </a:extLst>
          </p:cNvPr>
          <p:cNvSpPr/>
          <p:nvPr/>
        </p:nvSpPr>
        <p:spPr>
          <a:xfrm>
            <a:off x="3375151" y="4727775"/>
            <a:ext cx="59436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600" b="1" dirty="0">
                <a:solidFill>
                  <a:schemeClr val="tx1"/>
                </a:solidFill>
              </a:rPr>
              <a:t>Fryers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04BB3D-ABAA-0F71-1C29-604A34FF7554}"/>
              </a:ext>
            </a:extLst>
          </p:cNvPr>
          <p:cNvCxnSpPr>
            <a:cxnSpLocks/>
          </p:cNvCxnSpPr>
          <p:nvPr/>
        </p:nvCxnSpPr>
        <p:spPr>
          <a:xfrm>
            <a:off x="6346951" y="2354378"/>
            <a:ext cx="0" cy="303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F3327-8B91-0970-F2FC-18656A185239}"/>
              </a:ext>
            </a:extLst>
          </p:cNvPr>
          <p:cNvCxnSpPr>
            <a:cxnSpLocks/>
          </p:cNvCxnSpPr>
          <p:nvPr/>
        </p:nvCxnSpPr>
        <p:spPr>
          <a:xfrm>
            <a:off x="6346951" y="3389350"/>
            <a:ext cx="0" cy="303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D05EA8-3B65-13E5-32B7-86A8D960D85A}"/>
              </a:ext>
            </a:extLst>
          </p:cNvPr>
          <p:cNvCxnSpPr>
            <a:cxnSpLocks/>
          </p:cNvCxnSpPr>
          <p:nvPr/>
        </p:nvCxnSpPr>
        <p:spPr>
          <a:xfrm>
            <a:off x="6346951" y="4424322"/>
            <a:ext cx="0" cy="3034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5AAB00-5CA2-998A-4202-2EAB2C4B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8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4E813-4910-286A-0F03-BAE8CEE56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68D8-2B78-09E0-ABCC-070B34CB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0515600" cy="526213"/>
          </a:xfrm>
        </p:spPr>
        <p:txBody>
          <a:bodyPr>
            <a:noAutofit/>
          </a:bodyPr>
          <a:lstStyle/>
          <a:p>
            <a:r>
              <a:rPr lang="en-US" sz="3600" b="1" dirty="0"/>
              <a:t>Data Flow - Detailed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602F208C-0916-7832-B09F-6CB6C15CDFD5}"/>
              </a:ext>
            </a:extLst>
          </p:cNvPr>
          <p:cNvSpPr txBox="1">
            <a:spLocks/>
          </p:cNvSpPr>
          <p:nvPr/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8A89C-765E-05EA-8868-9EC07F76FEDA}"/>
              </a:ext>
            </a:extLst>
          </p:cNvPr>
          <p:cNvSpPr/>
          <p:nvPr/>
        </p:nvSpPr>
        <p:spPr>
          <a:xfrm>
            <a:off x="5350790" y="2611405"/>
            <a:ext cx="940429" cy="5410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7EFD2-7930-46F7-CDA2-FFFD8057C4F7}"/>
              </a:ext>
            </a:extLst>
          </p:cNvPr>
          <p:cNvSpPr/>
          <p:nvPr/>
        </p:nvSpPr>
        <p:spPr>
          <a:xfrm>
            <a:off x="1704795" y="2595556"/>
            <a:ext cx="922789" cy="5201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200">
                <a:solidFill>
                  <a:schemeClr val="tx1"/>
                </a:solidFill>
              </a:rPr>
              <a:t>Dongles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6D12F-7487-C71F-FA31-A592837CE1EB}"/>
              </a:ext>
            </a:extLst>
          </p:cNvPr>
          <p:cNvSpPr/>
          <p:nvPr/>
        </p:nvSpPr>
        <p:spPr>
          <a:xfrm>
            <a:off x="3411510" y="2595556"/>
            <a:ext cx="922789" cy="5201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200">
                <a:solidFill>
                  <a:schemeClr val="tx1"/>
                </a:solidFill>
              </a:rPr>
              <a:t>Gateways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143D5-2195-5077-BA01-67B1B4F07AEF}"/>
              </a:ext>
            </a:extLst>
          </p:cNvPr>
          <p:cNvSpPr txBox="1"/>
          <p:nvPr/>
        </p:nvSpPr>
        <p:spPr>
          <a:xfrm>
            <a:off x="4466465" y="2510505"/>
            <a:ext cx="855677" cy="243280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 defTabSz="972000">
              <a:lnSpc>
                <a:spcPct val="120000"/>
              </a:lnSpc>
              <a:spcAft>
                <a:spcPts val="765"/>
              </a:spcAft>
            </a:pPr>
            <a:r>
              <a:rPr lang="en-US" sz="1000" dirty="0"/>
              <a:t>MQTT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A1658-5016-3145-B4D1-90DA0B4828A0}"/>
              </a:ext>
            </a:extLst>
          </p:cNvPr>
          <p:cNvSpPr/>
          <p:nvPr/>
        </p:nvSpPr>
        <p:spPr>
          <a:xfrm>
            <a:off x="6519398" y="2625831"/>
            <a:ext cx="1220598" cy="5410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200" dirty="0">
                <a:solidFill>
                  <a:schemeClr val="tx1"/>
                </a:solidFill>
              </a:rPr>
              <a:t>ODS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5BA2E-BFD8-E41A-FB19-A55CB62EFBF6}"/>
              </a:ext>
            </a:extLst>
          </p:cNvPr>
          <p:cNvSpPr/>
          <p:nvPr/>
        </p:nvSpPr>
        <p:spPr>
          <a:xfrm>
            <a:off x="8738638" y="2621268"/>
            <a:ext cx="1220598" cy="5410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200">
                <a:solidFill>
                  <a:schemeClr val="tx1"/>
                </a:solidFill>
              </a:rPr>
              <a:t>Streaming Analytics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48878-E25D-D890-59CA-B92D3E713440}"/>
              </a:ext>
            </a:extLst>
          </p:cNvPr>
          <p:cNvSpPr/>
          <p:nvPr/>
        </p:nvSpPr>
        <p:spPr>
          <a:xfrm>
            <a:off x="8842670" y="3787684"/>
            <a:ext cx="1220598" cy="5410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200" dirty="0">
                <a:solidFill>
                  <a:schemeClr val="tx1"/>
                </a:solidFill>
              </a:rPr>
              <a:t>Dashboarding &amp; Visualization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2455D1-F357-698B-7560-1DBB66D81828}"/>
              </a:ext>
            </a:extLst>
          </p:cNvPr>
          <p:cNvSpPr/>
          <p:nvPr/>
        </p:nvSpPr>
        <p:spPr>
          <a:xfrm>
            <a:off x="370946" y="2595556"/>
            <a:ext cx="922789" cy="5201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200">
                <a:solidFill>
                  <a:schemeClr val="tx1"/>
                </a:solidFill>
              </a:rPr>
              <a:t>Fryers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A7FA0-EC70-2FBB-F6CA-E5A3D35652A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>
            <a:off x="1293735" y="2855615"/>
            <a:ext cx="4110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5AF89B-DEB4-922D-3719-0AE7FD3E5FFD}"/>
              </a:ext>
            </a:extLst>
          </p:cNvPr>
          <p:cNvCxnSpPr>
            <a:cxnSpLocks/>
          </p:cNvCxnSpPr>
          <p:nvPr/>
        </p:nvCxnSpPr>
        <p:spPr>
          <a:xfrm>
            <a:off x="2698813" y="2798290"/>
            <a:ext cx="66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5538B6-ADA1-E9D1-43FB-048F00B74450}"/>
              </a:ext>
            </a:extLst>
          </p:cNvPr>
          <p:cNvCxnSpPr>
            <a:cxnSpLocks/>
          </p:cNvCxnSpPr>
          <p:nvPr/>
        </p:nvCxnSpPr>
        <p:spPr>
          <a:xfrm flipH="1">
            <a:off x="2681548" y="2933912"/>
            <a:ext cx="6532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6AD617-50DC-6C75-381D-E9EDC2CE0168}"/>
              </a:ext>
            </a:extLst>
          </p:cNvPr>
          <p:cNvCxnSpPr>
            <a:cxnSpLocks/>
          </p:cNvCxnSpPr>
          <p:nvPr/>
        </p:nvCxnSpPr>
        <p:spPr>
          <a:xfrm>
            <a:off x="4361588" y="2766132"/>
            <a:ext cx="213056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771866-748D-5B4D-32F4-4EDCD7BB245F}"/>
              </a:ext>
            </a:extLst>
          </p:cNvPr>
          <p:cNvCxnSpPr>
            <a:cxnSpLocks/>
          </p:cNvCxnSpPr>
          <p:nvPr/>
        </p:nvCxnSpPr>
        <p:spPr>
          <a:xfrm>
            <a:off x="4346208" y="2926921"/>
            <a:ext cx="2145943" cy="6991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EB4B6B-F30D-22E5-73E5-14568E34C628}"/>
              </a:ext>
            </a:extLst>
          </p:cNvPr>
          <p:cNvCxnSpPr>
            <a:cxnSpLocks/>
          </p:cNvCxnSpPr>
          <p:nvPr/>
        </p:nvCxnSpPr>
        <p:spPr>
          <a:xfrm flipV="1">
            <a:off x="7798556" y="2798290"/>
            <a:ext cx="865764" cy="12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9CAC68-2829-811B-5693-A765C384113A}"/>
              </a:ext>
            </a:extLst>
          </p:cNvPr>
          <p:cNvCxnSpPr>
            <a:cxnSpLocks/>
          </p:cNvCxnSpPr>
          <p:nvPr/>
        </p:nvCxnSpPr>
        <p:spPr>
          <a:xfrm>
            <a:off x="7783176" y="2960310"/>
            <a:ext cx="881144" cy="0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1100B2-10F8-088A-F08D-B3CBCC4F361C}"/>
              </a:ext>
            </a:extLst>
          </p:cNvPr>
          <p:cNvSpPr/>
          <p:nvPr/>
        </p:nvSpPr>
        <p:spPr>
          <a:xfrm>
            <a:off x="5210705" y="2226489"/>
            <a:ext cx="5240925" cy="2405022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1E77E-C1A1-EF0E-FC98-C0BC3F7D8BDE}"/>
              </a:ext>
            </a:extLst>
          </p:cNvPr>
          <p:cNvSpPr txBox="1"/>
          <p:nvPr/>
        </p:nvSpPr>
        <p:spPr>
          <a:xfrm>
            <a:off x="7467021" y="2362802"/>
            <a:ext cx="1286482" cy="243280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 defTabSz="972000">
              <a:lnSpc>
                <a:spcPct val="120000"/>
              </a:lnSpc>
              <a:spcAft>
                <a:spcPts val="765"/>
              </a:spcAft>
            </a:pPr>
            <a:r>
              <a:rPr lang="en-US" sz="1000" b="1" dirty="0"/>
              <a:t>IoT Platform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D6A67B-2F33-E74B-C6C1-483B6E27C2D3}"/>
              </a:ext>
            </a:extLst>
          </p:cNvPr>
          <p:cNvCxnSpPr>
            <a:cxnSpLocks/>
          </p:cNvCxnSpPr>
          <p:nvPr/>
        </p:nvCxnSpPr>
        <p:spPr>
          <a:xfrm>
            <a:off x="9287752" y="3172198"/>
            <a:ext cx="0" cy="605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5028E1-141B-9714-8F25-740422729EF4}"/>
              </a:ext>
            </a:extLst>
          </p:cNvPr>
          <p:cNvCxnSpPr>
            <a:cxnSpLocks/>
          </p:cNvCxnSpPr>
          <p:nvPr/>
        </p:nvCxnSpPr>
        <p:spPr>
          <a:xfrm flipV="1">
            <a:off x="9452969" y="3152496"/>
            <a:ext cx="0" cy="609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E1081B-4C42-9E5E-2BDB-A5D56B306060}"/>
              </a:ext>
            </a:extLst>
          </p:cNvPr>
          <p:cNvSpPr/>
          <p:nvPr/>
        </p:nvSpPr>
        <p:spPr>
          <a:xfrm>
            <a:off x="10709428" y="3115674"/>
            <a:ext cx="1220598" cy="5410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200">
                <a:solidFill>
                  <a:schemeClr val="tx1"/>
                </a:solidFill>
              </a:rPr>
              <a:t>Third Party Applications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3245F3-BE07-BDC0-A784-449119C1F2C4}"/>
              </a:ext>
            </a:extLst>
          </p:cNvPr>
          <p:cNvCxnSpPr>
            <a:cxnSpLocks/>
          </p:cNvCxnSpPr>
          <p:nvPr/>
        </p:nvCxnSpPr>
        <p:spPr>
          <a:xfrm>
            <a:off x="10196949" y="3293590"/>
            <a:ext cx="480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EF1762-8141-E36B-A098-7C8102D1E21C}"/>
              </a:ext>
            </a:extLst>
          </p:cNvPr>
          <p:cNvCxnSpPr>
            <a:cxnSpLocks/>
          </p:cNvCxnSpPr>
          <p:nvPr/>
        </p:nvCxnSpPr>
        <p:spPr>
          <a:xfrm>
            <a:off x="10187713" y="3454379"/>
            <a:ext cx="474416" cy="0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B3C5E20-5B2D-8444-BC11-BE62E744BB5C}"/>
              </a:ext>
            </a:extLst>
          </p:cNvPr>
          <p:cNvSpPr/>
          <p:nvPr/>
        </p:nvSpPr>
        <p:spPr>
          <a:xfrm>
            <a:off x="3971514" y="3787684"/>
            <a:ext cx="922789" cy="5201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200" err="1">
                <a:solidFill>
                  <a:schemeClr val="tx1"/>
                </a:solidFill>
              </a:rPr>
              <a:t>DataLake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9A2B32-591E-F2E1-2740-F0571631DD8A}"/>
              </a:ext>
            </a:extLst>
          </p:cNvPr>
          <p:cNvSpPr txBox="1"/>
          <p:nvPr/>
        </p:nvSpPr>
        <p:spPr>
          <a:xfrm>
            <a:off x="2679347" y="2514187"/>
            <a:ext cx="658493" cy="243280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 defTabSz="972000">
              <a:lnSpc>
                <a:spcPct val="120000"/>
              </a:lnSpc>
              <a:spcAft>
                <a:spcPts val="765"/>
              </a:spcAft>
            </a:pPr>
            <a:r>
              <a:rPr lang="en-US" sz="1000" dirty="0"/>
              <a:t>BLE/</a:t>
            </a:r>
            <a:r>
              <a:rPr lang="en-US" sz="1000" dirty="0" err="1"/>
              <a:t>WiFi</a:t>
            </a:r>
            <a:endParaRPr lang="en-US" sz="1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2FB0B0-358D-6F54-A3CF-C893E566E8FA}"/>
              </a:ext>
            </a:extLst>
          </p:cNvPr>
          <p:cNvSpPr/>
          <p:nvPr/>
        </p:nvSpPr>
        <p:spPr>
          <a:xfrm>
            <a:off x="5210705" y="1299920"/>
            <a:ext cx="1220598" cy="5410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200">
                <a:solidFill>
                  <a:schemeClr val="tx1"/>
                </a:solidFill>
              </a:rPr>
              <a:t>External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CC5723-1B4D-5867-76EC-9D6D9F599527}"/>
              </a:ext>
            </a:extLst>
          </p:cNvPr>
          <p:cNvSpPr txBox="1"/>
          <p:nvPr/>
        </p:nvSpPr>
        <p:spPr>
          <a:xfrm>
            <a:off x="4250932" y="1239101"/>
            <a:ext cx="703546" cy="247065"/>
          </a:xfrm>
          <a:prstGeom prst="rect">
            <a:avLst/>
          </a:prstGeom>
          <a:ln w="28575">
            <a:noFill/>
          </a:ln>
        </p:spPr>
        <p:txBody>
          <a:bodyPr vert="horz" wrap="none" lIns="0" tIns="0" rIns="0" bIns="0" rtlCol="0">
            <a:noAutofit/>
          </a:bodyPr>
          <a:lstStyle/>
          <a:p>
            <a:pPr algn="ctr" defTabSz="972000">
              <a:lnSpc>
                <a:spcPct val="120000"/>
              </a:lnSpc>
              <a:spcAft>
                <a:spcPts val="765"/>
              </a:spcAft>
            </a:pPr>
            <a:r>
              <a:rPr lang="en-US" sz="1100" dirty="0"/>
              <a:t>Optional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2CBD8E-8506-2289-AF15-991783C36455}"/>
              </a:ext>
            </a:extLst>
          </p:cNvPr>
          <p:cNvSpPr txBox="1"/>
          <p:nvPr/>
        </p:nvSpPr>
        <p:spPr>
          <a:xfrm>
            <a:off x="5363804" y="2950712"/>
            <a:ext cx="914400" cy="247065"/>
          </a:xfrm>
          <a:prstGeom prst="rect">
            <a:avLst/>
          </a:prstGeom>
          <a:ln w="28575">
            <a:noFill/>
          </a:ln>
        </p:spPr>
        <p:txBody>
          <a:bodyPr vert="horz" wrap="none" lIns="0" tIns="0" rIns="0" bIns="0" rtlCol="0">
            <a:noAutofit/>
          </a:bodyPr>
          <a:lstStyle/>
          <a:p>
            <a:pPr algn="ctr" defTabSz="972000">
              <a:lnSpc>
                <a:spcPct val="120000"/>
              </a:lnSpc>
              <a:spcAft>
                <a:spcPts val="765"/>
              </a:spcAft>
            </a:pPr>
            <a:r>
              <a:rPr lang="en-US" sz="1100"/>
              <a:t>Microservice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F0BF997-446E-275B-3A37-36988F176DED}"/>
              </a:ext>
            </a:extLst>
          </p:cNvPr>
          <p:cNvCxnSpPr>
            <a:stCxn id="13" idx="0"/>
            <a:endCxn id="41" idx="1"/>
          </p:cNvCxnSpPr>
          <p:nvPr/>
        </p:nvCxnSpPr>
        <p:spPr>
          <a:xfrm rot="5400000" flipH="1" flipV="1">
            <a:off x="4029260" y="1414111"/>
            <a:ext cx="1025090" cy="13378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6D19BD0-A304-C15B-84A3-B9A0BBB203E6}"/>
              </a:ext>
            </a:extLst>
          </p:cNvPr>
          <p:cNvCxnSpPr>
            <a:stCxn id="15" idx="2"/>
          </p:cNvCxnSpPr>
          <p:nvPr/>
        </p:nvCxnSpPr>
        <p:spPr>
          <a:xfrm rot="5400000">
            <a:off x="5646367" y="2460596"/>
            <a:ext cx="777005" cy="21896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E0E9660-0903-4997-C22E-F781D81831A5}"/>
              </a:ext>
            </a:extLst>
          </p:cNvPr>
          <p:cNvSpPr/>
          <p:nvPr/>
        </p:nvSpPr>
        <p:spPr>
          <a:xfrm>
            <a:off x="7280257" y="3804626"/>
            <a:ext cx="1220598" cy="5410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200" dirty="0">
                <a:solidFill>
                  <a:schemeClr val="tx1"/>
                </a:solidFill>
              </a:rPr>
              <a:t>Descriptive Analytics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52257F-8786-C43D-F7D0-A718F170EF5C}"/>
              </a:ext>
            </a:extLst>
          </p:cNvPr>
          <p:cNvCxnSpPr/>
          <p:nvPr/>
        </p:nvCxnSpPr>
        <p:spPr>
          <a:xfrm>
            <a:off x="4954478" y="4077546"/>
            <a:ext cx="2326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295D80-0489-316F-E612-55046A3E88E1}"/>
              </a:ext>
            </a:extLst>
          </p:cNvPr>
          <p:cNvSpPr txBox="1"/>
          <p:nvPr/>
        </p:nvSpPr>
        <p:spPr>
          <a:xfrm>
            <a:off x="5556930" y="3666044"/>
            <a:ext cx="1222565" cy="243280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 defTabSz="972000">
              <a:lnSpc>
                <a:spcPct val="120000"/>
              </a:lnSpc>
              <a:spcAft>
                <a:spcPts val="765"/>
              </a:spcAft>
            </a:pPr>
            <a:r>
              <a:rPr lang="en-US" sz="1000" dirty="0"/>
              <a:t>Data Offloading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BF281BF-7033-8541-29F0-0CB72CFE594F}"/>
              </a:ext>
            </a:extLst>
          </p:cNvPr>
          <p:cNvCxnSpPr>
            <a:cxnSpLocks/>
          </p:cNvCxnSpPr>
          <p:nvPr/>
        </p:nvCxnSpPr>
        <p:spPr>
          <a:xfrm>
            <a:off x="8506853" y="4010311"/>
            <a:ext cx="317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20F2B9B-A75B-0D25-4A90-F7FF753D5D19}"/>
              </a:ext>
            </a:extLst>
          </p:cNvPr>
          <p:cNvCxnSpPr>
            <a:cxnSpLocks/>
          </p:cNvCxnSpPr>
          <p:nvPr/>
        </p:nvCxnSpPr>
        <p:spPr>
          <a:xfrm>
            <a:off x="8491473" y="4171100"/>
            <a:ext cx="333018" cy="0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Slide Number Placeholder 160">
            <a:extLst>
              <a:ext uri="{FF2B5EF4-FFF2-40B4-BE49-F238E27FC236}">
                <a16:creationId xmlns:a16="http://schemas.microsoft.com/office/drawing/2014/main" id="{B20FFE03-AFA4-C366-A8E1-4BD7B8C8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264B5-6E50-7D84-2895-86F6605C0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378E-E393-2678-3B81-7F36AF6D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0515600" cy="526213"/>
          </a:xfrm>
        </p:spPr>
        <p:txBody>
          <a:bodyPr>
            <a:noAutofit/>
          </a:bodyPr>
          <a:lstStyle/>
          <a:p>
            <a:r>
              <a:rPr lang="en-US" sz="3600" b="1" dirty="0"/>
              <a:t>Network Diagram – Edge to Cloud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4899D-DC8B-5DE5-10D7-677024CB7EF3}"/>
              </a:ext>
            </a:extLst>
          </p:cNvPr>
          <p:cNvSpPr/>
          <p:nvPr/>
        </p:nvSpPr>
        <p:spPr>
          <a:xfrm>
            <a:off x="600354" y="973021"/>
            <a:ext cx="10699677" cy="11873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2000" b="1" dirty="0">
                <a:solidFill>
                  <a:schemeClr val="tx1"/>
                </a:solidFill>
              </a:rPr>
              <a:t>IoT Platform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871790-66B9-CAD4-2A00-E2FB7F1529E9}"/>
              </a:ext>
            </a:extLst>
          </p:cNvPr>
          <p:cNvSpPr/>
          <p:nvPr/>
        </p:nvSpPr>
        <p:spPr>
          <a:xfrm>
            <a:off x="600354" y="2754330"/>
            <a:ext cx="2933519" cy="10908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400" b="1">
                <a:solidFill>
                  <a:schemeClr val="tx1"/>
                </a:solidFill>
              </a:rPr>
              <a:t>Gateway 1</a:t>
            </a:r>
          </a:p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400">
                <a:solidFill>
                  <a:schemeClr val="tx1"/>
                </a:solidFill>
              </a:rPr>
              <a:t>(Store 1)</a:t>
            </a:r>
          </a:p>
        </p:txBody>
      </p:sp>
      <p:cxnSp>
        <p:nvCxnSpPr>
          <p:cNvPr id="12" name="Elbow Connector 18">
            <a:extLst>
              <a:ext uri="{FF2B5EF4-FFF2-40B4-BE49-F238E27FC236}">
                <a16:creationId xmlns:a16="http://schemas.microsoft.com/office/drawing/2014/main" id="{A58E1961-1BE1-87BC-167D-CEEE52E10CD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67114" y="2160355"/>
            <a:ext cx="0" cy="5939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0DCC5-ECA8-53FC-F31C-F962362A1F79}"/>
              </a:ext>
            </a:extLst>
          </p:cNvPr>
          <p:cNvSpPr/>
          <p:nvPr/>
        </p:nvSpPr>
        <p:spPr>
          <a:xfrm>
            <a:off x="643268" y="4426370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Dongle 1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CC173-4894-7EEB-28A5-45A6AF50DE81}"/>
              </a:ext>
            </a:extLst>
          </p:cNvPr>
          <p:cNvSpPr/>
          <p:nvPr/>
        </p:nvSpPr>
        <p:spPr>
          <a:xfrm>
            <a:off x="1616936" y="4426370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Dongle 1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DCA02-383D-6B28-514E-BC83444846EF}"/>
              </a:ext>
            </a:extLst>
          </p:cNvPr>
          <p:cNvSpPr txBox="1"/>
          <p:nvPr/>
        </p:nvSpPr>
        <p:spPr>
          <a:xfrm>
            <a:off x="2183580" y="4260087"/>
            <a:ext cx="795154" cy="499534"/>
          </a:xfrm>
          <a:prstGeom prst="rect">
            <a:avLst/>
          </a:prstGeom>
          <a:ln w="28575">
            <a:noFill/>
          </a:ln>
        </p:spPr>
        <p:txBody>
          <a:bodyPr vert="horz" wrap="none" lIns="0" tIns="0" rIns="0" bIns="0" rtlCol="0" anchor="ctr">
            <a:noAutofit/>
          </a:bodyPr>
          <a:lstStyle/>
          <a:p>
            <a:pPr algn="ctr" defTabSz="972000">
              <a:lnSpc>
                <a:spcPct val="120000"/>
              </a:lnSpc>
              <a:spcAft>
                <a:spcPts val="765"/>
              </a:spcAft>
            </a:pPr>
            <a:r>
              <a:rPr lang="en-US" sz="3200" b="1"/>
              <a:t>…</a:t>
            </a:r>
            <a:endParaRPr lang="en-US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27A3DD-70C3-F9B9-0789-D9BBE13F3050}"/>
              </a:ext>
            </a:extLst>
          </p:cNvPr>
          <p:cNvSpPr/>
          <p:nvPr/>
        </p:nvSpPr>
        <p:spPr>
          <a:xfrm>
            <a:off x="2861536" y="4426370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Dongle N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AEFB8-2E7E-C510-C752-723FDE493892}"/>
              </a:ext>
            </a:extLst>
          </p:cNvPr>
          <p:cNvSpPr/>
          <p:nvPr/>
        </p:nvSpPr>
        <p:spPr>
          <a:xfrm>
            <a:off x="643268" y="5239174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Fryer 1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D57E57-AD4B-FDE8-59A3-15C7F8D4CB23}"/>
              </a:ext>
            </a:extLst>
          </p:cNvPr>
          <p:cNvSpPr/>
          <p:nvPr/>
        </p:nvSpPr>
        <p:spPr>
          <a:xfrm>
            <a:off x="1616935" y="5239174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Fryer 2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A80C13-DF1E-25D8-49CD-6054E555170D}"/>
              </a:ext>
            </a:extLst>
          </p:cNvPr>
          <p:cNvSpPr/>
          <p:nvPr/>
        </p:nvSpPr>
        <p:spPr>
          <a:xfrm>
            <a:off x="2870002" y="5264575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Fryer N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20" name="Elbow Connector 18">
            <a:extLst>
              <a:ext uri="{FF2B5EF4-FFF2-40B4-BE49-F238E27FC236}">
                <a16:creationId xmlns:a16="http://schemas.microsoft.com/office/drawing/2014/main" id="{DBEFED5A-B628-CDDC-335C-FE74758909D5}"/>
              </a:ext>
            </a:extLst>
          </p:cNvPr>
          <p:cNvCxnSpPr>
            <a:cxnSpLocks/>
          </p:cNvCxnSpPr>
          <p:nvPr/>
        </p:nvCxnSpPr>
        <p:spPr>
          <a:xfrm flipV="1">
            <a:off x="1009359" y="4839941"/>
            <a:ext cx="0" cy="37406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8">
            <a:extLst>
              <a:ext uri="{FF2B5EF4-FFF2-40B4-BE49-F238E27FC236}">
                <a16:creationId xmlns:a16="http://schemas.microsoft.com/office/drawing/2014/main" id="{C282AFFE-A265-D1DF-9180-59BBB51602DC}"/>
              </a:ext>
            </a:extLst>
          </p:cNvPr>
          <p:cNvCxnSpPr>
            <a:cxnSpLocks/>
          </p:cNvCxnSpPr>
          <p:nvPr/>
        </p:nvCxnSpPr>
        <p:spPr>
          <a:xfrm flipV="1">
            <a:off x="1959269" y="4839941"/>
            <a:ext cx="0" cy="37406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8">
            <a:extLst>
              <a:ext uri="{FF2B5EF4-FFF2-40B4-BE49-F238E27FC236}">
                <a16:creationId xmlns:a16="http://schemas.microsoft.com/office/drawing/2014/main" id="{A986A29B-21FA-8337-91CC-806DCC7921F3}"/>
              </a:ext>
            </a:extLst>
          </p:cNvPr>
          <p:cNvCxnSpPr>
            <a:cxnSpLocks/>
          </p:cNvCxnSpPr>
          <p:nvPr/>
        </p:nvCxnSpPr>
        <p:spPr>
          <a:xfrm flipV="1">
            <a:off x="3229269" y="4848408"/>
            <a:ext cx="0" cy="37406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BA325E-AF25-AF06-06E7-D84DB78702A2}"/>
              </a:ext>
            </a:extLst>
          </p:cNvPr>
          <p:cNvGrpSpPr/>
          <p:nvPr/>
        </p:nvGrpSpPr>
        <p:grpSpPr>
          <a:xfrm>
            <a:off x="1000893" y="3828288"/>
            <a:ext cx="2230405" cy="577042"/>
            <a:chOff x="1257862" y="4267200"/>
            <a:chExt cx="2230405" cy="577042"/>
          </a:xfrm>
        </p:grpSpPr>
        <p:cxnSp>
          <p:nvCxnSpPr>
            <p:cNvPr id="24" name="Elbow Connector 18">
              <a:extLst>
                <a:ext uri="{FF2B5EF4-FFF2-40B4-BE49-F238E27FC236}">
                  <a16:creationId xmlns:a16="http://schemas.microsoft.com/office/drawing/2014/main" id="{821517D4-5BDC-AA1C-BD26-8666094C1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7862" y="4284133"/>
              <a:ext cx="0" cy="56010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18">
              <a:extLst>
                <a:ext uri="{FF2B5EF4-FFF2-40B4-BE49-F238E27FC236}">
                  <a16:creationId xmlns:a16="http://schemas.microsoft.com/office/drawing/2014/main" id="{18E48362-6693-F27A-1EB6-7AE750B14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9996" y="4267200"/>
              <a:ext cx="0" cy="56010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18">
              <a:extLst>
                <a:ext uri="{FF2B5EF4-FFF2-40B4-BE49-F238E27FC236}">
                  <a16:creationId xmlns:a16="http://schemas.microsoft.com/office/drawing/2014/main" id="{765F037A-1221-44F6-C1DB-CD1EEFA44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4596" y="4275667"/>
              <a:ext cx="0" cy="56010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EE31B5-96E9-E030-D022-D05BAEC39D6E}"/>
                </a:ext>
              </a:extLst>
            </p:cNvPr>
            <p:cNvCxnSpPr>
              <a:cxnSpLocks/>
            </p:cNvCxnSpPr>
            <p:nvPr/>
          </p:nvCxnSpPr>
          <p:spPr>
            <a:xfrm>
              <a:off x="1261532" y="4521200"/>
              <a:ext cx="22267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B941307-157E-807A-577D-0DC40389D348}"/>
              </a:ext>
            </a:extLst>
          </p:cNvPr>
          <p:cNvSpPr txBox="1"/>
          <p:nvPr/>
        </p:nvSpPr>
        <p:spPr>
          <a:xfrm>
            <a:off x="7170451" y="2812287"/>
            <a:ext cx="795154" cy="499534"/>
          </a:xfrm>
          <a:prstGeom prst="rect">
            <a:avLst/>
          </a:prstGeom>
          <a:ln w="28575">
            <a:noFill/>
          </a:ln>
        </p:spPr>
        <p:txBody>
          <a:bodyPr vert="horz" wrap="none" lIns="0" tIns="0" rIns="0" bIns="0" rtlCol="0" anchor="ctr">
            <a:noAutofit/>
          </a:bodyPr>
          <a:lstStyle/>
          <a:p>
            <a:pPr algn="ctr" defTabSz="972000">
              <a:lnSpc>
                <a:spcPct val="120000"/>
              </a:lnSpc>
              <a:spcAft>
                <a:spcPts val="765"/>
              </a:spcAft>
            </a:pPr>
            <a:r>
              <a:rPr lang="en-US" sz="3200" b="1"/>
              <a:t>…</a:t>
            </a:r>
            <a:endParaRPr lang="en-US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B75240-F76D-3BFA-C152-C15F17F8FD7B}"/>
              </a:ext>
            </a:extLst>
          </p:cNvPr>
          <p:cNvSpPr/>
          <p:nvPr/>
        </p:nvSpPr>
        <p:spPr>
          <a:xfrm>
            <a:off x="3910829" y="2762796"/>
            <a:ext cx="2933519" cy="10908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400" b="1">
                <a:solidFill>
                  <a:schemeClr val="tx1"/>
                </a:solidFill>
              </a:rPr>
              <a:t>Gateway 2</a:t>
            </a:r>
          </a:p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400">
                <a:solidFill>
                  <a:schemeClr val="tx1"/>
                </a:solidFill>
              </a:rPr>
              <a:t>(Store 2)</a:t>
            </a:r>
          </a:p>
        </p:txBody>
      </p:sp>
      <p:cxnSp>
        <p:nvCxnSpPr>
          <p:cNvPr id="30" name="Elbow Connector 18">
            <a:extLst>
              <a:ext uri="{FF2B5EF4-FFF2-40B4-BE49-F238E27FC236}">
                <a16:creationId xmlns:a16="http://schemas.microsoft.com/office/drawing/2014/main" id="{591B5C6D-ED53-45F5-3096-697FE4AFDD90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377589" y="2185755"/>
            <a:ext cx="0" cy="57704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312D73-2DCC-8E9E-15B2-D6B50371DA73}"/>
              </a:ext>
            </a:extLst>
          </p:cNvPr>
          <p:cNvSpPr/>
          <p:nvPr/>
        </p:nvSpPr>
        <p:spPr>
          <a:xfrm>
            <a:off x="3953743" y="4434836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Dongle 1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83332E-F90F-8EB7-247C-BFC3D4E62151}"/>
              </a:ext>
            </a:extLst>
          </p:cNvPr>
          <p:cNvSpPr/>
          <p:nvPr/>
        </p:nvSpPr>
        <p:spPr>
          <a:xfrm>
            <a:off x="4927411" y="4434836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Dongle 1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474D3B-CCED-E6F3-A79F-DAC8B30A438C}"/>
              </a:ext>
            </a:extLst>
          </p:cNvPr>
          <p:cNvSpPr txBox="1"/>
          <p:nvPr/>
        </p:nvSpPr>
        <p:spPr>
          <a:xfrm>
            <a:off x="5494055" y="4268553"/>
            <a:ext cx="795154" cy="499534"/>
          </a:xfrm>
          <a:prstGeom prst="rect">
            <a:avLst/>
          </a:prstGeom>
          <a:ln w="28575">
            <a:noFill/>
          </a:ln>
        </p:spPr>
        <p:txBody>
          <a:bodyPr vert="horz" wrap="none" lIns="0" tIns="0" rIns="0" bIns="0" rtlCol="0" anchor="ctr">
            <a:noAutofit/>
          </a:bodyPr>
          <a:lstStyle/>
          <a:p>
            <a:pPr algn="ctr" defTabSz="972000">
              <a:lnSpc>
                <a:spcPct val="120000"/>
              </a:lnSpc>
              <a:spcAft>
                <a:spcPts val="765"/>
              </a:spcAft>
            </a:pPr>
            <a:r>
              <a:rPr lang="en-US" sz="3200" b="1"/>
              <a:t>…</a:t>
            </a:r>
            <a:endParaRPr lang="en-US" b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7083F0-BF12-97E5-F91E-DC612C43B869}"/>
              </a:ext>
            </a:extLst>
          </p:cNvPr>
          <p:cNvSpPr/>
          <p:nvPr/>
        </p:nvSpPr>
        <p:spPr>
          <a:xfrm>
            <a:off x="6172011" y="4434836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Dongle N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18CF-3943-A9CD-5DF6-8BC7FB65A233}"/>
              </a:ext>
            </a:extLst>
          </p:cNvPr>
          <p:cNvSpPr/>
          <p:nvPr/>
        </p:nvSpPr>
        <p:spPr>
          <a:xfrm>
            <a:off x="3953743" y="5247640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Fryer 1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A1C3D1-F875-44AB-5ADD-E20D5C5D3378}"/>
              </a:ext>
            </a:extLst>
          </p:cNvPr>
          <p:cNvSpPr/>
          <p:nvPr/>
        </p:nvSpPr>
        <p:spPr>
          <a:xfrm>
            <a:off x="4927410" y="5247640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Fryer 2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8E6A3E-3A4E-F1EE-02F8-F67E6F65D8B1}"/>
              </a:ext>
            </a:extLst>
          </p:cNvPr>
          <p:cNvSpPr/>
          <p:nvPr/>
        </p:nvSpPr>
        <p:spPr>
          <a:xfrm>
            <a:off x="6180477" y="5273041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Fryer N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38" name="Elbow Connector 18">
            <a:extLst>
              <a:ext uri="{FF2B5EF4-FFF2-40B4-BE49-F238E27FC236}">
                <a16:creationId xmlns:a16="http://schemas.microsoft.com/office/drawing/2014/main" id="{87B337EF-FE74-5744-EF6C-31B95DD658B1}"/>
              </a:ext>
            </a:extLst>
          </p:cNvPr>
          <p:cNvCxnSpPr>
            <a:cxnSpLocks/>
          </p:cNvCxnSpPr>
          <p:nvPr/>
        </p:nvCxnSpPr>
        <p:spPr>
          <a:xfrm flipV="1">
            <a:off x="4319834" y="4848407"/>
            <a:ext cx="0" cy="37406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8">
            <a:extLst>
              <a:ext uri="{FF2B5EF4-FFF2-40B4-BE49-F238E27FC236}">
                <a16:creationId xmlns:a16="http://schemas.microsoft.com/office/drawing/2014/main" id="{C95CA44E-7750-A405-98BE-F61BC968D687}"/>
              </a:ext>
            </a:extLst>
          </p:cNvPr>
          <p:cNvCxnSpPr>
            <a:cxnSpLocks/>
          </p:cNvCxnSpPr>
          <p:nvPr/>
        </p:nvCxnSpPr>
        <p:spPr>
          <a:xfrm flipV="1">
            <a:off x="5269744" y="4848407"/>
            <a:ext cx="0" cy="37406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8">
            <a:extLst>
              <a:ext uri="{FF2B5EF4-FFF2-40B4-BE49-F238E27FC236}">
                <a16:creationId xmlns:a16="http://schemas.microsoft.com/office/drawing/2014/main" id="{A03F4B25-63EF-9594-5850-E233E4C2B8A9}"/>
              </a:ext>
            </a:extLst>
          </p:cNvPr>
          <p:cNvCxnSpPr>
            <a:cxnSpLocks/>
          </p:cNvCxnSpPr>
          <p:nvPr/>
        </p:nvCxnSpPr>
        <p:spPr>
          <a:xfrm flipV="1">
            <a:off x="6539744" y="4856874"/>
            <a:ext cx="0" cy="37406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4D639A-1C5C-3305-5D00-F71127F26848}"/>
              </a:ext>
            </a:extLst>
          </p:cNvPr>
          <p:cNvGrpSpPr/>
          <p:nvPr/>
        </p:nvGrpSpPr>
        <p:grpSpPr>
          <a:xfrm>
            <a:off x="4311368" y="3836754"/>
            <a:ext cx="2230405" cy="577042"/>
            <a:chOff x="1257862" y="4267200"/>
            <a:chExt cx="2230405" cy="577042"/>
          </a:xfrm>
        </p:grpSpPr>
        <p:cxnSp>
          <p:nvCxnSpPr>
            <p:cNvPr id="42" name="Elbow Connector 18">
              <a:extLst>
                <a:ext uri="{FF2B5EF4-FFF2-40B4-BE49-F238E27FC236}">
                  <a16:creationId xmlns:a16="http://schemas.microsoft.com/office/drawing/2014/main" id="{630B932C-4CBF-AFE3-13B5-6680A0071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7862" y="4284133"/>
              <a:ext cx="0" cy="56010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18">
              <a:extLst>
                <a:ext uri="{FF2B5EF4-FFF2-40B4-BE49-F238E27FC236}">
                  <a16:creationId xmlns:a16="http://schemas.microsoft.com/office/drawing/2014/main" id="{3F4D3582-AF31-2070-D312-F75558C81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9996" y="4267200"/>
              <a:ext cx="0" cy="56010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18">
              <a:extLst>
                <a:ext uri="{FF2B5EF4-FFF2-40B4-BE49-F238E27FC236}">
                  <a16:creationId xmlns:a16="http://schemas.microsoft.com/office/drawing/2014/main" id="{218EDC46-6D37-C73A-2C1B-82FE39EDE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4596" y="4275667"/>
              <a:ext cx="0" cy="56010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7E0480-8376-0CD3-54F3-8A69180A21B0}"/>
                </a:ext>
              </a:extLst>
            </p:cNvPr>
            <p:cNvCxnSpPr>
              <a:cxnSpLocks/>
            </p:cNvCxnSpPr>
            <p:nvPr/>
          </p:nvCxnSpPr>
          <p:spPr>
            <a:xfrm>
              <a:off x="1261532" y="4521200"/>
              <a:ext cx="22267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6DB7DD1-361A-24F0-FC6E-1C7D9B4E5BFF}"/>
              </a:ext>
            </a:extLst>
          </p:cNvPr>
          <p:cNvSpPr/>
          <p:nvPr/>
        </p:nvSpPr>
        <p:spPr>
          <a:xfrm>
            <a:off x="8415088" y="2720463"/>
            <a:ext cx="2933519" cy="10908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400" b="1">
                <a:solidFill>
                  <a:schemeClr val="tx1"/>
                </a:solidFill>
              </a:rPr>
              <a:t>Gateway N</a:t>
            </a:r>
          </a:p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400">
                <a:solidFill>
                  <a:schemeClr val="tx1"/>
                </a:solidFill>
              </a:rPr>
              <a:t>(Store N)</a:t>
            </a:r>
          </a:p>
        </p:txBody>
      </p:sp>
      <p:cxnSp>
        <p:nvCxnSpPr>
          <p:cNvPr id="47" name="Elbow Connector 18">
            <a:extLst>
              <a:ext uri="{FF2B5EF4-FFF2-40B4-BE49-F238E27FC236}">
                <a16:creationId xmlns:a16="http://schemas.microsoft.com/office/drawing/2014/main" id="{10510095-5BA1-4E67-E09D-EB850178247F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881848" y="2143422"/>
            <a:ext cx="0" cy="57704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77527-C43D-E1E8-1BA0-28E5661FDBF3}"/>
              </a:ext>
            </a:extLst>
          </p:cNvPr>
          <p:cNvSpPr/>
          <p:nvPr/>
        </p:nvSpPr>
        <p:spPr>
          <a:xfrm>
            <a:off x="8458002" y="4392503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Dongle 1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6A43A4-A229-82DB-CF52-BD506A8CC050}"/>
              </a:ext>
            </a:extLst>
          </p:cNvPr>
          <p:cNvSpPr/>
          <p:nvPr/>
        </p:nvSpPr>
        <p:spPr>
          <a:xfrm>
            <a:off x="9431670" y="4392503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Dongle 1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52D093-5BF5-054C-9224-E1B0E9241337}"/>
              </a:ext>
            </a:extLst>
          </p:cNvPr>
          <p:cNvSpPr txBox="1"/>
          <p:nvPr/>
        </p:nvSpPr>
        <p:spPr>
          <a:xfrm>
            <a:off x="9998314" y="4226220"/>
            <a:ext cx="795154" cy="499534"/>
          </a:xfrm>
          <a:prstGeom prst="rect">
            <a:avLst/>
          </a:prstGeom>
          <a:ln w="28575">
            <a:noFill/>
          </a:ln>
        </p:spPr>
        <p:txBody>
          <a:bodyPr vert="horz" wrap="none" lIns="0" tIns="0" rIns="0" bIns="0" rtlCol="0" anchor="ctr">
            <a:noAutofit/>
          </a:bodyPr>
          <a:lstStyle/>
          <a:p>
            <a:pPr algn="ctr" defTabSz="972000">
              <a:lnSpc>
                <a:spcPct val="120000"/>
              </a:lnSpc>
              <a:spcAft>
                <a:spcPts val="765"/>
              </a:spcAft>
            </a:pPr>
            <a:r>
              <a:rPr lang="en-US" sz="3200" b="1"/>
              <a:t>…</a:t>
            </a:r>
            <a:endParaRPr lang="en-US" b="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96A5F4-9C50-EA13-6C2C-DD3F94804664}"/>
              </a:ext>
            </a:extLst>
          </p:cNvPr>
          <p:cNvSpPr/>
          <p:nvPr/>
        </p:nvSpPr>
        <p:spPr>
          <a:xfrm>
            <a:off x="10676270" y="4392503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Dongle N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76354C-8FB1-77C6-0C4E-09009112E9C3}"/>
              </a:ext>
            </a:extLst>
          </p:cNvPr>
          <p:cNvSpPr/>
          <p:nvPr/>
        </p:nvSpPr>
        <p:spPr>
          <a:xfrm>
            <a:off x="8458002" y="5205307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Fryer 1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9F01C5-A686-867C-6201-D4865BA34613}"/>
              </a:ext>
            </a:extLst>
          </p:cNvPr>
          <p:cNvSpPr/>
          <p:nvPr/>
        </p:nvSpPr>
        <p:spPr>
          <a:xfrm>
            <a:off x="9431669" y="5205307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Fryer 2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5A9FA1-31A6-B8FC-0CFA-6AF0C90573C2}"/>
              </a:ext>
            </a:extLst>
          </p:cNvPr>
          <p:cNvSpPr/>
          <p:nvPr/>
        </p:nvSpPr>
        <p:spPr>
          <a:xfrm>
            <a:off x="10684736" y="5230708"/>
            <a:ext cx="732182" cy="417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900" b="1">
                <a:solidFill>
                  <a:schemeClr val="tx1"/>
                </a:solidFill>
              </a:rPr>
              <a:t>Fryer N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55" name="Elbow Connector 18">
            <a:extLst>
              <a:ext uri="{FF2B5EF4-FFF2-40B4-BE49-F238E27FC236}">
                <a16:creationId xmlns:a16="http://schemas.microsoft.com/office/drawing/2014/main" id="{8A674754-493C-D86D-ED8B-839A3AE11E83}"/>
              </a:ext>
            </a:extLst>
          </p:cNvPr>
          <p:cNvCxnSpPr>
            <a:cxnSpLocks/>
          </p:cNvCxnSpPr>
          <p:nvPr/>
        </p:nvCxnSpPr>
        <p:spPr>
          <a:xfrm flipV="1">
            <a:off x="8824093" y="4806074"/>
            <a:ext cx="0" cy="37406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18">
            <a:extLst>
              <a:ext uri="{FF2B5EF4-FFF2-40B4-BE49-F238E27FC236}">
                <a16:creationId xmlns:a16="http://schemas.microsoft.com/office/drawing/2014/main" id="{0E55F38A-B13B-93B6-ACC7-20E97A8E8636}"/>
              </a:ext>
            </a:extLst>
          </p:cNvPr>
          <p:cNvCxnSpPr>
            <a:cxnSpLocks/>
          </p:cNvCxnSpPr>
          <p:nvPr/>
        </p:nvCxnSpPr>
        <p:spPr>
          <a:xfrm flipV="1">
            <a:off x="9774003" y="4806074"/>
            <a:ext cx="0" cy="37406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18">
            <a:extLst>
              <a:ext uri="{FF2B5EF4-FFF2-40B4-BE49-F238E27FC236}">
                <a16:creationId xmlns:a16="http://schemas.microsoft.com/office/drawing/2014/main" id="{6EDEE5BE-6084-C9BD-DCC9-D06ED37A1A05}"/>
              </a:ext>
            </a:extLst>
          </p:cNvPr>
          <p:cNvCxnSpPr>
            <a:cxnSpLocks/>
          </p:cNvCxnSpPr>
          <p:nvPr/>
        </p:nvCxnSpPr>
        <p:spPr>
          <a:xfrm flipV="1">
            <a:off x="11044003" y="4814541"/>
            <a:ext cx="0" cy="37406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C72D97C-54DC-E480-4001-1FF0E3FAD7A0}"/>
              </a:ext>
            </a:extLst>
          </p:cNvPr>
          <p:cNvGrpSpPr/>
          <p:nvPr/>
        </p:nvGrpSpPr>
        <p:grpSpPr>
          <a:xfrm>
            <a:off x="8815627" y="3794421"/>
            <a:ext cx="2230405" cy="577042"/>
            <a:chOff x="1257862" y="4267200"/>
            <a:chExt cx="2230405" cy="577042"/>
          </a:xfrm>
        </p:grpSpPr>
        <p:cxnSp>
          <p:nvCxnSpPr>
            <p:cNvPr id="59" name="Elbow Connector 18">
              <a:extLst>
                <a:ext uri="{FF2B5EF4-FFF2-40B4-BE49-F238E27FC236}">
                  <a16:creationId xmlns:a16="http://schemas.microsoft.com/office/drawing/2014/main" id="{B3F875C5-F17A-FAC8-65EA-B3BCC3D00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7862" y="4284133"/>
              <a:ext cx="0" cy="56010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18">
              <a:extLst>
                <a:ext uri="{FF2B5EF4-FFF2-40B4-BE49-F238E27FC236}">
                  <a16:creationId xmlns:a16="http://schemas.microsoft.com/office/drawing/2014/main" id="{9E8DF62F-3F97-1A45-EDB9-3A1CAED25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9996" y="4267200"/>
              <a:ext cx="0" cy="56010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18">
              <a:extLst>
                <a:ext uri="{FF2B5EF4-FFF2-40B4-BE49-F238E27FC236}">
                  <a16:creationId xmlns:a16="http://schemas.microsoft.com/office/drawing/2014/main" id="{3344BBF3-3E4C-F6AF-4B09-F70499935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4596" y="4275667"/>
              <a:ext cx="0" cy="56010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46C8C58-9DBB-8CDE-EB3C-84AE4C44679C}"/>
                </a:ext>
              </a:extLst>
            </p:cNvPr>
            <p:cNvCxnSpPr>
              <a:cxnSpLocks/>
            </p:cNvCxnSpPr>
            <p:nvPr/>
          </p:nvCxnSpPr>
          <p:spPr>
            <a:xfrm>
              <a:off x="1261532" y="4521200"/>
              <a:ext cx="22267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93D200C6-6291-8FE7-92AE-29DAFFED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5BA1C-93F9-396C-59E1-9A48B0923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EA1579-50B2-9C2B-ABCA-A0C25797BB79}"/>
              </a:ext>
            </a:extLst>
          </p:cNvPr>
          <p:cNvSpPr/>
          <p:nvPr/>
        </p:nvSpPr>
        <p:spPr>
          <a:xfrm>
            <a:off x="1036259" y="1035063"/>
            <a:ext cx="10355726" cy="38572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7200" tIns="97200" rIns="97200" bIns="97200" rtlCol="0" anchor="t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b="1" dirty="0">
                <a:solidFill>
                  <a:schemeClr val="tx1"/>
                </a:solidFill>
              </a:rPr>
              <a:t>IoT 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73564-7DDD-C552-B2A7-8EFFBE91DEA9}"/>
              </a:ext>
            </a:extLst>
          </p:cNvPr>
          <p:cNvSpPr txBox="1"/>
          <p:nvPr/>
        </p:nvSpPr>
        <p:spPr>
          <a:xfrm>
            <a:off x="9863828" y="2260049"/>
            <a:ext cx="807194" cy="290513"/>
          </a:xfrm>
          <a:prstGeom prst="rect">
            <a:avLst/>
          </a:prstGeom>
          <a:ln w="28575">
            <a:noFill/>
          </a:ln>
        </p:spPr>
        <p:txBody>
          <a:bodyPr vert="horz" wrap="none" lIns="0" tIns="0" rIns="0" bIns="0" rtlCol="0" anchor="ctr">
            <a:noAutofit/>
          </a:bodyPr>
          <a:lstStyle/>
          <a:p>
            <a:pPr algn="ctr" defTabSz="972000">
              <a:lnSpc>
                <a:spcPct val="120000"/>
              </a:lnSpc>
              <a:spcAft>
                <a:spcPts val="765"/>
              </a:spcAft>
            </a:pPr>
            <a:r>
              <a:rPr lang="en-US" sz="1200"/>
              <a:t>Operators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0CB8A4-ECBF-540D-DD9C-6B182E66BEA8}"/>
              </a:ext>
            </a:extLst>
          </p:cNvPr>
          <p:cNvSpPr/>
          <p:nvPr/>
        </p:nvSpPr>
        <p:spPr>
          <a:xfrm>
            <a:off x="7367113" y="1172724"/>
            <a:ext cx="3688813" cy="35819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t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b="1">
                <a:solidFill>
                  <a:schemeClr val="tx1"/>
                </a:solidFill>
              </a:rPr>
              <a:t>Administration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AC7C0-A965-8DB6-B4C3-08402AEFA9B9}"/>
              </a:ext>
            </a:extLst>
          </p:cNvPr>
          <p:cNvSpPr/>
          <p:nvPr/>
        </p:nvSpPr>
        <p:spPr>
          <a:xfrm>
            <a:off x="1901806" y="1187696"/>
            <a:ext cx="4881107" cy="356695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t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b="1">
                <a:solidFill>
                  <a:schemeClr val="tx1"/>
                </a:solidFill>
              </a:rPr>
              <a:t>Device Management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2F9C46-65C0-4BEB-7DA9-99C68E95B370}"/>
              </a:ext>
            </a:extLst>
          </p:cNvPr>
          <p:cNvCxnSpPr>
            <a:cxnSpLocks/>
          </p:cNvCxnSpPr>
          <p:nvPr/>
        </p:nvCxnSpPr>
        <p:spPr>
          <a:xfrm flipV="1">
            <a:off x="5210841" y="2164302"/>
            <a:ext cx="257459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936EF-4ABB-54EE-D1AC-8413F4B74137}"/>
              </a:ext>
            </a:extLst>
          </p:cNvPr>
          <p:cNvCxnSpPr>
            <a:cxnSpLocks/>
          </p:cNvCxnSpPr>
          <p:nvPr/>
        </p:nvCxnSpPr>
        <p:spPr>
          <a:xfrm>
            <a:off x="9429462" y="2165890"/>
            <a:ext cx="4437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DE1A40C-D844-B991-B4D9-FF36C4396672}"/>
              </a:ext>
            </a:extLst>
          </p:cNvPr>
          <p:cNvSpPr/>
          <p:nvPr/>
        </p:nvSpPr>
        <p:spPr>
          <a:xfrm>
            <a:off x="1436556" y="5344616"/>
            <a:ext cx="1674882" cy="1192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b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400" b="1">
                <a:solidFill>
                  <a:schemeClr val="tx1"/>
                </a:solidFill>
              </a:rPr>
              <a:t>Store 1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DD7C87-BA80-09AD-7D48-2211FB981558}"/>
              </a:ext>
            </a:extLst>
          </p:cNvPr>
          <p:cNvCxnSpPr>
            <a:cxnSpLocks/>
          </p:cNvCxnSpPr>
          <p:nvPr/>
        </p:nvCxnSpPr>
        <p:spPr>
          <a:xfrm flipV="1">
            <a:off x="2273997" y="4887117"/>
            <a:ext cx="0" cy="695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9C7471D-3991-99FB-6AED-20ABB56BB205}"/>
              </a:ext>
            </a:extLst>
          </p:cNvPr>
          <p:cNvSpPr/>
          <p:nvPr/>
        </p:nvSpPr>
        <p:spPr>
          <a:xfrm>
            <a:off x="3217495" y="5344839"/>
            <a:ext cx="1674882" cy="1192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b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400" b="1">
                <a:solidFill>
                  <a:schemeClr val="tx1"/>
                </a:solidFill>
              </a:rPr>
              <a:t>Store 2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1C84A0-E057-6650-7697-1C8942E1B4DA}"/>
              </a:ext>
            </a:extLst>
          </p:cNvPr>
          <p:cNvCxnSpPr>
            <a:cxnSpLocks/>
          </p:cNvCxnSpPr>
          <p:nvPr/>
        </p:nvCxnSpPr>
        <p:spPr>
          <a:xfrm flipV="1">
            <a:off x="4054936" y="4887117"/>
            <a:ext cx="0" cy="69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742DC08-C748-58FC-74A7-1BBD0EFD3DA2}"/>
              </a:ext>
            </a:extLst>
          </p:cNvPr>
          <p:cNvSpPr/>
          <p:nvPr/>
        </p:nvSpPr>
        <p:spPr>
          <a:xfrm>
            <a:off x="5687534" y="5338283"/>
            <a:ext cx="1674882" cy="1192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b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400" b="1">
                <a:solidFill>
                  <a:schemeClr val="tx1"/>
                </a:solidFill>
              </a:rPr>
              <a:t>Store N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0E3283-FA30-EDB0-29B8-C7B4FED25144}"/>
              </a:ext>
            </a:extLst>
          </p:cNvPr>
          <p:cNvCxnSpPr>
            <a:cxnSpLocks/>
          </p:cNvCxnSpPr>
          <p:nvPr/>
        </p:nvCxnSpPr>
        <p:spPr>
          <a:xfrm flipV="1">
            <a:off x="6524975" y="4887117"/>
            <a:ext cx="0" cy="689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F8F942-587B-BA37-0B17-433546419AAE}"/>
              </a:ext>
            </a:extLst>
          </p:cNvPr>
          <p:cNvSpPr txBox="1"/>
          <p:nvPr/>
        </p:nvSpPr>
        <p:spPr>
          <a:xfrm>
            <a:off x="4892376" y="5379786"/>
            <a:ext cx="795154" cy="835230"/>
          </a:xfrm>
          <a:prstGeom prst="rect">
            <a:avLst/>
          </a:prstGeom>
          <a:ln w="28575">
            <a:noFill/>
          </a:ln>
        </p:spPr>
        <p:txBody>
          <a:bodyPr vert="horz" wrap="none" lIns="0" tIns="0" rIns="0" bIns="0" rtlCol="0" anchor="ctr">
            <a:noAutofit/>
          </a:bodyPr>
          <a:lstStyle/>
          <a:p>
            <a:pPr algn="ctr" defTabSz="972000">
              <a:lnSpc>
                <a:spcPct val="120000"/>
              </a:lnSpc>
              <a:spcAft>
                <a:spcPts val="765"/>
              </a:spcAft>
            </a:pPr>
            <a:r>
              <a:rPr lang="en-US" sz="3200" b="1"/>
              <a:t>…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DDBD43-9173-02CB-BE73-D8DAA9609B62}"/>
              </a:ext>
            </a:extLst>
          </p:cNvPr>
          <p:cNvSpPr/>
          <p:nvPr/>
        </p:nvSpPr>
        <p:spPr>
          <a:xfrm>
            <a:off x="220845" y="1035063"/>
            <a:ext cx="647327" cy="38520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b="1" dirty="0">
                <a:solidFill>
                  <a:schemeClr val="tx1"/>
                </a:solidFill>
              </a:rPr>
              <a:t>IoT Cloud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6B74E1-1E37-83B8-C8D3-3D497CB2C0D3}"/>
              </a:ext>
            </a:extLst>
          </p:cNvPr>
          <p:cNvSpPr/>
          <p:nvPr/>
        </p:nvSpPr>
        <p:spPr>
          <a:xfrm>
            <a:off x="220845" y="5344839"/>
            <a:ext cx="647327" cy="118617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b="1">
                <a:solidFill>
                  <a:schemeClr val="tx1"/>
                </a:solidFill>
              </a:rPr>
              <a:t>Stores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FBA5F5-0E9A-787B-4B72-18C17611BC8C}"/>
              </a:ext>
            </a:extLst>
          </p:cNvPr>
          <p:cNvGrpSpPr/>
          <p:nvPr/>
        </p:nvGrpSpPr>
        <p:grpSpPr>
          <a:xfrm>
            <a:off x="1566855" y="5582800"/>
            <a:ext cx="1414284" cy="539270"/>
            <a:chOff x="1460692" y="5374926"/>
            <a:chExt cx="1414284" cy="53927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A3FE15-14A6-CAB9-3AF3-F7DF3CDB75E8}"/>
                </a:ext>
              </a:extLst>
            </p:cNvPr>
            <p:cNvSpPr/>
            <p:nvPr/>
          </p:nvSpPr>
          <p:spPr>
            <a:xfrm>
              <a:off x="1460692" y="5374926"/>
              <a:ext cx="1278040" cy="403648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11C2C9-4C59-9D25-6392-11AF674C42D1}"/>
                </a:ext>
              </a:extLst>
            </p:cNvPr>
            <p:cNvSpPr/>
            <p:nvPr/>
          </p:nvSpPr>
          <p:spPr>
            <a:xfrm>
              <a:off x="1520736" y="5442814"/>
              <a:ext cx="1278040" cy="403648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>
              <a:solidFill>
                <a:srgbClr val="FFFFFF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FD4D3A-9791-E3F9-8491-B57A3DAD9D7E}"/>
                </a:ext>
              </a:extLst>
            </p:cNvPr>
            <p:cNvSpPr/>
            <p:nvPr/>
          </p:nvSpPr>
          <p:spPr>
            <a:xfrm>
              <a:off x="1596936" y="5510548"/>
              <a:ext cx="1278040" cy="403648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>
              <a:solidFill>
                <a:srgbClr val="FFFFFF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r>
                <a:rPr lang="en-US" sz="1400">
                  <a:solidFill>
                    <a:schemeClr val="bg1"/>
                  </a:solidFill>
                </a:rPr>
                <a:t>Fryers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8CAFCD-9E2D-632E-846C-4CA09FF1F453}"/>
              </a:ext>
            </a:extLst>
          </p:cNvPr>
          <p:cNvGrpSpPr/>
          <p:nvPr/>
        </p:nvGrpSpPr>
        <p:grpSpPr>
          <a:xfrm>
            <a:off x="3347794" y="5582800"/>
            <a:ext cx="1414284" cy="539270"/>
            <a:chOff x="3173509" y="5374926"/>
            <a:chExt cx="1414284" cy="53927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E5BB056-D2E3-275A-61E5-F0486FB0E8FC}"/>
                </a:ext>
              </a:extLst>
            </p:cNvPr>
            <p:cNvSpPr/>
            <p:nvPr/>
          </p:nvSpPr>
          <p:spPr>
            <a:xfrm>
              <a:off x="3173509" y="5374926"/>
              <a:ext cx="1278040" cy="403648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81D3901-975B-C930-CDFA-5673D2624CF1}"/>
                </a:ext>
              </a:extLst>
            </p:cNvPr>
            <p:cNvSpPr/>
            <p:nvPr/>
          </p:nvSpPr>
          <p:spPr>
            <a:xfrm>
              <a:off x="3233553" y="5442814"/>
              <a:ext cx="1278040" cy="403648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>
              <a:solidFill>
                <a:srgbClr val="FFFFFF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142CA4-1CC6-CE67-6186-15CDB7BAAFC8}"/>
                </a:ext>
              </a:extLst>
            </p:cNvPr>
            <p:cNvSpPr/>
            <p:nvPr/>
          </p:nvSpPr>
          <p:spPr>
            <a:xfrm>
              <a:off x="3309753" y="5510548"/>
              <a:ext cx="1278040" cy="403648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>
              <a:solidFill>
                <a:srgbClr val="FFFFFF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r>
                <a:rPr lang="en-US" sz="1400">
                  <a:solidFill>
                    <a:schemeClr val="bg1"/>
                  </a:solidFill>
                </a:rPr>
                <a:t>Fryers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6E31BA7-D761-80EE-4DFF-79B56B1AEFE3}"/>
              </a:ext>
            </a:extLst>
          </p:cNvPr>
          <p:cNvSpPr/>
          <p:nvPr/>
        </p:nvSpPr>
        <p:spPr>
          <a:xfrm>
            <a:off x="5817833" y="5582800"/>
            <a:ext cx="1278040" cy="40364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87C6-3AC1-432B-598A-81A68E543A62}"/>
              </a:ext>
            </a:extLst>
          </p:cNvPr>
          <p:cNvSpPr/>
          <p:nvPr/>
        </p:nvSpPr>
        <p:spPr>
          <a:xfrm>
            <a:off x="5877877" y="5650688"/>
            <a:ext cx="1278040" cy="40364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421473-E1F2-692B-8726-01873CC64660}"/>
              </a:ext>
            </a:extLst>
          </p:cNvPr>
          <p:cNvSpPr/>
          <p:nvPr/>
        </p:nvSpPr>
        <p:spPr>
          <a:xfrm>
            <a:off x="5954077" y="5718422"/>
            <a:ext cx="1278040" cy="40364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r>
              <a:rPr lang="en-US" sz="1400">
                <a:solidFill>
                  <a:schemeClr val="bg1"/>
                </a:solidFill>
              </a:rPr>
              <a:t>Fryers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DBFE03-4F62-5CA3-F0F3-5B35023F70E9}"/>
              </a:ext>
            </a:extLst>
          </p:cNvPr>
          <p:cNvGrpSpPr/>
          <p:nvPr/>
        </p:nvGrpSpPr>
        <p:grpSpPr>
          <a:xfrm>
            <a:off x="3231412" y="1787987"/>
            <a:ext cx="1917087" cy="718336"/>
            <a:chOff x="4144695" y="1528541"/>
            <a:chExt cx="1917087" cy="71833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F6FA43-E107-8FE3-6027-643CD7B55917}"/>
                </a:ext>
              </a:extLst>
            </p:cNvPr>
            <p:cNvSpPr/>
            <p:nvPr/>
          </p:nvSpPr>
          <p:spPr>
            <a:xfrm>
              <a:off x="4144695" y="1528541"/>
              <a:ext cx="1727901" cy="51710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2F2EA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r>
                <a:rPr lang="en-US">
                  <a:solidFill>
                    <a:schemeClr val="bg1"/>
                  </a:solidFill>
                </a:rPr>
                <a:t>BU1 Group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469D3F-52D5-C4BC-C2B0-EFB582D7AC0B}"/>
                </a:ext>
              </a:extLst>
            </p:cNvPr>
            <p:cNvSpPr/>
            <p:nvPr/>
          </p:nvSpPr>
          <p:spPr>
            <a:xfrm>
              <a:off x="4227726" y="1634763"/>
              <a:ext cx="1727901" cy="51710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2F2EA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r>
                <a:rPr lang="en-US">
                  <a:solidFill>
                    <a:schemeClr val="bg1"/>
                  </a:solidFill>
                </a:rPr>
                <a:t>BU1 Group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6718169-19FB-5439-4C82-B7A66FAFF0BE}"/>
                </a:ext>
              </a:extLst>
            </p:cNvPr>
            <p:cNvSpPr/>
            <p:nvPr/>
          </p:nvSpPr>
          <p:spPr>
            <a:xfrm>
              <a:off x="4333881" y="1729768"/>
              <a:ext cx="1727901" cy="51710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2F2EA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r>
                <a:rPr lang="en-US" sz="1400">
                  <a:solidFill>
                    <a:schemeClr val="bg1"/>
                  </a:solidFill>
                </a:rPr>
                <a:t>Operator Fryer Groups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D615D66-33C3-73E8-958A-2A74606541E1}"/>
              </a:ext>
            </a:extLst>
          </p:cNvPr>
          <p:cNvGrpSpPr/>
          <p:nvPr/>
        </p:nvGrpSpPr>
        <p:grpSpPr>
          <a:xfrm>
            <a:off x="3231412" y="2826959"/>
            <a:ext cx="1917087" cy="718336"/>
            <a:chOff x="4144695" y="1528541"/>
            <a:chExt cx="1917087" cy="71833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28601CF-22E8-E619-BA58-6EDE3F8D4B55}"/>
                </a:ext>
              </a:extLst>
            </p:cNvPr>
            <p:cNvSpPr/>
            <p:nvPr/>
          </p:nvSpPr>
          <p:spPr>
            <a:xfrm>
              <a:off x="4144695" y="1528541"/>
              <a:ext cx="1727901" cy="51710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F2F2EA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r>
                <a:rPr lang="en-US">
                  <a:solidFill>
                    <a:schemeClr val="bg1"/>
                  </a:solidFill>
                </a:rPr>
                <a:t>BU1 Group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CF5FE21-CCB8-4491-F075-5EAD3BA3E85A}"/>
                </a:ext>
              </a:extLst>
            </p:cNvPr>
            <p:cNvSpPr/>
            <p:nvPr/>
          </p:nvSpPr>
          <p:spPr>
            <a:xfrm>
              <a:off x="4227726" y="1634763"/>
              <a:ext cx="1727901" cy="51710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F2F2EA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r>
                <a:rPr lang="en-US">
                  <a:solidFill>
                    <a:schemeClr val="bg1"/>
                  </a:solidFill>
                </a:rPr>
                <a:t>BU1 Group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36D361-CAD2-5684-3CD9-C472335501FD}"/>
                </a:ext>
              </a:extLst>
            </p:cNvPr>
            <p:cNvSpPr/>
            <p:nvPr/>
          </p:nvSpPr>
          <p:spPr>
            <a:xfrm>
              <a:off x="4333881" y="1729768"/>
              <a:ext cx="1727901" cy="51710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F2F2EA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r>
                <a:rPr lang="en-US" sz="1400">
                  <a:solidFill>
                    <a:schemeClr val="bg1"/>
                  </a:solidFill>
                </a:rPr>
                <a:t>Customer Fryer Groups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F883355-9B47-0A30-EEDC-00CA7A85D563}"/>
              </a:ext>
            </a:extLst>
          </p:cNvPr>
          <p:cNvGrpSpPr/>
          <p:nvPr/>
        </p:nvGrpSpPr>
        <p:grpSpPr>
          <a:xfrm>
            <a:off x="3231412" y="3885342"/>
            <a:ext cx="1917087" cy="718336"/>
            <a:chOff x="4144695" y="1528541"/>
            <a:chExt cx="1917087" cy="71833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F615E1E-70D7-52B8-C723-B5DEDFEE5CEE}"/>
                </a:ext>
              </a:extLst>
            </p:cNvPr>
            <p:cNvSpPr/>
            <p:nvPr/>
          </p:nvSpPr>
          <p:spPr>
            <a:xfrm>
              <a:off x="4144695" y="1528541"/>
              <a:ext cx="1727901" cy="517109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F2F2EA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r>
                <a:rPr lang="en-US">
                  <a:solidFill>
                    <a:schemeClr val="bg1"/>
                  </a:solidFill>
                </a:rPr>
                <a:t>BU1 Group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13DEA0C-80A3-52F8-70B3-FB8850551D15}"/>
                </a:ext>
              </a:extLst>
            </p:cNvPr>
            <p:cNvSpPr/>
            <p:nvPr/>
          </p:nvSpPr>
          <p:spPr>
            <a:xfrm>
              <a:off x="4227726" y="1634763"/>
              <a:ext cx="1727901" cy="517109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F2F2EA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r>
                <a:rPr lang="en-US">
                  <a:solidFill>
                    <a:schemeClr val="bg1"/>
                  </a:solidFill>
                </a:rPr>
                <a:t>BU1 Group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0D76314-FDFE-83DE-7782-924F823A5260}"/>
                </a:ext>
              </a:extLst>
            </p:cNvPr>
            <p:cNvSpPr/>
            <p:nvPr/>
          </p:nvSpPr>
          <p:spPr>
            <a:xfrm>
              <a:off x="4333881" y="1729768"/>
              <a:ext cx="1727901" cy="517109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F2F2EA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Fryer Groups</a:t>
              </a:r>
            </a:p>
          </p:txBody>
        </p:sp>
      </p:grpSp>
      <p:pic>
        <p:nvPicPr>
          <p:cNvPr id="49" name="Graphic 48" descr="Users with solid fill">
            <a:extLst>
              <a:ext uri="{FF2B5EF4-FFF2-40B4-BE49-F238E27FC236}">
                <a16:creationId xmlns:a16="http://schemas.microsoft.com/office/drawing/2014/main" id="{1E88A9A1-3A81-BA58-DE07-F013323AB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1459" y="1740344"/>
            <a:ext cx="728133" cy="72813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C787489-501B-BED2-C5E1-12B505310821}"/>
              </a:ext>
            </a:extLst>
          </p:cNvPr>
          <p:cNvSpPr txBox="1"/>
          <p:nvPr/>
        </p:nvSpPr>
        <p:spPr>
          <a:xfrm>
            <a:off x="9923095" y="3343783"/>
            <a:ext cx="807194" cy="290513"/>
          </a:xfrm>
          <a:prstGeom prst="rect">
            <a:avLst/>
          </a:prstGeom>
          <a:ln w="28575">
            <a:noFill/>
          </a:ln>
        </p:spPr>
        <p:txBody>
          <a:bodyPr vert="horz" wrap="none" lIns="0" tIns="0" rIns="0" bIns="0" rtlCol="0" anchor="ctr">
            <a:noAutofit/>
          </a:bodyPr>
          <a:lstStyle/>
          <a:p>
            <a:pPr algn="ctr" defTabSz="972000">
              <a:lnSpc>
                <a:spcPct val="120000"/>
              </a:lnSpc>
              <a:spcAft>
                <a:spcPts val="765"/>
              </a:spcAft>
            </a:pPr>
            <a:r>
              <a:rPr lang="en-US" sz="1200"/>
              <a:t>Customers</a:t>
            </a:r>
          </a:p>
        </p:txBody>
      </p:sp>
      <p:pic>
        <p:nvPicPr>
          <p:cNvPr id="51" name="Graphic 50" descr="Users with solid fill">
            <a:extLst>
              <a:ext uri="{FF2B5EF4-FFF2-40B4-BE49-F238E27FC236}">
                <a16:creationId xmlns:a16="http://schemas.microsoft.com/office/drawing/2014/main" id="{2C07CA43-50F7-49A9-3645-CDD0AA1C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1459" y="2849478"/>
            <a:ext cx="728133" cy="72813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ED63265-4CF0-785A-5FD1-CB336BE33755}"/>
              </a:ext>
            </a:extLst>
          </p:cNvPr>
          <p:cNvSpPr txBox="1"/>
          <p:nvPr/>
        </p:nvSpPr>
        <p:spPr>
          <a:xfrm>
            <a:off x="9923095" y="4435980"/>
            <a:ext cx="807194" cy="290513"/>
          </a:xfrm>
          <a:prstGeom prst="rect">
            <a:avLst/>
          </a:prstGeom>
          <a:ln w="28575">
            <a:noFill/>
          </a:ln>
        </p:spPr>
        <p:txBody>
          <a:bodyPr vert="horz" wrap="none" lIns="0" tIns="0" rIns="0" bIns="0" rtlCol="0" anchor="ctr">
            <a:noAutofit/>
          </a:bodyPr>
          <a:lstStyle/>
          <a:p>
            <a:pPr algn="ctr" defTabSz="972000">
              <a:lnSpc>
                <a:spcPct val="120000"/>
              </a:lnSpc>
              <a:spcAft>
                <a:spcPts val="765"/>
              </a:spcAft>
            </a:pPr>
            <a:r>
              <a:rPr lang="en-US" sz="1200" dirty="0"/>
              <a:t>Fryer Manufacturer</a:t>
            </a:r>
          </a:p>
        </p:txBody>
      </p:sp>
      <p:pic>
        <p:nvPicPr>
          <p:cNvPr id="53" name="Graphic 52" descr="Users with solid fill">
            <a:extLst>
              <a:ext uri="{FF2B5EF4-FFF2-40B4-BE49-F238E27FC236}">
                <a16:creationId xmlns:a16="http://schemas.microsoft.com/office/drawing/2014/main" id="{4F484C06-4F19-BB31-2847-27BE5E125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1459" y="3933208"/>
            <a:ext cx="728133" cy="728133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845F504C-FE73-4E9B-7BC3-D9A22338FE6E}"/>
              </a:ext>
            </a:extLst>
          </p:cNvPr>
          <p:cNvGrpSpPr/>
          <p:nvPr/>
        </p:nvGrpSpPr>
        <p:grpSpPr>
          <a:xfrm>
            <a:off x="7793191" y="1780612"/>
            <a:ext cx="1648255" cy="733087"/>
            <a:chOff x="3173509" y="5374926"/>
            <a:chExt cx="1414284" cy="539270"/>
          </a:xfrm>
          <a:solidFill>
            <a:schemeClr val="accent1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314E54-3907-D323-613D-54687ECB65E1}"/>
                </a:ext>
              </a:extLst>
            </p:cNvPr>
            <p:cNvSpPr/>
            <p:nvPr/>
          </p:nvSpPr>
          <p:spPr>
            <a:xfrm>
              <a:off x="3173509" y="5374926"/>
              <a:ext cx="1278040" cy="403648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BD9F006-B69B-988F-6806-6EE90D23C369}"/>
                </a:ext>
              </a:extLst>
            </p:cNvPr>
            <p:cNvSpPr/>
            <p:nvPr/>
          </p:nvSpPr>
          <p:spPr>
            <a:xfrm>
              <a:off x="3233553" y="5442814"/>
              <a:ext cx="1278040" cy="403648"/>
            </a:xfrm>
            <a:prstGeom prst="rect">
              <a:avLst/>
            </a:prstGeom>
            <a:grpFill/>
            <a:ln w="12700">
              <a:solidFill>
                <a:srgbClr val="FFFFFF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E89EFE1-BC9F-C8A3-7837-64CC5A155F7E}"/>
                </a:ext>
              </a:extLst>
            </p:cNvPr>
            <p:cNvSpPr/>
            <p:nvPr/>
          </p:nvSpPr>
          <p:spPr>
            <a:xfrm>
              <a:off x="3309753" y="5510548"/>
              <a:ext cx="1278040" cy="403648"/>
            </a:xfrm>
            <a:prstGeom prst="rect">
              <a:avLst/>
            </a:prstGeom>
            <a:grpFill/>
            <a:ln w="12700">
              <a:solidFill>
                <a:srgbClr val="FFFFFF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RBAC*</a:t>
              </a:r>
            </a:p>
            <a:p>
              <a:pPr algn="ctr" defTabSz="972000"/>
              <a:r>
                <a:rPr lang="en-US" sz="800" dirty="0">
                  <a:solidFill>
                    <a:schemeClr val="bg1"/>
                  </a:solidFill>
                </a:rPr>
                <a:t>(Inventory Roles)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851E721-2B6E-318D-0B3F-A5FBEA016499}"/>
              </a:ext>
            </a:extLst>
          </p:cNvPr>
          <p:cNvCxnSpPr>
            <a:cxnSpLocks/>
          </p:cNvCxnSpPr>
          <p:nvPr/>
        </p:nvCxnSpPr>
        <p:spPr>
          <a:xfrm flipV="1">
            <a:off x="5210841" y="3180302"/>
            <a:ext cx="257459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61A23B-DA93-F4F4-F819-B29DA5B8A669}"/>
              </a:ext>
            </a:extLst>
          </p:cNvPr>
          <p:cNvCxnSpPr>
            <a:cxnSpLocks/>
          </p:cNvCxnSpPr>
          <p:nvPr/>
        </p:nvCxnSpPr>
        <p:spPr>
          <a:xfrm flipV="1">
            <a:off x="5210841" y="4280969"/>
            <a:ext cx="257459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25B9C9-7D3F-70EE-4816-FD73EB952E92}"/>
              </a:ext>
            </a:extLst>
          </p:cNvPr>
          <p:cNvGrpSpPr/>
          <p:nvPr/>
        </p:nvGrpSpPr>
        <p:grpSpPr>
          <a:xfrm>
            <a:off x="7793191" y="2819584"/>
            <a:ext cx="1648255" cy="733087"/>
            <a:chOff x="3173509" y="5374926"/>
            <a:chExt cx="1414284" cy="539270"/>
          </a:xfrm>
          <a:solidFill>
            <a:schemeClr val="accent2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E15658E-4DDF-6363-7319-BD550AB1004A}"/>
                </a:ext>
              </a:extLst>
            </p:cNvPr>
            <p:cNvSpPr/>
            <p:nvPr/>
          </p:nvSpPr>
          <p:spPr>
            <a:xfrm>
              <a:off x="3173509" y="5374926"/>
              <a:ext cx="1278040" cy="403648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D96BD9-F5F0-1F6D-C00B-FF286C5B9338}"/>
                </a:ext>
              </a:extLst>
            </p:cNvPr>
            <p:cNvSpPr/>
            <p:nvPr/>
          </p:nvSpPr>
          <p:spPr>
            <a:xfrm>
              <a:off x="3233553" y="5442814"/>
              <a:ext cx="1278040" cy="403648"/>
            </a:xfrm>
            <a:prstGeom prst="rect">
              <a:avLst/>
            </a:prstGeom>
            <a:grpFill/>
            <a:ln w="12700">
              <a:solidFill>
                <a:srgbClr val="FFFFFF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8725367-F967-CF44-AB09-7600D5744147}"/>
                </a:ext>
              </a:extLst>
            </p:cNvPr>
            <p:cNvSpPr/>
            <p:nvPr/>
          </p:nvSpPr>
          <p:spPr>
            <a:xfrm>
              <a:off x="3309753" y="5510548"/>
              <a:ext cx="1278040" cy="403648"/>
            </a:xfrm>
            <a:prstGeom prst="rect">
              <a:avLst/>
            </a:prstGeom>
            <a:grpFill/>
            <a:ln w="12700">
              <a:solidFill>
                <a:srgbClr val="FFFFFF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RBAC*</a:t>
              </a:r>
            </a:p>
            <a:p>
              <a:pPr algn="ctr" defTabSz="972000"/>
              <a:r>
                <a:rPr lang="en-US" sz="800" dirty="0">
                  <a:solidFill>
                    <a:schemeClr val="bg1"/>
                  </a:solidFill>
                </a:rPr>
                <a:t>(Inventory Roles)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8560E9A-4508-C21E-792F-353041CB3261}"/>
              </a:ext>
            </a:extLst>
          </p:cNvPr>
          <p:cNvGrpSpPr/>
          <p:nvPr/>
        </p:nvGrpSpPr>
        <p:grpSpPr>
          <a:xfrm>
            <a:off x="7793191" y="3877967"/>
            <a:ext cx="1648255" cy="733087"/>
            <a:chOff x="3173509" y="5374926"/>
            <a:chExt cx="1414284" cy="539270"/>
          </a:xfrm>
          <a:solidFill>
            <a:schemeClr val="accent4"/>
          </a:solidFill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0C06CFB-AEF2-6E93-9718-361771F5F8F4}"/>
                </a:ext>
              </a:extLst>
            </p:cNvPr>
            <p:cNvSpPr/>
            <p:nvPr/>
          </p:nvSpPr>
          <p:spPr>
            <a:xfrm>
              <a:off x="3173509" y="5374926"/>
              <a:ext cx="1278040" cy="403648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47019FE-6EE1-D56A-0397-020F87891D2E}"/>
                </a:ext>
              </a:extLst>
            </p:cNvPr>
            <p:cNvSpPr/>
            <p:nvPr/>
          </p:nvSpPr>
          <p:spPr>
            <a:xfrm>
              <a:off x="3233553" y="5442814"/>
              <a:ext cx="1278040" cy="403648"/>
            </a:xfrm>
            <a:prstGeom prst="rect">
              <a:avLst/>
            </a:prstGeom>
            <a:grpFill/>
            <a:ln w="12700">
              <a:solidFill>
                <a:srgbClr val="FFFFFF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6BE7B74-89E6-6114-7DC2-FFCB49804AD2}"/>
                </a:ext>
              </a:extLst>
            </p:cNvPr>
            <p:cNvSpPr/>
            <p:nvPr/>
          </p:nvSpPr>
          <p:spPr>
            <a:xfrm>
              <a:off x="3309753" y="5510548"/>
              <a:ext cx="1278040" cy="403648"/>
            </a:xfrm>
            <a:prstGeom prst="rect">
              <a:avLst/>
            </a:prstGeom>
            <a:grpFill/>
            <a:ln w="12700">
              <a:solidFill>
                <a:srgbClr val="FFFFFF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972000">
                <a:lnSpc>
                  <a:spcPct val="120000"/>
                </a:lnSpc>
                <a:spcAft>
                  <a:spcPts val="7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RBAC*</a:t>
              </a:r>
            </a:p>
            <a:p>
              <a:pPr algn="ctr" defTabSz="972000"/>
              <a:r>
                <a:rPr lang="en-US" sz="800" dirty="0">
                  <a:solidFill>
                    <a:schemeClr val="bg1"/>
                  </a:solidFill>
                </a:rPr>
                <a:t>(Inventory Roles)</a:t>
              </a:r>
            </a:p>
          </p:txBody>
        </p: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4DF00A4-5C09-B5A1-460F-B83FE70AC012}"/>
              </a:ext>
            </a:extLst>
          </p:cNvPr>
          <p:cNvCxnSpPr>
            <a:cxnSpLocks/>
          </p:cNvCxnSpPr>
          <p:nvPr/>
        </p:nvCxnSpPr>
        <p:spPr>
          <a:xfrm>
            <a:off x="9446395" y="3249624"/>
            <a:ext cx="4437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A6C0DCB-6292-B281-ADC7-391BE7E298EC}"/>
              </a:ext>
            </a:extLst>
          </p:cNvPr>
          <p:cNvCxnSpPr>
            <a:cxnSpLocks/>
          </p:cNvCxnSpPr>
          <p:nvPr/>
        </p:nvCxnSpPr>
        <p:spPr>
          <a:xfrm>
            <a:off x="9446395" y="4341824"/>
            <a:ext cx="4437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itle 1">
            <a:extLst>
              <a:ext uri="{FF2B5EF4-FFF2-40B4-BE49-F238E27FC236}">
                <a16:creationId xmlns:a16="http://schemas.microsoft.com/office/drawing/2014/main" id="{1BB005EF-D900-C214-0DDF-163C8906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0515600" cy="526213"/>
          </a:xfrm>
        </p:spPr>
        <p:txBody>
          <a:bodyPr>
            <a:noAutofit/>
          </a:bodyPr>
          <a:lstStyle/>
          <a:p>
            <a:r>
              <a:rPr lang="en-US" sz="3600" b="1" dirty="0"/>
              <a:t>Solution Diagram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C7F3DFE-0416-C8E9-E1B9-3351732E52BB}"/>
              </a:ext>
            </a:extLst>
          </p:cNvPr>
          <p:cNvSpPr txBox="1"/>
          <p:nvPr/>
        </p:nvSpPr>
        <p:spPr>
          <a:xfrm>
            <a:off x="220845" y="6591016"/>
            <a:ext cx="181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RBAC*: Role Based Access Control</a:t>
            </a:r>
          </a:p>
        </p:txBody>
      </p:sp>
      <p:sp>
        <p:nvSpPr>
          <p:cNvPr id="147" name="Slide Number Placeholder 146">
            <a:extLst>
              <a:ext uri="{FF2B5EF4-FFF2-40B4-BE49-F238E27FC236}">
                <a16:creationId xmlns:a16="http://schemas.microsoft.com/office/drawing/2014/main" id="{4AE4FC53-5BEC-17BD-D364-B3845477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6220C-0791-BEE4-E2D0-035A196A8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9797-A53C-D2A2-37A9-516877958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2491"/>
            <a:ext cx="9144000" cy="933018"/>
          </a:xfrm>
        </p:spPr>
        <p:txBody>
          <a:bodyPr anchor="ctr"/>
          <a:lstStyle/>
          <a:p>
            <a:r>
              <a:rPr lang="en-US" b="1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8B13-6AAB-3229-5D0F-BC7BA5C1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A0DC-385F-4DDD-9CEA-21B86DB7BE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7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191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Connected Fryers</vt:lpstr>
      <vt:lpstr>Data Flow</vt:lpstr>
      <vt:lpstr>Data Flow - Detailed</vt:lpstr>
      <vt:lpstr>Network Diagram – Edge to Cloud</vt:lpstr>
      <vt:lpstr>Solution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danish.mehdi@cumulocity.com</dc:creator>
  <cp:lastModifiedBy>danish.mehdi@cumulocity.com</cp:lastModifiedBy>
  <cp:revision>18</cp:revision>
  <dcterms:created xsi:type="dcterms:W3CDTF">2025-02-27T16:08:28Z</dcterms:created>
  <dcterms:modified xsi:type="dcterms:W3CDTF">2025-02-27T16:35:28Z</dcterms:modified>
</cp:coreProperties>
</file>