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7" d="100"/>
          <a:sy n="87" d="100"/>
        </p:scale>
        <p:origin x="-36" y="82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2/26/2025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2/26/2025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2/26/2025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yedeys/steog-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t>Secure Data Hiding in Image Using </a:t>
            </a:r>
            <a:r>
              <a:rPr lang="en-US" b="1" dirty="0" err="1" smtClean="0"/>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449287" y="3766457"/>
            <a:ext cx="8648426"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Syed</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Lateef</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Syed</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Lateef</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Nawab</a:t>
            </a:r>
            <a:r>
              <a:rPr lang="en-US" sz="2000" b="1" dirty="0" smtClean="0">
                <a:solidFill>
                  <a:schemeClr val="accent1">
                    <a:lumMod val="75000"/>
                  </a:schemeClr>
                </a:solidFill>
                <a:latin typeface="Arial"/>
                <a:cs typeface="Arial"/>
              </a:rPr>
              <a:t> Shah </a:t>
            </a:r>
            <a:r>
              <a:rPr lang="en-US" sz="2000" b="1" dirty="0" err="1" smtClean="0">
                <a:solidFill>
                  <a:schemeClr val="accent1">
                    <a:lumMod val="75000"/>
                  </a:schemeClr>
                </a:solidFill>
                <a:latin typeface="Arial"/>
                <a:cs typeface="Arial"/>
              </a:rPr>
              <a:t>Alam</a:t>
            </a:r>
            <a:r>
              <a:rPr lang="en-US" sz="2000" b="1" dirty="0" smtClean="0">
                <a:solidFill>
                  <a:schemeClr val="accent1">
                    <a:lumMod val="75000"/>
                  </a:schemeClr>
                </a:solidFill>
                <a:latin typeface="Arial"/>
                <a:cs typeface="Arial"/>
              </a:rPr>
              <a:t> Khan College Of Engineering And Technology ( CSE IOT AND CYBERSECURITY)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r>
              <a:rPr lang="en-US" b="1" dirty="0" smtClean="0"/>
              <a:t>Future Scope of the </a:t>
            </a:r>
            <a:r>
              <a:rPr lang="en-US" b="1" dirty="0" err="1" smtClean="0"/>
              <a:t>Steganography</a:t>
            </a:r>
            <a:r>
              <a:rPr lang="en-US" b="1" dirty="0" smtClean="0"/>
              <a:t> Project 🚀</a:t>
            </a:r>
          </a:p>
          <a:p>
            <a:r>
              <a:rPr lang="en-US" b="1" dirty="0" smtClean="0"/>
              <a:t>Enhanced Security with Encryption 🔐</a:t>
            </a:r>
            <a:endParaRPr lang="en-US" dirty="0" smtClean="0"/>
          </a:p>
          <a:p>
            <a:pPr lvl="1"/>
            <a:r>
              <a:rPr lang="en-US" dirty="0" smtClean="0"/>
              <a:t>Integrating cryptographic techniques like AES or RSA before embedding data will add an extra layer of security.</a:t>
            </a:r>
          </a:p>
          <a:p>
            <a:r>
              <a:rPr lang="en-US" b="1" dirty="0" smtClean="0"/>
              <a:t>Support for Multiple File Formats 📁</a:t>
            </a:r>
            <a:endParaRPr lang="en-US" dirty="0" smtClean="0"/>
          </a:p>
          <a:p>
            <a:pPr lvl="1"/>
            <a:r>
              <a:rPr lang="en-US" dirty="0" smtClean="0"/>
              <a:t>Extending </a:t>
            </a:r>
            <a:r>
              <a:rPr lang="en-US" dirty="0" err="1" smtClean="0"/>
              <a:t>steganography</a:t>
            </a:r>
            <a:r>
              <a:rPr lang="en-US" dirty="0" smtClean="0"/>
              <a:t> to hide data in audio, video, and document files (PDF, DOCX) will increase its versatility.</a:t>
            </a:r>
          </a:p>
          <a:p>
            <a:r>
              <a:rPr lang="en-US" b="1" dirty="0" smtClean="0"/>
              <a:t>AI-Powered </a:t>
            </a:r>
            <a:r>
              <a:rPr lang="en-US" b="1" dirty="0" err="1" smtClean="0"/>
              <a:t>Steganalysis</a:t>
            </a:r>
            <a:r>
              <a:rPr lang="en-US" b="1" dirty="0" smtClean="0"/>
              <a:t> Detection 🤖</a:t>
            </a:r>
            <a:endParaRPr lang="en-US" dirty="0" smtClean="0"/>
          </a:p>
          <a:p>
            <a:pPr lvl="1"/>
            <a:r>
              <a:rPr lang="en-US" dirty="0" smtClean="0"/>
              <a:t>Implementing machine learning models to detect and counter </a:t>
            </a:r>
            <a:r>
              <a:rPr lang="en-US" dirty="0" err="1" smtClean="0"/>
              <a:t>steganographic</a:t>
            </a:r>
            <a:r>
              <a:rPr lang="en-US" dirty="0" smtClean="0"/>
              <a:t> threats will enhance </a:t>
            </a:r>
            <a:r>
              <a:rPr lang="en-US" dirty="0" err="1" smtClean="0"/>
              <a:t>cybersecurity</a:t>
            </a:r>
            <a:r>
              <a:rPr lang="en-US" dirty="0" smtClean="0"/>
              <a:t> applications.</a:t>
            </a:r>
          </a:p>
          <a:p>
            <a:r>
              <a:rPr lang="en-US" b="1" dirty="0" smtClean="0"/>
              <a:t>Cloud-Based </a:t>
            </a:r>
            <a:r>
              <a:rPr lang="en-US" b="1" dirty="0" err="1" smtClean="0"/>
              <a:t>Steganography</a:t>
            </a:r>
            <a:r>
              <a:rPr lang="en-US" b="1" dirty="0" smtClean="0"/>
              <a:t> ☁️</a:t>
            </a:r>
            <a:endParaRPr lang="en-US" dirty="0" smtClean="0"/>
          </a:p>
          <a:p>
            <a:pPr lvl="1"/>
            <a:r>
              <a:rPr lang="en-US" dirty="0" smtClean="0"/>
              <a:t>Developing a web-based or cloud-integrated platform for secure </a:t>
            </a:r>
            <a:r>
              <a:rPr lang="en-US" dirty="0" err="1" smtClean="0"/>
              <a:t>steganographic</a:t>
            </a:r>
            <a:r>
              <a:rPr lang="en-US" dirty="0" smtClean="0"/>
              <a:t> communication can facilitate remote use cases.</a:t>
            </a:r>
          </a:p>
          <a:p>
            <a:r>
              <a:rPr lang="en-US" b="1" dirty="0" err="1" smtClean="0"/>
              <a:t>Blockchain</a:t>
            </a:r>
            <a:r>
              <a:rPr lang="en-US" b="1" dirty="0" smtClean="0"/>
              <a:t> Integration ⛓️</a:t>
            </a:r>
            <a:endParaRPr lang="en-US" dirty="0" smtClean="0"/>
          </a:p>
          <a:p>
            <a:pPr lvl="1"/>
            <a:r>
              <a:rPr lang="en-US" dirty="0" smtClean="0"/>
              <a:t>Using </a:t>
            </a:r>
            <a:r>
              <a:rPr lang="en-US" dirty="0" err="1" smtClean="0"/>
              <a:t>blockchain</a:t>
            </a:r>
            <a:r>
              <a:rPr lang="en-US" dirty="0" smtClean="0"/>
              <a:t> technology to verify and track hidden messages will add transparency and immutability to secure data exchanges.</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cs typeface="Arial"/>
              </a:rPr>
              <a:t>Future 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smtClean="0">
                <a:latin typeface="Arial"/>
                <a:ea typeface="+mn-lt"/>
                <a:cs typeface="Arial"/>
              </a:rPr>
              <a:t>Technology used</a:t>
            </a:r>
            <a:endParaRPr lang="en-US" dirty="0" smtClean="0">
              <a:latin typeface="Arial"/>
              <a:cs typeface="Arial"/>
            </a:endParaRPr>
          </a:p>
          <a:p>
            <a:pPr marL="305435" indent="-305435"/>
            <a:r>
              <a:rPr lang="en-US" sz="2000" b="1" dirty="0" smtClean="0">
                <a:latin typeface="Arial"/>
                <a:ea typeface="+mn-lt"/>
                <a:cs typeface="+mn-lt"/>
              </a:rPr>
              <a:t>Wow </a:t>
            </a:r>
            <a:r>
              <a:rPr lang="en-US" sz="2000" b="1" dirty="0">
                <a:latin typeface="Arial"/>
                <a:ea typeface="+mn-lt"/>
                <a:cs typeface="+mn-lt"/>
              </a:rPr>
              <a:t>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7500" lnSpcReduction="20000"/>
          </a:bodyPr>
          <a:lstStyle/>
          <a:p>
            <a:r>
              <a:rPr lang="en-US" sz="3200" b="1" dirty="0" smtClean="0"/>
              <a:t>Data Privacy and Security:</a:t>
            </a:r>
            <a:r>
              <a:rPr lang="en-US" sz="3200" dirty="0" smtClean="0"/>
              <a:t> Traditional encryption methods make hidden data obvious, while </a:t>
            </a:r>
            <a:r>
              <a:rPr lang="en-US" sz="3200" dirty="0" err="1" smtClean="0"/>
              <a:t>steganography</a:t>
            </a:r>
            <a:r>
              <a:rPr lang="en-US" sz="3200" dirty="0" smtClean="0"/>
              <a:t> allows covert communication by concealing messages within digital media, ensuring enhanced secrecy.</a:t>
            </a:r>
          </a:p>
          <a:p>
            <a:r>
              <a:rPr lang="en-US" sz="3200" b="1" dirty="0" smtClean="0"/>
              <a:t>Threats from Cyber Attacks:</a:t>
            </a:r>
            <a:r>
              <a:rPr lang="en-US" sz="3200" dirty="0" smtClean="0"/>
              <a:t> With increasing cyber threats, sensitive data needs additional protection against interception and unauthorized access, making </a:t>
            </a:r>
            <a:r>
              <a:rPr lang="en-US" sz="3200" dirty="0" err="1" smtClean="0"/>
              <a:t>steganography</a:t>
            </a:r>
            <a:r>
              <a:rPr lang="en-US" sz="3200" dirty="0" smtClean="0"/>
              <a:t> a crucial technique.</a:t>
            </a:r>
          </a:p>
          <a:p>
            <a:r>
              <a:rPr lang="en-US" sz="3200" b="1" dirty="0" smtClean="0"/>
              <a:t>Efficient Information Hiding:</a:t>
            </a:r>
            <a:r>
              <a:rPr lang="en-US" sz="3200" dirty="0" smtClean="0"/>
              <a:t> There is a need for robust </a:t>
            </a:r>
            <a:r>
              <a:rPr lang="en-US" sz="3200" dirty="0" err="1" smtClean="0"/>
              <a:t>steganographic</a:t>
            </a:r>
            <a:r>
              <a:rPr lang="en-US" sz="3200" dirty="0" smtClean="0"/>
              <a:t> methods that ensure high payload capacity while maintaining image quality to avoid detection.</a:t>
            </a:r>
          </a:p>
          <a:p>
            <a:r>
              <a:rPr lang="en-US" sz="3200" b="1" dirty="0" smtClean="0"/>
              <a:t>Prevention of Data Tampering:</a:t>
            </a:r>
            <a:r>
              <a:rPr lang="en-US" sz="3200" dirty="0" smtClean="0"/>
              <a:t> </a:t>
            </a:r>
            <a:r>
              <a:rPr lang="en-US" sz="3200" dirty="0" err="1" smtClean="0"/>
              <a:t>Steganography</a:t>
            </a:r>
            <a:r>
              <a:rPr lang="en-US" sz="3200" dirty="0" smtClean="0"/>
              <a:t> provides a means to embed verification data within media files, preventing tampering and ensuring data integrity.</a:t>
            </a:r>
            <a:endParaRPr lang="en-US" sz="32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smtClean="0"/>
              <a:t>Programming Language:</a:t>
            </a:r>
            <a:endParaRPr lang="en-US" dirty="0" smtClean="0"/>
          </a:p>
          <a:p>
            <a:r>
              <a:rPr lang="en-US" b="1" dirty="0" smtClean="0"/>
              <a:t>Python</a:t>
            </a:r>
            <a:r>
              <a:rPr lang="en-US" dirty="0" smtClean="0"/>
              <a:t> – Used for implementing the </a:t>
            </a:r>
            <a:r>
              <a:rPr lang="en-US" dirty="0" err="1" smtClean="0"/>
              <a:t>steganography</a:t>
            </a:r>
            <a:r>
              <a:rPr lang="en-US" dirty="0" smtClean="0"/>
              <a:t> algorithm and handling image processing.</a:t>
            </a:r>
          </a:p>
          <a:p>
            <a:r>
              <a:rPr lang="en-US" b="1" dirty="0" smtClean="0"/>
              <a:t>Image Processing Library:</a:t>
            </a:r>
            <a:endParaRPr lang="en-US" dirty="0" smtClean="0"/>
          </a:p>
          <a:p>
            <a:r>
              <a:rPr lang="en-US" b="1" dirty="0" err="1" smtClean="0"/>
              <a:t>OpenCV</a:t>
            </a:r>
            <a:r>
              <a:rPr lang="en-US" b="1" dirty="0" smtClean="0"/>
              <a:t> (cv2)</a:t>
            </a:r>
            <a:r>
              <a:rPr lang="en-US" dirty="0" smtClean="0"/>
              <a:t> – To read, manipulate, and save images in various formats.</a:t>
            </a:r>
          </a:p>
          <a:p>
            <a:r>
              <a:rPr lang="en-US" b="1" dirty="0" smtClean="0"/>
              <a:t>Graphical User Interface (Optional):</a:t>
            </a:r>
            <a:endParaRPr lang="en-US" dirty="0" smtClean="0"/>
          </a:p>
          <a:p>
            <a:r>
              <a:rPr lang="en-US" b="1" dirty="0" err="1" smtClean="0"/>
              <a:t>Tkinter</a:t>
            </a:r>
            <a:r>
              <a:rPr lang="en-US" dirty="0" smtClean="0"/>
              <a:t> – For creating a user-friendly interface to encode and decode messages.</a:t>
            </a:r>
          </a:p>
          <a:p>
            <a:r>
              <a:rPr lang="en-US" b="1" dirty="0" smtClean="0"/>
              <a:t>Data Encoding &amp; Decoding:</a:t>
            </a:r>
            <a:endParaRPr lang="en-US" dirty="0" smtClean="0"/>
          </a:p>
          <a:p>
            <a:r>
              <a:rPr lang="en-US" b="1" dirty="0" smtClean="0"/>
              <a:t>LSB (Least Significant Bit) </a:t>
            </a:r>
            <a:r>
              <a:rPr lang="en-US" b="1" dirty="0" err="1" smtClean="0"/>
              <a:t>Steganography</a:t>
            </a:r>
            <a:r>
              <a:rPr lang="en-US" dirty="0" smtClean="0"/>
              <a:t> – A technique to embed data in the least significant bits of image pixels.</a:t>
            </a:r>
          </a:p>
          <a:p>
            <a:r>
              <a:rPr lang="en-US" b="1" dirty="0" smtClean="0"/>
              <a:t>File Handling &amp; Security:</a:t>
            </a:r>
            <a:endParaRPr lang="en-US" dirty="0" smtClean="0"/>
          </a:p>
          <a:p>
            <a:r>
              <a:rPr lang="en-US" b="1" dirty="0" err="1" smtClean="0"/>
              <a:t>NumPy</a:t>
            </a:r>
            <a:r>
              <a:rPr lang="en-US" dirty="0" smtClean="0"/>
              <a:t> – To efficiently manipulate pixel values.</a:t>
            </a:r>
          </a:p>
          <a:p>
            <a:r>
              <a:rPr lang="en-US" b="1" dirty="0" smtClean="0"/>
              <a:t>Cryptography (Optional)</a:t>
            </a:r>
            <a:r>
              <a:rPr lang="en-US" dirty="0" smtClean="0"/>
              <a:t> – For encrypting the message before hiding it.</a:t>
            </a:r>
            <a:endParaRPr lang="en-US"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lnSpcReduction="10000"/>
          </a:bodyPr>
          <a:lstStyle/>
          <a:p>
            <a:r>
              <a:rPr lang="en-US" sz="1800" b="1" dirty="0" smtClean="0"/>
              <a:t>Invisible Data Hiding 🎭</a:t>
            </a:r>
            <a:endParaRPr lang="en-US" sz="1800" dirty="0" smtClean="0"/>
          </a:p>
          <a:p>
            <a:r>
              <a:rPr lang="en-US" sz="1800" dirty="0" smtClean="0"/>
              <a:t>The message is embedded within the image without any visible changes, making it undetectable to the human eye.</a:t>
            </a:r>
          </a:p>
          <a:p>
            <a:r>
              <a:rPr lang="en-US" sz="1800" b="1" dirty="0" smtClean="0"/>
              <a:t>Secure Message Encryption 🔐</a:t>
            </a:r>
            <a:r>
              <a:rPr lang="en-US" sz="1800" dirty="0" smtClean="0"/>
              <a:t> </a:t>
            </a:r>
            <a:r>
              <a:rPr lang="en-US" sz="1800" i="1" dirty="0" smtClean="0"/>
              <a:t>(Optional Enhancement)</a:t>
            </a:r>
            <a:endParaRPr lang="en-US" sz="1800" dirty="0" smtClean="0"/>
          </a:p>
          <a:p>
            <a:r>
              <a:rPr lang="en-US" sz="1800" dirty="0" smtClean="0"/>
              <a:t>You can add AES encryption before encoding the message, making it impossible to extract without the correct decryption key.</a:t>
            </a:r>
          </a:p>
          <a:p>
            <a:r>
              <a:rPr lang="en-US" sz="1800" b="1" dirty="0" smtClean="0"/>
              <a:t>Cross-Format </a:t>
            </a:r>
            <a:r>
              <a:rPr lang="en-US" sz="1800" b="1" dirty="0" err="1" smtClean="0"/>
              <a:t>Steganography</a:t>
            </a:r>
            <a:r>
              <a:rPr lang="en-US" sz="1800" b="1" dirty="0" smtClean="0"/>
              <a:t> 🖼️</a:t>
            </a:r>
            <a:endParaRPr lang="en-US" sz="1800" dirty="0" smtClean="0"/>
          </a:p>
          <a:p>
            <a:r>
              <a:rPr lang="en-US" sz="1800" dirty="0" smtClean="0"/>
              <a:t>Supports multiple image formats (PNG, JPG, BMP), allowing flexibility in usage.</a:t>
            </a:r>
          </a:p>
          <a:p>
            <a:r>
              <a:rPr lang="en-US" sz="1800" b="1" dirty="0" smtClean="0"/>
              <a:t>Password-Protected Extraction 🛡️</a:t>
            </a:r>
            <a:endParaRPr lang="en-US" sz="1800" dirty="0" smtClean="0"/>
          </a:p>
          <a:p>
            <a:r>
              <a:rPr lang="en-US" sz="1800" dirty="0" smtClean="0"/>
              <a:t>Even if someone gets the image, they cannot retrieve the message without the correct password.</a:t>
            </a:r>
          </a:p>
          <a:p>
            <a:r>
              <a:rPr lang="en-US" sz="1800" b="1" dirty="0" smtClean="0"/>
              <a:t>Real-World Application 🌍</a:t>
            </a:r>
            <a:endParaRPr lang="en-US" sz="1800" dirty="0" smtClean="0"/>
          </a:p>
          <a:p>
            <a:r>
              <a:rPr lang="en-US" sz="1800" dirty="0" smtClean="0"/>
              <a:t>Used in </a:t>
            </a:r>
            <a:r>
              <a:rPr lang="en-US" sz="1800" dirty="0" err="1" smtClean="0"/>
              <a:t>cybersecurity</a:t>
            </a:r>
            <a:r>
              <a:rPr lang="en-US" sz="1800" dirty="0" smtClean="0"/>
              <a:t>, digital forensics, secret communication, and watermarking to protect sensitive data.</a:t>
            </a:r>
            <a:endParaRPr lang="en-US" sz="1800" dirty="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r>
              <a:rPr lang="en-US" b="1" dirty="0" err="1" smtClean="0"/>
              <a:t>Cybersecurity</a:t>
            </a:r>
            <a:r>
              <a:rPr lang="en-US" b="1" dirty="0" smtClean="0"/>
              <a:t> Professionals &amp; Ethical Hackers 🛡️</a:t>
            </a:r>
            <a:endParaRPr lang="en-US" dirty="0" smtClean="0"/>
          </a:p>
          <a:p>
            <a:r>
              <a:rPr lang="en-US" dirty="0" smtClean="0"/>
              <a:t>Use </a:t>
            </a:r>
            <a:r>
              <a:rPr lang="en-US" dirty="0" err="1" smtClean="0"/>
              <a:t>steganography</a:t>
            </a:r>
            <a:r>
              <a:rPr lang="en-US" dirty="0" smtClean="0"/>
              <a:t> for secure communication and forensic investigations.</a:t>
            </a:r>
          </a:p>
          <a:p>
            <a:r>
              <a:rPr lang="en-US" b="1" dirty="0" smtClean="0"/>
              <a:t>Government &amp; Military Agencies 🏛️</a:t>
            </a:r>
            <a:endParaRPr lang="en-US" dirty="0" smtClean="0"/>
          </a:p>
          <a:p>
            <a:r>
              <a:rPr lang="en-US" dirty="0" smtClean="0"/>
              <a:t>Exchange confidential messages without raising suspicion.</a:t>
            </a:r>
          </a:p>
          <a:p>
            <a:r>
              <a:rPr lang="en-US" b="1" dirty="0" smtClean="0"/>
              <a:t>Journalists &amp; Whistleblowers 📰</a:t>
            </a:r>
            <a:endParaRPr lang="en-US" dirty="0" smtClean="0"/>
          </a:p>
          <a:p>
            <a:r>
              <a:rPr lang="en-US" dirty="0" smtClean="0"/>
              <a:t>Protect sensitive information while avoiding censorship.</a:t>
            </a:r>
          </a:p>
          <a:p>
            <a:r>
              <a:rPr lang="en-US" b="1" dirty="0" smtClean="0"/>
              <a:t>Corporate Organizations &amp; Researchers 💼</a:t>
            </a:r>
            <a:endParaRPr lang="en-US" dirty="0" smtClean="0"/>
          </a:p>
          <a:p>
            <a:r>
              <a:rPr lang="en-US" dirty="0" smtClean="0"/>
              <a:t>Secure intellectual property, patents, and classified data.</a:t>
            </a:r>
          </a:p>
          <a:p>
            <a:r>
              <a:rPr lang="en-US" b="1" dirty="0" smtClean="0"/>
              <a:t>Digital Forensics &amp; Law Enforcement 👮‍♂️</a:t>
            </a:r>
            <a:endParaRPr lang="en-US" dirty="0" smtClean="0"/>
          </a:p>
          <a:p>
            <a:r>
              <a:rPr lang="en-US" dirty="0" smtClean="0"/>
              <a:t>Detect hidden messages in cybercrime investigations.</a:t>
            </a:r>
            <a:endParaRPr lang="en-US" dirty="0"/>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 xmlns:a16="http://schemas.microsoft.com/office/drawing/2014/main" id="{805D7125-AC62-752D-6E68-9EB88BCC631C}"/>
              </a:ext>
            </a:extLst>
          </p:cNvPr>
          <p:cNvSpPr>
            <a:spLocks noGrp="1"/>
          </p:cNvSpPr>
          <p:nvPr>
            <p:ph idx="1"/>
          </p:nvPr>
        </p:nvSpPr>
        <p:spPr/>
        <p:txBody>
          <a:bodyPr/>
          <a:lstStyle/>
          <a:p>
            <a:endParaRPr lang="en-IN" dirty="0"/>
          </a:p>
        </p:txBody>
      </p:sp>
      <p:pic>
        <p:nvPicPr>
          <p:cNvPr id="2050" name="Picture 2" descr="C:\Users\sys\Desktop\sc1.JPG"/>
          <p:cNvPicPr>
            <a:picLocks noChangeAspect="1" noChangeArrowheads="1"/>
          </p:cNvPicPr>
          <p:nvPr/>
        </p:nvPicPr>
        <p:blipFill>
          <a:blip r:embed="rId2"/>
          <a:srcRect/>
          <a:stretch>
            <a:fillRect/>
          </a:stretch>
        </p:blipFill>
        <p:spPr bwMode="auto">
          <a:xfrm>
            <a:off x="597374" y="1480457"/>
            <a:ext cx="2766312" cy="2944784"/>
          </a:xfrm>
          <a:prstGeom prst="rect">
            <a:avLst/>
          </a:prstGeom>
          <a:noFill/>
        </p:spPr>
      </p:pic>
      <p:pic>
        <p:nvPicPr>
          <p:cNvPr id="2051" name="Picture 3" descr="C:\Users\sys\Desktop\sc2.JPG"/>
          <p:cNvPicPr>
            <a:picLocks noChangeAspect="1" noChangeArrowheads="1"/>
          </p:cNvPicPr>
          <p:nvPr/>
        </p:nvPicPr>
        <p:blipFill>
          <a:blip r:embed="rId3"/>
          <a:srcRect/>
          <a:stretch>
            <a:fillRect/>
          </a:stretch>
        </p:blipFill>
        <p:spPr bwMode="auto">
          <a:xfrm>
            <a:off x="4114799" y="1433289"/>
            <a:ext cx="3048001" cy="3035661"/>
          </a:xfrm>
          <a:prstGeom prst="rect">
            <a:avLst/>
          </a:prstGeom>
          <a:noFill/>
        </p:spPr>
      </p:pic>
      <p:pic>
        <p:nvPicPr>
          <p:cNvPr id="2052" name="Picture 4" descr="C:\Users\sys\Desktop\sc3.JPG"/>
          <p:cNvPicPr>
            <a:picLocks noChangeAspect="1" noChangeArrowheads="1"/>
          </p:cNvPicPr>
          <p:nvPr/>
        </p:nvPicPr>
        <p:blipFill>
          <a:blip r:embed="rId4"/>
          <a:srcRect/>
          <a:stretch>
            <a:fillRect/>
          </a:stretch>
        </p:blipFill>
        <p:spPr bwMode="auto">
          <a:xfrm>
            <a:off x="7870371" y="1457418"/>
            <a:ext cx="3088408" cy="3114039"/>
          </a:xfrm>
          <a:prstGeom prst="rect">
            <a:avLst/>
          </a:prstGeom>
          <a:noFill/>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r>
              <a:rPr lang="en-US" dirty="0" err="1" smtClean="0"/>
              <a:t>Steganography</a:t>
            </a:r>
            <a:r>
              <a:rPr lang="en-US" dirty="0" smtClean="0"/>
              <a:t> provides a powerful method for secure communication by hiding data within digital media. This project demonstrates how sensitive information can be embedded within images using the Least Significant Bit (LSB) technique, ensuring confidentiality and discretion. With growing </a:t>
            </a:r>
            <a:r>
              <a:rPr lang="en-US" dirty="0" err="1" smtClean="0"/>
              <a:t>cybersecurity</a:t>
            </a:r>
            <a:r>
              <a:rPr lang="en-US" dirty="0" smtClean="0"/>
              <a:t> concerns, </a:t>
            </a:r>
            <a:r>
              <a:rPr lang="en-US" dirty="0" err="1" smtClean="0"/>
              <a:t>steganography</a:t>
            </a:r>
            <a:r>
              <a:rPr lang="en-US" dirty="0" smtClean="0"/>
              <a:t> plays a crucial role in protecting data from unauthorized access.</a:t>
            </a:r>
          </a:p>
          <a:p>
            <a:r>
              <a:rPr lang="en-US" dirty="0" smtClean="0"/>
              <a:t>By implementing this project, we gain insights into real-world applications of data security, encryption, and hidden communication. Future enhancements could include stronger encryption, support for different file formats, and AI-driven detection mechanisms to further improve security. 🔐🚀</a:t>
            </a:r>
          </a:p>
          <a:p>
            <a:pPr>
              <a:buNone/>
            </a:pPr>
            <a:endParaRPr lang="en-US" dirty="0" smtClean="0"/>
          </a:p>
        </p:txBody>
      </p:sp>
    </p:spTree>
    <p:extLst>
      <p:ext uri="{BB962C8B-B14F-4D97-AF65-F5344CB8AC3E}">
        <p14:creationId xmlns:p14="http://schemas.microsoft.com/office/powerpoint/2010/main" xmlns=""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smtClean="0">
                <a:hlinkClick r:id="rId2"/>
              </a:rPr>
              <a:t>https://github.com/syedeys/steog-project.git</a:t>
            </a:r>
            <a:endParaRPr lang="en-IN" dirty="0"/>
          </a:p>
        </p:txBody>
      </p:sp>
    </p:spTree>
    <p:extLst>
      <p:ext uri="{BB962C8B-B14F-4D97-AF65-F5344CB8AC3E}">
        <p14:creationId xmlns:p14="http://schemas.microsoft.com/office/powerpoint/2010/main" xmlns=""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426</TotalTime>
  <Words>654</Words>
  <Application>Microsoft Office PowerPoint</Application>
  <PresentationFormat>Custom</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sys</cp:lastModifiedBy>
  <cp:revision>28</cp:revision>
  <dcterms:created xsi:type="dcterms:W3CDTF">2021-05-26T16:50:10Z</dcterms:created>
  <dcterms:modified xsi:type="dcterms:W3CDTF">2025-02-26T18:49:08Z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