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8"/>
  </p:notesMasterIdLst>
  <p:handoutMasterIdLst>
    <p:handoutMasterId r:id="rId19"/>
  </p:handoutMasterIdLst>
  <p:sldIdLst>
    <p:sldId id="277" r:id="rId4"/>
    <p:sldId id="399" r:id="rId5"/>
    <p:sldId id="430" r:id="rId6"/>
    <p:sldId id="400" r:id="rId7"/>
    <p:sldId id="431" r:id="rId8"/>
    <p:sldId id="438" r:id="rId9"/>
    <p:sldId id="439" r:id="rId10"/>
    <p:sldId id="432" r:id="rId11"/>
    <p:sldId id="433" r:id="rId12"/>
    <p:sldId id="434" r:id="rId13"/>
    <p:sldId id="435" r:id="rId14"/>
    <p:sldId id="436" r:id="rId15"/>
    <p:sldId id="437" r:id="rId16"/>
    <p:sldId id="4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691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Artificial Intelligence and Machine Learning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62593" y="275700"/>
            <a:ext cx="95003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altLang="en-US" sz="3600" b="1" dirty="0">
                <a:latin typeface="Arial Black" panose="020B0A04020102020204" pitchFamily="34" charset="0"/>
              </a:rPr>
              <a:t>Autonomous Car Simulation using Machine Learning</a:t>
            </a:r>
            <a:endParaRPr lang="en-US" sz="3600" dirty="0">
              <a:latin typeface="Raleway ExtraBold" pitchFamily="34" charset="-52"/>
            </a:endParaRPr>
          </a:p>
          <a:p>
            <a:pPr algn="ctr"/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4769" y="4475274"/>
            <a:ext cx="31157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 smtClean="0"/>
              <a:t>Syed.Fakruddin 21BCS6927</a:t>
            </a:r>
          </a:p>
          <a:p>
            <a:r>
              <a:rPr lang="en-US" sz="2000" dirty="0" err="1" smtClean="0"/>
              <a:t>Aadi</a:t>
            </a:r>
            <a:r>
              <a:rPr lang="en-US" sz="2000" dirty="0" smtClean="0"/>
              <a:t> Shankar     21BCS8261</a:t>
            </a:r>
          </a:p>
          <a:p>
            <a:r>
              <a:rPr lang="en-US" sz="2000" dirty="0" smtClean="0"/>
              <a:t>Dinesh Kumar   21BCS10635</a:t>
            </a:r>
          </a:p>
          <a:p>
            <a:r>
              <a:rPr lang="en-US" sz="2000" dirty="0" err="1" smtClean="0"/>
              <a:t>Puneeth</a:t>
            </a:r>
            <a:r>
              <a:rPr lang="en-US" sz="2000" dirty="0" smtClean="0"/>
              <a:t>             21BCS10566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Mr. </a:t>
            </a:r>
            <a:r>
              <a:rPr lang="en-US" sz="2000" dirty="0" err="1"/>
              <a:t>Prabhjot</a:t>
            </a:r>
            <a:r>
              <a:rPr lang="en-US" sz="2000" dirty="0"/>
              <a:t> Singh Bali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Analysis of Behavior:</a:t>
            </a:r>
          </a:p>
          <a:p>
            <a:pPr marL="0" indent="0">
              <a:buNone/>
            </a:pP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              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An examination of the way the simulated autonomous car behaves in a range of situations, including how well it handles obstacles, adjusts to changing road conditions, and engages with other simulated cars and pedestrians.</a:t>
            </a:r>
          </a:p>
          <a:p>
            <a:pPr marL="0" indent="0"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Analysis of Failure:</a:t>
            </a:r>
          </a:p>
          <a:p>
            <a:pPr marL="0" indent="0">
              <a:buNone/>
            </a:pP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               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Identification and examination of edge cases or failure scenarios where the autonomous vehicle might not operate at its best. This is essential for comprehending constraints and improving the system.</a:t>
            </a:r>
          </a:p>
          <a:p>
            <a:pPr marL="0" indent="0"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System Sturdiness:</a:t>
            </a:r>
          </a:p>
          <a:p>
            <a:pPr marL="0" indent="0">
              <a:buNone/>
            </a:pP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             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Evaluating the autonomous system's resilience by subjecting it to perturbations, noise from sensors, or artificial errors to see how well it bounces back and adjusts.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Improved Sensation and Intuition:</a:t>
            </a:r>
          </a:p>
          <a:p>
            <a:pPr marL="0" indent="0">
              <a:buNone/>
            </a:pP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                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The use of machine learning algorithms in autonomous vehicles makes it possible for them to recognize and categorize objects in their environment with high accuracy. </a:t>
            </a: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Examining robustness and analyzing edge cases:</a:t>
            </a:r>
          </a:p>
          <a:p>
            <a:pPr marL="0" indent="0">
              <a:buNone/>
            </a:pP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                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Robustness testing is made easier by the simulation process, which introduces a variety of scenarios, including edge cases and unexpected events. </a:t>
            </a: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Getting Ready for Real-World Implementation:</a:t>
            </a:r>
          </a:p>
          <a:p>
            <a:pPr marL="0" indent="0">
              <a:buNone/>
            </a:pP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                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An essential step before autonomous car deployment in the real world is the simulation process. Developers can enhance the safety, dependability, and flexibility of the autonomous system in a variety of on-road scenarios by tackling problems in a controlled setting.</a:t>
            </a:r>
          </a:p>
          <a:p>
            <a:pPr marL="0" indent="0"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In conclusion, the field of machine learning simulation of autonomous vehicles is dynamic and developing and has enormous potential to transform transportation.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Onboard processing and edge computing: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Real-time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processing of sensor data by autonomous vehicles will be made possible by the integration of edge computing and powerful onboard processing capabilities. </a:t>
            </a: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Networked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and Collaborative Self-governing Systems: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Vehicle-to-vehicle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(V2V) and vehicle-to-infrastructure (V2I) communication integration will make it possible for autonomous systems to work together and be networked. </a:t>
            </a:r>
          </a:p>
          <a:p>
            <a:pPr marL="0" indent="0"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Interaction of Humans and Autonomous Vehicles: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Improving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human-autonomous vehicle interaction will be the main focus of future developments. This entails creating user-friendly interfaces, channels of communication, and tactics to foster mutual respect and understanding between passengers and autonomous vehicles.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4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Burgard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&amp; Fox, D. (2005). Probabilistic Robotics. MIT Press.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Krajzewicz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Erdmann, J.,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Behrisch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Bieker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(2012). Recent development and applications of SUMO - Simulation of Urban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International Journal On Advances in Systems and Measurements, 5(3&amp;4), 128-138.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J., Dolan, J. M.,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Huppenkothen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Lattner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(2015). A Survey of Autonomous Vehicle Simulation Platforms.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arXiv:1504.01967.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Codevilla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Miiller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López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Dosovitskiy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(2018). End-to-End Driving via Conditional Imitation Learning. In Proceedings of the IEEE International Conference on Robotics and Automation (ICRA).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0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9CE7C9-2FD4-2FA5-DDDC-F5A2CA5A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3034665"/>
            <a:ext cx="10515600" cy="22180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1899C3-C99D-1BE0-658D-17DE84DA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</a:t>
            </a:r>
            <a:r>
              <a:rPr lang="en-US" dirty="0" smtClean="0">
                <a:latin typeface="Times New Roman"/>
                <a:cs typeface="Times New Roman"/>
              </a:rPr>
              <a:t>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Preliminary Design of the Project</a:t>
            </a: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Analysis of the Features Used in the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</a:t>
            </a:r>
          </a:p>
          <a:p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6543"/>
          </a:xfrm>
        </p:spPr>
        <p:txBody>
          <a:bodyPr/>
          <a:lstStyle/>
          <a:p>
            <a:r>
              <a:rPr lang="en-US" dirty="0"/>
              <a:t>Problem Formulation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7062008" cy="41967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Define the overarching problem you want to solve in the context of autonomous car simulation with machine learning.</a:t>
            </a: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Safety Improvement:</a:t>
            </a:r>
          </a:p>
          <a:p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Autonomous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vehicles have the potential to significantly enhance road safety by lowering the number of accidents caused by human error.</a:t>
            </a: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Complex driving scenarios:</a:t>
            </a:r>
          </a:p>
          <a:p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Machine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learning enables self-driving cars to navigate complex and dynamic driving environments. </a:t>
            </a: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Adaptability to Environmental Change:</a:t>
            </a:r>
          </a:p>
          <a:p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Autonomous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cars use machine learning models to adapt to changing environmental conditions such as weather, lighting, and road infrastructure.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0408DE-78B5-4E18-BB35-D375053F0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58" y="1257300"/>
            <a:ext cx="3529641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7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174" y="1825625"/>
            <a:ext cx="7867290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Autonomous vehicles, also known as self-driving or driverless vehicles, are a game-changing innovation in the automotive industry. The concept entails creating vehicles that can navigate and operate without human intervention.</a:t>
            </a:r>
          </a:p>
          <a:p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Sensors &amp; </a:t>
            </a:r>
            <a:r>
              <a:rPr lang="en-US" sz="1800" dirty="0" err="1" smtClean="0">
                <a:latin typeface="Calibri" panose="020F0502020204030204" charset="0"/>
                <a:cs typeface="Calibri" panose="020F0502020204030204" charset="0"/>
              </a:rPr>
              <a:t>Perception:Autonomous</a:t>
            </a:r>
            <a:r>
              <a:rPr lang="en-US" sz="180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vehicles use a variety of sensors to perceive and understand their surroundings, including </a:t>
            </a:r>
            <a:r>
              <a:rPr lang="en-US" sz="1800" dirty="0" err="1">
                <a:latin typeface="Calibri" panose="020F0502020204030204" charset="0"/>
                <a:cs typeface="Calibri" panose="020F0502020204030204" charset="0"/>
              </a:rPr>
              <a:t>lidar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, radar, cameras, and ultrasonic sensors</a:t>
            </a:r>
            <a:r>
              <a:rPr lang="en-US" sz="1800" dirty="0" smtClean="0">
                <a:latin typeface="Calibri" panose="020F0502020204030204" charset="0"/>
                <a:cs typeface="Calibri" panose="020F0502020204030204" charset="0"/>
              </a:rPr>
              <a:t>.</a:t>
            </a:r>
          </a:p>
          <a:p>
            <a:r>
              <a:rPr lang="en-IN" altLang="en-US" sz="180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These sensors collect data to generate a real-time map of the surroundings, identifying objects, pedestrians, other vehicles, and road conditions.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Decision-making </a:t>
            </a:r>
            <a:r>
              <a:rPr lang="en-US" sz="1800" dirty="0" smtClean="0">
                <a:latin typeface="Calibri" panose="020F0502020204030204" charset="0"/>
                <a:cs typeface="Calibri" panose="020F0502020204030204" charset="0"/>
              </a:rPr>
              <a:t>algorithms: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 smtClean="0">
                <a:latin typeface="Calibri" panose="020F0502020204030204" charset="0"/>
                <a:cs typeface="Calibri" panose="020F0502020204030204" charset="0"/>
              </a:rPr>
              <a:t>Self-driving 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cars make decisions using advanced algorithms and artificial intelligence. These algorithms </a:t>
            </a:r>
            <a:r>
              <a:rPr lang="en-US" sz="1800" dirty="0" smtClean="0">
                <a:latin typeface="Calibri" panose="020F0502020204030204" charset="0"/>
                <a:cs typeface="Calibri" panose="020F0502020204030204" charset="0"/>
              </a:rPr>
              <a:t>   interpret </a:t>
            </a:r>
            <a:r>
              <a:rPr lang="en-US" sz="1800" dirty="0">
                <a:latin typeface="Calibri" panose="020F0502020204030204" charset="0"/>
                <a:cs typeface="Calibri" panose="020F0502020204030204" charset="0"/>
              </a:rPr>
              <a:t>sensor data, assess the situation, and make appropriate decisions.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Data generation and sensor integration: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Include a variety of sensors in the simulation environment, such as cameras, radar, and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</a:rPr>
              <a:t>lidar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Making decisions and planning a path: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Execute and evaluate machine learning algorithms for route planning and judgment.</a:t>
            </a:r>
          </a:p>
          <a:p>
            <a:pPr marL="0" indent="0"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Accurate Dynamics of Vehicles: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To effectively mimic the behavior of an autonomous vehicle, simulate realistic vehicle dynamics, such as steering, braking, and acceleration.</a:t>
            </a:r>
          </a:p>
          <a:p>
            <a:pPr marL="0" indent="0"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Efficiency and Scalability: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Make sure the machine learning models and simulation environment are effective and scalable so that various scenarios can be tested quickly and affordably.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Preliminary Design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autonomous car simulation project consists of several key components that work together to enable the car to navigate and make decisions in a simulated environment.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Perception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Planning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Control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Simulation Environment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Features Used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Ultrasonic Sensor </a:t>
            </a:r>
          </a:p>
          <a:p>
            <a:pPr marL="0" indent="0">
              <a:buNone/>
            </a:pPr>
            <a:r>
              <a:rPr lang="en-US" dirty="0" smtClean="0"/>
              <a:t>   short-range </a:t>
            </a:r>
            <a:r>
              <a:rPr lang="en-US" dirty="0"/>
              <a:t>object detection</a:t>
            </a:r>
            <a:r>
              <a:rPr lang="en-US" dirty="0" smtClean="0"/>
              <a:t>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1" dirty="0"/>
              <a:t>CAN Bus</a:t>
            </a:r>
          </a:p>
          <a:p>
            <a:pPr marL="0" indent="0">
              <a:buNone/>
            </a:pPr>
            <a:r>
              <a:rPr lang="en-US" dirty="0" smtClean="0"/>
              <a:t>   Real-time </a:t>
            </a:r>
            <a:r>
              <a:rPr lang="en-US" dirty="0"/>
              <a:t>data sharing and control</a:t>
            </a:r>
            <a:r>
              <a:rPr lang="en-US" dirty="0" smtClean="0"/>
              <a:t>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1" dirty="0"/>
              <a:t>Radar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dirty="0" smtClean="0"/>
              <a:t>Detect </a:t>
            </a:r>
            <a:r>
              <a:rPr lang="en-US" dirty="0"/>
              <a:t>objects and measure their speed</a:t>
            </a:r>
            <a:r>
              <a:rPr lang="en-US" dirty="0" smtClean="0"/>
              <a:t>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1" dirty="0" err="1"/>
              <a:t>Lidar</a:t>
            </a:r>
            <a:r>
              <a:rPr lang="en-US" b="1" dirty="0"/>
              <a:t> Sensor</a:t>
            </a:r>
          </a:p>
          <a:p>
            <a:pPr marL="0" indent="0">
              <a:buNone/>
            </a:pPr>
            <a:r>
              <a:rPr lang="en-US" dirty="0" smtClean="0"/>
              <a:t>   Detailed </a:t>
            </a:r>
            <a:r>
              <a:rPr lang="en-US" dirty="0"/>
              <a:t>3D map of the environment</a:t>
            </a:r>
            <a:r>
              <a:rPr lang="en-US" dirty="0" smtClean="0"/>
              <a:t>.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b="1" dirty="0"/>
              <a:t>IMU</a:t>
            </a:r>
          </a:p>
          <a:p>
            <a:pPr marL="0" indent="0">
              <a:buNone/>
            </a:pPr>
            <a:r>
              <a:rPr lang="en-US" dirty="0" smtClean="0"/>
              <a:t>   Acceleration</a:t>
            </a:r>
            <a:r>
              <a:rPr lang="en-US" dirty="0"/>
              <a:t>, angular velocity, and </a:t>
            </a:r>
            <a:r>
              <a:rPr lang="en-US" dirty="0" smtClean="0"/>
              <a:t>orientation.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Defining the Issue and Establishing Objectives:</a:t>
            </a:r>
          </a:p>
          <a:p>
            <a:pPr marL="0" indent="0">
              <a:buNone/>
            </a:pP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            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Clearly state the goals of the simulation, such as evaluating particular functions of autonomous driving (such as object detection and path planning). </a:t>
            </a:r>
          </a:p>
          <a:p>
            <a:pPr marL="0" indent="0"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Data Collection and Preprocessing:</a:t>
            </a:r>
          </a:p>
          <a:p>
            <a:pPr marL="0" indent="0">
              <a:buNone/>
            </a:pPr>
            <a:r>
              <a:rPr lang="en-IN" altLang="en-US" dirty="0">
                <a:latin typeface="Calibri" panose="020F0502020204030204" charset="0"/>
                <a:cs typeface="Calibri" panose="020F0502020204030204" charset="0"/>
              </a:rPr>
              <a:t>           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Collect pertinent data so that the machine learning models can be tested and trained.</a:t>
            </a: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Simulation of Sensors and Actuators: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         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For the purpose of providing machine learning models with realistic input, simulate the behavior of sensors (cameras, radar, and </a:t>
            </a:r>
            <a:r>
              <a:rPr 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lidar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).</a:t>
            </a:r>
          </a:p>
          <a:p>
            <a:pPr marL="0" indent="0">
              <a:buNone/>
            </a:pP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Testing and Validation: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          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Verify how well the machine learning models function in the simulation setting. Evaluate their generalizability to various scenarios, accuracy, and dependability.</a:t>
            </a:r>
            <a:endParaRPr 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57B808-5D70-0E74-8575-ACCA5309D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7" y="1319333"/>
            <a:ext cx="7159925" cy="47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307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6202</TotalTime>
  <Words>1138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 Unicode MS</vt:lpstr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Problem Formulation</vt:lpstr>
      <vt:lpstr>Introduction to Project</vt:lpstr>
      <vt:lpstr>Objectives of the Work</vt:lpstr>
      <vt:lpstr>Preliminary Design of the Project</vt:lpstr>
      <vt:lpstr>Analysis of the Features Used in the Project</vt:lpstr>
      <vt:lpstr>Methodology used</vt:lpstr>
      <vt:lpstr>PowerPoint Presentation</vt:lpstr>
      <vt:lpstr>Results and Outputs</vt:lpstr>
      <vt:lpstr>Conclusion</vt:lpstr>
      <vt:lpstr>Future Scope</vt:lpstr>
      <vt:lpstr>References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Microsoft account</cp:lastModifiedBy>
  <cp:revision>501</cp:revision>
  <dcterms:created xsi:type="dcterms:W3CDTF">2019-01-09T10:33:58Z</dcterms:created>
  <dcterms:modified xsi:type="dcterms:W3CDTF">2024-04-30T05:27:00Z</dcterms:modified>
</cp:coreProperties>
</file>