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League Spartan"/>
      <p:regular r:id="rId9"/>
      <p:bold r:id="rId10"/>
    </p:embeddedFont>
    <p:embeddedFont>
      <p:font typeface="Raleway"/>
      <p:regular r:id="rId11"/>
      <p:bold r:id="rId12"/>
      <p:italic r:id="rId13"/>
      <p:boldItalic r:id="rId14"/>
    </p:embeddedFont>
    <p:embeddedFont>
      <p:font typeface="Be Vietnam Pro"/>
      <p:regular r:id="rId15"/>
      <p:bold r:id="rId16"/>
      <p:italic r:id="rId17"/>
      <p:boldItalic r:id="rId18"/>
    </p:embeddedFont>
    <p:embeddedFont>
      <p:font typeface="Be Vietnam Pro Medium"/>
      <p:regular r:id="rId19"/>
      <p:bold r:id="rId20"/>
      <p:italic r:id="rId21"/>
      <p:boldItalic r:id="rId22"/>
    </p:embeddedFont>
    <p:embeddedFont>
      <p:font typeface="Be Vietnam Pro Thin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VietnamProMedium-bold.fntdata"/><Relationship Id="rId22" Type="http://schemas.openxmlformats.org/officeDocument/2006/relationships/font" Target="fonts/BeVietnamProMedium-boldItalic.fntdata"/><Relationship Id="rId21" Type="http://schemas.openxmlformats.org/officeDocument/2006/relationships/font" Target="fonts/BeVietnamProMedium-italic.fntdata"/><Relationship Id="rId24" Type="http://schemas.openxmlformats.org/officeDocument/2006/relationships/font" Target="fonts/BeVietnamProThin-bold.fntdata"/><Relationship Id="rId23" Type="http://schemas.openxmlformats.org/officeDocument/2006/relationships/font" Target="fonts/BeVietnamProThin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eagueSpartan-regular.fntdata"/><Relationship Id="rId26" Type="http://schemas.openxmlformats.org/officeDocument/2006/relationships/font" Target="fonts/BeVietnamProThin-boldItalic.fntdata"/><Relationship Id="rId25" Type="http://schemas.openxmlformats.org/officeDocument/2006/relationships/font" Target="fonts/BeVietnamProThin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penSans-boldItalic.fntdata"/><Relationship Id="rId11" Type="http://schemas.openxmlformats.org/officeDocument/2006/relationships/font" Target="fonts/Raleway-regular.fntdata"/><Relationship Id="rId10" Type="http://schemas.openxmlformats.org/officeDocument/2006/relationships/font" Target="fonts/LeagueSpartan-bold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5" Type="http://schemas.openxmlformats.org/officeDocument/2006/relationships/font" Target="fonts/BeVietnamPr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BeVietnamPro-italic.fntdata"/><Relationship Id="rId16" Type="http://schemas.openxmlformats.org/officeDocument/2006/relationships/font" Target="fonts/BeVietnamPro-bold.fntdata"/><Relationship Id="rId19" Type="http://schemas.openxmlformats.org/officeDocument/2006/relationships/font" Target="fonts/BeVietnamProMedium-regular.fntdata"/><Relationship Id="rId18" Type="http://schemas.openxmlformats.org/officeDocument/2006/relationships/font" Target="fonts/BeVietnamPr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f9e629e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f9e629e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f9e629e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f9e629e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3b8a7385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3b8a7385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509150" y="1010025"/>
            <a:ext cx="6125700" cy="20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310950" y="3750175"/>
            <a:ext cx="25221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1284000" y="1467060"/>
            <a:ext cx="6576000" cy="114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subTitle"/>
          </p:nvPr>
        </p:nvSpPr>
        <p:spPr>
          <a:xfrm>
            <a:off x="1284000" y="27662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2" type="title"/>
          </p:nvPr>
        </p:nvSpPr>
        <p:spPr>
          <a:xfrm>
            <a:off x="856689" y="1474325"/>
            <a:ext cx="722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hasCustomPrompt="1" idx="3" type="title"/>
          </p:nvPr>
        </p:nvSpPr>
        <p:spPr>
          <a:xfrm>
            <a:off x="856689" y="3025825"/>
            <a:ext cx="722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4" type="title"/>
          </p:nvPr>
        </p:nvSpPr>
        <p:spPr>
          <a:xfrm>
            <a:off x="3562175" y="1474325"/>
            <a:ext cx="722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5" type="title"/>
          </p:nvPr>
        </p:nvSpPr>
        <p:spPr>
          <a:xfrm>
            <a:off x="3562175" y="3025825"/>
            <a:ext cx="722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hasCustomPrompt="1" idx="6" type="title"/>
          </p:nvPr>
        </p:nvSpPr>
        <p:spPr>
          <a:xfrm>
            <a:off x="6267653" y="1460261"/>
            <a:ext cx="722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hasCustomPrompt="1" idx="7" type="title"/>
          </p:nvPr>
        </p:nvSpPr>
        <p:spPr>
          <a:xfrm>
            <a:off x="6267653" y="3025825"/>
            <a:ext cx="722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20000" y="1977850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8" type="subTitle"/>
          </p:nvPr>
        </p:nvSpPr>
        <p:spPr>
          <a:xfrm>
            <a:off x="3419275" y="1977850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9" type="subTitle"/>
          </p:nvPr>
        </p:nvSpPr>
        <p:spPr>
          <a:xfrm>
            <a:off x="6118550" y="1977850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3" type="subTitle"/>
          </p:nvPr>
        </p:nvSpPr>
        <p:spPr>
          <a:xfrm>
            <a:off x="720000" y="3522850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4" type="subTitle"/>
          </p:nvPr>
        </p:nvSpPr>
        <p:spPr>
          <a:xfrm>
            <a:off x="3419275" y="3522850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5" type="subTitle"/>
          </p:nvPr>
        </p:nvSpPr>
        <p:spPr>
          <a:xfrm>
            <a:off x="6118550" y="3522850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hasCustomPrompt="1" type="title"/>
          </p:nvPr>
        </p:nvSpPr>
        <p:spPr>
          <a:xfrm>
            <a:off x="798388" y="2695500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798388" y="3560169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hasCustomPrompt="1" idx="2" type="title"/>
          </p:nvPr>
        </p:nvSpPr>
        <p:spPr>
          <a:xfrm>
            <a:off x="2825700" y="984514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/>
          <p:nvPr>
            <p:ph idx="3" type="subTitle"/>
          </p:nvPr>
        </p:nvSpPr>
        <p:spPr>
          <a:xfrm>
            <a:off x="2825700" y="1849198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hasCustomPrompt="1" idx="4" type="title"/>
          </p:nvPr>
        </p:nvSpPr>
        <p:spPr>
          <a:xfrm>
            <a:off x="4853013" y="2695500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4"/>
          <p:cNvSpPr txBox="1"/>
          <p:nvPr>
            <p:ph idx="5" type="subTitle"/>
          </p:nvPr>
        </p:nvSpPr>
        <p:spPr>
          <a:xfrm>
            <a:off x="4853013" y="3560169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720000" y="535000"/>
            <a:ext cx="3123900" cy="10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720000" y="1504300"/>
            <a:ext cx="31239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/>
          <p:nvPr>
            <p:ph idx="2" type="pic"/>
          </p:nvPr>
        </p:nvSpPr>
        <p:spPr>
          <a:xfrm>
            <a:off x="6212050" y="535000"/>
            <a:ext cx="2216700" cy="4073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9" name="Google Shape;79;p15"/>
          <p:cNvSpPr/>
          <p:nvPr>
            <p:ph idx="3" type="pic"/>
          </p:nvPr>
        </p:nvSpPr>
        <p:spPr>
          <a:xfrm>
            <a:off x="720000" y="2671300"/>
            <a:ext cx="3123900" cy="1937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80" name="Google Shape;80;p15"/>
          <p:cNvSpPr/>
          <p:nvPr>
            <p:ph idx="4" type="pic"/>
          </p:nvPr>
        </p:nvSpPr>
        <p:spPr>
          <a:xfrm>
            <a:off x="3919625" y="535000"/>
            <a:ext cx="2216700" cy="4073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title"/>
          </p:nvPr>
        </p:nvSpPr>
        <p:spPr>
          <a:xfrm>
            <a:off x="4466700" y="1315425"/>
            <a:ext cx="3778500" cy="12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4466700" y="2625075"/>
            <a:ext cx="3778500" cy="12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/>
          <p:nvPr>
            <p:ph idx="2" type="pic"/>
          </p:nvPr>
        </p:nvSpPr>
        <p:spPr>
          <a:xfrm>
            <a:off x="836700" y="523200"/>
            <a:ext cx="3230100" cy="4097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720025" y="1285125"/>
            <a:ext cx="3785400" cy="33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2" type="subTitle"/>
          </p:nvPr>
        </p:nvSpPr>
        <p:spPr>
          <a:xfrm>
            <a:off x="4638600" y="1285125"/>
            <a:ext cx="3785400" cy="33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720000" y="1024768"/>
            <a:ext cx="770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2" type="subTitle"/>
          </p:nvPr>
        </p:nvSpPr>
        <p:spPr>
          <a:xfrm>
            <a:off x="720000" y="2022268"/>
            <a:ext cx="77040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3" type="subTitle"/>
          </p:nvPr>
        </p:nvSpPr>
        <p:spPr>
          <a:xfrm>
            <a:off x="720000" y="3498375"/>
            <a:ext cx="7704000" cy="11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730330" y="2714320"/>
            <a:ext cx="23157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2" type="subTitle"/>
          </p:nvPr>
        </p:nvSpPr>
        <p:spPr>
          <a:xfrm>
            <a:off x="3414525" y="2714319"/>
            <a:ext cx="23157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3" type="subTitle"/>
          </p:nvPr>
        </p:nvSpPr>
        <p:spPr>
          <a:xfrm>
            <a:off x="6103014" y="2714321"/>
            <a:ext cx="23157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4" type="subTitle"/>
          </p:nvPr>
        </p:nvSpPr>
        <p:spPr>
          <a:xfrm>
            <a:off x="730330" y="2105930"/>
            <a:ext cx="2315700" cy="6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5" type="subTitle"/>
          </p:nvPr>
        </p:nvSpPr>
        <p:spPr>
          <a:xfrm>
            <a:off x="3414525" y="2105930"/>
            <a:ext cx="2315700" cy="6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6" type="subTitle"/>
          </p:nvPr>
        </p:nvSpPr>
        <p:spPr>
          <a:xfrm>
            <a:off x="6103014" y="2105930"/>
            <a:ext cx="2315700" cy="6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720000" y="1164031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2" type="subTitle"/>
          </p:nvPr>
        </p:nvSpPr>
        <p:spPr>
          <a:xfrm>
            <a:off x="720000" y="1624697"/>
            <a:ext cx="2967000" cy="11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3" type="subTitle"/>
          </p:nvPr>
        </p:nvSpPr>
        <p:spPr>
          <a:xfrm>
            <a:off x="4678650" y="1624697"/>
            <a:ext cx="2967000" cy="11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4" type="subTitle"/>
          </p:nvPr>
        </p:nvSpPr>
        <p:spPr>
          <a:xfrm>
            <a:off x="720000" y="3404922"/>
            <a:ext cx="2967000" cy="11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5" type="subTitle"/>
          </p:nvPr>
        </p:nvSpPr>
        <p:spPr>
          <a:xfrm>
            <a:off x="4678650" y="3404922"/>
            <a:ext cx="2967000" cy="11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6" type="subTitle"/>
          </p:nvPr>
        </p:nvSpPr>
        <p:spPr>
          <a:xfrm>
            <a:off x="720000" y="2944268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7" type="subTitle"/>
          </p:nvPr>
        </p:nvSpPr>
        <p:spPr>
          <a:xfrm>
            <a:off x="4678650" y="1164031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idx="8" type="subTitle"/>
          </p:nvPr>
        </p:nvSpPr>
        <p:spPr>
          <a:xfrm>
            <a:off x="4678650" y="2944268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1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4200050" y="2628866"/>
            <a:ext cx="39435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4319925" y="1560475"/>
            <a:ext cx="9891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>
            <p:ph idx="3" type="pic"/>
          </p:nvPr>
        </p:nvSpPr>
        <p:spPr>
          <a:xfrm>
            <a:off x="721775" y="535000"/>
            <a:ext cx="3081300" cy="407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1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" type="subTitle"/>
          </p:nvPr>
        </p:nvSpPr>
        <p:spPr>
          <a:xfrm>
            <a:off x="720000" y="1628879"/>
            <a:ext cx="22275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2" type="subTitle"/>
          </p:nvPr>
        </p:nvSpPr>
        <p:spPr>
          <a:xfrm>
            <a:off x="3453605" y="1628879"/>
            <a:ext cx="22275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3" type="subTitle"/>
          </p:nvPr>
        </p:nvSpPr>
        <p:spPr>
          <a:xfrm>
            <a:off x="720000" y="3406229"/>
            <a:ext cx="2228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4" type="subTitle"/>
          </p:nvPr>
        </p:nvSpPr>
        <p:spPr>
          <a:xfrm>
            <a:off x="3453605" y="3406229"/>
            <a:ext cx="2228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5" type="subTitle"/>
          </p:nvPr>
        </p:nvSpPr>
        <p:spPr>
          <a:xfrm>
            <a:off x="6192109" y="1628879"/>
            <a:ext cx="22275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6" type="subTitle"/>
          </p:nvPr>
        </p:nvSpPr>
        <p:spPr>
          <a:xfrm>
            <a:off x="6192109" y="3406229"/>
            <a:ext cx="22275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7" type="subTitle"/>
          </p:nvPr>
        </p:nvSpPr>
        <p:spPr>
          <a:xfrm>
            <a:off x="720000" y="1283184"/>
            <a:ext cx="22287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8" type="subTitle"/>
          </p:nvPr>
        </p:nvSpPr>
        <p:spPr>
          <a:xfrm>
            <a:off x="3453600" y="1283184"/>
            <a:ext cx="22287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9" type="subTitle"/>
          </p:nvPr>
        </p:nvSpPr>
        <p:spPr>
          <a:xfrm>
            <a:off x="6192100" y="1283184"/>
            <a:ext cx="22287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9" name="Google Shape;129;p21"/>
          <p:cNvSpPr txBox="1"/>
          <p:nvPr>
            <p:ph idx="13" type="subTitle"/>
          </p:nvPr>
        </p:nvSpPr>
        <p:spPr>
          <a:xfrm>
            <a:off x="720000" y="3062103"/>
            <a:ext cx="22287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4" type="subTitle"/>
          </p:nvPr>
        </p:nvSpPr>
        <p:spPr>
          <a:xfrm>
            <a:off x="3453600" y="3062103"/>
            <a:ext cx="22287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5" type="subTitle"/>
          </p:nvPr>
        </p:nvSpPr>
        <p:spPr>
          <a:xfrm>
            <a:off x="6192100" y="3062103"/>
            <a:ext cx="22287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720000" y="1232200"/>
            <a:ext cx="76710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9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1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9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>
            <p:ph type="ctrTitle"/>
          </p:nvPr>
        </p:nvSpPr>
        <p:spPr>
          <a:xfrm>
            <a:off x="2682900" y="535000"/>
            <a:ext cx="3778200" cy="9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7"/>
          <p:cNvSpPr txBox="1"/>
          <p:nvPr>
            <p:ph idx="1" type="subTitle"/>
          </p:nvPr>
        </p:nvSpPr>
        <p:spPr>
          <a:xfrm>
            <a:off x="2682900" y="1493525"/>
            <a:ext cx="3778200" cy="1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2" name="Google Shape;152;p27"/>
          <p:cNvSpPr txBox="1"/>
          <p:nvPr/>
        </p:nvSpPr>
        <p:spPr>
          <a:xfrm>
            <a:off x="247125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includes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icons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061700"/>
            <a:ext cx="770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4646725" y="2726550"/>
            <a:ext cx="27483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720000" y="2726557"/>
            <a:ext cx="27483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720000" y="2236104"/>
            <a:ext cx="2748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4646725" y="2236104"/>
            <a:ext cx="2748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715100" y="1015825"/>
            <a:ext cx="3852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715100" y="1649075"/>
            <a:ext cx="3852000" cy="24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7"/>
          <p:cNvSpPr/>
          <p:nvPr>
            <p:ph idx="2" type="pic"/>
          </p:nvPr>
        </p:nvSpPr>
        <p:spPr>
          <a:xfrm>
            <a:off x="5063025" y="535000"/>
            <a:ext cx="3366000" cy="4073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>
            <p:ph type="title"/>
          </p:nvPr>
        </p:nvSpPr>
        <p:spPr>
          <a:xfrm>
            <a:off x="2167150" y="1307100"/>
            <a:ext cx="48096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>
            <p:ph type="title"/>
          </p:nvPr>
        </p:nvSpPr>
        <p:spPr>
          <a:xfrm>
            <a:off x="2201813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201888" y="2427926"/>
            <a:ext cx="47403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0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 Medium"/>
              <a:buNone/>
              <a:defRPr sz="30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●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○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■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●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○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■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●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○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■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1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sers/Areej/Documents/GAME%20PROJECT/Mini-Project/Final-proj/MainPage/MAINPAG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ctrTitle"/>
          </p:nvPr>
        </p:nvSpPr>
        <p:spPr>
          <a:xfrm>
            <a:off x="1509150" y="922750"/>
            <a:ext cx="6125700" cy="19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 </a:t>
            </a:r>
            <a:r>
              <a:rPr lang="en"/>
              <a:t>Mini-Games Zone</a:t>
            </a:r>
            <a:endParaRPr sz="5100">
              <a:latin typeface="Be Vietnam Pro Thin"/>
              <a:ea typeface="Be Vietnam Pro Thin"/>
              <a:cs typeface="Be Vietnam Pro Thin"/>
              <a:sym typeface="Be Vietnam Pro Thin"/>
            </a:endParaRPr>
          </a:p>
        </p:txBody>
      </p:sp>
      <p:sp>
        <p:nvSpPr>
          <p:cNvPr id="162" name="Google Shape;162;p30"/>
          <p:cNvSpPr txBox="1"/>
          <p:nvPr>
            <p:ph idx="1" type="subTitle"/>
          </p:nvPr>
        </p:nvSpPr>
        <p:spPr>
          <a:xfrm>
            <a:off x="219650" y="3298275"/>
            <a:ext cx="8476800" cy="11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3600">
                <a:latin typeface="Be Vietnam Pro"/>
                <a:ea typeface="Be Vietnam Pro"/>
                <a:cs typeface="Be Vietnam Pro"/>
                <a:sym typeface="Be Vietnam Pro"/>
              </a:rPr>
              <a:t>HAMED, HIBA, SAMRAH &amp; EMIMAL</a:t>
            </a:r>
            <a:endParaRPr sz="36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3600">
                <a:latin typeface="Be Vietnam Pro"/>
                <a:ea typeface="Be Vietnam Pro"/>
                <a:cs typeface="Be Vietnam Pro"/>
                <a:sym typeface="Be Vietnam Pro"/>
              </a:rPr>
              <a:t>(Team-16)</a:t>
            </a:r>
            <a:endParaRPr sz="36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Be Vietnam Pro"/>
                <a:ea typeface="Be Vietnam Pro"/>
                <a:cs typeface="Be Vietnam Pro"/>
                <a:sym typeface="Be Vietnam Pro"/>
              </a:rPr>
              <a:t>Project Description</a:t>
            </a:r>
            <a:endParaRPr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720000" y="1282450"/>
            <a:ext cx="7704000" cy="29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latin typeface="Be Vietnam Pro"/>
                <a:ea typeface="Be Vietnam Pro"/>
                <a:cs typeface="Be Vietnam Pro"/>
                <a:sym typeface="Be Vietnam Pro"/>
              </a:rPr>
              <a:t>The website has mini games, to showcase our knowledge of html, css and javascript.</a:t>
            </a:r>
            <a:endParaRPr sz="18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latin typeface="Be Vietnam Pro"/>
                <a:ea typeface="Be Vietnam Pro"/>
                <a:cs typeface="Be Vietnam Pro"/>
                <a:sym typeface="Be Vietnam Pro"/>
              </a:rPr>
              <a:t>The games we have incorporated are :</a:t>
            </a:r>
            <a:endParaRPr sz="18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 Vietnam Pro"/>
              <a:buAutoNum type="arabicParenR"/>
            </a:pPr>
            <a:r>
              <a:rPr lang="en" sz="1800">
                <a:latin typeface="Be Vietnam Pro"/>
                <a:ea typeface="Be Vietnam Pro"/>
                <a:cs typeface="Be Vietnam Pro"/>
                <a:sym typeface="Be Vietnam Pro"/>
              </a:rPr>
              <a:t>Number Guesser   	 designed by Hamed</a:t>
            </a:r>
            <a:endParaRPr sz="18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 Vietnam Pro"/>
              <a:buAutoNum type="arabicParenR"/>
            </a:pPr>
            <a:r>
              <a:rPr lang="en" sz="1800">
                <a:latin typeface="Be Vietnam Pro"/>
                <a:ea typeface="Be Vietnam Pro"/>
                <a:cs typeface="Be Vietnam Pro"/>
                <a:sym typeface="Be Vietnam Pro"/>
              </a:rPr>
              <a:t>Hang-man          	          designed by Samrah</a:t>
            </a:r>
            <a:endParaRPr sz="18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 Vietnam Pro"/>
              <a:buAutoNum type="arabicParenR"/>
            </a:pPr>
            <a:r>
              <a:rPr lang="en" sz="1800">
                <a:latin typeface="Be Vietnam Pro"/>
                <a:ea typeface="Be Vietnam Pro"/>
                <a:cs typeface="Be Vietnam Pro"/>
                <a:sym typeface="Be Vietnam Pro"/>
              </a:rPr>
              <a:t>Tic Tac Toe       	          designed by Emimal</a:t>
            </a:r>
            <a:endParaRPr sz="18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 Vietnam Pro"/>
              <a:buAutoNum type="arabicParenR"/>
            </a:pPr>
            <a:r>
              <a:rPr lang="en" sz="1800">
                <a:latin typeface="Be Vietnam Pro"/>
                <a:ea typeface="Be Vietnam Pro"/>
                <a:cs typeface="Be Vietnam Pro"/>
                <a:sym typeface="Be Vietnam Pro"/>
              </a:rPr>
              <a:t>Rock paper Scissor	 designed by Hiba</a:t>
            </a:r>
            <a:endParaRPr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1330038" y="4145775"/>
            <a:ext cx="171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0" name="Google Shape;170;p31"/>
          <p:cNvSpPr txBox="1"/>
          <p:nvPr/>
        </p:nvSpPr>
        <p:spPr>
          <a:xfrm>
            <a:off x="4414950" y="4057475"/>
            <a:ext cx="30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46766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720000" y="707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77020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Mini-Games Zone           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32"/>
          <p:cNvSpPr txBox="1"/>
          <p:nvPr>
            <p:ph idx="1" type="subTitle"/>
          </p:nvPr>
        </p:nvSpPr>
        <p:spPr>
          <a:xfrm>
            <a:off x="1360175" y="1342150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Games</a:t>
            </a:r>
            <a:endParaRPr u="sng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32"/>
          <p:cNvSpPr txBox="1"/>
          <p:nvPr>
            <p:ph idx="8" type="subTitle"/>
          </p:nvPr>
        </p:nvSpPr>
        <p:spPr>
          <a:xfrm>
            <a:off x="5770275" y="1342150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Leader-board</a:t>
            </a:r>
            <a:endParaRPr u="sng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50" y="2173000"/>
            <a:ext cx="505100" cy="4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2"/>
          <p:cNvSpPr txBox="1"/>
          <p:nvPr>
            <p:ph idx="1" type="subTitle"/>
          </p:nvPr>
        </p:nvSpPr>
        <p:spPr>
          <a:xfrm>
            <a:off x="143150" y="2529950"/>
            <a:ext cx="870600" cy="3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</a:t>
            </a:r>
            <a:endParaRPr sz="1400" u="sng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50" y="3243213"/>
            <a:ext cx="505100" cy="45356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2"/>
          <p:cNvSpPr txBox="1"/>
          <p:nvPr/>
        </p:nvSpPr>
        <p:spPr>
          <a:xfrm>
            <a:off x="143150" y="3641600"/>
            <a:ext cx="7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</a:t>
            </a:r>
            <a:endParaRPr u="sng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050" y="4176734"/>
            <a:ext cx="505100" cy="49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/>
          <p:nvPr/>
        </p:nvSpPr>
        <p:spPr>
          <a:xfrm>
            <a:off x="65900" y="4598000"/>
            <a:ext cx="9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</a:t>
            </a:r>
            <a:endParaRPr u="sng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89900" y="1977850"/>
            <a:ext cx="4743450" cy="282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 txBox="1"/>
          <p:nvPr/>
        </p:nvSpPr>
        <p:spPr>
          <a:xfrm>
            <a:off x="0" y="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Wire Frame:</a:t>
            </a:r>
            <a:endParaRPr sz="3000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the Project website</a:t>
            </a:r>
            <a:endParaRPr/>
          </a:p>
        </p:txBody>
      </p:sp>
      <p:sp>
        <p:nvSpPr>
          <p:cNvPr id="191" name="Google Shape;191;p33"/>
          <p:cNvSpPr txBox="1"/>
          <p:nvPr>
            <p:ph idx="3" type="title"/>
          </p:nvPr>
        </p:nvSpPr>
        <p:spPr>
          <a:xfrm>
            <a:off x="856689" y="3025825"/>
            <a:ext cx="722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3"/>
          <p:cNvSpPr txBox="1"/>
          <p:nvPr>
            <p:ph idx="4" type="title"/>
          </p:nvPr>
        </p:nvSpPr>
        <p:spPr>
          <a:xfrm>
            <a:off x="3562175" y="1474325"/>
            <a:ext cx="722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3"/>
          <p:cNvSpPr txBox="1"/>
          <p:nvPr>
            <p:ph idx="5" type="title"/>
          </p:nvPr>
        </p:nvSpPr>
        <p:spPr>
          <a:xfrm>
            <a:off x="3562175" y="3025825"/>
            <a:ext cx="722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3"/>
          <p:cNvSpPr txBox="1"/>
          <p:nvPr>
            <p:ph idx="6" type="title"/>
          </p:nvPr>
        </p:nvSpPr>
        <p:spPr>
          <a:xfrm>
            <a:off x="6267653" y="1460261"/>
            <a:ext cx="722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3"/>
          <p:cNvSpPr txBox="1"/>
          <p:nvPr>
            <p:ph idx="7" type="title"/>
          </p:nvPr>
        </p:nvSpPr>
        <p:spPr>
          <a:xfrm>
            <a:off x="6267653" y="3025825"/>
            <a:ext cx="722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3"/>
          <p:cNvSpPr txBox="1"/>
          <p:nvPr>
            <p:ph idx="1" type="subTitle"/>
          </p:nvPr>
        </p:nvSpPr>
        <p:spPr>
          <a:xfrm>
            <a:off x="720000" y="1977850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Mini-Games Zone</a:t>
            </a:r>
            <a:endParaRPr/>
          </a:p>
        </p:txBody>
      </p:sp>
      <p:sp>
        <p:nvSpPr>
          <p:cNvPr id="197" name="Google Shape;197;p33"/>
          <p:cNvSpPr txBox="1"/>
          <p:nvPr>
            <p:ph idx="8" type="subTitle"/>
          </p:nvPr>
        </p:nvSpPr>
        <p:spPr>
          <a:xfrm>
            <a:off x="3419275" y="1977850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3"/>
          <p:cNvSpPr txBox="1"/>
          <p:nvPr>
            <p:ph idx="9" type="subTitle"/>
          </p:nvPr>
        </p:nvSpPr>
        <p:spPr>
          <a:xfrm>
            <a:off x="6118550" y="1977850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3"/>
          <p:cNvSpPr txBox="1"/>
          <p:nvPr>
            <p:ph idx="13" type="subTitle"/>
          </p:nvPr>
        </p:nvSpPr>
        <p:spPr>
          <a:xfrm>
            <a:off x="720000" y="3522850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3"/>
          <p:cNvSpPr txBox="1"/>
          <p:nvPr>
            <p:ph idx="14" type="subTitle"/>
          </p:nvPr>
        </p:nvSpPr>
        <p:spPr>
          <a:xfrm>
            <a:off x="3419275" y="3522850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3"/>
          <p:cNvSpPr txBox="1"/>
          <p:nvPr>
            <p:ph idx="15" type="subTitle"/>
          </p:nvPr>
        </p:nvSpPr>
        <p:spPr>
          <a:xfrm>
            <a:off x="6118550" y="3522850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3"/>
          <p:cNvSpPr txBox="1"/>
          <p:nvPr/>
        </p:nvSpPr>
        <p:spPr>
          <a:xfrm>
            <a:off x="553800" y="29106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philia Case Study by Slidesgo">
  <a:themeElements>
    <a:clrScheme name="Simple Light">
      <a:dk1>
        <a:srgbClr val="FFFFFF"/>
      </a:dk1>
      <a:lt1>
        <a:srgbClr val="000000"/>
      </a:lt1>
      <a:dk2>
        <a:srgbClr val="A80000"/>
      </a:dk2>
      <a:lt2>
        <a:srgbClr val="C900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