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2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3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D001-4BCA-4612-BB42-82511BB67AF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015A-B572-4B44-9518-2A04C23C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1516" y="153784"/>
            <a:ext cx="9064290" cy="1703539"/>
          </a:xfrm>
        </p:spPr>
        <p:txBody>
          <a:bodyPr>
            <a:normAutofit fontScale="90000"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COAL PROJECT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 Game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827" y="4856529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b="1"/>
          </a:p>
          <a:p>
            <a:pPr algn="l"/>
            <a:endParaRPr lang="en-US" dirty="0"/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1292" y="1954024"/>
            <a:ext cx="2795028" cy="2625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997" y="4779187"/>
            <a:ext cx="9506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Group members:	</a:t>
            </a:r>
          </a:p>
          <a:p>
            <a:pPr algn="ctr"/>
            <a:r>
              <a:rPr lang="en-US" sz="3200" b="1"/>
              <a:t>Syed Hamza Ahmed 21k-3344</a:t>
            </a:r>
          </a:p>
          <a:p>
            <a:pPr algn="ctr"/>
            <a:r>
              <a:rPr lang="en-US" sz="3200" b="1"/>
              <a:t>Qamber Raza 21k-3251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356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Ends early if you give 3 wrong answers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943100"/>
            <a:ext cx="10109199" cy="4292600"/>
          </a:xfrm>
        </p:spPr>
      </p:pic>
    </p:spTree>
    <p:extLst>
      <p:ext uri="{BB962C8B-B14F-4D97-AF65-F5344CB8AC3E}">
        <p14:creationId xmlns:p14="http://schemas.microsoft.com/office/powerpoint/2010/main" val="291935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70" y="14363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aim was to develop a program for Quiz game with various difficulty levels to choose from using assembly language code and concepts.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C9B658-68F1-A052-705C-73230DE5A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761889"/>
            <a:ext cx="7106801" cy="35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520" y="66361"/>
            <a:ext cx="10515600" cy="1325563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Important Features: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772" y="1391924"/>
            <a:ext cx="10515600" cy="501137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/>
              <a:t>User will be first asked to enter their name.</a:t>
            </a:r>
          </a:p>
          <a:p>
            <a:pPr lvl="0"/>
            <a:r>
              <a:rPr lang="en-US"/>
              <a:t>Then they will have 3 different levels- </a:t>
            </a:r>
            <a:r>
              <a:rPr lang="en-US" b="1"/>
              <a:t>Easy,Medium,Hard.</a:t>
            </a:r>
            <a:endParaRPr lang="en-US"/>
          </a:p>
          <a:p>
            <a:pPr lvl="0"/>
            <a:r>
              <a:rPr lang="en-US"/>
              <a:t>After choosing one level, they will face 10 questions with 3 choices with one being the correct answer.</a:t>
            </a:r>
          </a:p>
          <a:p>
            <a:pPr lvl="0"/>
            <a:r>
              <a:rPr lang="en-US"/>
              <a:t>If the user answer 3 wrong questions, the quiz will end immediately regardless of the fact that whether 10 questions were completed or not.</a:t>
            </a:r>
          </a:p>
          <a:p>
            <a:pPr lvl="0"/>
            <a:r>
              <a:rPr lang="en-US"/>
              <a:t>The program also validates what user is entering. If the user enters an invalid character/option, he would be asked to correct it.</a:t>
            </a:r>
          </a:p>
          <a:p>
            <a:pPr lvl="0"/>
            <a:r>
              <a:rPr lang="en-US"/>
              <a:t>For each correct answer ,user gets +2 marks and -2 for each wrong answer.</a:t>
            </a:r>
          </a:p>
          <a:p>
            <a:pPr lvl="0"/>
            <a:r>
              <a:rPr lang="en-US"/>
              <a:t>In the end the score and the name of the user is printed.</a:t>
            </a:r>
          </a:p>
          <a:p>
            <a:pPr lvl="0"/>
            <a:r>
              <a:rPr lang="en-US"/>
              <a:t>If the score is good (for e.g. above 4), the program will print a different string like </a:t>
            </a:r>
          </a:p>
          <a:p>
            <a:pPr marL="0" lvl="0" indent="0">
              <a:buNone/>
            </a:pPr>
            <a:r>
              <a:rPr lang="en-US"/>
              <a:t>   “Excellent job” and if the score is low, then it would print “You need to improve”.</a:t>
            </a:r>
          </a:p>
          <a:p>
            <a:pPr lvl="0"/>
            <a:r>
              <a:rPr lang="en-US"/>
              <a:t>The user is prompted to whether he wants to play again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Some features we used:</a:t>
            </a:r>
            <a:br>
              <a:rPr lang="en-US" b="1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Advanced Procedures:</a:t>
            </a:r>
          </a:p>
          <a:p>
            <a:endParaRPr lang="en-US" dirty="0"/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4368" y="2706986"/>
            <a:ext cx="6943263" cy="34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6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 difficulty Levels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A516B-A1C3-E28F-3BB1-533328C5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90688"/>
            <a:ext cx="9080499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4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 b="1"/>
              <a:t>Validation:</a:t>
            </a:r>
            <a:endParaRPr lang="en-US" dirty="0"/>
          </a:p>
        </p:txBody>
      </p:sp>
      <p:pic>
        <p:nvPicPr>
          <p:cNvPr id="4" name="image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8965" y="1782880"/>
            <a:ext cx="5280398" cy="2894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033727"/>
            <a:ext cx="9817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/>
              <a:t>User is given 3 options (a,b,c) to choose from. If the user enters any other character, the program will ask the use to enter again </a:t>
            </a:r>
            <a:endParaRPr lang="en-US" sz="21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D4C74-1CF4-B94B-9C0F-3413CDD2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93" y="1254611"/>
            <a:ext cx="432495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8573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MsgBox: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D2618-0AD9-7C2A-EE8D-9168E9D1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690688"/>
            <a:ext cx="952720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12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/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r>
              <a:rPr lang="en-US" b="1"/>
              <a:t>Delay Function: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pic>
        <p:nvPicPr>
          <p:cNvPr id="4" name="image8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3381" y="2362953"/>
            <a:ext cx="9214730" cy="31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5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</a:t>
            </a:r>
            <a:r>
              <a:rPr lang="en-US" b="1" dirty="0" err="1"/>
              <a:t>messsges</a:t>
            </a:r>
            <a:r>
              <a:rPr lang="en-US" b="1" dirty="0"/>
              <a:t> for different scores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9BB8F9-B9D8-EB46-4419-97D6EE73F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966" y="2530442"/>
            <a:ext cx="6154608" cy="359672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88BD4-5954-E1F9-4839-680810880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6" y="2530442"/>
            <a:ext cx="5640540" cy="359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6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268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COAL PROJECT Quiz Game</vt:lpstr>
      <vt:lpstr>AIM</vt:lpstr>
      <vt:lpstr>Some Important Features:</vt:lpstr>
      <vt:lpstr>Some features we used: </vt:lpstr>
      <vt:lpstr>3 difficulty Levels</vt:lpstr>
      <vt:lpstr> Validation:</vt:lpstr>
      <vt:lpstr>MsgBox: </vt:lpstr>
      <vt:lpstr>  Delay Function: </vt:lpstr>
      <vt:lpstr>Different messsges for different scores</vt:lpstr>
      <vt:lpstr>Game Ends early if you give 3 wrong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PROJECT Quiz Game</dc:title>
  <dc:creator>Microsoft account</dc:creator>
  <cp:lastModifiedBy>Syed Hamza Ahmed</cp:lastModifiedBy>
  <cp:revision>16</cp:revision>
  <dcterms:created xsi:type="dcterms:W3CDTF">2022-01-20T14:40:54Z</dcterms:created>
  <dcterms:modified xsi:type="dcterms:W3CDTF">2022-12-08T08:52:12Z</dcterms:modified>
</cp:coreProperties>
</file>