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Pakistan Studies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  <a:r>
              <a:rPr lang="en-US" dirty="0" err="1" smtClean="0"/>
              <a:t>Shamim</a:t>
            </a:r>
            <a:r>
              <a:rPr lang="en-US" dirty="0" smtClean="0"/>
              <a:t> </a:t>
            </a:r>
            <a:r>
              <a:rPr lang="en-US" dirty="0" err="1" smtClean="0"/>
              <a:t>Liaquat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7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related to Army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Measures </a:t>
            </a:r>
            <a:r>
              <a:rPr lang="en-US" dirty="0"/>
              <a:t>to deter the military coup. </a:t>
            </a:r>
          </a:p>
          <a:p>
            <a:r>
              <a:rPr lang="en-US" dirty="0" smtClean="0"/>
              <a:t>Para-military </a:t>
            </a:r>
            <a:r>
              <a:rPr lang="en-US" dirty="0"/>
              <a:t>force, Feudal Security Force. </a:t>
            </a:r>
          </a:p>
          <a:p>
            <a:r>
              <a:rPr lang="en-US" dirty="0" smtClean="0"/>
              <a:t>Raised </a:t>
            </a:r>
            <a:r>
              <a:rPr lang="en-US" dirty="0"/>
              <a:t>the morale of military reforms. </a:t>
            </a:r>
          </a:p>
          <a:p>
            <a:r>
              <a:rPr lang="en-US" dirty="0" smtClean="0"/>
              <a:t>Exemption </a:t>
            </a:r>
            <a:r>
              <a:rPr lang="en-US" dirty="0"/>
              <a:t>of military officers from land reforms. </a:t>
            </a:r>
          </a:p>
          <a:p>
            <a:r>
              <a:rPr lang="en-US" dirty="0" smtClean="0"/>
              <a:t>Size </a:t>
            </a:r>
            <a:r>
              <a:rPr lang="en-US" dirty="0"/>
              <a:t>of military was increased. </a:t>
            </a:r>
          </a:p>
          <a:p>
            <a:r>
              <a:rPr lang="en-US" dirty="0" smtClean="0"/>
              <a:t>Expenditures </a:t>
            </a:r>
            <a:r>
              <a:rPr lang="en-US" dirty="0"/>
              <a:t>of the military were also increased. </a:t>
            </a:r>
          </a:p>
          <a:p>
            <a:r>
              <a:rPr lang="en-US" dirty="0" smtClean="0"/>
              <a:t>Strengthened </a:t>
            </a:r>
            <a:r>
              <a:rPr lang="en-US" dirty="0"/>
              <a:t>the army for defense.</a:t>
            </a:r>
          </a:p>
        </p:txBody>
      </p:sp>
    </p:spTree>
    <p:extLst>
      <p:ext uri="{BB962C8B-B14F-4D97-AF65-F5344CB8AC3E}">
        <p14:creationId xmlns:p14="http://schemas.microsoft.com/office/powerpoint/2010/main" val="3178036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Bureaucratic Reforms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Supremacy </a:t>
            </a:r>
            <a:r>
              <a:rPr lang="en-US" dirty="0"/>
              <a:t>was decreased. </a:t>
            </a:r>
          </a:p>
          <a:p>
            <a:r>
              <a:rPr lang="en-US" dirty="0" smtClean="0"/>
              <a:t>1300 </a:t>
            </a:r>
            <a:r>
              <a:rPr lang="en-US" dirty="0"/>
              <a:t>bureaucrats were dismissed. </a:t>
            </a:r>
          </a:p>
          <a:p>
            <a:r>
              <a:rPr lang="en-US" dirty="0" smtClean="0"/>
              <a:t>Unified </a:t>
            </a:r>
            <a:r>
              <a:rPr lang="en-US" dirty="0"/>
              <a:t>grade structure. </a:t>
            </a:r>
          </a:p>
          <a:p>
            <a:r>
              <a:rPr lang="en-US" dirty="0" smtClean="0"/>
              <a:t>Hierarchical </a:t>
            </a:r>
            <a:r>
              <a:rPr lang="en-US" dirty="0"/>
              <a:t>structure of grades. </a:t>
            </a:r>
          </a:p>
          <a:p>
            <a:r>
              <a:rPr lang="en-US" dirty="0" smtClean="0"/>
              <a:t>Bhutto </a:t>
            </a:r>
            <a:r>
              <a:rPr lang="en-US" dirty="0"/>
              <a:t>blamed them for inequalities in the society. </a:t>
            </a:r>
          </a:p>
          <a:p>
            <a:r>
              <a:rPr lang="en-US" dirty="0" smtClean="0"/>
              <a:t>Abolition </a:t>
            </a:r>
            <a:r>
              <a:rPr lang="en-US" dirty="0"/>
              <a:t>of their role in policy making. </a:t>
            </a:r>
          </a:p>
          <a:p>
            <a:r>
              <a:rPr lang="en-US" dirty="0" smtClean="0"/>
              <a:t>Policies </a:t>
            </a:r>
            <a:r>
              <a:rPr lang="en-US" dirty="0"/>
              <a:t>were made by elected representatives. </a:t>
            </a:r>
          </a:p>
          <a:p>
            <a:r>
              <a:rPr lang="en-US" dirty="0" smtClean="0"/>
              <a:t>Eradicated </a:t>
            </a:r>
            <a:r>
              <a:rPr lang="en-US" dirty="0"/>
              <a:t>this class to make a classless society. </a:t>
            </a:r>
          </a:p>
          <a:p>
            <a:r>
              <a:rPr lang="en-US" dirty="0" smtClean="0"/>
              <a:t>It </a:t>
            </a:r>
            <a:r>
              <a:rPr lang="en-US" dirty="0"/>
              <a:t>was the most successful reform of Bhutto.</a:t>
            </a:r>
          </a:p>
        </p:txBody>
      </p:sp>
    </p:spTree>
    <p:extLst>
      <p:ext uri="{BB962C8B-B14F-4D97-AF65-F5344CB8AC3E}">
        <p14:creationId xmlns:p14="http://schemas.microsoft.com/office/powerpoint/2010/main" val="419753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 reforms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Salient </a:t>
            </a:r>
            <a:r>
              <a:rPr lang="en-US" dirty="0"/>
              <a:t>features of land reforms 1972. </a:t>
            </a:r>
          </a:p>
          <a:p>
            <a:r>
              <a:rPr lang="en-US" dirty="0" smtClean="0"/>
              <a:t>150 </a:t>
            </a:r>
            <a:r>
              <a:rPr lang="en-US" dirty="0"/>
              <a:t>acres irrigated and 300 acres non-irrigated. </a:t>
            </a:r>
          </a:p>
          <a:p>
            <a:r>
              <a:rPr lang="en-US" dirty="0" smtClean="0"/>
              <a:t>No </a:t>
            </a:r>
            <a:r>
              <a:rPr lang="en-US" dirty="0"/>
              <a:t>compensation to land owners. </a:t>
            </a:r>
          </a:p>
          <a:p>
            <a:r>
              <a:rPr lang="en-US" dirty="0" smtClean="0"/>
              <a:t>Untenanted </a:t>
            </a:r>
            <a:r>
              <a:rPr lang="en-US" dirty="0"/>
              <a:t>resumed land redistributed. </a:t>
            </a:r>
          </a:p>
          <a:p>
            <a:r>
              <a:rPr lang="en-US" dirty="0" smtClean="0"/>
              <a:t>Share </a:t>
            </a:r>
            <a:r>
              <a:rPr lang="en-US" dirty="0"/>
              <a:t>system remained unchanged. </a:t>
            </a:r>
          </a:p>
          <a:p>
            <a:r>
              <a:rPr lang="en-US" dirty="0" smtClean="0"/>
              <a:t>Expenditures </a:t>
            </a:r>
            <a:r>
              <a:rPr lang="en-US" dirty="0"/>
              <a:t>to be shared equally.</a:t>
            </a:r>
          </a:p>
        </p:txBody>
      </p:sp>
    </p:spTree>
    <p:extLst>
      <p:ext uri="{BB962C8B-B14F-4D97-AF65-F5344CB8AC3E}">
        <p14:creationId xmlns:p14="http://schemas.microsoft.com/office/powerpoint/2010/main" val="2824714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phase of land reforms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are features of land reforms act 1977. </a:t>
            </a:r>
          </a:p>
          <a:p>
            <a:r>
              <a:rPr lang="en-US" dirty="0" smtClean="0"/>
              <a:t>100 </a:t>
            </a:r>
            <a:r>
              <a:rPr lang="en-US" dirty="0"/>
              <a:t>acres irrigated, 200 acres non-irrigated. </a:t>
            </a:r>
          </a:p>
          <a:p>
            <a:r>
              <a:rPr lang="en-US" dirty="0" smtClean="0"/>
              <a:t>Compensation </a:t>
            </a:r>
            <a:r>
              <a:rPr lang="en-US" dirty="0"/>
              <a:t>to landowners on resumed land. </a:t>
            </a:r>
          </a:p>
          <a:p>
            <a:r>
              <a:rPr lang="en-US" dirty="0" smtClean="0"/>
              <a:t>Redistribution </a:t>
            </a:r>
            <a:r>
              <a:rPr lang="en-US" dirty="0"/>
              <a:t>as in 1972. </a:t>
            </a:r>
          </a:p>
          <a:p>
            <a:r>
              <a:rPr lang="en-US" dirty="0" smtClean="0"/>
              <a:t>Promotion </a:t>
            </a:r>
            <a:r>
              <a:rPr lang="en-US" dirty="0"/>
              <a:t>of modern technology. </a:t>
            </a:r>
          </a:p>
          <a:p>
            <a:r>
              <a:rPr lang="en-US" dirty="0" smtClean="0"/>
              <a:t>These </a:t>
            </a:r>
            <a:r>
              <a:rPr lang="en-US" dirty="0"/>
              <a:t>reforms were successful in Baluchistan and N.W.F.P. and set </a:t>
            </a:r>
            <a:r>
              <a:rPr lang="en-US" dirty="0" smtClean="0"/>
              <a:t>new </a:t>
            </a:r>
            <a:r>
              <a:rPr lang="en-US" dirty="0"/>
              <a:t>records. </a:t>
            </a:r>
          </a:p>
          <a:p>
            <a:r>
              <a:rPr lang="en-US" dirty="0" smtClean="0"/>
              <a:t>Replaced </a:t>
            </a:r>
            <a:r>
              <a:rPr lang="en-US" dirty="0"/>
              <a:t>the landlord society.</a:t>
            </a:r>
          </a:p>
        </p:txBody>
      </p:sp>
    </p:spTree>
    <p:extLst>
      <p:ext uri="{BB962C8B-B14F-4D97-AF65-F5344CB8AC3E}">
        <p14:creationId xmlns:p14="http://schemas.microsoft.com/office/powerpoint/2010/main" val="4287019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Reforms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Nationalized </a:t>
            </a:r>
            <a:r>
              <a:rPr lang="en-US" dirty="0"/>
              <a:t>the private sector. </a:t>
            </a:r>
          </a:p>
          <a:p>
            <a:r>
              <a:rPr lang="en-US" dirty="0" smtClean="0"/>
              <a:t>31 </a:t>
            </a:r>
            <a:r>
              <a:rPr lang="en-US" dirty="0"/>
              <a:t>major industries were taken under the government. </a:t>
            </a:r>
          </a:p>
          <a:p>
            <a:r>
              <a:rPr lang="en-US" dirty="0" smtClean="0"/>
              <a:t>Encouraged </a:t>
            </a:r>
            <a:r>
              <a:rPr lang="en-US" dirty="0"/>
              <a:t>new business men. </a:t>
            </a:r>
          </a:p>
          <a:p>
            <a:r>
              <a:rPr lang="en-US" dirty="0" smtClean="0"/>
              <a:t>Government </a:t>
            </a:r>
            <a:r>
              <a:rPr lang="en-US" dirty="0"/>
              <a:t>tried to control inflation. </a:t>
            </a:r>
          </a:p>
          <a:p>
            <a:r>
              <a:rPr lang="en-US" dirty="0" smtClean="0"/>
              <a:t>Results </a:t>
            </a:r>
            <a:r>
              <a:rPr lang="en-US" dirty="0"/>
              <a:t>were not in accordance with the expectations. </a:t>
            </a:r>
          </a:p>
          <a:p>
            <a:r>
              <a:rPr lang="en-US" dirty="0" smtClean="0"/>
              <a:t>Government </a:t>
            </a:r>
            <a:r>
              <a:rPr lang="en-US" dirty="0"/>
              <a:t>was unable to fight against flood and drought. </a:t>
            </a:r>
          </a:p>
          <a:p>
            <a:r>
              <a:rPr lang="en-US" dirty="0" smtClean="0"/>
              <a:t>Foreign </a:t>
            </a:r>
            <a:r>
              <a:rPr lang="en-US" dirty="0"/>
              <a:t>aids and loans. </a:t>
            </a:r>
          </a:p>
          <a:p>
            <a:r>
              <a:rPr lang="en-US" dirty="0" smtClean="0"/>
              <a:t>Financial </a:t>
            </a:r>
            <a:r>
              <a:rPr lang="en-US" dirty="0"/>
              <a:t>issues were aggravated.</a:t>
            </a:r>
          </a:p>
        </p:txBody>
      </p:sp>
    </p:spTree>
    <p:extLst>
      <p:ext uri="{BB962C8B-B14F-4D97-AF65-F5344CB8AC3E}">
        <p14:creationId xmlns:p14="http://schemas.microsoft.com/office/powerpoint/2010/main" val="3340938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THANKYOU</a:t>
            </a:r>
          </a:p>
        </p:txBody>
      </p:sp>
    </p:spTree>
    <p:extLst>
      <p:ext uri="{BB962C8B-B14F-4D97-AF65-F5344CB8AC3E}">
        <p14:creationId xmlns:p14="http://schemas.microsoft.com/office/powerpoint/2010/main" val="155618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Bhutto Era 1972-77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677334" y="6041362"/>
            <a:ext cx="8596668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0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</a:t>
            </a:r>
            <a:r>
              <a:rPr lang="en-US" dirty="0"/>
              <a:t>was born on 5 January 1928.</a:t>
            </a:r>
          </a:p>
          <a:p>
            <a:r>
              <a:rPr lang="en-US" dirty="0" smtClean="0"/>
              <a:t>Only </a:t>
            </a:r>
            <a:r>
              <a:rPr lang="en-US" dirty="0"/>
              <a:t>son of Sir Shah Nawaz Bhutto.</a:t>
            </a:r>
          </a:p>
          <a:p>
            <a:r>
              <a:rPr lang="en-US" dirty="0" smtClean="0"/>
              <a:t>Early </a:t>
            </a:r>
            <a:r>
              <a:rPr lang="en-US" dirty="0"/>
              <a:t>education from Bombay Cathedral High School.</a:t>
            </a:r>
          </a:p>
          <a:p>
            <a:r>
              <a:rPr lang="en-US" dirty="0" smtClean="0"/>
              <a:t>Went </a:t>
            </a:r>
            <a:r>
              <a:rPr lang="en-US" dirty="0"/>
              <a:t>to University of Sothern California in 1947.</a:t>
            </a:r>
          </a:p>
          <a:p>
            <a:r>
              <a:rPr lang="en-US" dirty="0" smtClean="0"/>
              <a:t>Later </a:t>
            </a:r>
            <a:r>
              <a:rPr lang="en-US" dirty="0"/>
              <a:t>on went to University of California in June 1949.</a:t>
            </a:r>
          </a:p>
          <a:p>
            <a:r>
              <a:rPr lang="en-US" dirty="0" smtClean="0"/>
              <a:t>At </a:t>
            </a:r>
            <a:r>
              <a:rPr lang="en-US" dirty="0"/>
              <a:t>the end, he went to oxford.</a:t>
            </a:r>
          </a:p>
        </p:txBody>
      </p:sp>
    </p:spTree>
    <p:extLst>
      <p:ext uri="{BB962C8B-B14F-4D97-AF65-F5344CB8AC3E}">
        <p14:creationId xmlns:p14="http://schemas.microsoft.com/office/powerpoint/2010/main" val="222383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Career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Nationalist </a:t>
            </a:r>
            <a:r>
              <a:rPr lang="en-US" dirty="0"/>
              <a:t>and socialist.</a:t>
            </a:r>
          </a:p>
          <a:p>
            <a:r>
              <a:rPr lang="en-US" dirty="0" smtClean="0"/>
              <a:t>Youngest </a:t>
            </a:r>
            <a:r>
              <a:rPr lang="en-US" dirty="0"/>
              <a:t>member of Pakistan’s delegation to the UN. </a:t>
            </a:r>
          </a:p>
          <a:p>
            <a:r>
              <a:rPr lang="en-US" dirty="0" smtClean="0"/>
              <a:t>Youngest </a:t>
            </a:r>
            <a:r>
              <a:rPr lang="en-US" dirty="0"/>
              <a:t>cabinet minister.</a:t>
            </a:r>
          </a:p>
          <a:p>
            <a:r>
              <a:rPr lang="en-US" dirty="0" smtClean="0"/>
              <a:t>Trusted </a:t>
            </a:r>
            <a:r>
              <a:rPr lang="en-US" dirty="0"/>
              <a:t>ally and advisor of </a:t>
            </a:r>
            <a:r>
              <a:rPr lang="en-US" dirty="0" err="1"/>
              <a:t>Ayub</a:t>
            </a:r>
            <a:r>
              <a:rPr lang="en-US" dirty="0"/>
              <a:t> Khan. </a:t>
            </a:r>
          </a:p>
          <a:p>
            <a:r>
              <a:rPr lang="en-US" dirty="0" smtClean="0"/>
              <a:t>Role </a:t>
            </a:r>
            <a:r>
              <a:rPr lang="en-US" dirty="0"/>
              <a:t>in Indus Water Treaty.</a:t>
            </a:r>
          </a:p>
          <a:p>
            <a:r>
              <a:rPr lang="en-US" dirty="0" smtClean="0"/>
              <a:t>Served </a:t>
            </a:r>
            <a:r>
              <a:rPr lang="en-US" dirty="0"/>
              <a:t>as Prime Minister from 1973 to 1977.</a:t>
            </a:r>
          </a:p>
          <a:p>
            <a:r>
              <a:rPr lang="en-US" dirty="0" smtClean="0"/>
              <a:t>Served </a:t>
            </a:r>
            <a:r>
              <a:rPr lang="en-US" dirty="0"/>
              <a:t>as president of Pakistan, 1971-73.</a:t>
            </a:r>
          </a:p>
        </p:txBody>
      </p:sp>
    </p:spTree>
    <p:extLst>
      <p:ext uri="{BB962C8B-B14F-4D97-AF65-F5344CB8AC3E}">
        <p14:creationId xmlns:p14="http://schemas.microsoft.com/office/powerpoint/2010/main" val="274457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PPP in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/>
              <a:t>general elections held on 9 December 1970. </a:t>
            </a:r>
          </a:p>
          <a:p>
            <a:r>
              <a:rPr lang="en-US" dirty="0" smtClean="0"/>
              <a:t>Army </a:t>
            </a:r>
            <a:r>
              <a:rPr lang="en-US" dirty="0"/>
              <a:t>was discredited. </a:t>
            </a:r>
          </a:p>
          <a:p>
            <a:r>
              <a:rPr lang="en-US" dirty="0" smtClean="0"/>
              <a:t>Morale </a:t>
            </a:r>
            <a:r>
              <a:rPr lang="en-US" dirty="0"/>
              <a:t>of the masses was at lowest ebb.</a:t>
            </a:r>
          </a:p>
          <a:p>
            <a:r>
              <a:rPr lang="en-US" dirty="0" smtClean="0"/>
              <a:t>He </a:t>
            </a:r>
            <a:r>
              <a:rPr lang="en-US" dirty="0"/>
              <a:t>took the reins of the government in December 1971.</a:t>
            </a:r>
          </a:p>
        </p:txBody>
      </p:sp>
    </p:spTree>
    <p:extLst>
      <p:ext uri="{BB962C8B-B14F-4D97-AF65-F5344CB8AC3E}">
        <p14:creationId xmlns:p14="http://schemas.microsoft.com/office/powerpoint/2010/main" val="373191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Conceptions of Bhutto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Populism</a:t>
            </a:r>
            <a:r>
              <a:rPr lang="en-US" dirty="0"/>
              <a:t>:</a:t>
            </a:r>
          </a:p>
          <a:p>
            <a:r>
              <a:rPr lang="en-US" dirty="0" smtClean="0"/>
              <a:t>Masses </a:t>
            </a:r>
            <a:r>
              <a:rPr lang="en-US" dirty="0"/>
              <a:t>will rule.</a:t>
            </a:r>
          </a:p>
          <a:p>
            <a:r>
              <a:rPr lang="en-US" dirty="0" smtClean="0"/>
              <a:t>Popularity </a:t>
            </a:r>
            <a:r>
              <a:rPr lang="en-US" dirty="0"/>
              <a:t>in middle class. </a:t>
            </a:r>
          </a:p>
          <a:p>
            <a:r>
              <a:rPr lang="en-US" dirty="0" smtClean="0"/>
              <a:t>Made </a:t>
            </a:r>
            <a:r>
              <a:rPr lang="en-US" dirty="0"/>
              <a:t>people aware of their power. </a:t>
            </a:r>
          </a:p>
          <a:p>
            <a:r>
              <a:rPr lang="en-US" dirty="0" smtClean="0"/>
              <a:t>Raised </a:t>
            </a:r>
            <a:r>
              <a:rPr lang="en-US" dirty="0"/>
              <a:t>the slogan of popular sovereignty. </a:t>
            </a:r>
          </a:p>
          <a:p>
            <a:r>
              <a:rPr lang="en-US" dirty="0" smtClean="0"/>
              <a:t>Promised </a:t>
            </a:r>
            <a:r>
              <a:rPr lang="en-US" dirty="0"/>
              <a:t>to eradicate feudalism and military tyranny. </a:t>
            </a:r>
          </a:p>
          <a:p>
            <a:r>
              <a:rPr lang="en-US" dirty="0" smtClean="0"/>
              <a:t>He </a:t>
            </a:r>
            <a:r>
              <a:rPr lang="en-US" dirty="0"/>
              <a:t>declared himself as the voice of people.</a:t>
            </a:r>
          </a:p>
        </p:txBody>
      </p:sp>
    </p:spTree>
    <p:extLst>
      <p:ext uri="{BB962C8B-B14F-4D97-AF65-F5344CB8AC3E}">
        <p14:creationId xmlns:p14="http://schemas.microsoft.com/office/powerpoint/2010/main" val="65310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Bread</a:t>
            </a:r>
            <a:r>
              <a:rPr lang="en-US" dirty="0"/>
              <a:t>, clothing and housing for everyone. </a:t>
            </a:r>
          </a:p>
          <a:p>
            <a:r>
              <a:rPr lang="en-US" dirty="0" smtClean="0"/>
              <a:t>Promised </a:t>
            </a:r>
            <a:r>
              <a:rPr lang="en-US" dirty="0"/>
              <a:t>to work for downtrodden. </a:t>
            </a:r>
          </a:p>
          <a:p>
            <a:r>
              <a:rPr lang="en-US" dirty="0" smtClean="0"/>
              <a:t>No </a:t>
            </a:r>
            <a:r>
              <a:rPr lang="en-US" dirty="0"/>
              <a:t>room for Islam as an ideology. </a:t>
            </a:r>
          </a:p>
          <a:p>
            <a:r>
              <a:rPr lang="en-US" dirty="0" smtClean="0"/>
              <a:t>Attainment </a:t>
            </a:r>
            <a:r>
              <a:rPr lang="en-US" dirty="0"/>
              <a:t>of classless society. </a:t>
            </a:r>
          </a:p>
          <a:p>
            <a:r>
              <a:rPr lang="en-US" dirty="0" smtClean="0"/>
              <a:t>Reforms </a:t>
            </a:r>
            <a:r>
              <a:rPr lang="en-US" dirty="0"/>
              <a:t>in industrial sector. </a:t>
            </a:r>
          </a:p>
          <a:p>
            <a:r>
              <a:rPr lang="en-US" dirty="0" smtClean="0"/>
              <a:t>Introduced </a:t>
            </a:r>
            <a:r>
              <a:rPr lang="en-US" dirty="0"/>
              <a:t>land reforms. </a:t>
            </a:r>
          </a:p>
          <a:p>
            <a:r>
              <a:rPr lang="en-US" dirty="0" smtClean="0"/>
              <a:t>Curtailing </a:t>
            </a:r>
            <a:r>
              <a:rPr lang="en-US" dirty="0"/>
              <a:t>in autocratic power of bureaucracy.</a:t>
            </a:r>
          </a:p>
        </p:txBody>
      </p:sp>
    </p:spTree>
    <p:extLst>
      <p:ext uri="{BB962C8B-B14F-4D97-AF65-F5344CB8AC3E}">
        <p14:creationId xmlns:p14="http://schemas.microsoft.com/office/powerpoint/2010/main" val="400766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Islamic Socialism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</a:t>
            </a:r>
            <a:r>
              <a:rPr lang="en-US" dirty="0"/>
              <a:t>as a faith and way of life. </a:t>
            </a:r>
          </a:p>
          <a:p>
            <a:r>
              <a:rPr lang="en-US" dirty="0" smtClean="0"/>
              <a:t>No </a:t>
            </a:r>
            <a:r>
              <a:rPr lang="en-US" dirty="0"/>
              <a:t>ideological priorities. </a:t>
            </a:r>
          </a:p>
          <a:p>
            <a:r>
              <a:rPr lang="en-US" dirty="0" smtClean="0"/>
              <a:t>All </a:t>
            </a:r>
            <a:r>
              <a:rPr lang="en-US" dirty="0"/>
              <a:t>religions were revolutionary. </a:t>
            </a:r>
          </a:p>
          <a:p>
            <a:r>
              <a:rPr lang="en-US" dirty="0" smtClean="0"/>
              <a:t>Islam </a:t>
            </a:r>
            <a:r>
              <a:rPr lang="en-US" dirty="0"/>
              <a:t>was interlinked with socialism. </a:t>
            </a:r>
          </a:p>
          <a:p>
            <a:r>
              <a:rPr lang="en-US" dirty="0" smtClean="0"/>
              <a:t>Islam </a:t>
            </a:r>
            <a:r>
              <a:rPr lang="en-US" dirty="0"/>
              <a:t>preaches equality. </a:t>
            </a:r>
          </a:p>
          <a:p>
            <a:r>
              <a:rPr lang="en-US" dirty="0" smtClean="0"/>
              <a:t>Socialism </a:t>
            </a:r>
            <a:r>
              <a:rPr lang="en-US" dirty="0"/>
              <a:t>is modern way to achieve it.</a:t>
            </a:r>
          </a:p>
        </p:txBody>
      </p:sp>
    </p:spTree>
    <p:extLst>
      <p:ext uri="{BB962C8B-B14F-4D97-AF65-F5344CB8AC3E}">
        <p14:creationId xmlns:p14="http://schemas.microsoft.com/office/powerpoint/2010/main" val="200476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Bhutto’s Reforms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Strategy </a:t>
            </a:r>
            <a:r>
              <a:rPr lang="en-US" dirty="0"/>
              <a:t>related to army.</a:t>
            </a:r>
          </a:p>
          <a:p>
            <a:r>
              <a:rPr lang="en-US" dirty="0" smtClean="0"/>
              <a:t>Bureaucratic </a:t>
            </a:r>
            <a:r>
              <a:rPr lang="en-US" dirty="0"/>
              <a:t>reforms</a:t>
            </a:r>
          </a:p>
          <a:p>
            <a:r>
              <a:rPr lang="en-US" dirty="0" smtClean="0"/>
              <a:t>Land </a:t>
            </a:r>
            <a:r>
              <a:rPr lang="en-US" dirty="0"/>
              <a:t>reforms</a:t>
            </a:r>
          </a:p>
          <a:p>
            <a:r>
              <a:rPr lang="en-US" dirty="0" smtClean="0"/>
              <a:t>Different </a:t>
            </a:r>
            <a:r>
              <a:rPr lang="en-US" dirty="0"/>
              <a:t>phases of land reforms</a:t>
            </a:r>
          </a:p>
          <a:p>
            <a:r>
              <a:rPr lang="en-US" dirty="0" smtClean="0"/>
              <a:t>Economic </a:t>
            </a:r>
            <a:r>
              <a:rPr lang="en-US" dirty="0"/>
              <a:t>reforms</a:t>
            </a:r>
          </a:p>
        </p:txBody>
      </p:sp>
    </p:spTree>
    <p:extLst>
      <p:ext uri="{BB962C8B-B14F-4D97-AF65-F5344CB8AC3E}">
        <p14:creationId xmlns:p14="http://schemas.microsoft.com/office/powerpoint/2010/main" val="34864644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567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Pakistan Studies</vt:lpstr>
      <vt:lpstr>Bhutto Era 1972-77</vt:lpstr>
      <vt:lpstr>Early Life</vt:lpstr>
      <vt:lpstr>Political Career</vt:lpstr>
      <vt:lpstr>PPP in Power</vt:lpstr>
      <vt:lpstr>Conceptions of Bhutto</vt:lpstr>
      <vt:lpstr>Socialism</vt:lpstr>
      <vt:lpstr>Islamic Socialism</vt:lpstr>
      <vt:lpstr>Bhutto’s Reforms</vt:lpstr>
      <vt:lpstr>Strategy related to Army</vt:lpstr>
      <vt:lpstr>Bureaucratic Reforms</vt:lpstr>
      <vt:lpstr>Land reforms</vt:lpstr>
      <vt:lpstr>The second phase of land reforms</vt:lpstr>
      <vt:lpstr>Economic Reforms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2023-05-24T04:18:52Z</dcterms:created>
  <dcterms:modified xsi:type="dcterms:W3CDTF">2023-05-24T04:37:46Z</dcterms:modified>
</cp:coreProperties>
</file>