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ransition spd="slow">
    <p:randomBar dir="vert"/>
    <p:sndAc>
      <p:stSnd>
        <p:snd r:embed="rId18" name="arrow.wav"/>
      </p:stSnd>
    </p:sndAc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Course Title: Ideology of Pakistan/ Pakistan Studies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Instructor Name: </a:t>
            </a:r>
            <a:r>
              <a:rPr lang="en-US" sz="3600" dirty="0" err="1" smtClean="0"/>
              <a:t>Shamim</a:t>
            </a:r>
            <a:r>
              <a:rPr lang="en-US" sz="3600" dirty="0" smtClean="0"/>
              <a:t> </a:t>
            </a:r>
            <a:r>
              <a:rPr lang="en-US" sz="3600" dirty="0" err="1" smtClean="0"/>
              <a:t>Liaquat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5097684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Ideology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Ideology of Pakistan based on the </a:t>
            </a:r>
            <a:r>
              <a:rPr lang="en-US" sz="2800" b="1" dirty="0"/>
              <a:t>T</a:t>
            </a:r>
            <a:r>
              <a:rPr lang="en-US" sz="2800" b="1" dirty="0" smtClean="0"/>
              <a:t>wo Nation theory</a:t>
            </a:r>
          </a:p>
          <a:p>
            <a:r>
              <a:rPr lang="en-US" sz="2800" dirty="0" smtClean="0"/>
              <a:t>That hold that </a:t>
            </a:r>
            <a:r>
              <a:rPr lang="en-US" sz="2800" dirty="0"/>
              <a:t>H</a:t>
            </a:r>
            <a:r>
              <a:rPr lang="en-US" sz="2800" dirty="0" smtClean="0"/>
              <a:t>indus and </a:t>
            </a:r>
            <a:r>
              <a:rPr lang="en-US" sz="2800" dirty="0"/>
              <a:t>M</a:t>
            </a:r>
            <a:r>
              <a:rPr lang="en-US" sz="2800" dirty="0" smtClean="0"/>
              <a:t>uslims are two separate and distinct nations </a:t>
            </a:r>
          </a:p>
          <a:p>
            <a:r>
              <a:rPr lang="en-US" sz="2800" dirty="0" smtClean="0"/>
              <a:t>Having their own </a:t>
            </a:r>
          </a:p>
          <a:p>
            <a:r>
              <a:rPr lang="en-US" sz="2800" dirty="0" smtClean="0"/>
              <a:t>Culture </a:t>
            </a:r>
          </a:p>
          <a:p>
            <a:r>
              <a:rPr lang="en-US" sz="2800" dirty="0" smtClean="0"/>
              <a:t>Civilization</a:t>
            </a:r>
          </a:p>
          <a:p>
            <a:r>
              <a:rPr lang="en-US" sz="2800" dirty="0" smtClean="0"/>
              <a:t>Literature</a:t>
            </a:r>
          </a:p>
          <a:p>
            <a:r>
              <a:rPr lang="en-US" sz="2800" dirty="0" smtClean="0"/>
              <a:t>Religion</a:t>
            </a:r>
          </a:p>
          <a:p>
            <a:r>
              <a:rPr lang="en-US" sz="2800" dirty="0" smtClean="0"/>
              <a:t>Way of life</a:t>
            </a:r>
          </a:p>
          <a:p>
            <a:r>
              <a:rPr lang="en-US" sz="2800" dirty="0" smtClean="0"/>
              <a:t>Muslims can not merged with any other nation because their philosophy of life is based upon the principles of </a:t>
            </a:r>
            <a:r>
              <a:rPr lang="en-US" sz="2800" dirty="0"/>
              <a:t>I</a:t>
            </a:r>
            <a:r>
              <a:rPr lang="en-US" sz="2800" dirty="0" smtClean="0"/>
              <a:t>slam.</a:t>
            </a:r>
          </a:p>
          <a:p>
            <a:r>
              <a:rPr lang="en-US" sz="2800" dirty="0" smtClean="0"/>
              <a:t>Due to all such difference they needs a separate state of Pakistan.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746638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Ideology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Realization: </a:t>
            </a:r>
            <a:r>
              <a:rPr lang="en-US" sz="2800" dirty="0" smtClean="0"/>
              <a:t>of the Muslims of </a:t>
            </a:r>
            <a:r>
              <a:rPr lang="en-US" sz="2800" dirty="0"/>
              <a:t>S</a:t>
            </a:r>
            <a:r>
              <a:rPr lang="en-US" sz="2800" dirty="0" smtClean="0"/>
              <a:t>outh </a:t>
            </a:r>
            <a:r>
              <a:rPr lang="en-US" sz="2800" dirty="0"/>
              <a:t>A</a:t>
            </a:r>
            <a:r>
              <a:rPr lang="en-US" sz="2800" dirty="0" smtClean="0"/>
              <a:t>sia as different from the </a:t>
            </a:r>
            <a:r>
              <a:rPr lang="en-US" sz="2800" dirty="0"/>
              <a:t>H</a:t>
            </a:r>
            <a:r>
              <a:rPr lang="en-US" sz="2800" dirty="0" smtClean="0"/>
              <a:t>indus that they demanded separate electorates.</a:t>
            </a:r>
          </a:p>
          <a:p>
            <a:r>
              <a:rPr lang="en-US" sz="2800" b="1" dirty="0" smtClean="0"/>
              <a:t>Muslim future in democratic India: </a:t>
            </a:r>
            <a:r>
              <a:rPr lang="en-US" sz="2800" dirty="0" smtClean="0"/>
              <a:t>under Hindus majority they will not safe, they changed their demand to a separate state.</a:t>
            </a:r>
          </a:p>
          <a:p>
            <a:r>
              <a:rPr lang="en-US" sz="2800" dirty="0" smtClean="0"/>
              <a:t>The ideology of Pakistan stemmed from the instinct of the </a:t>
            </a:r>
            <a:r>
              <a:rPr lang="en-US" sz="2800" dirty="0"/>
              <a:t>M</a:t>
            </a:r>
            <a:r>
              <a:rPr lang="en-US" sz="2800" dirty="0" smtClean="0"/>
              <a:t>uslim community of </a:t>
            </a:r>
            <a:r>
              <a:rPr lang="en-US" sz="2800" dirty="0"/>
              <a:t>S</a:t>
            </a:r>
            <a:r>
              <a:rPr lang="en-US" sz="2800" dirty="0" smtClean="0"/>
              <a:t>outh </a:t>
            </a:r>
            <a:r>
              <a:rPr lang="en-US" sz="2800" dirty="0"/>
              <a:t>A</a:t>
            </a:r>
            <a:r>
              <a:rPr lang="en-US" sz="2800" dirty="0" smtClean="0"/>
              <a:t>sia to </a:t>
            </a:r>
            <a:r>
              <a:rPr lang="en-US" sz="2800" b="1" dirty="0" smtClean="0"/>
              <a:t>maintain their individually </a:t>
            </a:r>
            <a:r>
              <a:rPr lang="en-US" sz="2800" dirty="0" smtClean="0"/>
              <a:t>in the </a:t>
            </a:r>
            <a:r>
              <a:rPr lang="en-US" sz="2800" dirty="0"/>
              <a:t>H</a:t>
            </a:r>
            <a:r>
              <a:rPr lang="en-US" sz="2800" dirty="0" smtClean="0"/>
              <a:t>indu society.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</a:t>
            </a:r>
            <a:r>
              <a:rPr lang="en-US" sz="2800" dirty="0" smtClean="0"/>
              <a:t>uslims believed that </a:t>
            </a:r>
            <a:r>
              <a:rPr lang="en-US" sz="2800" dirty="0"/>
              <a:t>I</a:t>
            </a:r>
            <a:r>
              <a:rPr lang="en-US" sz="2800" dirty="0" smtClean="0"/>
              <a:t>slam and Hinduism are not only two religions, but are social orders that produced two distinct cultures.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508006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Ideology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Historical fact </a:t>
            </a:r>
          </a:p>
          <a:p>
            <a:r>
              <a:rPr lang="en-US" sz="2800" dirty="0" smtClean="0"/>
              <a:t>Despite living together for more than one thousand years, they continue to develop different cultures and traditions.</a:t>
            </a:r>
          </a:p>
          <a:p>
            <a:r>
              <a:rPr lang="en-US" sz="2800" dirty="0" smtClean="0"/>
              <a:t>Their eating habits, music, architectures and script, all are poles apart.</a:t>
            </a:r>
          </a:p>
          <a:p>
            <a:r>
              <a:rPr lang="en-US" sz="2800" dirty="0" smtClean="0"/>
              <a:t>Such factors proves that the difference are not just for the struggles for political supremacy but also manifested in the clash of two social orders.</a:t>
            </a:r>
          </a:p>
          <a:p>
            <a:r>
              <a:rPr lang="en-US" sz="2800" dirty="0" smtClean="0"/>
              <a:t>This clash ultimately would be the destiny of this territory</a:t>
            </a:r>
          </a:p>
          <a:p>
            <a:r>
              <a:rPr lang="en-US" sz="2800" dirty="0" smtClean="0"/>
              <a:t>To avoid clash a separate state named Pakistan in North </a:t>
            </a:r>
            <a:r>
              <a:rPr lang="en-US" sz="2800" dirty="0"/>
              <a:t>W</a:t>
            </a:r>
            <a:r>
              <a:rPr lang="en-US" sz="2800" dirty="0" smtClean="0"/>
              <a:t>est would be created for the </a:t>
            </a:r>
            <a:r>
              <a:rPr lang="en-US" sz="2800" dirty="0"/>
              <a:t>M</a:t>
            </a:r>
            <a:r>
              <a:rPr lang="en-US" sz="2800" dirty="0" smtClean="0"/>
              <a:t>uslims.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5455593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Factors which led to the ideology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Forces of </a:t>
            </a:r>
            <a:r>
              <a:rPr lang="en-US" sz="2000" dirty="0"/>
              <a:t>I</a:t>
            </a:r>
            <a:r>
              <a:rPr lang="en-US" sz="2000" dirty="0" smtClean="0"/>
              <a:t>slam</a:t>
            </a:r>
          </a:p>
          <a:p>
            <a:r>
              <a:rPr lang="en-US" sz="2000" dirty="0" smtClean="0"/>
              <a:t>Socio-cultural differences</a:t>
            </a:r>
          </a:p>
          <a:p>
            <a:r>
              <a:rPr lang="en-US" sz="2000" dirty="0" smtClean="0"/>
              <a:t>Treatment of </a:t>
            </a:r>
            <a:r>
              <a:rPr lang="en-US" sz="2000" dirty="0"/>
              <a:t>H</a:t>
            </a:r>
            <a:r>
              <a:rPr lang="en-US" sz="2000" dirty="0" smtClean="0"/>
              <a:t>indus</a:t>
            </a:r>
          </a:p>
          <a:p>
            <a:r>
              <a:rPr lang="en-US" sz="2000" dirty="0" smtClean="0"/>
              <a:t>Attitude of </a:t>
            </a:r>
            <a:r>
              <a:rPr lang="en-US" sz="2000" dirty="0"/>
              <a:t>B</a:t>
            </a:r>
            <a:r>
              <a:rPr lang="en-US" sz="2000" dirty="0" smtClean="0"/>
              <a:t>ritish </a:t>
            </a:r>
          </a:p>
          <a:p>
            <a:r>
              <a:rPr lang="en-US" sz="2000" dirty="0" smtClean="0"/>
              <a:t>Two nation theory</a:t>
            </a:r>
          </a:p>
          <a:p>
            <a:r>
              <a:rPr lang="en-US" sz="2000" dirty="0" smtClean="0"/>
              <a:t>Partition of Bengal</a:t>
            </a:r>
          </a:p>
          <a:p>
            <a:r>
              <a:rPr lang="en-US" sz="2000" dirty="0" smtClean="0"/>
              <a:t>Urdu </a:t>
            </a:r>
            <a:r>
              <a:rPr lang="en-US" sz="2000" dirty="0"/>
              <a:t>H</a:t>
            </a:r>
            <a:r>
              <a:rPr lang="en-US" sz="2000" dirty="0" smtClean="0"/>
              <a:t>indi controversy</a:t>
            </a:r>
          </a:p>
          <a:p>
            <a:r>
              <a:rPr lang="en-US" sz="2000" dirty="0" smtClean="0"/>
              <a:t>War of independence1857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613982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Evolutionary process of ideology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ideology of Pakistan took shape through an evolutionary process.</a:t>
            </a:r>
          </a:p>
          <a:p>
            <a:r>
              <a:rPr lang="en-US" sz="2800" dirty="0" smtClean="0"/>
              <a:t>Historical experience provided the base:</a:t>
            </a:r>
          </a:p>
          <a:p>
            <a:r>
              <a:rPr lang="en-US" sz="2800" b="1" dirty="0" smtClean="0"/>
              <a:t>Sir Syed </a:t>
            </a:r>
            <a:r>
              <a:rPr lang="en-US" sz="2800" b="1" dirty="0"/>
              <a:t>A</a:t>
            </a:r>
            <a:r>
              <a:rPr lang="en-US" sz="2800" b="1" dirty="0" smtClean="0"/>
              <a:t>hmed khan </a:t>
            </a:r>
            <a:r>
              <a:rPr lang="en-US" sz="2800" dirty="0" smtClean="0"/>
              <a:t>provides the basis of </a:t>
            </a:r>
            <a:r>
              <a:rPr lang="en-US" sz="2800" dirty="0"/>
              <a:t>M</a:t>
            </a:r>
            <a:r>
              <a:rPr lang="en-US" sz="2800" dirty="0" smtClean="0"/>
              <a:t>uslim identity</a:t>
            </a:r>
          </a:p>
          <a:p>
            <a:r>
              <a:rPr lang="en-US" sz="2800" b="1" dirty="0" smtClean="0"/>
              <a:t>Allama Iqbal </a:t>
            </a:r>
            <a:r>
              <a:rPr lang="en-US" sz="2800" dirty="0" smtClean="0"/>
              <a:t>gave it a philosophical explanation</a:t>
            </a:r>
          </a:p>
          <a:p>
            <a:r>
              <a:rPr lang="en-US" sz="2800" b="1" dirty="0" smtClean="0"/>
              <a:t>Quaid e </a:t>
            </a:r>
            <a:r>
              <a:rPr lang="en-US" sz="2800" b="1" dirty="0"/>
              <a:t>A</a:t>
            </a:r>
            <a:r>
              <a:rPr lang="en-US" sz="2800" b="1" dirty="0" smtClean="0"/>
              <a:t>zam </a:t>
            </a:r>
            <a:r>
              <a:rPr lang="en-US" sz="2800" dirty="0" smtClean="0"/>
              <a:t>translated it into a political reality</a:t>
            </a:r>
          </a:p>
          <a:p>
            <a:r>
              <a:rPr lang="en-US" sz="2800" b="1" dirty="0" smtClean="0"/>
              <a:t>Constituent assembly Pakistan  </a:t>
            </a:r>
            <a:r>
              <a:rPr lang="en-US" sz="2800" dirty="0" smtClean="0"/>
              <a:t>of by passing objectives resolution in march 1949, gave it legal sanction.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8162619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Sir Syed Ahmed Khan and Ideology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Hindu </a:t>
            </a:r>
            <a:r>
              <a:rPr lang="en-US" sz="2800" dirty="0"/>
              <a:t>M</a:t>
            </a:r>
            <a:r>
              <a:rPr lang="en-US" sz="2800" dirty="0" smtClean="0"/>
              <a:t>uslim unity</a:t>
            </a:r>
          </a:p>
          <a:p>
            <a:r>
              <a:rPr lang="en-US" sz="2800" dirty="0" smtClean="0"/>
              <a:t>Urdu </a:t>
            </a:r>
            <a:r>
              <a:rPr lang="en-US" sz="2800" dirty="0"/>
              <a:t>H</a:t>
            </a:r>
            <a:r>
              <a:rPr lang="en-US" sz="2800" dirty="0" smtClean="0"/>
              <a:t>indi controversy 1867</a:t>
            </a:r>
          </a:p>
          <a:p>
            <a:r>
              <a:rPr lang="en-US" sz="2800" dirty="0" smtClean="0"/>
              <a:t>Sir </a:t>
            </a:r>
            <a:r>
              <a:rPr lang="en-US" sz="2800" dirty="0"/>
              <a:t>S</a:t>
            </a:r>
            <a:r>
              <a:rPr lang="en-US" sz="2800" dirty="0" smtClean="0"/>
              <a:t>yed </a:t>
            </a:r>
            <a:r>
              <a:rPr lang="en-US" sz="2800" dirty="0"/>
              <a:t>A</a:t>
            </a:r>
            <a:r>
              <a:rPr lang="en-US" sz="2800" dirty="0" smtClean="0"/>
              <a:t>hmed khan first used the word two nations for </a:t>
            </a:r>
            <a:r>
              <a:rPr lang="en-US" sz="2800" dirty="0"/>
              <a:t>H</a:t>
            </a:r>
            <a:r>
              <a:rPr lang="en-US" sz="2800" dirty="0" smtClean="0"/>
              <a:t>indus and </a:t>
            </a:r>
            <a:r>
              <a:rPr lang="en-US" sz="2800" dirty="0"/>
              <a:t>M</a:t>
            </a:r>
            <a:r>
              <a:rPr lang="en-US" sz="2800" dirty="0" smtClean="0"/>
              <a:t>uslims </a:t>
            </a:r>
          </a:p>
          <a:p>
            <a:r>
              <a:rPr lang="en-US" sz="2800" dirty="0" smtClean="0"/>
              <a:t>Sir </a:t>
            </a:r>
            <a:r>
              <a:rPr lang="en-US" sz="2800" dirty="0"/>
              <a:t>S</a:t>
            </a:r>
            <a:r>
              <a:rPr lang="en-US" sz="2800" dirty="0" smtClean="0"/>
              <a:t>yed </a:t>
            </a:r>
            <a:r>
              <a:rPr lang="en-US" sz="2800" dirty="0"/>
              <a:t>A</a:t>
            </a:r>
            <a:r>
              <a:rPr lang="en-US" sz="2800" dirty="0" smtClean="0"/>
              <a:t>hmed khan was convinced by the congress and </a:t>
            </a:r>
            <a:r>
              <a:rPr lang="en-US" sz="2800" dirty="0"/>
              <a:t>H</a:t>
            </a:r>
            <a:r>
              <a:rPr lang="en-US" sz="2800" dirty="0" smtClean="0"/>
              <a:t>indus towards the </a:t>
            </a:r>
            <a:r>
              <a:rPr lang="en-US" sz="2800" dirty="0"/>
              <a:t>M</a:t>
            </a:r>
            <a:r>
              <a:rPr lang="en-US" sz="2800" dirty="0" smtClean="0"/>
              <a:t>uslims.</a:t>
            </a:r>
          </a:p>
          <a:p>
            <a:r>
              <a:rPr lang="en-US" sz="2800" dirty="0" smtClean="0"/>
              <a:t>That both nations cannot stay unite in the single country and the future of the </a:t>
            </a:r>
            <a:r>
              <a:rPr lang="en-US" sz="2800" dirty="0"/>
              <a:t>M</a:t>
            </a:r>
            <a:r>
              <a:rPr lang="en-US" sz="2800" dirty="0" smtClean="0"/>
              <a:t>uslims will safe only if they have their own separate country.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722934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Allama Iqbal and ideology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Iqbal gave the idea of Pakistan.</a:t>
            </a:r>
          </a:p>
          <a:p>
            <a:r>
              <a:rPr lang="en-US" sz="2800" dirty="0" smtClean="0"/>
              <a:t>I am fully convinced that the </a:t>
            </a:r>
            <a:r>
              <a:rPr lang="en-US" sz="2800" dirty="0"/>
              <a:t>M</a:t>
            </a:r>
            <a:r>
              <a:rPr lang="en-US" sz="2800" dirty="0" smtClean="0"/>
              <a:t>uslims of  </a:t>
            </a:r>
            <a:r>
              <a:rPr lang="en-US" sz="2800" dirty="0"/>
              <a:t>I</a:t>
            </a:r>
            <a:r>
              <a:rPr lang="en-US" sz="2800" dirty="0" smtClean="0"/>
              <a:t>ndia will ultimately have to establish a separate homeland as they cannot live with </a:t>
            </a:r>
            <a:r>
              <a:rPr lang="en-US" sz="2800" dirty="0"/>
              <a:t>H</a:t>
            </a:r>
            <a:r>
              <a:rPr lang="en-US" sz="2800" dirty="0" smtClean="0"/>
              <a:t>indus in the united </a:t>
            </a:r>
            <a:r>
              <a:rPr lang="en-US" sz="2800" dirty="0"/>
              <a:t>I</a:t>
            </a:r>
            <a:r>
              <a:rPr lang="en-US" sz="2800" dirty="0" smtClean="0"/>
              <a:t>ndia.</a:t>
            </a:r>
          </a:p>
          <a:p>
            <a:r>
              <a:rPr lang="en-US" sz="2800" dirty="0" smtClean="0"/>
              <a:t>India is a continent of human beings belongings to different languages and professing different religions.</a:t>
            </a:r>
          </a:p>
          <a:p>
            <a:r>
              <a:rPr lang="en-US" sz="2800" dirty="0" smtClean="0"/>
              <a:t>Islam is a living and dynamic ideology that can meet modern challenges</a:t>
            </a:r>
          </a:p>
          <a:p>
            <a:r>
              <a:rPr lang="en-US" sz="2800" dirty="0" smtClean="0"/>
              <a:t>Islam can salvage the </a:t>
            </a:r>
            <a:r>
              <a:rPr lang="en-US" sz="2800" dirty="0"/>
              <a:t>M</a:t>
            </a:r>
            <a:r>
              <a:rPr lang="en-US" sz="2800" dirty="0" smtClean="0"/>
              <a:t>uslims</a:t>
            </a:r>
          </a:p>
          <a:p>
            <a:r>
              <a:rPr lang="en-US" sz="2800" dirty="0" smtClean="0"/>
              <a:t>Islam has always saved </a:t>
            </a:r>
            <a:r>
              <a:rPr lang="en-US" sz="2800" dirty="0"/>
              <a:t>M</a:t>
            </a:r>
            <a:r>
              <a:rPr lang="en-US" sz="2800" dirty="0" smtClean="0"/>
              <a:t>uslim</a:t>
            </a:r>
          </a:p>
          <a:p>
            <a:r>
              <a:rPr lang="en-US" sz="2800" dirty="0" smtClean="0"/>
              <a:t>Islam to help them to overcome their problems</a:t>
            </a:r>
          </a:p>
          <a:p>
            <a:r>
              <a:rPr lang="en-US" sz="2800" dirty="0" smtClean="0"/>
              <a:t>The Allahabad address of </a:t>
            </a:r>
            <a:r>
              <a:rPr lang="en-US" sz="2800" dirty="0"/>
              <a:t>A</a:t>
            </a:r>
            <a:r>
              <a:rPr lang="en-US" sz="2800" dirty="0" smtClean="0"/>
              <a:t>llama Iqbal 1930</a:t>
            </a:r>
          </a:p>
        </p:txBody>
      </p:sp>
    </p:spTree>
    <p:extLst>
      <p:ext uri="{BB962C8B-B14F-4D97-AF65-F5344CB8AC3E}">
        <p14:creationId xmlns:p14="http://schemas.microsoft.com/office/powerpoint/2010/main" val="3910052889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Quaid-e-</a:t>
            </a:r>
            <a:r>
              <a:rPr lang="en-US" dirty="0"/>
              <a:t>A</a:t>
            </a:r>
            <a:r>
              <a:rPr lang="en-US" dirty="0" smtClean="0"/>
              <a:t>zam and ideology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Muhammad </a:t>
            </a:r>
            <a:r>
              <a:rPr lang="en-US" sz="2800" dirty="0"/>
              <a:t>A</a:t>
            </a:r>
            <a:r>
              <a:rPr lang="en-US" sz="2800" dirty="0" smtClean="0"/>
              <a:t>li Jinnah was a history-making leader who changed the course of history.</a:t>
            </a:r>
          </a:p>
          <a:p>
            <a:r>
              <a:rPr lang="en-US" sz="2800" b="1" dirty="0" smtClean="0"/>
              <a:t>Charismatic leader </a:t>
            </a:r>
          </a:p>
          <a:p>
            <a:r>
              <a:rPr lang="en-US" sz="2800" b="1" dirty="0" smtClean="0"/>
              <a:t>Role of Jinnah </a:t>
            </a:r>
          </a:p>
          <a:p>
            <a:r>
              <a:rPr lang="en-US" sz="2800" dirty="0" smtClean="0"/>
              <a:t>Political career in 1906 joining the </a:t>
            </a:r>
            <a:r>
              <a:rPr lang="en-US" sz="2800" dirty="0"/>
              <a:t>I</a:t>
            </a:r>
            <a:r>
              <a:rPr lang="en-US" sz="2800" dirty="0" smtClean="0"/>
              <a:t>ndian national congress.</a:t>
            </a:r>
          </a:p>
          <a:p>
            <a:r>
              <a:rPr lang="en-US" sz="2800" dirty="0" smtClean="0"/>
              <a:t>Joined the all </a:t>
            </a:r>
            <a:r>
              <a:rPr lang="en-US" sz="2800" dirty="0"/>
              <a:t>I</a:t>
            </a:r>
            <a:r>
              <a:rPr lang="en-US" sz="2800" dirty="0" smtClean="0"/>
              <a:t>ndia </a:t>
            </a:r>
            <a:r>
              <a:rPr lang="en-US" sz="2800" dirty="0"/>
              <a:t>M</a:t>
            </a:r>
            <a:r>
              <a:rPr lang="en-US" sz="2800" dirty="0" smtClean="0"/>
              <a:t>uslim league (AIML) in 1913.</a:t>
            </a:r>
          </a:p>
          <a:p>
            <a:r>
              <a:rPr lang="en-US" sz="2800" dirty="0" smtClean="0"/>
              <a:t>Jinnah resigned from the congress in 1920.</a:t>
            </a:r>
          </a:p>
          <a:p>
            <a:r>
              <a:rPr lang="en-US" sz="2800" dirty="0" smtClean="0"/>
              <a:t>His early efforts to promote </a:t>
            </a:r>
            <a:r>
              <a:rPr lang="en-US" sz="2800" dirty="0"/>
              <a:t>H</a:t>
            </a:r>
            <a:r>
              <a:rPr lang="en-US" sz="2800" dirty="0" smtClean="0"/>
              <a:t>indu </a:t>
            </a:r>
            <a:r>
              <a:rPr lang="en-US" sz="2800" dirty="0"/>
              <a:t>M</a:t>
            </a:r>
            <a:r>
              <a:rPr lang="en-US" sz="2800" dirty="0" smtClean="0"/>
              <a:t>uslim unity.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206196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b="1" dirty="0" smtClean="0"/>
              <a:t>THE LUCKNOW PACT (1916) </a:t>
            </a:r>
            <a:r>
              <a:rPr lang="en-US" sz="2800" dirty="0" smtClean="0"/>
              <a:t>was signed </a:t>
            </a:r>
            <a:r>
              <a:rPr lang="en-US" sz="2800" dirty="0"/>
              <a:t>H</a:t>
            </a:r>
            <a:r>
              <a:rPr lang="en-US" sz="2800" dirty="0" smtClean="0"/>
              <a:t>indus accepted the </a:t>
            </a:r>
            <a:r>
              <a:rPr lang="en-US" sz="2800" dirty="0"/>
              <a:t>M</a:t>
            </a:r>
            <a:r>
              <a:rPr lang="en-US" sz="2800" dirty="0" smtClean="0"/>
              <a:t>uslim demands </a:t>
            </a:r>
          </a:p>
          <a:p>
            <a:r>
              <a:rPr lang="en-US" sz="2800" dirty="0" smtClean="0"/>
              <a:t>Separate electorate: one-third seats in central legislatures and protection of minority rights</a:t>
            </a:r>
          </a:p>
          <a:p>
            <a:r>
              <a:rPr lang="en-US" sz="2800" dirty="0" smtClean="0"/>
              <a:t>Nehru report 1928</a:t>
            </a:r>
          </a:p>
          <a:p>
            <a:r>
              <a:rPr lang="en-US" sz="2800" dirty="0" smtClean="0"/>
              <a:t>Fourteen points </a:t>
            </a:r>
          </a:p>
          <a:p>
            <a:r>
              <a:rPr lang="en-US" sz="2800" dirty="0" smtClean="0"/>
              <a:t>Act of 1935</a:t>
            </a:r>
          </a:p>
          <a:p>
            <a:r>
              <a:rPr lang="en-US" sz="2800" dirty="0" smtClean="0"/>
              <a:t>Congress ministries 1937</a:t>
            </a:r>
          </a:p>
          <a:p>
            <a:r>
              <a:rPr lang="en-US" sz="2800" dirty="0" smtClean="0"/>
              <a:t>Presidential address march 1940 </a:t>
            </a:r>
          </a:p>
          <a:p>
            <a:r>
              <a:rPr lang="en-US" sz="2800" dirty="0" smtClean="0"/>
              <a:t>That </a:t>
            </a:r>
            <a:r>
              <a:rPr lang="en-US" sz="2800" dirty="0"/>
              <a:t>H</a:t>
            </a:r>
            <a:r>
              <a:rPr lang="en-US" sz="2800" dirty="0" smtClean="0"/>
              <a:t>indus and </a:t>
            </a:r>
            <a:r>
              <a:rPr lang="en-US" sz="2800" dirty="0"/>
              <a:t>M</a:t>
            </a:r>
            <a:r>
              <a:rPr lang="en-US" sz="2800" dirty="0" smtClean="0"/>
              <a:t>uslims belongs to two different religious philosophies with different social custom and literatures. Their outlook on life and of life is different.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8561068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Significance of Pakistan ideology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Ideology of Pakistan is very important in freedom movement of </a:t>
            </a:r>
            <a:r>
              <a:rPr lang="en-US" sz="2800" dirty="0"/>
              <a:t>M</a:t>
            </a:r>
            <a:r>
              <a:rPr lang="en-US" sz="2800" dirty="0" smtClean="0"/>
              <a:t>uslim</a:t>
            </a:r>
          </a:p>
          <a:p>
            <a:r>
              <a:rPr lang="en-US" sz="2800" b="1" dirty="0" smtClean="0"/>
              <a:t>Surety of success: </a:t>
            </a:r>
            <a:r>
              <a:rPr lang="en-US" sz="2800" dirty="0" smtClean="0"/>
              <a:t>supporter of its success and unity</a:t>
            </a:r>
          </a:p>
          <a:p>
            <a:r>
              <a:rPr lang="en-US" sz="2800" b="1" dirty="0" smtClean="0"/>
              <a:t>Morality and good character: </a:t>
            </a:r>
            <a:r>
              <a:rPr lang="en-US" sz="2800" dirty="0" smtClean="0"/>
              <a:t>due to adoption of IOP </a:t>
            </a:r>
            <a:r>
              <a:rPr lang="en-US" sz="2800" dirty="0"/>
              <a:t>M</a:t>
            </a:r>
            <a:r>
              <a:rPr lang="en-US" sz="2800" dirty="0" smtClean="0"/>
              <a:t>uslim nation can be developed ethical traits, honesty and good character as well.</a:t>
            </a:r>
          </a:p>
          <a:p>
            <a:r>
              <a:rPr lang="en-US" sz="2800" b="1" dirty="0" smtClean="0"/>
              <a:t>Development of new Islamic world: </a:t>
            </a:r>
            <a:r>
              <a:rPr lang="en-US" sz="2800" dirty="0" smtClean="0"/>
              <a:t>aims at to unify all the </a:t>
            </a:r>
            <a:r>
              <a:rPr lang="en-US" sz="2800" dirty="0"/>
              <a:t>M</a:t>
            </a:r>
            <a:r>
              <a:rPr lang="en-US" sz="2800" dirty="0" smtClean="0"/>
              <a:t>uslims world </a:t>
            </a:r>
          </a:p>
          <a:p>
            <a:r>
              <a:rPr lang="en-US" sz="2800" b="1" dirty="0" smtClean="0"/>
              <a:t>Inevitable for national unity and safety: </a:t>
            </a:r>
            <a:r>
              <a:rPr lang="en-US" sz="2800" dirty="0" smtClean="0"/>
              <a:t>provides one platform and creates unity among them and sense of safety.</a:t>
            </a:r>
          </a:p>
          <a:p>
            <a:r>
              <a:rPr lang="en-US" sz="2800" b="1" dirty="0" smtClean="0"/>
              <a:t>Ideology of Islamic state: </a:t>
            </a:r>
            <a:r>
              <a:rPr lang="en-US" sz="2800" dirty="0" smtClean="0"/>
              <a:t>adopting this ideology the </a:t>
            </a:r>
            <a:r>
              <a:rPr lang="en-US" sz="2800" dirty="0"/>
              <a:t>M</a:t>
            </a:r>
            <a:r>
              <a:rPr lang="en-US" sz="2800" dirty="0" smtClean="0"/>
              <a:t>uslim nation can be righteous and good </a:t>
            </a:r>
            <a:r>
              <a:rPr lang="en-US" sz="2800" dirty="0"/>
              <a:t>M</a:t>
            </a:r>
            <a:r>
              <a:rPr lang="en-US" sz="2800" dirty="0" smtClean="0"/>
              <a:t>uslims.</a:t>
            </a:r>
          </a:p>
        </p:txBody>
      </p:sp>
    </p:spTree>
    <p:extLst>
      <p:ext uri="{BB962C8B-B14F-4D97-AF65-F5344CB8AC3E}">
        <p14:creationId xmlns:p14="http://schemas.microsoft.com/office/powerpoint/2010/main" val="3932748337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Topic: Ideology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Ideological Rationale of Pakistan with Special Reference to Quaid e Azam, Allama Muhammad Iqbal and Sir Syed Ahmed Khan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824641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Ideology plays an important role in individual, groups, communities and nations building and development.</a:t>
            </a:r>
          </a:p>
          <a:p>
            <a:r>
              <a:rPr lang="en-US" sz="2800" dirty="0" smtClean="0"/>
              <a:t>It provides a track to achieved the define certain goals.</a:t>
            </a:r>
          </a:p>
          <a:p>
            <a:r>
              <a:rPr lang="en-US" sz="2800" dirty="0" smtClean="0"/>
              <a:t>In subcontinent </a:t>
            </a:r>
            <a:r>
              <a:rPr lang="en-US" sz="2800" dirty="0"/>
              <a:t>M</a:t>
            </a:r>
            <a:r>
              <a:rPr lang="en-US" sz="2800" dirty="0" smtClean="0"/>
              <a:t>uslims were not given their proper place and share after 1857, they felt unsafe due to the behavior of </a:t>
            </a:r>
            <a:r>
              <a:rPr lang="en-US" sz="2800" dirty="0"/>
              <a:t>B</a:t>
            </a:r>
            <a:r>
              <a:rPr lang="en-US" sz="2800" dirty="0" smtClean="0"/>
              <a:t>ritish and </a:t>
            </a:r>
            <a:r>
              <a:rPr lang="en-US" sz="2800" dirty="0"/>
              <a:t>H</a:t>
            </a:r>
            <a:r>
              <a:rPr lang="en-US" sz="2800" dirty="0" smtClean="0"/>
              <a:t>indus that’s why they demanded a separate homeland for the </a:t>
            </a:r>
            <a:r>
              <a:rPr lang="en-US" sz="2800" dirty="0"/>
              <a:t>M</a:t>
            </a:r>
            <a:r>
              <a:rPr lang="en-US" sz="2800" dirty="0" smtClean="0"/>
              <a:t>uslims to practice their religious practices freely without any fear which the </a:t>
            </a:r>
            <a:r>
              <a:rPr lang="en-US" sz="2800" dirty="0"/>
              <a:t>M</a:t>
            </a:r>
            <a:r>
              <a:rPr lang="en-US" sz="2800" dirty="0" smtClean="0"/>
              <a:t>uslims </a:t>
            </a:r>
            <a:r>
              <a:rPr lang="en-US" sz="2800" dirty="0"/>
              <a:t>I</a:t>
            </a:r>
            <a:r>
              <a:rPr lang="en-US" sz="2800" dirty="0" smtClean="0"/>
              <a:t>ndia are facing these days.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6493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</a:t>
            </a:r>
            <a:r>
              <a:rPr lang="en-US" sz="2800" dirty="0" smtClean="0"/>
              <a:t>uestion /Answer session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1857707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Meaning and Definition of 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Ideology is broad term which can be defined in various ways and meanings.</a:t>
            </a:r>
          </a:p>
          <a:p>
            <a:r>
              <a:rPr lang="en-US" sz="2800" dirty="0" smtClean="0"/>
              <a:t>The word “</a:t>
            </a:r>
            <a:r>
              <a:rPr lang="en-US" sz="2800" b="1" dirty="0" smtClean="0"/>
              <a:t>IDEOLOGY</a:t>
            </a:r>
            <a:r>
              <a:rPr lang="en-US" sz="2800" dirty="0" smtClean="0"/>
              <a:t>: is composed of two </a:t>
            </a:r>
            <a:r>
              <a:rPr lang="en-US" sz="2800" dirty="0"/>
              <a:t>G</a:t>
            </a:r>
            <a:r>
              <a:rPr lang="en-US" sz="2800" dirty="0" smtClean="0"/>
              <a:t>reek words “</a:t>
            </a:r>
            <a:r>
              <a:rPr lang="en-US" sz="2800" b="1" dirty="0" smtClean="0"/>
              <a:t>IDEO</a:t>
            </a:r>
            <a:r>
              <a:rPr lang="en-US" sz="2800" dirty="0" smtClean="0"/>
              <a:t>” and “</a:t>
            </a:r>
            <a:r>
              <a:rPr lang="en-US" sz="2800" b="1" dirty="0" smtClean="0"/>
              <a:t>LOGOS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Means “</a:t>
            </a:r>
            <a:r>
              <a:rPr lang="en-US" sz="2800" b="1" dirty="0" smtClean="0"/>
              <a:t>THE SCIENCE OF STUDY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The ideology of any nation </a:t>
            </a:r>
            <a:r>
              <a:rPr lang="en-US" sz="2800" b="1" dirty="0" smtClean="0"/>
              <a:t>reflects the ideas and aspirations</a:t>
            </a:r>
            <a:r>
              <a:rPr lang="en-US" sz="2800" dirty="0" smtClean="0"/>
              <a:t> of it people and religion and cultural shape, their thinking which bind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693811227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An ideology in the positive sense is a system of </a:t>
            </a:r>
          </a:p>
          <a:p>
            <a:r>
              <a:rPr lang="en-US" sz="2800" dirty="0" smtClean="0"/>
              <a:t>Beliefs</a:t>
            </a:r>
          </a:p>
          <a:p>
            <a:r>
              <a:rPr lang="en-US" sz="2800" dirty="0" smtClean="0"/>
              <a:t>Values</a:t>
            </a:r>
          </a:p>
          <a:p>
            <a:r>
              <a:rPr lang="en-US" sz="2800" dirty="0" smtClean="0"/>
              <a:t>Ideas</a:t>
            </a:r>
          </a:p>
          <a:p>
            <a:r>
              <a:rPr lang="en-US" sz="2800" dirty="0" smtClean="0"/>
              <a:t>Convictions</a:t>
            </a:r>
          </a:p>
          <a:p>
            <a:r>
              <a:rPr lang="en-US" sz="2800" dirty="0" smtClean="0"/>
              <a:t>Institutions</a:t>
            </a:r>
          </a:p>
          <a:p>
            <a:r>
              <a:rPr lang="en-US" sz="2800" dirty="0" smtClean="0"/>
              <a:t>Goals</a:t>
            </a:r>
          </a:p>
          <a:p>
            <a:r>
              <a:rPr lang="en-US" sz="2800" dirty="0" smtClean="0"/>
              <a:t>People considers true, binding and practicable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9251899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Emergence of ideology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How ideology emerges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Ideologies tend to arise in the times of crises and social stress.</a:t>
            </a:r>
          </a:p>
          <a:p>
            <a:r>
              <a:rPr lang="en-US" sz="2800" dirty="0" smtClean="0"/>
              <a:t>A society having no ideology, when faced with a crises</a:t>
            </a:r>
          </a:p>
          <a:p>
            <a:r>
              <a:rPr lang="en-US" sz="2800" dirty="0" smtClean="0"/>
              <a:t>May find it difficult to decide by reacting to its ethical and </a:t>
            </a:r>
          </a:p>
          <a:p>
            <a:r>
              <a:rPr lang="en-US" sz="2800" dirty="0" smtClean="0"/>
              <a:t>Practical aspects as to whether to confront it with courage or retreat from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363868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Causes of Emergence of Ideology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When a significant purpose becomes a joint ideal of people’s life then it is a common ideology of life.</a:t>
            </a:r>
          </a:p>
          <a:p>
            <a:r>
              <a:rPr lang="en-US" sz="2800" dirty="0" smtClean="0"/>
              <a:t>An ideology emerges when large section of society think or feel that </a:t>
            </a:r>
          </a:p>
          <a:p>
            <a:r>
              <a:rPr lang="en-US" sz="2800" dirty="0" smtClean="0"/>
              <a:t>They are being </a:t>
            </a:r>
            <a:r>
              <a:rPr lang="en-US" sz="2800" b="1" dirty="0" smtClean="0"/>
              <a:t>mistreated under an existing order</a:t>
            </a:r>
          </a:p>
          <a:p>
            <a:r>
              <a:rPr lang="en-US" sz="2800" dirty="0" smtClean="0"/>
              <a:t>When their </a:t>
            </a:r>
            <a:r>
              <a:rPr lang="en-US" sz="2800" b="1" dirty="0" smtClean="0"/>
              <a:t>status is threatened </a:t>
            </a:r>
            <a:r>
              <a:rPr lang="en-US" sz="2800" dirty="0" smtClean="0"/>
              <a:t>by </a:t>
            </a:r>
            <a:r>
              <a:rPr lang="en-US" sz="2800" b="1" dirty="0" smtClean="0"/>
              <a:t>fundamental changes </a:t>
            </a:r>
            <a:r>
              <a:rPr lang="en-US" sz="2800" dirty="0" smtClean="0"/>
              <a:t>occurring in the society.</a:t>
            </a:r>
          </a:p>
          <a:p>
            <a:r>
              <a:rPr lang="en-US" sz="2800" dirty="0" smtClean="0"/>
              <a:t>When the </a:t>
            </a:r>
            <a:r>
              <a:rPr lang="en-US" sz="2800" b="1" dirty="0" smtClean="0"/>
              <a:t>prevailing ideology no longer satisfies </a:t>
            </a:r>
            <a:r>
              <a:rPr lang="en-US" sz="2800" dirty="0" smtClean="0"/>
              <a:t>them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8329617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Kinds of Ideology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many kinds of ideology</a:t>
            </a:r>
          </a:p>
          <a:p>
            <a:r>
              <a:rPr lang="en-US" sz="2800" dirty="0" smtClean="0"/>
              <a:t>Some of them are under</a:t>
            </a:r>
          </a:p>
          <a:p>
            <a:r>
              <a:rPr lang="en-US" sz="2800" dirty="0" smtClean="0"/>
              <a:t>Liberalism </a:t>
            </a:r>
          </a:p>
          <a:p>
            <a:r>
              <a:rPr lang="en-US" sz="2800" dirty="0" smtClean="0"/>
              <a:t>Socialism </a:t>
            </a:r>
          </a:p>
          <a:p>
            <a:r>
              <a:rPr lang="en-US" sz="2800" dirty="0" smtClean="0"/>
              <a:t>Marxism </a:t>
            </a:r>
          </a:p>
          <a:p>
            <a:r>
              <a:rPr lang="en-US" sz="2800" dirty="0" smtClean="0"/>
              <a:t>capitalism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823236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Characteristics of 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The ideology must contain following qualities</a:t>
            </a:r>
          </a:p>
          <a:p>
            <a:r>
              <a:rPr lang="en-US" sz="2800" b="1" dirty="0" smtClean="0"/>
              <a:t>Maximum following: </a:t>
            </a:r>
          </a:p>
          <a:p>
            <a:pPr marL="0" indent="0">
              <a:buNone/>
            </a:pPr>
            <a:r>
              <a:rPr lang="en-US" sz="2800" dirty="0" smtClean="0"/>
              <a:t>    Large number of people should follow and united on this ideology</a:t>
            </a:r>
          </a:p>
          <a:p>
            <a:r>
              <a:rPr lang="en-US" sz="2800" b="1" dirty="0" smtClean="0"/>
              <a:t>Harmonization:</a:t>
            </a:r>
          </a:p>
          <a:p>
            <a:pPr marL="0" indent="0">
              <a:buNone/>
            </a:pPr>
            <a:r>
              <a:rPr lang="en-US" sz="2800" dirty="0" smtClean="0"/>
              <a:t>    The ideology must be harmonized (in line) with the feelings,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emotions,traditions</a:t>
            </a:r>
            <a:r>
              <a:rPr lang="en-US" sz="2800" dirty="0" smtClean="0"/>
              <a:t>, beliefs and values of the nation.</a:t>
            </a:r>
          </a:p>
          <a:p>
            <a:r>
              <a:rPr lang="en-US" sz="2800" b="1" dirty="0" smtClean="0"/>
              <a:t>Collective efforts:</a:t>
            </a:r>
          </a:p>
          <a:p>
            <a:pPr marL="0" indent="0">
              <a:buNone/>
            </a:pPr>
            <a:r>
              <a:rPr lang="en-US" sz="2800" dirty="0" smtClean="0"/>
              <a:t>    This can be obtained by collective efforts</a:t>
            </a:r>
          </a:p>
          <a:p>
            <a:r>
              <a:rPr lang="en-US" sz="2800" b="1" dirty="0" smtClean="0"/>
              <a:t>Leadership:</a:t>
            </a:r>
          </a:p>
          <a:p>
            <a:pPr marL="0" indent="0">
              <a:buNone/>
            </a:pPr>
            <a:r>
              <a:rPr lang="en-US" sz="2800" dirty="0" smtClean="0"/>
              <a:t>    To implement this ideology is imperatively required.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642725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Importance of Ideology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On other hand importance of ideology can be explained under the following aspects:</a:t>
            </a:r>
          </a:p>
          <a:p>
            <a:r>
              <a:rPr lang="en-US" sz="2800" b="1" dirty="0" smtClean="0"/>
              <a:t>Motivating force:</a:t>
            </a:r>
          </a:p>
          <a:p>
            <a:pPr marL="0" indent="0">
              <a:buNone/>
            </a:pPr>
            <a:r>
              <a:rPr lang="en-US" sz="2800" dirty="0" smtClean="0"/>
              <a:t>     For a nation that strives hard to bring stability</a:t>
            </a:r>
          </a:p>
          <a:p>
            <a:r>
              <a:rPr lang="en-US" sz="2800" b="1" dirty="0" smtClean="0"/>
              <a:t>Common platform: </a:t>
            </a:r>
          </a:p>
          <a:p>
            <a:pPr marL="0" indent="0">
              <a:buNone/>
            </a:pPr>
            <a:r>
              <a:rPr lang="en-US" sz="2800" dirty="0" smtClean="0"/>
              <a:t>     To the scattered groups in a society and brings them closer to each other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on a common platform.</a:t>
            </a:r>
          </a:p>
          <a:p>
            <a:r>
              <a:rPr lang="en-US" sz="2800" b="1" dirty="0" smtClean="0"/>
              <a:t>Joint line of action: </a:t>
            </a:r>
          </a:p>
          <a:p>
            <a:pPr marL="0" indent="0">
              <a:buNone/>
            </a:pPr>
            <a:r>
              <a:rPr lang="en-US" sz="2800" dirty="0" smtClean="0"/>
              <a:t>     Give birth revolutions/cultures and civilizations</a:t>
            </a:r>
          </a:p>
          <a:p>
            <a:r>
              <a:rPr lang="en-US" sz="2800" b="1" dirty="0" smtClean="0"/>
              <a:t>Interpretation of the past and vision of future: </a:t>
            </a:r>
          </a:p>
          <a:p>
            <a:pPr marL="0" indent="0">
              <a:buNone/>
            </a:pPr>
            <a:r>
              <a:rPr lang="en-US" sz="2800" dirty="0" smtClean="0"/>
              <a:t>     Offers an interpretation of the past, in the light of present and then predicts     the future.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6606690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1278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Course Title: Ideology of Pakistan/ Pakistan Studies</vt:lpstr>
      <vt:lpstr>Topic: Ideology of Pakistan </vt:lpstr>
      <vt:lpstr>Meaning and Definition of Ideology</vt:lpstr>
      <vt:lpstr>Ideology </vt:lpstr>
      <vt:lpstr>Emergence of ideology </vt:lpstr>
      <vt:lpstr>Causes of Emergence of Ideology </vt:lpstr>
      <vt:lpstr>Kinds of Ideology </vt:lpstr>
      <vt:lpstr>Characteristics of Ideology</vt:lpstr>
      <vt:lpstr>Importance of Ideology</vt:lpstr>
      <vt:lpstr>Ideology of Pakistan </vt:lpstr>
      <vt:lpstr>Ideology of Pakistan </vt:lpstr>
      <vt:lpstr>Ideology of Pakistan </vt:lpstr>
      <vt:lpstr>Factors which led to the ideology of Pakistan </vt:lpstr>
      <vt:lpstr>Evolutionary process of ideology of Pakistan </vt:lpstr>
      <vt:lpstr>Sir Syed Ahmed Khan and Ideology of Pakistan </vt:lpstr>
      <vt:lpstr>Allama Iqbal and ideology of Pakistan </vt:lpstr>
      <vt:lpstr>Quaid-e-Azam and ideology of Pakistan </vt:lpstr>
      <vt:lpstr>Conti….</vt:lpstr>
      <vt:lpstr>Significance of Pakistan ideology </vt:lpstr>
      <vt:lpstr>Conclusion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Title: Ideology of Pakistan/ Pakistan Studies</dc:title>
  <dc:creator>Microsoft account</dc:creator>
  <cp:lastModifiedBy>Microsoft account</cp:lastModifiedBy>
  <cp:revision>16</cp:revision>
  <dcterms:created xsi:type="dcterms:W3CDTF">2022-08-24T12:01:12Z</dcterms:created>
  <dcterms:modified xsi:type="dcterms:W3CDTF">2022-11-27T13:41:19Z</dcterms:modified>
</cp:coreProperties>
</file>