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7" r:id="rId1"/>
  </p:sldMasterIdLst>
  <p:notesMasterIdLst>
    <p:notesMasterId r:id="rId11"/>
  </p:notesMasterIdLst>
  <p:handoutMasterIdLst>
    <p:handoutMasterId r:id="rId12"/>
  </p:handoutMasterIdLst>
  <p:sldIdLst>
    <p:sldId id="257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2730" autoAdjust="0"/>
  </p:normalViewPr>
  <p:slideViewPr>
    <p:cSldViewPr snapToGrid="0">
      <p:cViewPr varScale="1">
        <p:scale>
          <a:sx n="77" d="100"/>
          <a:sy n="77" d="100"/>
        </p:scale>
        <p:origin x="7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28-Jan-2024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09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28-Jan-2024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81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CSC374 Information Security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6A4D-5053-4FDB-93C4-872D09897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28-Jan-2024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26A8-14F0-49E1-BD6E-B5F394B01B88}" type="datetime1">
              <a:rPr lang="en-US" smtClean="0"/>
              <a:t>28-Jan-2024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8BD5E0-7BF2-4A4C-835B-6E2996BECCF7}" type="datetime1">
              <a:rPr lang="en-US" smtClean="0"/>
              <a:t>28-Jan-2024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28-Jan-2024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862E-3CAB-4A63-A087-14C3E964BFC2}" type="datetime1">
              <a:rPr lang="en-US" smtClean="0"/>
              <a:t>28-Jan-2024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28-Jan-2024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28-Jan-2024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4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28-Jan-2024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28-Jan-2024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DE9719-2080-4674-844C-C64A8A413934}" type="datetime1">
              <a:rPr lang="en-US" smtClean="0"/>
              <a:t>28-Jan-2024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2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28-Jan-2024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9970D0B-E49C-4B90-A272-A47C637DAED6}" type="datetime1">
              <a:rPr lang="en-US" smtClean="0"/>
              <a:t>28-Jan-2024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8981" y="880013"/>
            <a:ext cx="7379131" cy="395463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1400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Professional Practices</a:t>
            </a:r>
            <a:r>
              <a:rPr lang="en-US" sz="3100" b="1" dirty="0">
                <a:solidFill>
                  <a:srgbClr val="FFFFFF"/>
                </a:solidFill>
              </a:rPr>
              <a:t>	</a:t>
            </a:r>
            <a:r>
              <a:rPr lang="en-US" sz="2800" b="1" dirty="0">
                <a:solidFill>
                  <a:srgbClr val="FFFFFF"/>
                </a:solidFill>
              </a:rPr>
              <a:t>	</a:t>
            </a:r>
            <a:r>
              <a:rPr lang="en-US" sz="2400" dirty="0">
                <a:solidFill>
                  <a:srgbClr val="FFFFFF"/>
                </a:solidFill>
              </a:rPr>
              <a:t>			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pPr lvl="8"/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C6AFC08A-5535-4788-89D2-C95186B2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18" y="2762815"/>
            <a:ext cx="2716911" cy="27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9ED8F5-F0EE-4F30-BF79-1CB5FF8C36D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4D0-4CA7-416C-8ECE-FB926CBF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5BFF-4E60-4B51-963B-C7C862D6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Association for Computing Machinery (ACM)     and Institution of Electrical and Electronics Engineers Computer Society (IEEE-CS) recommended Professional Practices course for computing professionals.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Cooperate Lessons from Holy Quran relevant to  Professional Practices and Code of Ethics by ACM and Software Engineering (SE) will be taught in detail.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Enable the students to identify/solve situations related to ethical conflicts by knowing Code of Ethics and basic concepts of Professional Practices.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890A-1027-4D4B-AD9D-CB1A8FB8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1AE-0642-4E66-ADA3-F9E8C15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7E17-9E05-48C6-A7E6-9396C298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Professional Practices is partly comprised of what a professional should or should not  do in  the work-place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If a professional is to have ethics then that person needs to adopt that conduct in all of  his dealings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Another aspect is the enhancement of the profession and the industry within which the professional works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F47B7-E93A-4DA5-8F5A-298DAB99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9141-D4C6-4042-B7F5-DE36253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7CBA-0C3B-444C-8A20-446AD393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Professional Practices is a discipline aimed at: -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Understanding the moral values that ought to guide engineering/computing profession or practice.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Resolving moral issue in computing/engineering.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Justifying the moral judgment in computing/engineering.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48284-FBBE-49F5-8E9A-EF111360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2B62-E4C1-4A8B-83AE-8EA41388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BBF0-06D6-41DA-BD47-5D76C25A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9" y="2349304"/>
            <a:ext cx="11254153" cy="3868615"/>
          </a:xfrm>
        </p:spPr>
        <p:txBody>
          <a:bodyPr/>
          <a:lstStyle/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deals with moral problems and issues connected with computing and engineering.</a:t>
            </a:r>
          </a:p>
          <a:p>
            <a:pPr algn="just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Another important goal is to discover the set  of  justified moral  principles  or obligations, rights and ideals and apply them to ethical situations.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21336-C62E-4C6C-B3FB-C88E3C45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87A-D65A-294F-BCFC-22CCF46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Educational Challenge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8A4C-B487-6349-A559-FE64C84A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1992, Peter Denning [Denning 1992] wrote </a:t>
            </a:r>
          </a:p>
          <a:p>
            <a:r>
              <a:rPr lang="en-GB" i="1" dirty="0"/>
              <a:t>“Employers and business executives complain that graduates lack practical competence. Graduates, they say, cannot build useful systems, formulate or defend a proposal, write memos, draft a simple project budget, prepare an agenda for a meeting, work on teams, or bounce back from adversity; graduates lack a passion for learning. They say the current concepts-oriented curriculum is well suited for preparing research engineers, but not the practice-oriented engineer on which their competitive advantage increasingly depends.” 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5C64E-BD9D-A44C-A3C1-C0CB3AF5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3B9629-EAB3-3E42-B641-95504593B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" y="1519311"/>
            <a:ext cx="7956429" cy="42765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153B2-E15F-AF45-AEEB-B03E8EFF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How does one become a Professional? 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B9C8-593E-8647-B3D4-71B6C9E3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E9ED8F5-F0EE-4F30-BF79-1CB5FF8C36DA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newspaper&#10;&#10;Description automatically generated">
            <a:extLst>
              <a:ext uri="{FF2B5EF4-FFF2-40B4-BE49-F238E27FC236}">
                <a16:creationId xmlns:a16="http://schemas.microsoft.com/office/drawing/2014/main" id="{40CFB651-3D62-8D45-B77A-9A4DB215E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3" y="1104794"/>
            <a:ext cx="7620002" cy="48005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A8795-9700-0149-BD43-2F1B587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Ability to Function on a Team </a:t>
            </a:r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E2E3C-5B88-4042-8046-E26E7F88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E9ED8F5-F0EE-4F30-BF79-1CB5FF8C36DA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4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7496B-9A3F-2E4A-B351-D2D2031F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Educating Problem Solvers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EA70F-C236-684A-8506-AC7E5FAB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9ED8F5-F0EE-4F30-BF79-1CB5FF8C36DA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29C6597-5CBD-3844-B46F-E590876F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" y="721516"/>
            <a:ext cx="8055161" cy="5666666"/>
          </a:xfrm>
        </p:spPr>
      </p:pic>
    </p:spTree>
    <p:extLst>
      <p:ext uri="{BB962C8B-B14F-4D97-AF65-F5344CB8AC3E}">
        <p14:creationId xmlns:p14="http://schemas.microsoft.com/office/powerpoint/2010/main" val="31873352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374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Wingdings 2</vt:lpstr>
      <vt:lpstr>Dividend</vt:lpstr>
      <vt:lpstr> Professional Practices        </vt:lpstr>
      <vt:lpstr>Introduction</vt:lpstr>
      <vt:lpstr>Professional Practices</vt:lpstr>
      <vt:lpstr>Professional Practices</vt:lpstr>
      <vt:lpstr>Professional Practices</vt:lpstr>
      <vt:lpstr>An Educational Challenge  </vt:lpstr>
      <vt:lpstr>How does one become a Professional?  </vt:lpstr>
      <vt:lpstr>Ability to Function on a Team  </vt:lpstr>
      <vt:lpstr>Educating Problem Solvers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Professional Practices      Week-1 Lecture-1   Dr. Ghulam Mustafa  department of computer sciences bahria university Lahore campus  </dc:title>
  <dc:creator>Dr Ghulam Mustafa BULC</dc:creator>
  <cp:lastModifiedBy>Junaid Nasir Qureshi BULC</cp:lastModifiedBy>
  <cp:revision>7</cp:revision>
  <dcterms:created xsi:type="dcterms:W3CDTF">2019-09-13T19:20:06Z</dcterms:created>
  <dcterms:modified xsi:type="dcterms:W3CDTF">2024-01-28T17:31:14Z</dcterms:modified>
</cp:coreProperties>
</file>