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6373-25C9-43B0-9B3B-D8B0E5A9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4694B-E255-4B45-8874-BC39E3F2F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0E22-6E01-4EF7-98B9-406A2219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B6F9-F08F-4C71-B74C-5F17323C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F8BD-027A-4D1E-9534-74883AAC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00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489E-BBE3-4E8B-B76F-20D4CE37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57DD-00F0-44FD-B11B-B0974E87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0A73-14C3-4C55-BCC0-0E3FD3D1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DA03-EA1C-41A8-A118-ECC5677B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E55D-E193-43F7-A45C-9F226805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0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8546A-43E8-40F2-B055-CA0D7768B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002EC-EF72-4227-8923-3EE9672F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D7B1-283C-44B8-A53F-CCD0EDB1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31A8-53C1-4BD4-89C6-0C3C9F8E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5584-2D28-4BBE-A9E4-A38A12C7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58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3663-0010-4E85-A935-FD8A0D05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1C62-6B2C-4728-9D4B-1CFB710F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5B56-1FE0-431F-BE70-745EECD9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0887-09BC-42FA-B98A-85ED51BD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4B39-12AA-41A4-BFBD-6F2FAF8C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3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18B7-D323-432C-AA73-EE540E3B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7ED1-B797-4AC9-8F92-02A6D7F1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23B8-E283-4D80-A5DB-6C5EBB1A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608F-673E-425E-8D56-E263A4D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2859-0367-4FF7-A411-8C04782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5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DBFB-9421-41CA-84D0-5DC3B2EF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DFA8-734D-49FB-A993-623D0653E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C71D-58D5-4C0F-A549-6C4D02F6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D5E7C-E882-412F-AECD-307FB242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C6C8-AEAC-4037-844A-0A12C6F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3CDE-02E5-4FC9-8B9C-9CA9A777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284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507F-0715-4DF4-B0A7-100F2561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3001-FA3C-48C1-8475-E015165F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0738-15FC-46F6-B6A8-B09F5EE8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6B36-918F-4B06-A585-8B19A53A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7FEAC-DC24-4ABF-ACDC-8CC54E43F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00BE0-79F8-476A-913F-3BBFCB87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0FEA-7664-47CD-8795-2E75F1C7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C535-7AD4-4984-96B1-E3B547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AF2-C821-4842-8735-32D2BD8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B2FAB-E260-42EA-AA9D-15B80FB0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32656-C0D6-43B5-8A89-43898C55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097AE-3FC3-44B6-846A-A1172ADB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099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05429-FE81-48CD-9557-4A45E6CB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E775-1A24-465F-B17D-BEE3D7E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15A9-FB40-4FEB-A486-B0F73CAD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8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1755-579A-4702-9B0B-5672CC8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8B9A-EB11-4460-B4CE-48F18698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00848-3F10-4F84-8C09-9B24EDCE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DA17F-A3C0-4C59-8926-77E0D6D7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754A-80EC-4953-B76B-0F2FF164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E12E-6EED-4D31-AE54-F5BAC6B7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9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A178-F38F-4A43-97B0-FA0ECABC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BEF9F-797C-415A-8E94-66F993254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8B203-E231-4DA2-AEAF-E1BCD102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B9578-47C7-4319-B5CA-7C66DF9C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8EA8-0F55-4D6F-BF1B-9A5E8E0A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54EB-E397-40E4-AB74-C305769F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09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A4E6A-F431-4B1E-8749-D03854CF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F44A3-44F3-4721-A412-62F049C4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8BB1-7BBF-4DA4-956F-5B13800C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2477-8DAF-4845-9F34-356B776944BD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F968-81C5-40AB-ACE2-9E2AC44F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1504-2499-4257-8EE5-4C39929F7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83BE-818D-4751-A814-DDBBC98269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1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zure.microsoft.com/svghandler/data-factory/?width=56&amp;amp;height=50">
            <a:extLst>
              <a:ext uri="{FF2B5EF4-FFF2-40B4-BE49-F238E27FC236}">
                <a16:creationId xmlns:a16="http://schemas.microsoft.com/office/drawing/2014/main" id="{34094B3A-94EA-41D7-A0D7-9D395933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65" y="3423107"/>
            <a:ext cx="5334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zure.microsoft.com/svghandler/app-service/?width=56&amp;amp;height=50">
            <a:extLst>
              <a:ext uri="{FF2B5EF4-FFF2-40B4-BE49-F238E27FC236}">
                <a16:creationId xmlns:a16="http://schemas.microsoft.com/office/drawing/2014/main" id="{73973D80-EA39-4063-9B36-A3E28234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52" y="3421931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zure.microsoft.com/svghandler/databricks/?width=56&amp;amp;height=50">
            <a:extLst>
              <a:ext uri="{FF2B5EF4-FFF2-40B4-BE49-F238E27FC236}">
                <a16:creationId xmlns:a16="http://schemas.microsoft.com/office/drawing/2014/main" id="{28F5F183-F372-4491-A1BA-363E809B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29" y="3400326"/>
            <a:ext cx="5334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zure.microsoft.com/svghandler/active-directory/?width=56&amp;amp;height=50">
            <a:extLst>
              <a:ext uri="{FF2B5EF4-FFF2-40B4-BE49-F238E27FC236}">
                <a16:creationId xmlns:a16="http://schemas.microsoft.com/office/drawing/2014/main" id="{C08A168F-7E5F-4D6F-875E-E87D407D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00" y="341918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zure.microsoft.com/svghandler/cosmos-db/?width=56&amp;amp;height=50">
            <a:extLst>
              <a:ext uri="{FF2B5EF4-FFF2-40B4-BE49-F238E27FC236}">
                <a16:creationId xmlns:a16="http://schemas.microsoft.com/office/drawing/2014/main" id="{38CFE3F1-8BA1-4FA2-9273-8AAA349C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73" y="626779"/>
            <a:ext cx="5334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ure.microsoft.com/svghandler/sql-database/?width=56&amp;amp;height=50">
            <a:extLst>
              <a:ext uri="{FF2B5EF4-FFF2-40B4-BE49-F238E27FC236}">
                <a16:creationId xmlns:a16="http://schemas.microsoft.com/office/drawing/2014/main" id="{CB9F7C8F-A36F-4465-97B7-F357DCAA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96" y="522003"/>
            <a:ext cx="5334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azure.microsoft.com/svghandler/blob-storage/?width=56&amp;amp;height=50">
            <a:extLst>
              <a:ext uri="{FF2B5EF4-FFF2-40B4-BE49-F238E27FC236}">
                <a16:creationId xmlns:a16="http://schemas.microsoft.com/office/drawing/2014/main" id="{319F9EE7-BA44-4239-91BB-BBD49C0F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4" y="626779"/>
            <a:ext cx="533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azure.microsoft.com/svghandler/key-vault/?width=56&amp;amp;height=50">
            <a:extLst>
              <a:ext uri="{FF2B5EF4-FFF2-40B4-BE49-F238E27FC236}">
                <a16:creationId xmlns:a16="http://schemas.microsoft.com/office/drawing/2014/main" id="{51B4C4B1-E498-4CD3-8F17-71431C0A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38" y="1866306"/>
            <a:ext cx="533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75129B3-814A-4E6A-A9BF-BA3F6CF72ECE}"/>
              </a:ext>
            </a:extLst>
          </p:cNvPr>
          <p:cNvSpPr/>
          <p:nvPr/>
        </p:nvSpPr>
        <p:spPr>
          <a:xfrm>
            <a:off x="5403224" y="43004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28450D0-E429-46FD-9F98-E57E04B7BBD1}"/>
              </a:ext>
            </a:extLst>
          </p:cNvPr>
          <p:cNvSpPr/>
          <p:nvPr/>
        </p:nvSpPr>
        <p:spPr>
          <a:xfrm>
            <a:off x="7464458" y="430047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E25A437F-4031-4E82-BC18-C533B0ABFC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333" y="322868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B5D005-FEBA-4582-BB2A-CE755FEFAD20}"/>
              </a:ext>
            </a:extLst>
          </p:cNvPr>
          <p:cNvSpPr/>
          <p:nvPr/>
        </p:nvSpPr>
        <p:spPr>
          <a:xfrm>
            <a:off x="9675098" y="723435"/>
            <a:ext cx="1018095" cy="678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ExternalSystems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DD605-134A-41E3-8DFE-C5A856D3BC02}"/>
              </a:ext>
            </a:extLst>
          </p:cNvPr>
          <p:cNvSpPr txBox="1"/>
          <p:nvPr/>
        </p:nvSpPr>
        <p:spPr>
          <a:xfrm>
            <a:off x="3490365" y="1217499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Catalog DB</a:t>
            </a:r>
            <a:endParaRPr lang="sv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22484-F900-4517-923D-34FE6FEB176C}"/>
              </a:ext>
            </a:extLst>
          </p:cNvPr>
          <p:cNvSpPr txBox="1"/>
          <p:nvPr/>
        </p:nvSpPr>
        <p:spPr>
          <a:xfrm>
            <a:off x="5838334" y="1201779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sources</a:t>
            </a:r>
            <a:endParaRPr lang="sv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7FAE4-2A2E-4F0E-BA83-051390232BC8}"/>
              </a:ext>
            </a:extLst>
          </p:cNvPr>
          <p:cNvSpPr txBox="1"/>
          <p:nvPr/>
        </p:nvSpPr>
        <p:spPr>
          <a:xfrm>
            <a:off x="3582234" y="4012189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  <a:endParaRPr lang="sv-S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10329D-6544-4DF8-8D09-985A877795F2}"/>
              </a:ext>
            </a:extLst>
          </p:cNvPr>
          <p:cNvCxnSpPr>
            <a:cxnSpLocks/>
            <a:stCxn id="8" idx="3"/>
            <a:endCxn id="1032" idx="1"/>
          </p:cNvCxnSpPr>
          <p:nvPr/>
        </p:nvCxnSpPr>
        <p:spPr>
          <a:xfrm>
            <a:off x="1665733" y="3685880"/>
            <a:ext cx="765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CC47F2-601E-4835-826E-CDFCACE8DC75}"/>
              </a:ext>
            </a:extLst>
          </p:cNvPr>
          <p:cNvCxnSpPr>
            <a:cxnSpLocks/>
            <a:stCxn id="10" idx="2"/>
            <a:endCxn id="1028" idx="0"/>
          </p:cNvCxnSpPr>
          <p:nvPr/>
        </p:nvCxnSpPr>
        <p:spPr>
          <a:xfrm>
            <a:off x="4093191" y="1586831"/>
            <a:ext cx="13161" cy="18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1B2679-37D3-4555-8114-9C27660A178F}"/>
              </a:ext>
            </a:extLst>
          </p:cNvPr>
          <p:cNvCxnSpPr>
            <a:stCxn id="1032" idx="3"/>
            <a:endCxn id="1028" idx="1"/>
          </p:cNvCxnSpPr>
          <p:nvPr/>
        </p:nvCxnSpPr>
        <p:spPr>
          <a:xfrm>
            <a:off x="2964300" y="3685880"/>
            <a:ext cx="875352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DB7EB8-0BA4-443F-8342-7565B6845212}"/>
              </a:ext>
            </a:extLst>
          </p:cNvPr>
          <p:cNvCxnSpPr>
            <a:stCxn id="1028" idx="3"/>
            <a:endCxn id="1026" idx="1"/>
          </p:cNvCxnSpPr>
          <p:nvPr/>
        </p:nvCxnSpPr>
        <p:spPr>
          <a:xfrm flipV="1">
            <a:off x="4373052" y="3685045"/>
            <a:ext cx="1909913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FF9FB9-BA87-4144-8688-4D8C4C43F682}"/>
              </a:ext>
            </a:extLst>
          </p:cNvPr>
          <p:cNvCxnSpPr>
            <a:stCxn id="11" idx="2"/>
            <a:endCxn id="1044" idx="0"/>
          </p:cNvCxnSpPr>
          <p:nvPr/>
        </p:nvCxnSpPr>
        <p:spPr>
          <a:xfrm>
            <a:off x="6531633" y="1571111"/>
            <a:ext cx="8605" cy="29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A602D3-A5FE-4169-846C-675C11EF6F5F}"/>
              </a:ext>
            </a:extLst>
          </p:cNvPr>
          <p:cNvCxnSpPr>
            <a:stCxn id="1044" idx="2"/>
            <a:endCxn id="1026" idx="0"/>
          </p:cNvCxnSpPr>
          <p:nvPr/>
        </p:nvCxnSpPr>
        <p:spPr>
          <a:xfrm>
            <a:off x="6540238" y="2456856"/>
            <a:ext cx="9427" cy="96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3B497A-D1BC-4009-85EE-5DA51304BB06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6816365" y="3685045"/>
            <a:ext cx="1499064" cy="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00AB80-FC8C-451E-BAE5-7074734203B8}"/>
              </a:ext>
            </a:extLst>
          </p:cNvPr>
          <p:cNvSpPr txBox="1"/>
          <p:nvPr/>
        </p:nvSpPr>
        <p:spPr>
          <a:xfrm>
            <a:off x="5079125" y="3375089"/>
            <a:ext cx="688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Trigger</a:t>
            </a:r>
            <a:endParaRPr lang="sv-SE" sz="1400" dirty="0"/>
          </a:p>
        </p:txBody>
      </p:sp>
      <p:pic>
        <p:nvPicPr>
          <p:cNvPr id="36" name="Graphic 35" descr="Stopwatch">
            <a:extLst>
              <a:ext uri="{FF2B5EF4-FFF2-40B4-BE49-F238E27FC236}">
                <a16:creationId xmlns:a16="http://schemas.microsoft.com/office/drawing/2014/main" id="{8BF8A56B-4C44-4B89-A83C-485FFA7655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52" y="5179325"/>
            <a:ext cx="914400" cy="914400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F907EB7-FAF4-4BC2-B11E-15960D5E7895}"/>
              </a:ext>
            </a:extLst>
          </p:cNvPr>
          <p:cNvCxnSpPr>
            <a:stCxn id="36" idx="3"/>
            <a:endCxn id="1026" idx="1"/>
          </p:cNvCxnSpPr>
          <p:nvPr/>
        </p:nvCxnSpPr>
        <p:spPr>
          <a:xfrm flipV="1">
            <a:off x="4563552" y="3685045"/>
            <a:ext cx="1719413" cy="1951480"/>
          </a:xfrm>
          <a:prstGeom prst="bentConnector3">
            <a:avLst>
              <a:gd name="adj1" fmla="val 203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8" descr="https://azure.microsoft.com/svghandler/blob-storage/?width=56&amp;amp;height=50">
            <a:extLst>
              <a:ext uri="{FF2B5EF4-FFF2-40B4-BE49-F238E27FC236}">
                <a16:creationId xmlns:a16="http://schemas.microsoft.com/office/drawing/2014/main" id="{FE0FF75F-653A-4322-9EBC-70D616D4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446" y="3469353"/>
            <a:ext cx="533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6316432-FC4E-4ECB-9277-95039A603D64}"/>
              </a:ext>
            </a:extLst>
          </p:cNvPr>
          <p:cNvSpPr txBox="1"/>
          <p:nvPr/>
        </p:nvSpPr>
        <p:spPr>
          <a:xfrm>
            <a:off x="5870399" y="4012189"/>
            <a:ext cx="13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Orchestrator</a:t>
            </a:r>
            <a:endParaRPr lang="sv-S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905869-D65E-4069-9CFC-92387C665973}"/>
              </a:ext>
            </a:extLst>
          </p:cNvPr>
          <p:cNvSpPr txBox="1"/>
          <p:nvPr/>
        </p:nvSpPr>
        <p:spPr>
          <a:xfrm>
            <a:off x="9806446" y="3981351"/>
            <a:ext cx="106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Tabular Datasets</a:t>
            </a:r>
            <a:endParaRPr lang="sv-S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745491-00FE-4AA4-9721-58627D5ED671}"/>
              </a:ext>
            </a:extLst>
          </p:cNvPr>
          <p:cNvSpPr txBox="1"/>
          <p:nvPr/>
        </p:nvSpPr>
        <p:spPr>
          <a:xfrm>
            <a:off x="6540238" y="2740191"/>
            <a:ext cx="626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Ingest</a:t>
            </a:r>
            <a:endParaRPr lang="sv-SE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031B91-026D-44A9-9732-7FF5C26ED039}"/>
              </a:ext>
            </a:extLst>
          </p:cNvPr>
          <p:cNvCxnSpPr>
            <a:stCxn id="1030" idx="3"/>
            <a:endCxn id="61" idx="1"/>
          </p:cNvCxnSpPr>
          <p:nvPr/>
        </p:nvCxnSpPr>
        <p:spPr>
          <a:xfrm>
            <a:off x="8848829" y="3690839"/>
            <a:ext cx="1068617" cy="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7D401D-6A22-4FFE-9027-A0AB8561A970}"/>
              </a:ext>
            </a:extLst>
          </p:cNvPr>
          <p:cNvSpPr txBox="1"/>
          <p:nvPr/>
        </p:nvSpPr>
        <p:spPr>
          <a:xfrm>
            <a:off x="7119128" y="3374430"/>
            <a:ext cx="92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Transform</a:t>
            </a:r>
            <a:endParaRPr lang="sv-SE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406E8A-5131-44DD-BC1A-E7DD26C338AB}"/>
              </a:ext>
            </a:extLst>
          </p:cNvPr>
          <p:cNvCxnSpPr>
            <a:cxnSpLocks/>
            <a:stCxn id="61" idx="0"/>
            <a:endCxn id="9" idx="2"/>
          </p:cNvCxnSpPr>
          <p:nvPr/>
        </p:nvCxnSpPr>
        <p:spPr>
          <a:xfrm flipV="1">
            <a:off x="10184146" y="1402165"/>
            <a:ext cx="0" cy="20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1CE11C4-973A-4AFC-8E4A-897D6C7B0318}"/>
              </a:ext>
            </a:extLst>
          </p:cNvPr>
          <p:cNvSpPr txBox="1"/>
          <p:nvPr/>
        </p:nvSpPr>
        <p:spPr>
          <a:xfrm>
            <a:off x="10193943" y="235049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Publish</a:t>
            </a:r>
            <a:endParaRPr lang="sv-S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5E8FEA-95F7-457D-9773-90273307125F}"/>
              </a:ext>
            </a:extLst>
          </p:cNvPr>
          <p:cNvSpPr txBox="1"/>
          <p:nvPr/>
        </p:nvSpPr>
        <p:spPr>
          <a:xfrm>
            <a:off x="4116708" y="243009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Definitions</a:t>
            </a:r>
            <a:endParaRPr lang="sv-SE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7D25A0-5646-4A07-916C-5943638B84C4}"/>
              </a:ext>
            </a:extLst>
          </p:cNvPr>
          <p:cNvSpPr txBox="1"/>
          <p:nvPr/>
        </p:nvSpPr>
        <p:spPr>
          <a:xfrm>
            <a:off x="8153951" y="3983704"/>
            <a:ext cx="120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Notebooks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953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Hassaan Ahmed</dc:creator>
  <cp:lastModifiedBy>Hassaan Ahmed</cp:lastModifiedBy>
  <cp:revision>98</cp:revision>
  <dcterms:created xsi:type="dcterms:W3CDTF">2018-10-15T09:22:37Z</dcterms:created>
  <dcterms:modified xsi:type="dcterms:W3CDTF">2018-10-16T11:20:54Z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syah@microsoft.com</vt:lpwstr>
  </property>
  <property fmtid="{D5CDD505-2E9C-101B-9397-08002B2CF9AE}" pid="5" name="MSIP_Label_f42aa342-8706-4288-bd11-ebb85995028c_SetDate">
    <vt:lpwstr>2018-10-15T09:25:26.0684610Z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