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B48E-115B-4314-890F-B12C13269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22F4B-71F0-4212-BD41-EC909CC88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25709-65F0-4766-8953-7C5D0F2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3C97-86E4-4F3C-8D1A-38A86CC1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C1101-10CD-4868-BC06-40C06D0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CD86-8860-447C-B960-93D5F5DB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B61F2-2941-41AA-A6C7-0C4E0F2C0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1FB0-8D51-4175-A6C9-6A50A801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817C-CE65-4AE4-874A-79E4DB80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B2CF-48C8-4135-87CA-4C3AC157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19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13B2-52DE-488C-BE1B-C4B078099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B57E1-1153-4C9F-848B-6048E70B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D874-7C55-490B-87BF-E30F2AEB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A0E7-739C-45CF-813B-792FE422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2CDD3-4084-4559-AAE3-C5216539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7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5F32-8067-4A12-A3ED-05A01CE1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A036-A385-4CA7-AE87-9FA90B4C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C3D8-34E4-4763-8F79-038E6FD1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7E7-C6FD-4385-94B1-7FE3CA05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EC5A-E3A2-422C-B597-F9C6528F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53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9451-9C0E-4E4D-A470-A61C9512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7343-CD11-49B2-AB26-E255E3CD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0881-58AE-476D-9665-08CD07C6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B02D-44D2-46D8-8335-42F8C367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689A-CC9A-40EB-AD11-1A4F5BD6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07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9DAD-7D17-4159-BAD9-3A3A489C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D6C8-29CF-4A5B-B1E9-05B6DCE02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2B76E-437C-403C-8C27-5D94A548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F8E11-1EC4-4E20-A397-703FD482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4868-49D4-48A2-8EE0-663FBF23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68172-EA84-48EF-ABC4-30531AD7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32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FA2F-33FB-4799-BFE5-ACE04F9D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4A61A-0C76-482E-BF70-8CE90F860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700EE-6AE9-4110-B2D8-4DFC3B52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5EA04-BCE6-4D53-A430-0C9F97811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1C865-7B84-42F4-9932-9698F2033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95348-284B-4482-BDA7-5599821E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B31B0-D7A4-4A6E-8545-2CEE488E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8E5B2-4BAB-44E2-8ECE-007541BE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90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3E4D-C957-45E0-8ECC-177E138F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4BA60-CEDA-49CA-B3A9-726C9EDF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82E73-BA6B-477F-AF95-3DCEFFDA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CA014-3D79-417C-956D-6AAD6839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189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97B06-B373-4A58-9AC5-8A7F902C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CBFF1-F772-4678-BAA1-E410C059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E435-B9B9-4CF7-A25F-81CC054F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2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F976-0C5C-4EAB-8FAE-5BD7F374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861E-5F2C-4A97-9158-673DA8FB8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31C7F-CF01-4C5F-9BF5-C18623FA6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3FBC-5F26-4FFC-9C0F-F90DBC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35A63-43E3-4258-B4F6-42098557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E4C9-01E4-44AF-9F2A-1B5B0D08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69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80E2-7215-4B96-9E1F-9576CE98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95FE7-6B24-4446-8E5D-88F29957F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23EB-B732-4E5E-900E-E2C2A6E4F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7602E-1A6F-4493-AA16-34121546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5C6D-4B51-4676-A04C-DEA3D0E5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77A4-975A-47EC-B8E7-86ED7456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9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7D6BF-B908-4D95-A4FE-5B3FEFB8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5FD1F-8064-44C8-BB0B-CA28A2C6A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CAB7-6F98-452F-AA38-FE359BFC4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3756-C908-4CB5-A138-4552642A01EA}" type="datetimeFigureOut">
              <a:rPr lang="en-CA" smtClean="0"/>
              <a:t>2018-04-20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E347-58FA-41D2-A15C-C08EF081E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65D4-5346-4F73-A2C3-BF82CC27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AC9D-1EE0-4B79-AA25-62D7116A03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89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B0F62F-BBC0-49F5-B317-DEEBA56E01B6}"/>
              </a:ext>
            </a:extLst>
          </p:cNvPr>
          <p:cNvSpPr txBox="1"/>
          <p:nvPr/>
        </p:nvSpPr>
        <p:spPr>
          <a:xfrm>
            <a:off x="1395005" y="1467577"/>
            <a:ext cx="66512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solidFill>
                  <a:srgbClr val="0070C0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Use Case:</a:t>
            </a:r>
          </a:p>
          <a:p>
            <a:pPr algn="ctr"/>
            <a:endParaRPr lang="en-CA" sz="4400" b="1" dirty="0">
              <a:solidFill>
                <a:srgbClr val="0070C0"/>
              </a:solidFill>
            </a:endParaRPr>
          </a:p>
          <a:p>
            <a:pPr algn="ctr"/>
            <a:endParaRPr lang="en-CA" sz="4400" b="1" dirty="0">
              <a:solidFill>
                <a:srgbClr val="0070C0"/>
              </a:solidFill>
            </a:endParaRPr>
          </a:p>
          <a:p>
            <a:pPr algn="ctr"/>
            <a:endParaRPr lang="en-CA" sz="4400" b="1" dirty="0">
              <a:solidFill>
                <a:srgbClr val="0070C0"/>
              </a:solidFill>
            </a:endParaRPr>
          </a:p>
          <a:p>
            <a:pPr algn="ctr"/>
            <a:r>
              <a:rPr lang="en-CA" sz="4400" b="1" dirty="0">
                <a:solidFill>
                  <a:srgbClr val="0070C0"/>
                </a:solidFill>
              </a:rPr>
              <a:t>Actor: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1A4B0-6886-4366-9B0D-4A20C9AE393B}"/>
              </a:ext>
            </a:extLst>
          </p:cNvPr>
          <p:cNvSpPr txBox="1"/>
          <p:nvPr/>
        </p:nvSpPr>
        <p:spPr>
          <a:xfrm>
            <a:off x="5366605" y="1467577"/>
            <a:ext cx="66512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>
                <a:latin typeface="Dubai" panose="020B0503030403030204" pitchFamily="34" charset="-78"/>
                <a:cs typeface="Dubai" panose="020B0503030403030204" pitchFamily="34" charset="-78"/>
              </a:rPr>
              <a:t>Grade </a:t>
            </a:r>
          </a:p>
          <a:p>
            <a:pPr algn="ctr"/>
            <a:r>
              <a:rPr lang="en-CA" sz="4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4053F-66F1-4DDD-96B9-4474813509F7}"/>
              </a:ext>
            </a:extLst>
          </p:cNvPr>
          <p:cNvSpPr txBox="1"/>
          <p:nvPr/>
        </p:nvSpPr>
        <p:spPr>
          <a:xfrm>
            <a:off x="5366605" y="4176011"/>
            <a:ext cx="665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 err="1">
                <a:latin typeface="Dubai" panose="020B0503030403030204" pitchFamily="34" charset="-78"/>
                <a:cs typeface="Dubai" panose="020B0503030403030204" pitchFamily="34" charset="-78"/>
              </a:rPr>
              <a:t>CoR</a:t>
            </a:r>
            <a:r>
              <a:rPr lang="en-CA" sz="4400" b="1" dirty="0">
                <a:latin typeface="Dubai" panose="020B0503030403030204" pitchFamily="34" charset="-78"/>
                <a:cs typeface="Dubai" panose="020B0503030403030204" pitchFamily="34" charset="-78"/>
              </a:rPr>
              <a:t> Member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90D511-9B00-4506-9A3B-6AA1AFA13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76" y="3627924"/>
            <a:ext cx="1845874" cy="1845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A83A4C-85E0-413A-9301-B0DC483E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91" y="939231"/>
            <a:ext cx="1866659" cy="18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5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EDC3B-39C6-4CF1-A2A1-FE48319338F5}"/>
              </a:ext>
            </a:extLst>
          </p:cNvPr>
          <p:cNvSpPr txBox="1"/>
          <p:nvPr/>
        </p:nvSpPr>
        <p:spPr>
          <a:xfrm>
            <a:off x="7247731" y="1138949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Grade Submitted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11C68D-F52F-4318-B288-B7A9A3C08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4" y="4060973"/>
            <a:ext cx="292101" cy="2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8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FC1CC-37D2-4C2C-B5A0-137182AA87F8}"/>
              </a:ext>
            </a:extLst>
          </p:cNvPr>
          <p:cNvSpPr/>
          <p:nvPr/>
        </p:nvSpPr>
        <p:spPr>
          <a:xfrm>
            <a:off x="10452100" y="2223591"/>
            <a:ext cx="381000" cy="15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8C4FE-502B-411F-959E-E67C109160CC}"/>
              </a:ext>
            </a:extLst>
          </p:cNvPr>
          <p:cNvSpPr/>
          <p:nvPr/>
        </p:nvSpPr>
        <p:spPr>
          <a:xfrm>
            <a:off x="10544172" y="3073076"/>
            <a:ext cx="381000" cy="15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5BC50E-97F7-4679-924F-041413483480}"/>
              </a:ext>
            </a:extLst>
          </p:cNvPr>
          <p:cNvSpPr/>
          <p:nvPr/>
        </p:nvSpPr>
        <p:spPr>
          <a:xfrm>
            <a:off x="10569572" y="3932615"/>
            <a:ext cx="174628" cy="125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146619-4FFD-4284-B0C4-34E26A52F53F}"/>
              </a:ext>
            </a:extLst>
          </p:cNvPr>
          <p:cNvSpPr txBox="1"/>
          <p:nvPr/>
        </p:nvSpPr>
        <p:spPr>
          <a:xfrm>
            <a:off x="7247731" y="1138949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Pending Evaluation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208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C818BD9-E0AE-49C9-BA31-191129103AD9}"/>
              </a:ext>
            </a:extLst>
          </p:cNvPr>
          <p:cNvGraphicFramePr>
            <a:graphicFrameLocks noGrp="1"/>
          </p:cNvGraphicFramePr>
          <p:nvPr/>
        </p:nvGraphicFramePr>
        <p:xfrm>
          <a:off x="10263188" y="2502975"/>
          <a:ext cx="976312" cy="2638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6312">
                  <a:extLst>
                    <a:ext uri="{9D8B030D-6E8A-4147-A177-3AD203B41FA5}">
                      <a16:colId xmlns:a16="http://schemas.microsoft.com/office/drawing/2014/main" val="2827182284"/>
                    </a:ext>
                  </a:extLst>
                </a:gridCol>
              </a:tblGrid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400" b="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0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08162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1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82348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2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33967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3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80580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4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18418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5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78451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6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306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7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113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7EBD88-4C17-4C66-800E-45C196EEFCE1}"/>
              </a:ext>
            </a:extLst>
          </p:cNvPr>
          <p:cNvSpPr/>
          <p:nvPr/>
        </p:nvSpPr>
        <p:spPr>
          <a:xfrm>
            <a:off x="10998200" y="2500590"/>
            <a:ext cx="238126" cy="2640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024F59-0054-4DED-99E6-5C4FE6231EB5}"/>
              </a:ext>
            </a:extLst>
          </p:cNvPr>
          <p:cNvSpPr/>
          <p:nvPr/>
        </p:nvSpPr>
        <p:spPr>
          <a:xfrm>
            <a:off x="10998200" y="2500590"/>
            <a:ext cx="238126" cy="5075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FC1CC-37D2-4C2C-B5A0-137182AA87F8}"/>
              </a:ext>
            </a:extLst>
          </p:cNvPr>
          <p:cNvSpPr/>
          <p:nvPr/>
        </p:nvSpPr>
        <p:spPr>
          <a:xfrm>
            <a:off x="10452100" y="2223591"/>
            <a:ext cx="381000" cy="15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05ACD5-0A5D-4661-9C4E-619B1BF7E1E9}"/>
              </a:ext>
            </a:extLst>
          </p:cNvPr>
          <p:cNvSpPr txBox="1"/>
          <p:nvPr/>
        </p:nvSpPr>
        <p:spPr>
          <a:xfrm>
            <a:off x="7247731" y="1143652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Pending Evaluation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7152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C818BD9-E0AE-49C9-BA31-191129103AD9}"/>
              </a:ext>
            </a:extLst>
          </p:cNvPr>
          <p:cNvGraphicFramePr>
            <a:graphicFrameLocks noGrp="1"/>
          </p:cNvGraphicFramePr>
          <p:nvPr/>
        </p:nvGraphicFramePr>
        <p:xfrm>
          <a:off x="10263188" y="2502975"/>
          <a:ext cx="976312" cy="2638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6312">
                  <a:extLst>
                    <a:ext uri="{9D8B030D-6E8A-4147-A177-3AD203B41FA5}">
                      <a16:colId xmlns:a16="http://schemas.microsoft.com/office/drawing/2014/main" val="2827182284"/>
                    </a:ext>
                  </a:extLst>
                </a:gridCol>
              </a:tblGrid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400" b="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0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08162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1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82348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2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33967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3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80580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4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18418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5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78451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6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306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7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113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7EBD88-4C17-4C66-800E-45C196EEFCE1}"/>
              </a:ext>
            </a:extLst>
          </p:cNvPr>
          <p:cNvSpPr/>
          <p:nvPr/>
        </p:nvSpPr>
        <p:spPr>
          <a:xfrm>
            <a:off x="10998200" y="2500590"/>
            <a:ext cx="238126" cy="2640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024F59-0054-4DED-99E6-5C4FE6231EB5}"/>
              </a:ext>
            </a:extLst>
          </p:cNvPr>
          <p:cNvSpPr/>
          <p:nvPr/>
        </p:nvSpPr>
        <p:spPr>
          <a:xfrm>
            <a:off x="10998200" y="2500590"/>
            <a:ext cx="238126" cy="5075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5" name="Rectangle 4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5967BB-CE57-4EF9-9C5F-82CDA266F341}"/>
              </a:ext>
            </a:extLst>
          </p:cNvPr>
          <p:cNvSpPr/>
          <p:nvPr/>
        </p:nvSpPr>
        <p:spPr>
          <a:xfrm>
            <a:off x="10250487" y="4814931"/>
            <a:ext cx="750885" cy="326628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FC1CC-37D2-4C2C-B5A0-137182AA87F8}"/>
              </a:ext>
            </a:extLst>
          </p:cNvPr>
          <p:cNvSpPr/>
          <p:nvPr/>
        </p:nvSpPr>
        <p:spPr>
          <a:xfrm>
            <a:off x="10452100" y="2223591"/>
            <a:ext cx="381000" cy="15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DF389-ED9E-46EB-9070-C761FF56B300}"/>
              </a:ext>
            </a:extLst>
          </p:cNvPr>
          <p:cNvSpPr txBox="1"/>
          <p:nvPr/>
        </p:nvSpPr>
        <p:spPr>
          <a:xfrm>
            <a:off x="7247731" y="1138949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Pending Evaluation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2367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F424D-D7D3-498B-8A88-385928247D62}"/>
              </a:ext>
            </a:extLst>
          </p:cNvPr>
          <p:cNvSpPr/>
          <p:nvPr/>
        </p:nvSpPr>
        <p:spPr>
          <a:xfrm>
            <a:off x="10452100" y="3047676"/>
            <a:ext cx="381000" cy="15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A09105-D728-4545-A78C-660CB5328B5A}"/>
              </a:ext>
            </a:extLst>
          </p:cNvPr>
          <p:cNvSpPr/>
          <p:nvPr/>
        </p:nvSpPr>
        <p:spPr>
          <a:xfrm>
            <a:off x="10566400" y="3924301"/>
            <a:ext cx="1905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3915B-5BBE-417A-9A4E-431930F0D409}"/>
              </a:ext>
            </a:extLst>
          </p:cNvPr>
          <p:cNvSpPr txBox="1"/>
          <p:nvPr/>
        </p:nvSpPr>
        <p:spPr>
          <a:xfrm>
            <a:off x="7247731" y="1138949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Pending Evaluation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97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F424D-D7D3-498B-8A88-385928247D62}"/>
              </a:ext>
            </a:extLst>
          </p:cNvPr>
          <p:cNvSpPr/>
          <p:nvPr/>
        </p:nvSpPr>
        <p:spPr>
          <a:xfrm>
            <a:off x="10452100" y="3047676"/>
            <a:ext cx="381000" cy="15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2E457A-C1BF-40F8-B84C-C24D479134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63188" y="3315775"/>
          <a:ext cx="976312" cy="2638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6312">
                  <a:extLst>
                    <a:ext uri="{9D8B030D-6E8A-4147-A177-3AD203B41FA5}">
                      <a16:colId xmlns:a16="http://schemas.microsoft.com/office/drawing/2014/main" val="2827182284"/>
                    </a:ext>
                  </a:extLst>
                </a:gridCol>
              </a:tblGrid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400" b="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0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08162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1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82348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2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33967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3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80580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4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18418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5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78451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6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306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7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1134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C1B0A51-58BF-42D6-B0EC-BD67FC79B832}"/>
              </a:ext>
            </a:extLst>
          </p:cNvPr>
          <p:cNvSpPr/>
          <p:nvPr/>
        </p:nvSpPr>
        <p:spPr>
          <a:xfrm>
            <a:off x="10998200" y="3313390"/>
            <a:ext cx="238126" cy="2640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3B3BD-442C-4C4F-960D-E3C820053D4D}"/>
              </a:ext>
            </a:extLst>
          </p:cNvPr>
          <p:cNvSpPr/>
          <p:nvPr/>
        </p:nvSpPr>
        <p:spPr>
          <a:xfrm>
            <a:off x="10998200" y="3313390"/>
            <a:ext cx="238126" cy="5075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B6E627-B518-4806-A1B5-A0E222132D02}"/>
              </a:ext>
            </a:extLst>
          </p:cNvPr>
          <p:cNvSpPr txBox="1"/>
          <p:nvPr/>
        </p:nvSpPr>
        <p:spPr>
          <a:xfrm>
            <a:off x="7247731" y="1138949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Pending Evaluation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932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5F424D-D7D3-498B-8A88-385928247D62}"/>
              </a:ext>
            </a:extLst>
          </p:cNvPr>
          <p:cNvSpPr/>
          <p:nvPr/>
        </p:nvSpPr>
        <p:spPr>
          <a:xfrm>
            <a:off x="10452100" y="3047676"/>
            <a:ext cx="381000" cy="15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2E457A-C1BF-40F8-B84C-C24D47913430}"/>
              </a:ext>
            </a:extLst>
          </p:cNvPr>
          <p:cNvGraphicFramePr>
            <a:graphicFrameLocks noGrp="1"/>
          </p:cNvGraphicFramePr>
          <p:nvPr/>
        </p:nvGraphicFramePr>
        <p:xfrm>
          <a:off x="10263188" y="3315775"/>
          <a:ext cx="976312" cy="2638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6312">
                  <a:extLst>
                    <a:ext uri="{9D8B030D-6E8A-4147-A177-3AD203B41FA5}">
                      <a16:colId xmlns:a16="http://schemas.microsoft.com/office/drawing/2014/main" val="2827182284"/>
                    </a:ext>
                  </a:extLst>
                </a:gridCol>
              </a:tblGrid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400" b="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0</a:t>
                      </a: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08162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1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82348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2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633967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3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80580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4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18418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5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78451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6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7306"/>
                  </a:ext>
                </a:extLst>
              </a:tr>
              <a:tr h="329823">
                <a:tc>
                  <a:txBody>
                    <a:bodyPr/>
                    <a:lstStyle/>
                    <a:p>
                      <a:pPr algn="l"/>
                      <a:r>
                        <a:rPr lang="en-CA" sz="1200" dirty="0">
                          <a:latin typeface="Dubai" panose="020B0503030403030204" pitchFamily="34" charset="-78"/>
                          <a:cs typeface="Dubai" panose="020B0503030403030204" pitchFamily="34" charset="-78"/>
                        </a:rPr>
                        <a:t>        7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71134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C1B0A51-58BF-42D6-B0EC-BD67FC79B832}"/>
              </a:ext>
            </a:extLst>
          </p:cNvPr>
          <p:cNvSpPr/>
          <p:nvPr/>
        </p:nvSpPr>
        <p:spPr>
          <a:xfrm>
            <a:off x="10998200" y="3313390"/>
            <a:ext cx="238126" cy="2640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63B3BD-442C-4C4F-960D-E3C820053D4D}"/>
              </a:ext>
            </a:extLst>
          </p:cNvPr>
          <p:cNvSpPr/>
          <p:nvPr/>
        </p:nvSpPr>
        <p:spPr>
          <a:xfrm>
            <a:off x="10998200" y="3313390"/>
            <a:ext cx="238126" cy="5075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B85A83-E8DB-4E98-B848-43D3DE21A94C}"/>
              </a:ext>
            </a:extLst>
          </p:cNvPr>
          <p:cNvSpPr/>
          <p:nvPr/>
        </p:nvSpPr>
        <p:spPr>
          <a:xfrm>
            <a:off x="10250487" y="5297531"/>
            <a:ext cx="750885" cy="326628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E8C5E5-06F2-4495-B5D8-52C4405A9343}"/>
              </a:ext>
            </a:extLst>
          </p:cNvPr>
          <p:cNvSpPr txBox="1"/>
          <p:nvPr/>
        </p:nvSpPr>
        <p:spPr>
          <a:xfrm>
            <a:off x="7247731" y="1138949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Pending Evaluation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527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55A602-BB47-4473-9723-E9FF5A6CBADA}"/>
              </a:ext>
            </a:extLst>
          </p:cNvPr>
          <p:cNvSpPr txBox="1"/>
          <p:nvPr/>
        </p:nvSpPr>
        <p:spPr>
          <a:xfrm>
            <a:off x="7247731" y="1138949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Pending Evaluation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398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1CBC33-6F2E-4405-AC7D-88E28380A6F4}"/>
              </a:ext>
            </a:extLst>
          </p:cNvPr>
          <p:cNvSpPr txBox="1"/>
          <p:nvPr/>
        </p:nvSpPr>
        <p:spPr>
          <a:xfrm>
            <a:off x="63500" y="249704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70C0"/>
                </a:solidFill>
              </a:rPr>
              <a:t>Use Case:</a:t>
            </a:r>
          </a:p>
          <a:p>
            <a:pPr algn="ctr"/>
            <a:r>
              <a:rPr lang="en-CA" sz="2400" dirty="0">
                <a:solidFill>
                  <a:srgbClr val="0070C0"/>
                </a:solidFill>
              </a:rPr>
              <a:t>Grade Application</a:t>
            </a:r>
          </a:p>
          <a:p>
            <a:pPr algn="ctr"/>
            <a:endParaRPr lang="en-CA" sz="2400" b="1" dirty="0">
              <a:solidFill>
                <a:srgbClr val="0070C0"/>
              </a:solidFill>
            </a:endParaRPr>
          </a:p>
          <a:p>
            <a:pPr algn="ctr"/>
            <a:r>
              <a:rPr lang="en-CA" sz="2400" b="1" dirty="0">
                <a:solidFill>
                  <a:srgbClr val="0070C0"/>
                </a:solidFill>
              </a:rPr>
              <a:t>Actor: </a:t>
            </a:r>
          </a:p>
          <a:p>
            <a:pPr algn="ctr"/>
            <a:r>
              <a:rPr lang="en-CA" sz="2400" dirty="0" err="1">
                <a:solidFill>
                  <a:srgbClr val="0070C0"/>
                </a:solidFill>
              </a:rPr>
              <a:t>CoR</a:t>
            </a:r>
            <a:r>
              <a:rPr lang="en-CA" sz="2400" dirty="0">
                <a:solidFill>
                  <a:srgbClr val="0070C0"/>
                </a:solidFill>
              </a:rPr>
              <a:t> Member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110B-E041-4191-9406-0E56F0E016E3}"/>
              </a:ext>
            </a:extLst>
          </p:cNvPr>
          <p:cNvSpPr/>
          <p:nvPr/>
        </p:nvSpPr>
        <p:spPr>
          <a:xfrm>
            <a:off x="5546726" y="5640022"/>
            <a:ext cx="5562600" cy="779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">
            <a:extLst>
              <a:ext uri="{FF2B5EF4-FFF2-40B4-BE49-F238E27FC236}">
                <a16:creationId xmlns:a16="http://schemas.microsoft.com/office/drawing/2014/main" id="{46B1E2EC-953F-437F-994E-17D6D23F3F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244" y="-44779"/>
            <a:ext cx="8148955" cy="64647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A385BDF-2061-4230-A257-BC67515D7E32}"/>
              </a:ext>
            </a:extLst>
          </p:cNvPr>
          <p:cNvSpPr/>
          <p:nvPr/>
        </p:nvSpPr>
        <p:spPr>
          <a:xfrm>
            <a:off x="3822700" y="4159250"/>
            <a:ext cx="1270000" cy="209550"/>
          </a:xfrm>
          <a:prstGeom prst="rect">
            <a:avLst/>
          </a:prstGeom>
          <a:solidFill>
            <a:srgbClr val="FF8A84"/>
          </a:solidFill>
          <a:ln>
            <a:solidFill>
              <a:srgbClr val="FF8A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20A922-E064-4FFF-8B47-52EC013B4F01}"/>
              </a:ext>
            </a:extLst>
          </p:cNvPr>
          <p:cNvSpPr txBox="1"/>
          <p:nvPr/>
        </p:nvSpPr>
        <p:spPr>
          <a:xfrm>
            <a:off x="3873500" y="40957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Smith</a:t>
            </a:r>
            <a:r>
              <a:rPr lang="en-CA" sz="1100" dirty="0">
                <a:latin typeface="Dubai" panose="020B0503030403030204" pitchFamily="34" charset="-78"/>
                <a:cs typeface="Dubai" panose="020B0503030403030204" pitchFamily="34" charset="-78"/>
              </a:rPr>
              <a:t>,</a:t>
            </a:r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 John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C1059-DF2F-49ED-A5EF-F3E18D1DB313}"/>
              </a:ext>
            </a:extLst>
          </p:cNvPr>
          <p:cNvSpPr/>
          <p:nvPr/>
        </p:nvSpPr>
        <p:spPr>
          <a:xfrm>
            <a:off x="3873500" y="1778000"/>
            <a:ext cx="1076325" cy="2044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96604-CB5A-493C-9D44-E5D9BA348845}"/>
              </a:ext>
            </a:extLst>
          </p:cNvPr>
          <p:cNvSpPr/>
          <p:nvPr/>
        </p:nvSpPr>
        <p:spPr>
          <a:xfrm>
            <a:off x="3940175" y="4566634"/>
            <a:ext cx="1076325" cy="1056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EA1377-9163-4BD9-8C6A-98A74FDBA5AA}"/>
              </a:ext>
            </a:extLst>
          </p:cNvPr>
          <p:cNvSpPr txBox="1"/>
          <p:nvPr/>
        </p:nvSpPr>
        <p:spPr>
          <a:xfrm>
            <a:off x="3854450" y="1798796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Green, Alison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020C8B-1695-4DDC-8D58-3C40DA6E96D2}"/>
              </a:ext>
            </a:extLst>
          </p:cNvPr>
          <p:cNvSpPr txBox="1"/>
          <p:nvPr/>
        </p:nvSpPr>
        <p:spPr>
          <a:xfrm>
            <a:off x="3854450" y="2223591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Frederick, Cody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896820-BEDC-4775-B19D-710BB7FF4305}"/>
              </a:ext>
            </a:extLst>
          </p:cNvPr>
          <p:cNvSpPr txBox="1"/>
          <p:nvPr/>
        </p:nvSpPr>
        <p:spPr>
          <a:xfrm>
            <a:off x="3867150" y="2657214"/>
            <a:ext cx="116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Patel, </a:t>
            </a:r>
            <a:r>
              <a:rPr lang="en-CA" sz="1200" dirty="0" err="1">
                <a:latin typeface="Dubai" panose="020B0503030403030204" pitchFamily="34" charset="-78"/>
                <a:cs typeface="Dubai" panose="020B0503030403030204" pitchFamily="34" charset="-78"/>
              </a:rPr>
              <a:t>Priya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CD4E4C-E1CC-4D15-B49C-B01E150DC826}"/>
              </a:ext>
            </a:extLst>
          </p:cNvPr>
          <p:cNvSpPr txBox="1"/>
          <p:nvPr/>
        </p:nvSpPr>
        <p:spPr>
          <a:xfrm>
            <a:off x="3870325" y="3100875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Rain, Thomas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5A3692-0316-45F7-80FA-2147CBDFE19B}"/>
              </a:ext>
            </a:extLst>
          </p:cNvPr>
          <p:cNvSpPr txBox="1"/>
          <p:nvPr/>
        </p:nvSpPr>
        <p:spPr>
          <a:xfrm>
            <a:off x="3873500" y="463561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62A7C1-274A-40AC-8EA2-8541F20872C3}"/>
              </a:ext>
            </a:extLst>
          </p:cNvPr>
          <p:cNvSpPr txBox="1"/>
          <p:nvPr/>
        </p:nvSpPr>
        <p:spPr>
          <a:xfrm>
            <a:off x="3886200" y="5005742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Taurus, Andrew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12ED75-DFDC-43A5-8D83-873971ECCD33}"/>
              </a:ext>
            </a:extLst>
          </p:cNvPr>
          <p:cNvSpPr txBox="1"/>
          <p:nvPr/>
        </p:nvSpPr>
        <p:spPr>
          <a:xfrm>
            <a:off x="3889374" y="5398603"/>
            <a:ext cx="1416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Yasmin, Jennifer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11FA60-096D-4065-9150-DF37062EE740}"/>
              </a:ext>
            </a:extLst>
          </p:cNvPr>
          <p:cNvSpPr txBox="1"/>
          <p:nvPr/>
        </p:nvSpPr>
        <p:spPr>
          <a:xfrm>
            <a:off x="3873500" y="3505849"/>
            <a:ext cx="114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latin typeface="Dubai" panose="020B0503030403030204" pitchFamily="34" charset="-78"/>
                <a:cs typeface="Dubai" panose="020B0503030403030204" pitchFamily="34" charset="-78"/>
              </a:rPr>
              <a:t>Tobias, Robert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EDC3B-39C6-4CF1-A2A1-FE48319338F5}"/>
              </a:ext>
            </a:extLst>
          </p:cNvPr>
          <p:cNvSpPr txBox="1"/>
          <p:nvPr/>
        </p:nvSpPr>
        <p:spPr>
          <a:xfrm>
            <a:off x="7247731" y="1151828"/>
            <a:ext cx="4144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Dubai" panose="020B0503030403030204" pitchFamily="34" charset="-78"/>
                <a:cs typeface="Dubai" panose="020B0503030403030204" pitchFamily="34" charset="-78"/>
              </a:rPr>
              <a:t>Application Status:</a:t>
            </a:r>
            <a:r>
              <a:rPr lang="en-CA" sz="1400" dirty="0">
                <a:latin typeface="Dubai" panose="020B0503030403030204" pitchFamily="34" charset="-78"/>
                <a:cs typeface="Dubai" panose="020B0503030403030204" pitchFamily="34" charset="-78"/>
              </a:rPr>
              <a:t> Grade Submitted</a:t>
            </a:r>
            <a:endParaRPr lang="en-CA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11C68D-F52F-4318-B288-B7A9A3C08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4" y="4060973"/>
            <a:ext cx="292101" cy="2921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23A59F9-8AB7-4EEF-BCCF-DCD489D4BDDE}"/>
              </a:ext>
            </a:extLst>
          </p:cNvPr>
          <p:cNvSpPr/>
          <p:nvPr/>
        </p:nvSpPr>
        <p:spPr>
          <a:xfrm>
            <a:off x="3470647" y="-3112"/>
            <a:ext cx="8136034" cy="640726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44C5A2-2FF4-4FB2-8511-C10608830718}"/>
              </a:ext>
            </a:extLst>
          </p:cNvPr>
          <p:cNvSpPr/>
          <p:nvPr/>
        </p:nvSpPr>
        <p:spPr>
          <a:xfrm>
            <a:off x="5260352" y="2167403"/>
            <a:ext cx="5001248" cy="1500345"/>
          </a:xfrm>
          <a:prstGeom prst="rect">
            <a:avLst/>
          </a:prstGeom>
          <a:solidFill>
            <a:srgbClr val="FBFBF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The grade for </a:t>
            </a:r>
            <a:r>
              <a:rPr lang="en-CA" b="1" dirty="0">
                <a:solidFill>
                  <a:schemeClr val="tx1"/>
                </a:solidFill>
              </a:rPr>
              <a:t>John Smith</a:t>
            </a:r>
            <a:r>
              <a:rPr lang="en-CA" dirty="0">
                <a:solidFill>
                  <a:schemeClr val="tx1"/>
                </a:solidFill>
              </a:rPr>
              <a:t>’s application has been submitted successfully.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66A23D-6009-442D-A56A-7A0FBB97D72B}"/>
              </a:ext>
            </a:extLst>
          </p:cNvPr>
          <p:cNvSpPr/>
          <p:nvPr/>
        </p:nvSpPr>
        <p:spPr>
          <a:xfrm>
            <a:off x="5273589" y="2188696"/>
            <a:ext cx="4988012" cy="26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Grade Submitted</a:t>
            </a:r>
          </a:p>
        </p:txBody>
      </p:sp>
      <p:sp>
        <p:nvSpPr>
          <p:cNvPr id="22" name="Rectangl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18BE9D-5B6F-488C-93E6-5CD9CC3AFAB0}"/>
              </a:ext>
            </a:extLst>
          </p:cNvPr>
          <p:cNvSpPr/>
          <p:nvPr/>
        </p:nvSpPr>
        <p:spPr>
          <a:xfrm>
            <a:off x="7296022" y="3343249"/>
            <a:ext cx="1032004" cy="264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64410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456</Words>
  <Application>Microsoft Office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R.</dc:creator>
  <cp:lastModifiedBy>Hassan R.</cp:lastModifiedBy>
  <cp:revision>2</cp:revision>
  <dcterms:created xsi:type="dcterms:W3CDTF">2018-04-20T20:23:33Z</dcterms:created>
  <dcterms:modified xsi:type="dcterms:W3CDTF">2018-04-20T22:00:50Z</dcterms:modified>
</cp:coreProperties>
</file>