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5" r:id="rId7"/>
    <p:sldId id="262" r:id="rId8"/>
    <p:sldId id="263" r:id="rId9"/>
    <p:sldId id="264" r:id="rId10"/>
    <p:sldId id="275" r:id="rId11"/>
    <p:sldId id="266" r:id="rId12"/>
    <p:sldId id="278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1F6CD-7492-46D6-B38A-852C01E4CF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17DDA9-4160-4A0C-BBF1-44FC1962C3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83AAC5-CEA7-43A0-A08C-8D934B4E9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CDB6A-9332-4DF0-AFC5-4EEC4D2A7B23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61B883-6BD1-4DA5-9C34-A584A9625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E62EF-A430-4692-98D1-F95E66FBF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543C3-BE93-4948-8979-A39CE0D5A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506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02CDB-E667-4063-B859-070D32B06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DAE7E3-0065-482D-95FD-4E1F748AD2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ECEAA3-94B6-4F4B-92DB-75685DF3E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CDB6A-9332-4DF0-AFC5-4EEC4D2A7B23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CD5BBD-FAD3-47BA-B228-D4D069AA0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2DD09A-D263-4043-9C55-D9D75A6B8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543C3-BE93-4948-8979-A39CE0D5A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514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A9156C-2B72-43BC-9310-59881CD54F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3D94BB-9C94-4CE8-89F3-DA918582ED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60FA1C-E6ED-4256-BB6B-8CB103594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CDB6A-9332-4DF0-AFC5-4EEC4D2A7B23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62F607-7423-4368-82A9-B6A6ACCC2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DE266C-8543-4662-B573-6F1031168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543C3-BE93-4948-8979-A39CE0D5A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47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5476F-69DE-47E5-A087-AF886CB5E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5CD8A-4426-445A-8899-03A7A070E7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0E2D11-D27E-445C-9BF7-75C29F347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CDB6A-9332-4DF0-AFC5-4EEC4D2A7B23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E1F52B-4FF2-4C8C-97E5-529CDD0F9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732C9E-F45F-4EA7-9849-90C5E6B6C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543C3-BE93-4948-8979-A39CE0D5A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550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CF5F3-0D9A-4769-BB68-3D198507E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5706E3-90BA-40F3-AE1A-DE4D6200C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87ACAB-43C6-4307-8C32-A5E8C984D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CDB6A-9332-4DF0-AFC5-4EEC4D2A7B23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E582C1-2858-4238-89DD-F15422AB7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4DA35-FD51-47C6-8BA2-B2137AA91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543C3-BE93-4948-8979-A39CE0D5A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365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CBC45-BA49-4F43-A35C-98A863018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E4BF8D-884C-40A7-9BD9-A649AD040B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AA1E11-CB5F-4332-9EB6-C9CE3302AA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EEEE5C-077B-4DFA-9230-832EE55FA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CDB6A-9332-4DF0-AFC5-4EEC4D2A7B23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139D59-7576-4963-B95E-D55A2793B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A8F690-9F59-4C42-B0F1-C19187EE2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543C3-BE93-4948-8979-A39CE0D5A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072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AE5AA-E70C-44F4-BB9D-62D09C33D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02A881-1B95-45B4-B6C5-37B2818C7E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0E361D-3F4D-4E50-BA15-BC5BCF9173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ABAFDA-8585-4BFD-BD98-DA05F5B0E8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350198-DA7B-4D3C-BC35-1985EBB872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542751-F65C-4EAB-B178-0145DCEED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CDB6A-9332-4DF0-AFC5-4EEC4D2A7B23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554A2E-0FFB-433F-A6B1-308B2981B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BC2F73-010D-4506-9811-9FD16AC45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543C3-BE93-4948-8979-A39CE0D5A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902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6F2D7-2DB4-4120-8543-75D34B106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3F143B-DB7B-4DDC-82E7-4F5B1004B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CDB6A-9332-4DF0-AFC5-4EEC4D2A7B23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3E9109-8098-4D9C-AEBC-C28E78362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4B0071-3B3C-452F-BB02-1E9D80201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543C3-BE93-4948-8979-A39CE0D5A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173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355969-1626-4B27-9B3F-1BE41DFDB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CDB6A-9332-4DF0-AFC5-4EEC4D2A7B23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462C2D-0698-4E2F-8F61-47FB1A8EA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DBE6D9-6844-45D9-891F-C04F96A73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543C3-BE93-4948-8979-A39CE0D5A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620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B47A9-392A-4339-AF58-3ADE5BECD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BEFD81-D563-4D8A-9C8E-6CCAA5FB60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09CCBE-310C-4897-BFB5-1C523CD95A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AA9F64-6C25-4065-BA5C-3F1A686BB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CDB6A-9332-4DF0-AFC5-4EEC4D2A7B23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E6D055-5842-4537-B73A-5EBCF3321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D436FB-0D92-4996-A09F-D39F0FC44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543C3-BE93-4948-8979-A39CE0D5A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643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8BC98-3934-4C42-B62E-9C45AF7A1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3B0305-AE7C-4851-A48D-8C6E916B7A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4AE11A-47BA-4951-A8A7-2B98750E23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60C260-4FC1-4682-83B8-DD7749DC2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CDB6A-9332-4DF0-AFC5-4EEC4D2A7B23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50A113-5BD9-479A-8018-B1D1564BE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AE3FE5-3A6C-4699-A986-8F7678AC0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543C3-BE93-4948-8979-A39CE0D5A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859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2BA280-947A-4AF8-8B67-B55543B96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81EFC3-EB58-4C68-9340-6246D9FD44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7D309E-92BB-48E3-9369-CF0F6B5BB5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DCDB6A-9332-4DF0-AFC5-4EEC4D2A7B23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12252F-9A03-40D4-B748-40E2367685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F23549-BB38-4D80-8959-8B50CBE4AC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2543C3-BE93-4948-8979-A39CE0D5A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420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75628-B2A3-4554-A190-D0F6B8B2C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192BAF-178C-4B16-A78E-077F0D154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UART Protocol</a:t>
            </a:r>
          </a:p>
          <a:p>
            <a:r>
              <a:rPr lang="en-US" dirty="0"/>
              <a:t>Working of UART</a:t>
            </a:r>
          </a:p>
          <a:p>
            <a:r>
              <a:rPr lang="en-US" dirty="0"/>
              <a:t>UART configuration</a:t>
            </a:r>
          </a:p>
          <a:p>
            <a:r>
              <a:rPr lang="en-US" dirty="0"/>
              <a:t>Application of UART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518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57C7DA8-42E4-494F-9AD1-57EC77A88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509FF3-8701-4EC6-959D-BCC2C5C352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RS232 DB-9 pins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63BF9-4CB7-4029-9D99-CFA25DD34FD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AutoNum type="arabicPlain"/>
            </a:pPr>
            <a:r>
              <a:rPr lang="en-US" dirty="0"/>
              <a:t>Data carrier detect(DCD)</a:t>
            </a:r>
          </a:p>
          <a:p>
            <a:pPr marL="514350" indent="-514350">
              <a:buAutoNum type="arabicPlain"/>
            </a:pPr>
            <a:r>
              <a:rPr lang="en-US" dirty="0"/>
              <a:t>Received data(RXD)</a:t>
            </a:r>
          </a:p>
          <a:p>
            <a:pPr marL="514350" indent="-514350">
              <a:buAutoNum type="arabicPlain"/>
            </a:pPr>
            <a:r>
              <a:rPr lang="en-US" dirty="0" err="1"/>
              <a:t>Trasmitted</a:t>
            </a:r>
            <a:r>
              <a:rPr lang="en-US" dirty="0"/>
              <a:t> data(TXD)</a:t>
            </a:r>
          </a:p>
          <a:p>
            <a:pPr marL="514350" indent="-514350">
              <a:buAutoNum type="arabicPlain"/>
            </a:pPr>
            <a:r>
              <a:rPr lang="en-US" dirty="0"/>
              <a:t>Data terminal ready(DTR)</a:t>
            </a:r>
          </a:p>
          <a:p>
            <a:pPr marL="514350" indent="-514350">
              <a:buAutoNum type="arabicPlain"/>
            </a:pPr>
            <a:r>
              <a:rPr lang="en-US" dirty="0"/>
              <a:t>Signal ground(GND)</a:t>
            </a:r>
          </a:p>
          <a:p>
            <a:pPr marL="514350" indent="-514350">
              <a:buAutoNum type="arabicPlain"/>
            </a:pPr>
            <a:r>
              <a:rPr lang="en-US" dirty="0"/>
              <a:t>Data set ready(DSR)</a:t>
            </a:r>
          </a:p>
          <a:p>
            <a:pPr marL="514350" indent="-514350">
              <a:buAutoNum type="arabicPlain"/>
            </a:pPr>
            <a:r>
              <a:rPr lang="en-US" dirty="0"/>
              <a:t>Request to send(RTS)</a:t>
            </a:r>
          </a:p>
          <a:p>
            <a:pPr marL="514350" indent="-514350">
              <a:buAutoNum type="arabicPlain"/>
            </a:pPr>
            <a:r>
              <a:rPr lang="en-US" dirty="0"/>
              <a:t>Clear to send(CTS)</a:t>
            </a:r>
          </a:p>
          <a:p>
            <a:pPr marL="514350" indent="-514350">
              <a:buAutoNum type="arabicPlain"/>
            </a:pPr>
            <a:r>
              <a:rPr lang="en-US" dirty="0"/>
              <a:t>Ring indicator(RI)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BE7FD6A-056F-475F-9DFF-BD6BA3B73D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Difference between RS232  And RS485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32ABFE2-FD54-4D7B-8EC4-E48AC59A03A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Voltage sys: based differential</a:t>
            </a:r>
          </a:p>
          <a:p>
            <a:r>
              <a:rPr lang="en-US" dirty="0" err="1"/>
              <a:t>No:of</a:t>
            </a:r>
            <a:r>
              <a:rPr lang="en-US" dirty="0"/>
              <a:t> drivers :1-1 </a:t>
            </a:r>
            <a:r>
              <a:rPr lang="en-US" dirty="0" err="1"/>
              <a:t>tx</a:t>
            </a:r>
            <a:r>
              <a:rPr lang="en-US" dirty="0"/>
              <a:t> </a:t>
            </a:r>
            <a:r>
              <a:rPr lang="en-US" dirty="0" err="1"/>
              <a:t>rx</a:t>
            </a:r>
            <a:r>
              <a:rPr lang="en-US" dirty="0"/>
              <a:t>, 32-32 </a:t>
            </a:r>
            <a:r>
              <a:rPr lang="en-US" dirty="0" err="1"/>
              <a:t>tx</a:t>
            </a:r>
            <a:r>
              <a:rPr lang="en-US" dirty="0"/>
              <a:t> </a:t>
            </a:r>
            <a:r>
              <a:rPr lang="en-US" dirty="0" err="1"/>
              <a:t>rx</a:t>
            </a:r>
            <a:endParaRPr lang="en-US" dirty="0"/>
          </a:p>
          <a:p>
            <a:r>
              <a:rPr lang="en-US" dirty="0"/>
              <a:t>Line con : point-point , multidrop</a:t>
            </a:r>
          </a:p>
          <a:p>
            <a:r>
              <a:rPr lang="en-US" dirty="0"/>
              <a:t>Max dis : 15M/50FT,1200M/3000FT</a:t>
            </a:r>
          </a:p>
          <a:p>
            <a:r>
              <a:rPr lang="en-US" dirty="0"/>
              <a:t>Data </a:t>
            </a:r>
            <a:r>
              <a:rPr lang="en-US" dirty="0" err="1"/>
              <a:t>txm</a:t>
            </a:r>
            <a:r>
              <a:rPr lang="en-US" dirty="0"/>
              <a:t> : 1M bit/s , 10M bit/s  </a:t>
            </a:r>
          </a:p>
        </p:txBody>
      </p:sp>
    </p:spTree>
    <p:extLst>
      <p:ext uri="{BB962C8B-B14F-4D97-AF65-F5344CB8AC3E}">
        <p14:creationId xmlns:p14="http://schemas.microsoft.com/office/powerpoint/2010/main" val="28394124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9E56A-7FD8-4AD2-9EC5-5C1B8DB42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B3C61-C469-4C49-ABE5-390FA3108D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/>
              <a:t>Real time application of UART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F089F0-2FA1-4442-BFEC-CF264448BE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737" y="2319337"/>
            <a:ext cx="7177088" cy="42957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3C16E86-6ABF-470F-BFC5-AC09C02C86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7650" y="2005011"/>
            <a:ext cx="3486150" cy="492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1151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1640A-A00B-4B4A-97AA-0200EFC72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B84B17-0AE7-4AA0-92F6-97872A1B54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RS232 To RS485 converter provide conversion between serial network and other media, convert RS232 signals to RS485 signals vice versa without changing pcs hardware or software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6BB294-DC7A-42DB-BFEE-B04F39DD00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073400"/>
            <a:ext cx="5057775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9660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DA4AC-3CD7-4869-AB1B-DB097C48193C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238125"/>
            <a:ext cx="10515600" cy="59388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UART 1 – RS485,ODU,Antenna 1,2 and 8Mhz,19200bps</a:t>
            </a:r>
          </a:p>
          <a:p>
            <a:r>
              <a:rPr lang="en-US" dirty="0"/>
              <a:t>UART 2,3 – RS232(</a:t>
            </a:r>
            <a:r>
              <a:rPr lang="en-US" dirty="0" err="1"/>
              <a:t>GUI,Ethernet</a:t>
            </a:r>
            <a:r>
              <a:rPr lang="en-US" dirty="0"/>
              <a:t>),IDU Controller card,8Mhz,9600bps</a:t>
            </a:r>
          </a:p>
          <a:p>
            <a:pPr marL="0" indent="0">
              <a:buNone/>
            </a:pPr>
            <a:r>
              <a:rPr lang="en-US" u="sng" dirty="0"/>
              <a:t>Program on </a:t>
            </a:r>
            <a:r>
              <a:rPr lang="en-US" u="sng" dirty="0" err="1"/>
              <a:t>uart</a:t>
            </a:r>
            <a:r>
              <a:rPr lang="en-US" u="sng" dirty="0"/>
              <a:t> protocol:</a:t>
            </a:r>
          </a:p>
          <a:p>
            <a:pPr marL="0" indent="0">
              <a:buNone/>
            </a:pPr>
            <a:r>
              <a:rPr lang="en-US" dirty="0"/>
              <a:t>//</a:t>
            </a:r>
            <a:r>
              <a:rPr lang="en-US" dirty="0" err="1"/>
              <a:t>uart.h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#include&lt;stdio.h&gt;</a:t>
            </a:r>
          </a:p>
          <a:p>
            <a:pPr marL="0" indent="0">
              <a:buNone/>
            </a:pPr>
            <a:r>
              <a:rPr lang="en-US" dirty="0"/>
              <a:t>#define MINBAUDRATE 2400</a:t>
            </a:r>
          </a:p>
          <a:p>
            <a:pPr marL="0" indent="0">
              <a:buNone/>
            </a:pPr>
            <a:r>
              <a:rPr lang="en-US" dirty="0"/>
              <a:t>#define MAXBAUDRATE 115200UL</a:t>
            </a:r>
          </a:p>
          <a:p>
            <a:pPr marL="0" indent="0">
              <a:buNone/>
            </a:pPr>
            <a:r>
              <a:rPr lang="en-US" dirty="0"/>
              <a:t>typedef </a:t>
            </a:r>
            <a:r>
              <a:rPr lang="en-US" dirty="0" err="1"/>
              <a:t>enum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FAILED = 0;</a:t>
            </a:r>
          </a:p>
          <a:p>
            <a:pPr marL="0" indent="0">
              <a:buNone/>
            </a:pPr>
            <a:r>
              <a:rPr lang="en-US" dirty="0"/>
              <a:t>	SUCESS = 1;</a:t>
            </a:r>
          </a:p>
          <a:p>
            <a:pPr marL="0" indent="0">
              <a:buNone/>
            </a:pPr>
            <a:r>
              <a:rPr lang="en-US" dirty="0"/>
              <a:t>	BAUD_UART_ERROR = 2</a:t>
            </a:r>
          </a:p>
          <a:p>
            <a:pPr marL="0" indent="0">
              <a:buNone/>
            </a:pPr>
            <a:r>
              <a:rPr lang="en-US" dirty="0"/>
              <a:t>}Status;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8348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A19EBE-B540-49EF-8F64-373298A04F78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365125"/>
            <a:ext cx="10515600" cy="58118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DE" dirty="0"/>
              <a:t>typedef enum</a:t>
            </a:r>
          </a:p>
          <a:p>
            <a:pPr marL="0" indent="0">
              <a:buNone/>
            </a:pPr>
            <a:r>
              <a:rPr lang="de-DE" dirty="0"/>
              <a:t>{</a:t>
            </a:r>
          </a:p>
          <a:p>
            <a:pPr marL="0" indent="0">
              <a:buNone/>
            </a:pPr>
            <a:r>
              <a:rPr lang="de-DE" dirty="0"/>
              <a:t>	UART_0 =0;</a:t>
            </a:r>
          </a:p>
          <a:p>
            <a:pPr marL="0" indent="0">
              <a:buNone/>
            </a:pPr>
            <a:r>
              <a:rPr lang="de-DE" dirty="0"/>
              <a:t>	UART_1 =1;</a:t>
            </a:r>
          </a:p>
          <a:p>
            <a:pPr marL="0" indent="0">
              <a:buNone/>
            </a:pPr>
            <a:r>
              <a:rPr lang="de-DE" dirty="0"/>
              <a:t>	UART_0_1 = 2</a:t>
            </a:r>
          </a:p>
          <a:p>
            <a:pPr marL="0" indent="0">
              <a:buNone/>
            </a:pPr>
            <a:r>
              <a:rPr lang="de-DE" dirty="0"/>
              <a:t>}UART;</a:t>
            </a:r>
          </a:p>
          <a:p>
            <a:pPr marL="0" indent="0">
              <a:buNone/>
            </a:pPr>
            <a:r>
              <a:rPr lang="de-DE" dirty="0"/>
              <a:t>Void usart_putchar(uint8_t data);</a:t>
            </a:r>
            <a:br>
              <a:rPr lang="de-DE" dirty="0"/>
            </a:br>
            <a:r>
              <a:rPr lang="de-DE" dirty="0"/>
              <a:t>void usart_pstr(uint8_t *s);</a:t>
            </a:r>
          </a:p>
          <a:p>
            <a:pPr marL="0" indent="0">
              <a:buNone/>
            </a:pPr>
            <a:r>
              <a:rPr lang="en-US" dirty="0"/>
              <a:t>void 16_t </a:t>
            </a:r>
            <a:r>
              <a:rPr lang="en-US" dirty="0" err="1"/>
              <a:t>usart_putchar_printf</a:t>
            </a:r>
            <a:r>
              <a:rPr lang="en-US" dirty="0"/>
              <a:t>(uint8_t </a:t>
            </a:r>
            <a:r>
              <a:rPr lang="en-US" dirty="0" err="1"/>
              <a:t>var,FILE</a:t>
            </a:r>
            <a:r>
              <a:rPr lang="en-US" dirty="0"/>
              <a:t>*Stream);</a:t>
            </a:r>
          </a:p>
          <a:p>
            <a:pPr marL="0" indent="0">
              <a:buNone/>
            </a:pPr>
            <a:r>
              <a:rPr lang="en-US" dirty="0"/>
              <a:t>Uint8_int </a:t>
            </a:r>
            <a:r>
              <a:rPr lang="en-US" dirty="0" err="1"/>
              <a:t>usart_init</a:t>
            </a:r>
            <a:r>
              <a:rPr lang="en-US" dirty="0"/>
              <a:t>(</a:t>
            </a:r>
            <a:r>
              <a:rPr lang="en-US" dirty="0" err="1"/>
              <a:t>uint</a:t>
            </a:r>
            <a:r>
              <a:rPr lang="en-US" dirty="0"/>
              <a:t> 32_t baudrate,uint8_uart_no);</a:t>
            </a:r>
          </a:p>
          <a:p>
            <a:pPr marL="0" indent="0">
              <a:buNone/>
            </a:pPr>
            <a:r>
              <a:rPr lang="en-US" dirty="0"/>
              <a:t>Uint8_t usart0_send(uint8_t </a:t>
            </a:r>
            <a:r>
              <a:rPr lang="en-US" dirty="0" err="1"/>
              <a:t>tx_buf</a:t>
            </a:r>
            <a:r>
              <a:rPr lang="en-US" dirty="0"/>
              <a:t>[],uint16_t </a:t>
            </a:r>
            <a:r>
              <a:rPr lang="en-US" dirty="0" err="1"/>
              <a:t>len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Void usart0_rcv(uint8_t *</a:t>
            </a:r>
            <a:r>
              <a:rPr lang="en-US" dirty="0" err="1"/>
              <a:t>rx_buf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Uint8_t usart1_send(uint8_t </a:t>
            </a:r>
            <a:r>
              <a:rPr lang="en-US" dirty="0" err="1"/>
              <a:t>tx_buf</a:t>
            </a:r>
            <a:r>
              <a:rPr lang="en-US" dirty="0"/>
              <a:t>[],uint16_t </a:t>
            </a:r>
            <a:r>
              <a:rPr lang="en-US" dirty="0" err="1"/>
              <a:t>len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Void usart1_rcv(uint8_t *</a:t>
            </a:r>
            <a:r>
              <a:rPr lang="en-US" dirty="0" err="1"/>
              <a:t>rx_buf</a:t>
            </a:r>
            <a:r>
              <a:rPr lang="en-US" dirty="0"/>
              <a:t>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7639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411DF-7539-4393-8CA3-DEFD6059F55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314325"/>
            <a:ext cx="10515600" cy="58626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//</a:t>
            </a:r>
            <a:r>
              <a:rPr lang="en-US" dirty="0" err="1"/>
              <a:t>Uart.c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#include&lt;avr/io.h&gt;</a:t>
            </a:r>
          </a:p>
          <a:p>
            <a:pPr marL="0" indent="0">
              <a:buNone/>
            </a:pPr>
            <a:r>
              <a:rPr lang="en-US" dirty="0"/>
              <a:t>#include “</a:t>
            </a:r>
            <a:r>
              <a:rPr lang="en-US" dirty="0" err="1"/>
              <a:t>uart.h</a:t>
            </a:r>
            <a:r>
              <a:rPr lang="en-US" dirty="0"/>
              <a:t>”</a:t>
            </a:r>
          </a:p>
          <a:p>
            <a:pPr marL="0" indent="0">
              <a:buNone/>
            </a:pPr>
            <a:r>
              <a:rPr lang="en-US" dirty="0"/>
              <a:t>#include “</a:t>
            </a:r>
            <a:r>
              <a:rPr lang="en-US" dirty="0" err="1"/>
              <a:t>macros.h</a:t>
            </a:r>
            <a:r>
              <a:rPr lang="en-US" dirty="0"/>
              <a:t>”</a:t>
            </a:r>
          </a:p>
          <a:p>
            <a:pPr marL="0" indent="0">
              <a:buNone/>
            </a:pPr>
            <a:r>
              <a:rPr lang="en-US" dirty="0"/>
              <a:t>#include “</a:t>
            </a:r>
            <a:r>
              <a:rPr lang="en-US" dirty="0" err="1"/>
              <a:t>stdutils.h</a:t>
            </a:r>
            <a:r>
              <a:rPr lang="en-US" dirty="0"/>
              <a:t>”</a:t>
            </a:r>
          </a:p>
          <a:p>
            <a:pPr marL="0" indent="0">
              <a:buNone/>
            </a:pPr>
            <a:r>
              <a:rPr lang="en-US" dirty="0"/>
              <a:t>Unit8_t </a:t>
            </a:r>
            <a:r>
              <a:rPr lang="en-US" dirty="0" err="1"/>
              <a:t>usart_init</a:t>
            </a:r>
            <a:r>
              <a:rPr lang="en-US" dirty="0"/>
              <a:t>(</a:t>
            </a:r>
            <a:r>
              <a:rPr lang="en-US" dirty="0" err="1"/>
              <a:t>uint</a:t>
            </a:r>
            <a:r>
              <a:rPr lang="en-US" dirty="0"/>
              <a:t> 32_t  </a:t>
            </a:r>
            <a:r>
              <a:rPr lang="en-US" dirty="0" err="1"/>
              <a:t>baudrate</a:t>
            </a:r>
            <a:r>
              <a:rPr lang="en-US" dirty="0"/>
              <a:t>, unit8_t  </a:t>
            </a:r>
            <a:r>
              <a:rPr lang="en-US" dirty="0" err="1"/>
              <a:t>uart_no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uint32_t </a:t>
            </a:r>
            <a:r>
              <a:rPr lang="en-US" dirty="0" err="1"/>
              <a:t>baud_prescale</a:t>
            </a:r>
            <a:r>
              <a:rPr lang="en-US" dirty="0"/>
              <a:t> =0;</a:t>
            </a:r>
          </a:p>
          <a:p>
            <a:pPr marL="0" indent="0">
              <a:buNone/>
            </a:pPr>
            <a:r>
              <a:rPr lang="en-US" dirty="0"/>
              <a:t>	if((</a:t>
            </a:r>
            <a:r>
              <a:rPr lang="en-US" dirty="0" err="1"/>
              <a:t>baudrate</a:t>
            </a:r>
            <a:r>
              <a:rPr lang="en-US" dirty="0"/>
              <a:t>&gt;=MINBAUDRATE)&amp;&amp;(</a:t>
            </a:r>
            <a:r>
              <a:rPr lang="en-US" dirty="0" err="1"/>
              <a:t>baudrate</a:t>
            </a:r>
            <a:r>
              <a:rPr lang="en-US" dirty="0"/>
              <a:t>&lt;=MAXBAUDRATE)&amp;&amp;(</a:t>
            </a:r>
            <a:r>
              <a:rPr lang="en-US" dirty="0" err="1"/>
              <a:t>uart_no</a:t>
            </a:r>
            <a:r>
              <a:rPr lang="en-US" dirty="0"/>
              <a:t>))</a:t>
            </a:r>
          </a:p>
          <a:p>
            <a:pPr marL="0" indent="0">
              <a:buNone/>
            </a:pPr>
            <a:r>
              <a:rPr lang="en-US" dirty="0"/>
              <a:t>	{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baud_prescale</a:t>
            </a:r>
            <a:r>
              <a:rPr lang="en-US" dirty="0"/>
              <a:t> = ((F_CPU)/(</a:t>
            </a:r>
            <a:r>
              <a:rPr lang="en-US" dirty="0" err="1"/>
              <a:t>baudrate</a:t>
            </a:r>
            <a:r>
              <a:rPr lang="en-US" dirty="0"/>
              <a:t>*16UL)-1)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r>
              <a:rPr lang="en-US" dirty="0"/>
              <a:t>	else</a:t>
            </a:r>
          </a:p>
          <a:p>
            <a:pPr marL="0" indent="0">
              <a:buNone/>
            </a:pPr>
            <a:r>
              <a:rPr lang="en-US" dirty="0"/>
              <a:t>	{</a:t>
            </a:r>
          </a:p>
          <a:p>
            <a:pPr marL="0" indent="0">
              <a:buNone/>
            </a:pPr>
            <a:r>
              <a:rPr lang="en-US" dirty="0"/>
              <a:t>		return BAUD_RATE_ERROR;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14853870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41CB8-A0DC-4A1F-86A8-7C6F2240F9A5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352425"/>
            <a:ext cx="10515600" cy="58245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Switch(</a:t>
            </a:r>
            <a:r>
              <a:rPr lang="en-US" sz="1600" dirty="0" err="1"/>
              <a:t>uart_no</a:t>
            </a:r>
            <a:r>
              <a:rPr lang="en-US" sz="1600" dirty="0"/>
              <a:t>)</a:t>
            </a:r>
          </a:p>
          <a:p>
            <a:pPr marL="0" indent="0">
              <a:buNone/>
            </a:pPr>
            <a:r>
              <a:rPr lang="en-US" sz="1600" dirty="0"/>
              <a:t>{</a:t>
            </a:r>
          </a:p>
          <a:p>
            <a:pPr marL="0" indent="0">
              <a:buNone/>
            </a:pPr>
            <a:r>
              <a:rPr lang="en-US" sz="1600" dirty="0"/>
              <a:t>	case 0:</a:t>
            </a:r>
          </a:p>
          <a:p>
            <a:pPr marL="0" indent="0">
              <a:buNone/>
            </a:pPr>
            <a:r>
              <a:rPr lang="en-US" sz="1600" dirty="0"/>
              <a:t>		UBRR0H = (</a:t>
            </a:r>
            <a:r>
              <a:rPr lang="en-US" sz="1600" dirty="0" err="1"/>
              <a:t>baud_prescaler</a:t>
            </a:r>
            <a:r>
              <a:rPr lang="en-US" sz="1600" dirty="0"/>
              <a:t>&gt;&gt;8);</a:t>
            </a:r>
          </a:p>
          <a:p>
            <a:pPr marL="0" indent="0">
              <a:buNone/>
            </a:pPr>
            <a:r>
              <a:rPr lang="en-US" sz="1600" dirty="0"/>
              <a:t>		UBRROL = </a:t>
            </a:r>
            <a:r>
              <a:rPr lang="en-US" sz="1600" dirty="0" err="1"/>
              <a:t>baud_prescale</a:t>
            </a:r>
            <a:r>
              <a:rPr lang="en-US" sz="1600" dirty="0"/>
              <a:t>;</a:t>
            </a:r>
          </a:p>
          <a:p>
            <a:pPr marL="0" indent="0">
              <a:buNone/>
            </a:pPr>
            <a:r>
              <a:rPr lang="en-US" sz="1600" dirty="0"/>
              <a:t>		UCSROC = ((0&lt;UMSELO)|(0&lt;&lt;UPM0)|(0&lt;&lt;USBS0)|(1&lt;&lt;UCSZ01)|(1&lt;&lt;UCSZ00));</a:t>
            </a:r>
          </a:p>
          <a:p>
            <a:pPr marL="0" indent="0">
              <a:buNone/>
            </a:pPr>
            <a:r>
              <a:rPr lang="en-US" sz="1600" dirty="0"/>
              <a:t>		UCSR0B = ((1&lt;&lt;RXENO)|(1&lt;&lt;TXENO)|(1&lt;&lt;RXCIEO);</a:t>
            </a:r>
          </a:p>
          <a:p>
            <a:pPr marL="0" indent="0">
              <a:buNone/>
            </a:pPr>
            <a:r>
              <a:rPr lang="en-US" sz="1600" dirty="0"/>
              <a:t>	break;</a:t>
            </a:r>
          </a:p>
          <a:p>
            <a:pPr marL="0" indent="0">
              <a:buNone/>
            </a:pPr>
            <a:r>
              <a:rPr lang="en-US" sz="1600" dirty="0"/>
              <a:t>	case 1:</a:t>
            </a:r>
          </a:p>
          <a:p>
            <a:pPr marL="0" indent="0">
              <a:buNone/>
            </a:pPr>
            <a:r>
              <a:rPr lang="en-US" sz="1600" dirty="0"/>
              <a:t>		UBRR1H = (</a:t>
            </a:r>
            <a:r>
              <a:rPr lang="en-US" sz="1600" dirty="0" err="1"/>
              <a:t>baud_prescaler</a:t>
            </a:r>
            <a:r>
              <a:rPr lang="en-US" sz="1600" dirty="0"/>
              <a:t>&gt;&gt;8);</a:t>
            </a:r>
          </a:p>
          <a:p>
            <a:pPr marL="0" indent="0">
              <a:buNone/>
            </a:pPr>
            <a:r>
              <a:rPr lang="en-US" sz="1600" dirty="0"/>
              <a:t>		UBRR1L = </a:t>
            </a:r>
            <a:r>
              <a:rPr lang="en-US" sz="1600" dirty="0" err="1"/>
              <a:t>baud_prescale</a:t>
            </a:r>
            <a:r>
              <a:rPr lang="en-US" sz="1600" dirty="0"/>
              <a:t>;</a:t>
            </a:r>
          </a:p>
          <a:p>
            <a:pPr marL="0" indent="0">
              <a:buNone/>
            </a:pPr>
            <a:r>
              <a:rPr lang="en-US" sz="1600" dirty="0"/>
              <a:t>		UCSR1C = ((0&lt;UMSEL1)|(0&lt;&lt;UPM1)|(1&lt;&lt;UCSZ11)|(1&lt;&lt;UCSZ10));</a:t>
            </a:r>
          </a:p>
          <a:p>
            <a:pPr marL="0" indent="0">
              <a:buNone/>
            </a:pPr>
            <a:r>
              <a:rPr lang="en-US" sz="1600" dirty="0"/>
              <a:t>		 UCSR1B = ((1&lt;&lt;RXEN1)|(1&lt;&lt;TXEN1)|(1&lt;&lt;RXCIE1);</a:t>
            </a:r>
          </a:p>
          <a:p>
            <a:pPr marL="0" indent="0">
              <a:buNone/>
            </a:pPr>
            <a:r>
              <a:rPr lang="en-US" sz="1600" dirty="0"/>
              <a:t>`	break;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18180905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2C4127-4A66-4DDD-8EE7-7E7ACDD31B7C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542925"/>
            <a:ext cx="10515600" cy="56340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	case 2: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sz="2800" dirty="0"/>
              <a:t>UBRR0H = (</a:t>
            </a:r>
            <a:r>
              <a:rPr lang="en-US" sz="2800" dirty="0" err="1"/>
              <a:t>baud_prescaler</a:t>
            </a:r>
            <a:r>
              <a:rPr lang="en-US" sz="2800" dirty="0"/>
              <a:t>&gt;&gt;8);</a:t>
            </a:r>
          </a:p>
          <a:p>
            <a:pPr marL="0" indent="0">
              <a:buNone/>
            </a:pPr>
            <a:r>
              <a:rPr lang="en-US" sz="2800" dirty="0"/>
              <a:t>		UBRROL = </a:t>
            </a:r>
            <a:r>
              <a:rPr lang="en-US" sz="2800" dirty="0" err="1"/>
              <a:t>baud_prescale</a:t>
            </a:r>
            <a:r>
              <a:rPr lang="en-US" sz="2800" dirty="0"/>
              <a:t>;</a:t>
            </a:r>
          </a:p>
          <a:p>
            <a:pPr marL="0" indent="0">
              <a:buNone/>
            </a:pPr>
            <a:r>
              <a:rPr lang="en-US" sz="2800" dirty="0"/>
              <a:t>		UCSROC = ((0&lt;UMSELO)|(0&lt;&lt;UPM0)|(0&lt;&lt;USBS0)|(1&lt;&lt;UCSZ01)|(1&lt;&lt;UCSZ00));</a:t>
            </a:r>
          </a:p>
          <a:p>
            <a:pPr marL="0" indent="0">
              <a:buNone/>
            </a:pPr>
            <a:r>
              <a:rPr lang="en-US" sz="2800" dirty="0"/>
              <a:t>		UCSR0B = ((1&lt;&lt;RXENO)|(1&lt;&lt;TXENO)|(1&lt;&lt;RXCIEO);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sz="2800" dirty="0"/>
              <a:t>UBRR1H = (</a:t>
            </a:r>
            <a:r>
              <a:rPr lang="en-US" sz="2800" dirty="0" err="1"/>
              <a:t>baud_prescaler</a:t>
            </a:r>
            <a:r>
              <a:rPr lang="en-US" sz="2800" dirty="0"/>
              <a:t>&gt;&gt;8);</a:t>
            </a:r>
          </a:p>
          <a:p>
            <a:pPr marL="0" indent="0">
              <a:buNone/>
            </a:pPr>
            <a:r>
              <a:rPr lang="en-US" sz="2800" dirty="0"/>
              <a:t>		UBRR1L = </a:t>
            </a:r>
            <a:r>
              <a:rPr lang="en-US" sz="2800" dirty="0" err="1"/>
              <a:t>baud_prescale</a:t>
            </a:r>
            <a:r>
              <a:rPr lang="en-US" sz="2800" dirty="0"/>
              <a:t>;</a:t>
            </a:r>
          </a:p>
          <a:p>
            <a:pPr marL="0" indent="0">
              <a:buNone/>
            </a:pPr>
            <a:r>
              <a:rPr lang="en-US" sz="2800" dirty="0"/>
              <a:t>		UCSR1C = ((0&lt;UMSEL1)|(0&lt;&lt;UPM1)|(1&lt;&lt;UCSZ11)|(1&lt;&lt;UCSZ10));</a:t>
            </a:r>
          </a:p>
          <a:p>
            <a:pPr marL="0" indent="0">
              <a:buNone/>
            </a:pPr>
            <a:r>
              <a:rPr lang="en-US" sz="2800" dirty="0"/>
              <a:t>		 UCSR1B = ((1&lt;&lt;RXEN1)|(1&lt;&lt;TXEN1)|(1&lt;&lt;RXCIE1);</a:t>
            </a:r>
          </a:p>
          <a:p>
            <a:pPr marL="0" indent="0">
              <a:buNone/>
            </a:pPr>
            <a:r>
              <a:rPr lang="en-US" sz="2800" dirty="0"/>
              <a:t>	break;</a:t>
            </a:r>
          </a:p>
          <a:p>
            <a:pPr marL="0" indent="0">
              <a:buNone/>
            </a:pPr>
            <a:r>
              <a:rPr lang="en-US" dirty="0"/>
              <a:t>	default : </a:t>
            </a:r>
          </a:p>
          <a:p>
            <a:pPr marL="0" indent="0">
              <a:buNone/>
            </a:pPr>
            <a:r>
              <a:rPr lang="en-US" sz="2800" dirty="0"/>
              <a:t>		break;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r>
              <a:rPr lang="en-US" sz="2800" dirty="0"/>
              <a:t>	return success;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US" sz="28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6046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201B3-8E48-4193-A68F-9AFA374C549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219075"/>
            <a:ext cx="10515600" cy="59578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Uint8_t usart0_send(uint8_t </a:t>
            </a:r>
            <a:r>
              <a:rPr lang="en-US" sz="1600" dirty="0" err="1"/>
              <a:t>tx_buff</a:t>
            </a:r>
            <a:r>
              <a:rPr lang="en-US" sz="1600" dirty="0"/>
              <a:t>[],uint16_t </a:t>
            </a:r>
            <a:r>
              <a:rPr lang="en-US" sz="1600" dirty="0" err="1"/>
              <a:t>len</a:t>
            </a:r>
            <a:r>
              <a:rPr lang="en-US" sz="1600" dirty="0"/>
              <a:t>)</a:t>
            </a:r>
          </a:p>
          <a:p>
            <a:pPr marL="0" indent="0">
              <a:buNone/>
            </a:pPr>
            <a:r>
              <a:rPr lang="en-US" sz="1600" dirty="0"/>
              <a:t>{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err="1"/>
              <a:t>uint</a:t>
            </a:r>
            <a:r>
              <a:rPr lang="en-US" sz="1600" dirty="0"/>
              <a:t> 16_t </a:t>
            </a:r>
            <a:r>
              <a:rPr lang="en-US" sz="1600" dirty="0" err="1"/>
              <a:t>i</a:t>
            </a:r>
            <a:r>
              <a:rPr lang="en-US" sz="1600" dirty="0"/>
              <a:t>;</a:t>
            </a:r>
          </a:p>
          <a:p>
            <a:pPr marL="0" indent="0">
              <a:buNone/>
            </a:pPr>
            <a:r>
              <a:rPr lang="en-US" sz="1600" dirty="0"/>
              <a:t>	uint8_t status = 0;</a:t>
            </a:r>
          </a:p>
          <a:p>
            <a:pPr marL="0" indent="0">
              <a:buNone/>
            </a:pPr>
            <a:r>
              <a:rPr lang="en-US" sz="1600" dirty="0"/>
              <a:t>	if(</a:t>
            </a:r>
            <a:r>
              <a:rPr lang="en-US" sz="1600" dirty="0" err="1"/>
              <a:t>len</a:t>
            </a:r>
            <a:r>
              <a:rPr lang="en-US" sz="1600" dirty="0"/>
              <a:t>&lt;=0)</a:t>
            </a:r>
          </a:p>
          <a:p>
            <a:pPr marL="0" indent="0">
              <a:buNone/>
            </a:pPr>
            <a:r>
              <a:rPr lang="en-US" sz="1600" dirty="0"/>
              <a:t>		status = FAILED;</a:t>
            </a:r>
          </a:p>
          <a:p>
            <a:pPr marL="0" indent="0">
              <a:buNone/>
            </a:pPr>
            <a:r>
              <a:rPr lang="en-US" sz="1600" dirty="0"/>
              <a:t>	else </a:t>
            </a:r>
          </a:p>
          <a:p>
            <a:pPr marL="0" indent="0">
              <a:buNone/>
            </a:pPr>
            <a:r>
              <a:rPr lang="en-US" sz="1600" dirty="0"/>
              <a:t>	{</a:t>
            </a:r>
          </a:p>
          <a:p>
            <a:pPr marL="0" indent="0">
              <a:buNone/>
            </a:pPr>
            <a:r>
              <a:rPr lang="en-US" sz="1600" dirty="0"/>
              <a:t>		for(</a:t>
            </a:r>
            <a:r>
              <a:rPr lang="en-US" sz="1600" dirty="0" err="1"/>
              <a:t>i</a:t>
            </a:r>
            <a:r>
              <a:rPr lang="en-US" sz="1600" dirty="0"/>
              <a:t>=0;i&lt;</a:t>
            </a:r>
            <a:r>
              <a:rPr lang="en-US" sz="1600" dirty="0" err="1"/>
              <a:t>len;i</a:t>
            </a:r>
            <a:r>
              <a:rPr lang="en-US" sz="1600" dirty="0"/>
              <a:t>++)</a:t>
            </a:r>
          </a:p>
          <a:p>
            <a:pPr marL="0" indent="0">
              <a:buNone/>
            </a:pPr>
            <a:r>
              <a:rPr lang="en-US" sz="1600" dirty="0"/>
              <a:t>		{</a:t>
            </a:r>
          </a:p>
          <a:p>
            <a:pPr marL="0" indent="0">
              <a:buNone/>
            </a:pPr>
            <a:r>
              <a:rPr lang="en-US" sz="1600" dirty="0"/>
              <a:t>			while((UCSR0A) &amp;(1&lt;&lt;UDRE0)==0);</a:t>
            </a:r>
          </a:p>
          <a:p>
            <a:pPr marL="0" indent="0">
              <a:buNone/>
            </a:pPr>
            <a:r>
              <a:rPr lang="en-US" sz="1600" dirty="0"/>
              <a:t>			UDR0 = </a:t>
            </a:r>
            <a:r>
              <a:rPr lang="en-US" sz="1600" dirty="0" err="1"/>
              <a:t>tx_buf</a:t>
            </a:r>
            <a:r>
              <a:rPr lang="en-US" sz="1600" dirty="0"/>
              <a:t>[</a:t>
            </a:r>
            <a:r>
              <a:rPr lang="en-US" sz="1600" dirty="0" err="1"/>
              <a:t>i</a:t>
            </a:r>
            <a:r>
              <a:rPr lang="en-US" sz="1600" dirty="0"/>
              <a:t>];</a:t>
            </a:r>
          </a:p>
          <a:p>
            <a:pPr marL="0" indent="0">
              <a:buNone/>
            </a:pPr>
            <a:r>
              <a:rPr lang="en-US" sz="1600" dirty="0"/>
              <a:t>		}</a:t>
            </a:r>
          </a:p>
          <a:p>
            <a:pPr marL="0" indent="0">
              <a:buNone/>
            </a:pPr>
            <a:r>
              <a:rPr lang="en-US" sz="1600" dirty="0"/>
              <a:t>	status = SUCCESS;</a:t>
            </a:r>
          </a:p>
          <a:p>
            <a:pPr marL="0" indent="0">
              <a:buNone/>
            </a:pPr>
            <a:r>
              <a:rPr lang="en-US" sz="1600" dirty="0"/>
              <a:t>	}</a:t>
            </a:r>
          </a:p>
          <a:p>
            <a:pPr marL="0" indent="0">
              <a:buNone/>
            </a:pPr>
            <a:r>
              <a:rPr lang="en-US" sz="1600" dirty="0"/>
              <a:t>	return status;</a:t>
            </a:r>
          </a:p>
          <a:p>
            <a:pPr marL="0" indent="0">
              <a:buNone/>
            </a:pPr>
            <a:r>
              <a:rPr lang="en-US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025555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12659D-9D12-4368-ADAB-4394884E5B45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71450"/>
            <a:ext cx="10515600" cy="600551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/>
              <a:t>Void usart0_rcv(uint8_t *</a:t>
            </a:r>
            <a:r>
              <a:rPr lang="en-US" sz="1400" dirty="0" err="1"/>
              <a:t>rx_buf</a:t>
            </a:r>
            <a:r>
              <a:rPr lang="en-US" sz="1400" dirty="0"/>
              <a:t>)</a:t>
            </a:r>
          </a:p>
          <a:p>
            <a:pPr marL="0" indent="0">
              <a:buNone/>
            </a:pPr>
            <a:r>
              <a:rPr lang="en-US" sz="1400" dirty="0"/>
              <a:t>{</a:t>
            </a:r>
          </a:p>
          <a:p>
            <a:pPr marL="0" indent="0">
              <a:buNone/>
            </a:pPr>
            <a:r>
              <a:rPr lang="en-US" sz="1400" dirty="0"/>
              <a:t>	while(*</a:t>
            </a:r>
            <a:r>
              <a:rPr lang="en-US" sz="1400" dirty="0" err="1"/>
              <a:t>rx_buf</a:t>
            </a:r>
            <a:r>
              <a:rPr lang="en-US" sz="1400" dirty="0"/>
              <a:t>!=‘\0’)</a:t>
            </a:r>
          </a:p>
          <a:p>
            <a:pPr marL="0" indent="0">
              <a:buNone/>
            </a:pPr>
            <a:r>
              <a:rPr lang="en-US" sz="1400" dirty="0"/>
              <a:t>	{</a:t>
            </a:r>
          </a:p>
          <a:p>
            <a:pPr marL="0" indent="0">
              <a:buNone/>
            </a:pPr>
            <a:r>
              <a:rPr lang="en-US" sz="1400" dirty="0"/>
              <a:t>		while(!(UCSR0A)&amp;(1&lt;&lt;RXC0));</a:t>
            </a:r>
          </a:p>
          <a:p>
            <a:pPr marL="0" indent="0">
              <a:buNone/>
            </a:pPr>
            <a:r>
              <a:rPr lang="en-US" sz="1400" dirty="0"/>
              <a:t>		*</a:t>
            </a:r>
            <a:r>
              <a:rPr lang="en-US" sz="1400" dirty="0" err="1"/>
              <a:t>rx_buf</a:t>
            </a:r>
            <a:r>
              <a:rPr lang="en-US" sz="1400" dirty="0"/>
              <a:t> = UDR0;</a:t>
            </a:r>
          </a:p>
          <a:p>
            <a:pPr marL="0" indent="0">
              <a:buNone/>
            </a:pPr>
            <a:r>
              <a:rPr lang="en-US" sz="1400" dirty="0"/>
              <a:t>		 </a:t>
            </a:r>
            <a:r>
              <a:rPr lang="en-US" sz="1400" dirty="0" err="1"/>
              <a:t>rx_buf</a:t>
            </a:r>
            <a:r>
              <a:rPr lang="en-US" sz="1400" dirty="0"/>
              <a:t>++;</a:t>
            </a:r>
          </a:p>
          <a:p>
            <a:pPr marL="0" indent="0">
              <a:buNone/>
            </a:pPr>
            <a:r>
              <a:rPr lang="en-US" sz="1400" dirty="0"/>
              <a:t>	}</a:t>
            </a:r>
          </a:p>
          <a:p>
            <a:pPr marL="0" indent="0">
              <a:buNone/>
            </a:pPr>
            <a:r>
              <a:rPr lang="en-US" sz="1400" dirty="0"/>
              <a:t>}</a:t>
            </a:r>
          </a:p>
          <a:p>
            <a:pPr marL="0" indent="0">
              <a:buNone/>
            </a:pPr>
            <a:r>
              <a:rPr lang="en-US" sz="1400" dirty="0"/>
              <a:t>Void </a:t>
            </a:r>
            <a:r>
              <a:rPr lang="en-US" sz="1400" dirty="0" err="1"/>
              <a:t>usart_putchar</a:t>
            </a:r>
            <a:r>
              <a:rPr lang="en-US" sz="1400" dirty="0"/>
              <a:t>(uint8_t data)</a:t>
            </a:r>
          </a:p>
          <a:p>
            <a:pPr marL="0" indent="0">
              <a:buNone/>
            </a:pPr>
            <a:r>
              <a:rPr lang="en-US" sz="1400" dirty="0"/>
              <a:t>{</a:t>
            </a:r>
          </a:p>
          <a:p>
            <a:pPr marL="0" indent="0">
              <a:buNone/>
            </a:pPr>
            <a:r>
              <a:rPr lang="en-US" sz="1400" dirty="0"/>
              <a:t>	#ifdef debug_uart0_printf</a:t>
            </a:r>
          </a:p>
          <a:p>
            <a:pPr marL="0" indent="0">
              <a:buNone/>
            </a:pPr>
            <a:r>
              <a:rPr lang="en-US" sz="1400" dirty="0"/>
              <a:t>	while((UCSR0A)&amp;(1&lt;&lt;UDRE0)==0);</a:t>
            </a:r>
          </a:p>
          <a:p>
            <a:pPr marL="0" indent="0">
              <a:buNone/>
            </a:pPr>
            <a:r>
              <a:rPr lang="en-US" sz="1400" dirty="0"/>
              <a:t>	UDR0 = data;</a:t>
            </a:r>
          </a:p>
          <a:p>
            <a:pPr marL="0" indent="0">
              <a:buNone/>
            </a:pPr>
            <a:r>
              <a:rPr lang="en-US" sz="1400" dirty="0"/>
              <a:t>	#endif</a:t>
            </a:r>
          </a:p>
          <a:p>
            <a:pPr marL="0" indent="0">
              <a:buNone/>
            </a:pPr>
            <a:r>
              <a:rPr lang="en-US" sz="1400" dirty="0"/>
              <a:t>	#ifdef debug_uart1_printf</a:t>
            </a:r>
          </a:p>
          <a:p>
            <a:pPr marL="0" indent="0">
              <a:buNone/>
            </a:pPr>
            <a:r>
              <a:rPr lang="en-US" sz="1400" dirty="0"/>
              <a:t>	while((UCSR1A)&amp;(UDRE1)==0);</a:t>
            </a:r>
          </a:p>
          <a:p>
            <a:pPr marL="0" indent="0">
              <a:buNone/>
            </a:pPr>
            <a:r>
              <a:rPr lang="en-US" sz="1400" dirty="0"/>
              <a:t>	UDR1 = data;</a:t>
            </a:r>
          </a:p>
          <a:p>
            <a:pPr marL="0" indent="0">
              <a:buNone/>
            </a:pPr>
            <a:r>
              <a:rPr lang="en-US" sz="1400" dirty="0"/>
              <a:t>	#endif;</a:t>
            </a:r>
          </a:p>
          <a:p>
            <a:pPr marL="0" indent="0">
              <a:buNone/>
            </a:pPr>
            <a:r>
              <a:rPr lang="en-US" sz="1400" dirty="0"/>
              <a:t>}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218267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32129-F780-4859-A862-37948E8C2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7675"/>
            <a:ext cx="10515600" cy="1243013"/>
          </a:xfrm>
        </p:spPr>
        <p:txBody>
          <a:bodyPr/>
          <a:lstStyle/>
          <a:p>
            <a:pPr algn="ctr"/>
            <a:r>
              <a:rPr lang="en-US" dirty="0"/>
              <a:t>UART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94F0F4-30FE-441E-84B4-3375A5443C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306050" cy="4351338"/>
          </a:xfrm>
        </p:spPr>
        <p:txBody>
          <a:bodyPr/>
          <a:lstStyle/>
          <a:p>
            <a:r>
              <a:rPr lang="en-US" u="sng" dirty="0"/>
              <a:t>Basics concepts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u="sng" dirty="0"/>
              <a:t> parallel communication</a:t>
            </a:r>
            <a:r>
              <a:rPr lang="en-US" dirty="0"/>
              <a:t>: multiple wires are used to convey binary information.</a:t>
            </a:r>
          </a:p>
          <a:p>
            <a:pPr marL="0" indent="0">
              <a:buNone/>
            </a:pPr>
            <a:r>
              <a:rPr lang="en-US" u="sng" dirty="0"/>
              <a:t>Serial communication</a:t>
            </a:r>
            <a:r>
              <a:rPr lang="en-US" dirty="0"/>
              <a:t>: over a single wire </a:t>
            </a:r>
            <a:r>
              <a:rPr lang="en-US" dirty="0" err="1"/>
              <a:t>onlyu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 single bit at a time and transmission of data</a:t>
            </a:r>
          </a:p>
          <a:p>
            <a:pPr marL="0" indent="0">
              <a:buNone/>
            </a:pPr>
            <a:r>
              <a:rPr lang="en-US" dirty="0"/>
              <a:t>by sending all the bits sequentially.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D4D8D4-04DD-4BBE-8247-D5DE9AE955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9501" y="2819400"/>
            <a:ext cx="3714750" cy="26003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B945AF3-D385-41F6-A7D5-751AF039CA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451" y="4981575"/>
            <a:ext cx="6057900" cy="1195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2073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46B78-8D0D-4EC3-B010-02F82FD516D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581025"/>
            <a:ext cx="10515600" cy="55959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Void </a:t>
            </a:r>
            <a:r>
              <a:rPr lang="en-US" dirty="0" err="1"/>
              <a:t>usart_pstr</a:t>
            </a:r>
            <a:r>
              <a:rPr lang="en-US" dirty="0"/>
              <a:t>(uint8_t *str)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while(*str!=‘\0’)</a:t>
            </a:r>
          </a:p>
          <a:p>
            <a:pPr marL="0" indent="0">
              <a:buNone/>
            </a:pPr>
            <a:r>
              <a:rPr lang="en-US" dirty="0"/>
              <a:t>	{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usart_putchar</a:t>
            </a:r>
            <a:r>
              <a:rPr lang="en-US" dirty="0"/>
              <a:t>(*str);</a:t>
            </a:r>
          </a:p>
          <a:p>
            <a:pPr marL="0" indent="0">
              <a:buNone/>
            </a:pPr>
            <a:r>
              <a:rPr lang="en-US" dirty="0"/>
              <a:t>		str++;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Uint16_t </a:t>
            </a:r>
            <a:r>
              <a:rPr lang="en-US" dirty="0" err="1"/>
              <a:t>usart_putchar_printf</a:t>
            </a:r>
            <a:r>
              <a:rPr lang="en-US" dirty="0"/>
              <a:t>(uint8_t </a:t>
            </a:r>
            <a:r>
              <a:rPr lang="en-US" dirty="0" err="1"/>
              <a:t>var,FILE</a:t>
            </a:r>
            <a:r>
              <a:rPr lang="en-US" dirty="0"/>
              <a:t> *stream)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if(var == ‘\n’)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usart_putchar</a:t>
            </a:r>
            <a:r>
              <a:rPr lang="en-US" dirty="0"/>
              <a:t>(‘\r’);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usart_putchar</a:t>
            </a:r>
            <a:r>
              <a:rPr lang="en-US" dirty="0"/>
              <a:t>(var);</a:t>
            </a:r>
          </a:p>
          <a:p>
            <a:pPr marL="0" indent="0">
              <a:buNone/>
            </a:pPr>
            <a:r>
              <a:rPr lang="en-US" dirty="0"/>
              <a:t>	return 0;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91196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05CDB-FF2C-4CFE-8902-2DAB236F4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621AB-0077-4F56-BC05-67D5D90437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/>
              <a:t>Asynchronous serial communication</a:t>
            </a:r>
            <a:r>
              <a:rPr lang="en-US" dirty="0"/>
              <a:t>: there is no clock signal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u="sng" dirty="0"/>
              <a:t>Synchronous serial communication</a:t>
            </a:r>
            <a:r>
              <a:rPr lang="en-US" dirty="0"/>
              <a:t>: here clock signal is shared between transmitter and receiver in order to synchronize the data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FE479C-D0ED-4BC1-8D47-486C31373F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1725" y="2352675"/>
            <a:ext cx="7410450" cy="8858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9391211-C528-417E-8DF1-D545C86BA0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9875" y="4314825"/>
            <a:ext cx="7410450" cy="1862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151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25240-4E30-4E6E-835A-BD854CACA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0A3276-9625-4012-8881-4E8B8A6DBD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UART – Universal asynchronous receiver transmitter, serial and two wire communication protocol</a:t>
            </a:r>
          </a:p>
          <a:p>
            <a:r>
              <a:rPr lang="en-US" dirty="0"/>
              <a:t>Data synchronization in UART:</a:t>
            </a:r>
          </a:p>
          <a:p>
            <a:pPr lvl="1"/>
            <a:r>
              <a:rPr lang="en-US" dirty="0"/>
              <a:t>Baud rate – measure of speed of data </a:t>
            </a:r>
          </a:p>
          <a:p>
            <a:pPr marL="457200" lvl="1" indent="0">
              <a:buNone/>
            </a:pPr>
            <a:r>
              <a:rPr lang="en-US" dirty="0"/>
              <a:t>	transfer(bits per second)</a:t>
            </a:r>
          </a:p>
          <a:p>
            <a:pPr marL="457200" lvl="1" indent="0">
              <a:buNone/>
            </a:pPr>
            <a:r>
              <a:rPr lang="en-US" dirty="0"/>
              <a:t>	standard baud rate is configured in both </a:t>
            </a:r>
          </a:p>
          <a:p>
            <a:pPr marL="457200" lvl="1" indent="0">
              <a:buNone/>
            </a:pPr>
            <a:r>
              <a:rPr lang="en-US" dirty="0"/>
              <a:t>	devices.</a:t>
            </a:r>
          </a:p>
          <a:p>
            <a:pPr lvl="1"/>
            <a:r>
              <a:rPr lang="en-US" dirty="0"/>
              <a:t>Start and stop bit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7BC40C-44E9-4538-B4BA-62984DA035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3725" y="2376487"/>
            <a:ext cx="4343400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284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62149-62AD-4CB1-BD71-99D3C1DE9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985A2-9ED7-4F8D-9ADB-BB7E09A8BE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UART Framing: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13F679B-1C75-4ED8-97DC-00475DB37E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225" y="2352675"/>
            <a:ext cx="10877550" cy="414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102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37C3F-DC29-44EE-B207-0E9B09088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F2920-CC4C-4680-81F1-6D60AFEA12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/>
              <a:t>Error detection</a:t>
            </a:r>
            <a:r>
              <a:rPr lang="en-US" dirty="0"/>
              <a:t>: due to external noise or interference sometimes few bits get corrupted</a:t>
            </a:r>
          </a:p>
          <a:p>
            <a:r>
              <a:rPr lang="en-US" u="sng" dirty="0"/>
              <a:t>Odd parity</a:t>
            </a:r>
            <a:r>
              <a:rPr lang="en-US" dirty="0"/>
              <a:t>: total no: of 1’s in the code, including the parity bit should be odd. eg:10110011</a:t>
            </a:r>
          </a:p>
          <a:p>
            <a:r>
              <a:rPr lang="en-US" u="sng" dirty="0"/>
              <a:t>Even parity</a:t>
            </a:r>
            <a:r>
              <a:rPr lang="en-US" dirty="0"/>
              <a:t>: total no: of 1’s in the code, including the parity bit should be even. eg:10110010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2DDD6D-CFCC-40D6-8BD7-7CC01B0ACF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362" y="4448175"/>
            <a:ext cx="10358438" cy="204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594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E9896-D8FF-4E52-9224-4E9BE6E66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E03AB6-F002-4466-9B65-54461D5581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UART configuration:</a:t>
            </a:r>
          </a:p>
          <a:p>
            <a:pPr marL="514350" indent="-514350">
              <a:buFont typeface="+mj-lt"/>
              <a:buAutoNum type="arabicPeriod"/>
            </a:pPr>
            <a:r>
              <a:rPr lang="en-US" u="sng" dirty="0"/>
              <a:t>Simplex</a:t>
            </a:r>
            <a:r>
              <a:rPr lang="en-US" dirty="0"/>
              <a:t> : one way communication</a:t>
            </a:r>
          </a:p>
          <a:p>
            <a:pPr marL="0" indent="0">
              <a:buNone/>
            </a:pPr>
            <a:r>
              <a:rPr lang="en-US" dirty="0"/>
              <a:t>	example : </a:t>
            </a:r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 radio station - will broadcast and the listeners can 				only receive the broadcast</a:t>
            </a:r>
          </a:p>
          <a:p>
            <a:pPr marL="0" indent="0">
              <a:buNone/>
            </a:pPr>
            <a:r>
              <a:rPr lang="en-US" dirty="0">
                <a:solidFill>
                  <a:srgbClr val="202124"/>
                </a:solidFill>
                <a:latin typeface="Google Sans"/>
              </a:rPr>
              <a:t>2. </a:t>
            </a:r>
            <a:r>
              <a:rPr lang="en-US" u="sng" dirty="0"/>
              <a:t>Half duplex</a:t>
            </a:r>
            <a:r>
              <a:rPr lang="en-US" dirty="0"/>
              <a:t>: can happen in both direction but not at same time</a:t>
            </a:r>
          </a:p>
          <a:p>
            <a:pPr marL="0" indent="0">
              <a:buNone/>
            </a:pPr>
            <a:r>
              <a:rPr lang="en-US" dirty="0"/>
              <a:t>	example : walkie-talkie </a:t>
            </a:r>
          </a:p>
          <a:p>
            <a:pPr marL="0" indent="0">
              <a:buNone/>
            </a:pPr>
            <a:r>
              <a:rPr lang="en-US" dirty="0"/>
              <a:t>3. </a:t>
            </a:r>
            <a:r>
              <a:rPr lang="en-US" u="sng" dirty="0"/>
              <a:t>Full duplex</a:t>
            </a:r>
            <a:r>
              <a:rPr lang="en-US" dirty="0"/>
              <a:t>: can happen in both direction at same time</a:t>
            </a:r>
          </a:p>
          <a:p>
            <a:pPr marL="0" indent="0">
              <a:buNone/>
            </a:pPr>
            <a:r>
              <a:rPr lang="en-US" dirty="0"/>
              <a:t>	example : telephonic conversation </a:t>
            </a:r>
          </a:p>
        </p:txBody>
      </p:sp>
    </p:spTree>
    <p:extLst>
      <p:ext uri="{BB962C8B-B14F-4D97-AF65-F5344CB8AC3E}">
        <p14:creationId xmlns:p14="http://schemas.microsoft.com/office/powerpoint/2010/main" val="114403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49E64-3883-4C9F-88B7-B88CD04D2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AA169D-FF18-43F0-B2D9-37C37F42A1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u="sng" dirty="0"/>
              <a:t>Advantages :</a:t>
            </a:r>
          </a:p>
          <a:p>
            <a:pPr lvl="1"/>
            <a:r>
              <a:rPr lang="en-US" dirty="0"/>
              <a:t>Only uses two wires</a:t>
            </a:r>
          </a:p>
          <a:p>
            <a:pPr lvl="1"/>
            <a:r>
              <a:rPr lang="en-US" dirty="0"/>
              <a:t>No clock signal is necessary</a:t>
            </a:r>
          </a:p>
          <a:p>
            <a:pPr lvl="1"/>
            <a:r>
              <a:rPr lang="en-US" dirty="0"/>
              <a:t>Provide error detection by parity bit check</a:t>
            </a:r>
          </a:p>
          <a:p>
            <a:pPr lvl="1"/>
            <a:r>
              <a:rPr lang="en-US" dirty="0"/>
              <a:t>Cost and size will be much lesser compare to the parallel communication.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21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C6385-1FA7-4D78-88A3-D349EC71F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Application of UART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FF7857-6D2D-4447-B41D-EC6277082A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RS232 and RS485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1719871-9237-4687-9F12-30C295D2B2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325" y="2241550"/>
            <a:ext cx="5419725" cy="42513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AC9435A-3119-4B9E-A513-7E38C2151F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1775" y="2495549"/>
            <a:ext cx="5314950" cy="399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899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471</TotalTime>
  <Words>1369</Words>
  <Application>Microsoft Office PowerPoint</Application>
  <PresentationFormat>Widescreen</PresentationFormat>
  <Paragraphs>187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Google Sans</vt:lpstr>
      <vt:lpstr>Office Theme</vt:lpstr>
      <vt:lpstr>UART</vt:lpstr>
      <vt:lpstr>UART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Application of UART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LENOVO</cp:lastModifiedBy>
  <cp:revision>13</cp:revision>
  <dcterms:created xsi:type="dcterms:W3CDTF">2023-03-22T17:15:55Z</dcterms:created>
  <dcterms:modified xsi:type="dcterms:W3CDTF">2023-03-23T10:01:36Z</dcterms:modified>
</cp:coreProperties>
</file>