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5" r:id="rId4"/>
    <p:sldId id="269" r:id="rId5"/>
    <p:sldId id="272" r:id="rId6"/>
    <p:sldId id="273" r:id="rId7"/>
    <p:sldId id="275" r:id="rId8"/>
    <p:sldId id="276" r:id="rId9"/>
    <p:sldId id="277" r:id="rId10"/>
    <p:sldId id="261" r:id="rId11"/>
    <p:sldId id="278" r:id="rId12"/>
    <p:sldId id="279" r:id="rId13"/>
    <p:sldId id="28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5T04:56:44.236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D941-9A7F-4A59-B78F-B566A7C1F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296D5-EFE5-47E0-AE83-C4FC3247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7C11-75BA-40FE-829B-6FD81C6F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F13C-C522-4708-9590-B230B1D6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0441-F9B0-44E4-AE9C-D5B69199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FDD4-8636-4AF5-9EFF-746B493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35DE-DC8D-415F-BD08-01B0DE560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C313-6139-4512-BDB5-6EE1804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7734-24C1-4386-929C-3FAD544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5D89-D51D-488E-9356-546BC409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4AFE5-97DA-4F4A-98F5-813DC47DE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77EE8-FD80-4DE3-A99B-62E3903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0839-1F12-44DA-ADB1-C3447584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FCDB-E6BA-4C86-96C3-440C4CD9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0846-E7A6-4DE4-BD73-931D5736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568C-508A-4F35-AC1E-1427CF62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813E-9EDB-4850-94C6-E64E5371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EE7A-18DD-483F-B3DE-0B9C0DBE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6407-8344-443F-8C7A-7449C54C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D42C-DB4C-4392-8642-AD629E9A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7C-39B8-440D-B3DD-123A538E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7191-ABF4-435D-BCDA-790792AE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3621-C8B4-4FEF-A30D-538EABCD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E7A9-BA94-4235-9199-25A9C3A9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40F9-4090-462A-B947-DE9F4E9B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D46-5CD4-47D4-89AC-2EB3E636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A8E3-731D-4CFD-BC4F-B1BC5819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AB01-6CA7-440A-8B0D-6C849C22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34EF-CFA9-4DAC-A117-7D76DD4E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2D17-D881-49CB-BCA4-6A0D5181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2C19-3BE1-43B4-8D69-84CD299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AA7A-21EF-4D09-B4D8-2C44C014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F1EC-422F-4E37-95B0-B7CD6FD9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FA17B-A0F3-4D3F-B69B-7437C0FF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5AEDD-D743-4799-8F53-9D259AFA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CBC49-354D-4A0D-8394-D15F3FB1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2C4A0-0C8A-4BAD-A88B-E24CC851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97C67-FF39-427B-882C-C82ED59A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9BEF-FB28-404F-9998-2B585EA5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625F-295B-4B58-A867-C812AB49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66A9D-0D78-4F75-88D4-0E179C21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5B9FE-9124-4FEB-B57F-A0F015AA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5B63-29D7-4388-A9D8-0B5FE13E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CDF2C-B25C-424D-8545-1EE41C3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AD678-EF07-4FE0-AF5D-D904EB7D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F72F-B708-4168-834A-5229FC9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A90-E05B-4975-9133-5D2A6CF3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C202-8B7E-481E-A726-C7999A7C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07F5-5472-41C4-9E5D-B360E6D2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1E54-497F-4A21-BCD5-2EC5EB5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7164-8FB8-49E8-B628-4BBDDB0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5FD87-790B-41F9-9106-61BB0D7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0CF-E4C3-4E59-9AAB-CC9A4646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324D2-F962-467E-821B-5C6B2BD00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E05B-B940-4A61-8262-71A7C2FD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B6B8-73F3-4DE4-B34C-4A539DC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5553-00B9-4056-9540-782693D2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82DA-C41F-4B78-8461-42599E82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93199-D44E-49D3-82A0-20BB76A8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0A3C-CB50-46D7-A458-22124732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E206-CE33-488F-ADEF-23A5F2E3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5C4B-97B2-47C7-9B3B-050D3C00D6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7423-2E02-4C29-968F-EA86A638A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DD4C-AFE9-469F-A6B4-35E10C80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3BFB-8C6F-4CF1-B405-0AED6FB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29B-5048-46B1-B4E1-774C8786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Linux internal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DF7CB1-36B0-40C1-AB47-151C5DF9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/>
              <a:t>linux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– 1. Independent </a:t>
            </a:r>
          </a:p>
          <a:p>
            <a:pPr marL="0" indent="0">
              <a:buNone/>
            </a:pPr>
            <a:r>
              <a:rPr lang="en-US" dirty="0"/>
              <a:t>	         2. co-operating process</a:t>
            </a:r>
          </a:p>
          <a:p>
            <a:pPr marL="0" indent="0">
              <a:buNone/>
            </a:pPr>
            <a:r>
              <a:rPr lang="en-US" dirty="0"/>
              <a:t>		  a. inter process communication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D7BF1-EC9B-4187-B358-EA6DE2F4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1761617"/>
            <a:ext cx="3787711" cy="30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6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2343-6CE8-4CF2-B8BB-AD49C8A1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Socket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FB20-1659-466D-B914-5CDF7403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socket is identified by an IP address concatenated with  a port number.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31811-2DFD-4BDE-B878-B1CE82CA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987675"/>
            <a:ext cx="43719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47BF-416A-4844-86D1-C124B7FA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07C5-8300-4044-8E08-502058BE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Pipe :</a:t>
            </a:r>
          </a:p>
          <a:p>
            <a:pPr marL="971550" lvl="1" indent="-514350">
              <a:buAutoNum type="arabicPeriod"/>
            </a:pPr>
            <a:r>
              <a:rPr lang="en-US" dirty="0"/>
              <a:t>Uni directional pipes</a:t>
            </a:r>
          </a:p>
          <a:p>
            <a:pPr marL="971550" lvl="1" indent="-514350">
              <a:buAutoNum type="arabicPeriod"/>
            </a:pPr>
            <a:r>
              <a:rPr lang="en-US" dirty="0"/>
              <a:t>Bi directional pipes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Types of pipes:</a:t>
            </a:r>
          </a:p>
          <a:p>
            <a:pPr marL="0" indent="0">
              <a:buNone/>
            </a:pPr>
            <a:r>
              <a:rPr lang="en-US" dirty="0"/>
              <a:t>	1.ordinary pipes</a:t>
            </a:r>
          </a:p>
          <a:p>
            <a:pPr marL="0" indent="0">
              <a:buNone/>
            </a:pPr>
            <a:r>
              <a:rPr lang="en-US" dirty="0"/>
              <a:t>	2.Named pipes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F70EB-8A8B-4858-AD29-996FBEDA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1933576"/>
            <a:ext cx="4719638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3B7D9-A8B1-426C-B7DA-70B31DE1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3826669"/>
            <a:ext cx="5438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5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3CD8-31AE-48F1-8278-55E39FC6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033-33BC-4C26-A282-25BEC3E8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 program for pipe: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FB71F7-58FF-4230-A237-0F1F668A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587784"/>
            <a:ext cx="641032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E734F-AAA0-48EA-A600-CCB2C616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68" y="4454525"/>
            <a:ext cx="40862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45EF1-BEC2-4DFD-BC87-A935D0868CB0}"/>
              </a:ext>
            </a:extLst>
          </p:cNvPr>
          <p:cNvSpPr txBox="1"/>
          <p:nvPr/>
        </p:nvSpPr>
        <p:spPr>
          <a:xfrm>
            <a:off x="3047238" y="-3957637"/>
            <a:ext cx="6094476" cy="1477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#include&lt;sys/types.h&gt;</a:t>
            </a:r>
          </a:p>
          <a:p>
            <a:r>
              <a:rPr lang="en-US" dirty="0"/>
              <a:t>#include&lt;stdio.h&gt;</a:t>
            </a:r>
          </a:p>
          <a:p>
            <a:r>
              <a:rPr lang="en-US" dirty="0"/>
              <a:t>#include&lt;string.h&gt;</a:t>
            </a:r>
          </a:p>
          <a:p>
            <a:r>
              <a:rPr lang="en-US" dirty="0"/>
              <a:t>#include&lt;unistd.h&gt;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#define BUFFER_SIZE 25</a:t>
            </a:r>
          </a:p>
          <a:p>
            <a:r>
              <a:rPr lang="en-US" dirty="0"/>
              <a:t>#define READ_END 0</a:t>
            </a:r>
          </a:p>
          <a:p>
            <a:r>
              <a:rPr lang="en-US" dirty="0"/>
              <a:t>#define WRITE_END 1</a:t>
            </a:r>
          </a:p>
          <a:p>
            <a:endParaRPr lang="en-US" dirty="0"/>
          </a:p>
          <a:p>
            <a:r>
              <a:rPr lang="en-US" dirty="0"/>
              <a:t>int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</a:t>
            </a:r>
            <a:r>
              <a:rPr lang="en-US" dirty="0" err="1"/>
              <a:t>write_msg</a:t>
            </a:r>
            <a:r>
              <a:rPr lang="en-US" dirty="0"/>
              <a:t>[BUFFER_SIZE] = "Hello World";</a:t>
            </a:r>
          </a:p>
          <a:p>
            <a:r>
              <a:rPr lang="en-US" dirty="0"/>
              <a:t>	char </a:t>
            </a:r>
            <a:r>
              <a:rPr lang="en-US" dirty="0" err="1"/>
              <a:t>read_msg</a:t>
            </a:r>
            <a:r>
              <a:rPr lang="en-US" dirty="0"/>
              <a:t>[BUFFER_SIZE];</a:t>
            </a:r>
          </a:p>
          <a:p>
            <a:r>
              <a:rPr lang="en-US" dirty="0"/>
              <a:t>	int </a:t>
            </a:r>
            <a:r>
              <a:rPr lang="en-US" dirty="0" err="1"/>
              <a:t>fd</a:t>
            </a:r>
            <a:r>
              <a:rPr lang="en-US" dirty="0"/>
              <a:t>[2];</a:t>
            </a:r>
          </a:p>
          <a:p>
            <a:r>
              <a:rPr lang="en-US" dirty="0"/>
              <a:t>	int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	if(pipe(</a:t>
            </a:r>
            <a:r>
              <a:rPr lang="en-US" dirty="0" err="1"/>
              <a:t>fd</a:t>
            </a:r>
            <a:r>
              <a:rPr lang="en-US" dirty="0"/>
              <a:t>) == -1)	//create the pipe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stderr,"pipe</a:t>
            </a:r>
            <a:r>
              <a:rPr lang="en-US" dirty="0"/>
              <a:t> failed");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pid</a:t>
            </a:r>
            <a:r>
              <a:rPr lang="en-US" dirty="0"/>
              <a:t> = fork();	//fork a child process</a:t>
            </a:r>
          </a:p>
          <a:p>
            <a:r>
              <a:rPr lang="en-US" dirty="0"/>
              <a:t>	if(</a:t>
            </a:r>
            <a:r>
              <a:rPr lang="en-US" dirty="0" err="1"/>
              <a:t>pid</a:t>
            </a:r>
            <a:r>
              <a:rPr lang="en-US" dirty="0"/>
              <a:t>&lt;0)		//error </a:t>
            </a:r>
            <a:r>
              <a:rPr lang="en-US" dirty="0" err="1"/>
              <a:t>occured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stderr,"fork</a:t>
            </a:r>
            <a:r>
              <a:rPr lang="en-US" dirty="0"/>
              <a:t> failed");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if(</a:t>
            </a:r>
            <a:r>
              <a:rPr lang="en-US" dirty="0" err="1"/>
              <a:t>pid</a:t>
            </a:r>
            <a:r>
              <a:rPr lang="en-US" dirty="0"/>
              <a:t>&gt;0)</a:t>
            </a:r>
          </a:p>
          <a:p>
            <a:r>
              <a:rPr lang="en-US" dirty="0"/>
              <a:t>	{		//parent process</a:t>
            </a:r>
          </a:p>
          <a:p>
            <a:r>
              <a:rPr lang="en-US" dirty="0"/>
              <a:t>		close(</a:t>
            </a:r>
            <a:r>
              <a:rPr lang="en-US" dirty="0" err="1"/>
              <a:t>fd</a:t>
            </a:r>
            <a:r>
              <a:rPr lang="en-US" dirty="0"/>
              <a:t>[READ_END]);//close the unused end of the pipe</a:t>
            </a:r>
          </a:p>
          <a:p>
            <a:r>
              <a:rPr lang="en-US" dirty="0"/>
              <a:t>		write(</a:t>
            </a:r>
            <a:r>
              <a:rPr lang="en-US" dirty="0" err="1"/>
              <a:t>fd</a:t>
            </a:r>
            <a:r>
              <a:rPr lang="en-US" dirty="0"/>
              <a:t>[WRITE_END],</a:t>
            </a:r>
            <a:r>
              <a:rPr lang="en-US" dirty="0" err="1"/>
              <a:t>write_msg,strlen</a:t>
            </a:r>
            <a:r>
              <a:rPr lang="en-US" dirty="0"/>
              <a:t>(</a:t>
            </a:r>
            <a:r>
              <a:rPr lang="en-US" dirty="0" err="1"/>
              <a:t>write_msg</a:t>
            </a:r>
            <a:r>
              <a:rPr lang="en-US" dirty="0"/>
              <a:t>)+1); 	//write to the pipe</a:t>
            </a:r>
          </a:p>
          <a:p>
            <a:r>
              <a:rPr lang="en-US" dirty="0"/>
              <a:t>		close(</a:t>
            </a:r>
            <a:r>
              <a:rPr lang="en-US" dirty="0" err="1"/>
              <a:t>fd</a:t>
            </a:r>
            <a:r>
              <a:rPr lang="en-US" dirty="0"/>
              <a:t>[WRITE_END]);		//Close the write end of pipe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			// child process</a:t>
            </a:r>
          </a:p>
          <a:p>
            <a:r>
              <a:rPr lang="en-US" dirty="0"/>
              <a:t>		close(</a:t>
            </a:r>
            <a:r>
              <a:rPr lang="en-US" dirty="0" err="1"/>
              <a:t>fd</a:t>
            </a:r>
            <a:r>
              <a:rPr lang="en-US" dirty="0"/>
              <a:t>[WRITE_END]);		//close the unused end of the pipe</a:t>
            </a:r>
          </a:p>
          <a:p>
            <a:r>
              <a:rPr lang="en-US" dirty="0"/>
              <a:t>		read(</a:t>
            </a:r>
            <a:r>
              <a:rPr lang="en-US" dirty="0" err="1"/>
              <a:t>fd</a:t>
            </a:r>
            <a:r>
              <a:rPr lang="en-US" dirty="0"/>
              <a:t>[READ_END],</a:t>
            </a:r>
            <a:r>
              <a:rPr lang="en-US" dirty="0" err="1"/>
              <a:t>read_msg,BUFFER_SIZE</a:t>
            </a:r>
            <a:r>
              <a:rPr lang="en-US" dirty="0"/>
              <a:t>); 	//Read from the pipe</a:t>
            </a:r>
          </a:p>
          <a:p>
            <a:r>
              <a:rPr lang="en-US" dirty="0"/>
              <a:t>		close(</a:t>
            </a:r>
            <a:r>
              <a:rPr lang="en-US" dirty="0" err="1"/>
              <a:t>fd</a:t>
            </a:r>
            <a:r>
              <a:rPr lang="en-US" dirty="0"/>
              <a:t>[READ_END]);		//Close the read end of the pipe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53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18E0-0EB9-44DE-A125-15E169B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Remote procedure call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5DF8-6AE5-4DC9-BE96-1879E560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interaction via request-response message passing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back RPC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 cast RPC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mode RPC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2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3E4B-1EFA-4558-944C-E69D14FE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Linux internal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9415-D5FE-455F-96B9-DACA9738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/>
          <a:lstStyle/>
          <a:p>
            <a:r>
              <a:rPr lang="en-US" dirty="0"/>
              <a:t>Linux internal architecture: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24F57-245C-495A-A044-4853C178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4" y="2798762"/>
            <a:ext cx="5729288" cy="383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C8427-8987-4D48-95BD-ACC62669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686050"/>
            <a:ext cx="5191125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39A5-FB21-4D9E-A76A-A7A3A4C2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of inter process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AA55-EC1A-4272-9AD0-01A03F25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communication models of inter process communication are :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Message passing 				2. 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EECB3-224E-4D21-9E69-148CAF63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6" y="3133726"/>
            <a:ext cx="2686050" cy="3043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BB1DA-B918-4431-91FE-9F09F218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8" y="3046412"/>
            <a:ext cx="2686051" cy="31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C960-7606-4F65-9BFA-D8DDD829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IPC Mechanisms/Functions/Methods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6AB4-7410-43B9-AFA1-3F03FE3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Message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Semaphore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procedure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CC00-8B96-49F1-8FFE-5D13CE07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0E74C-7B7C-4458-A367-F3618DD9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 queue is an unbounded FIFO queue used in non-shared memory.</a:t>
            </a:r>
          </a:p>
          <a:p>
            <a:pPr marL="0" indent="0">
              <a:buNone/>
            </a:pPr>
            <a:r>
              <a:rPr lang="en-US" dirty="0"/>
              <a:t>Functions of message queue:</a:t>
            </a:r>
          </a:p>
          <a:p>
            <a:pPr marL="514350" indent="-514350"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msgget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 - 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msgget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(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key_t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key, 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msgflg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);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rgbClr val="333333"/>
                </a:solidFill>
                <a:latin typeface="inter-bold"/>
              </a:rPr>
              <a:t>m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sgsnd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 -  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msgsnd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(int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msqid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const void *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msg_ptr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size_t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msg_sz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msgflg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);</a:t>
            </a:r>
          </a:p>
          <a:p>
            <a:pPr marL="514350" indent="-514350"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msgrcv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 -  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msgrcv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(int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msqid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void *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msg_ptr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size_t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msg_sz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long 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msgtype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msgflg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);</a:t>
            </a:r>
          </a:p>
          <a:p>
            <a:pPr marL="514350" indent="-514350"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msgctl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 - 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msgctl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(int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msqid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, int command, struct 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msqid_ds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 *</a:t>
            </a:r>
            <a:r>
              <a:rPr lang="en-US" i="0" dirty="0" err="1">
                <a:solidFill>
                  <a:srgbClr val="333333"/>
                </a:solidFill>
                <a:effectLst/>
                <a:latin typeface="inter-bold"/>
              </a:rPr>
              <a:t>buf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E469-41D6-4BED-BB84-8861BD23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1" y="2162176"/>
            <a:ext cx="4500562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82EB-A939-407D-AB0C-77E8CA7F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5C70-2B21-4A39-98FF-CB474759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of shared memory: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shmget</a:t>
            </a:r>
            <a:r>
              <a:rPr lang="en-US" dirty="0"/>
              <a:t>() -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shmget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key_t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key,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size_t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size,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shmflg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shmat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 -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shmaddr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shmflg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hmdt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 -  detached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shmdt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314F5-AADF-4919-B75D-32A2050F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4" y="2324100"/>
            <a:ext cx="6810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5B7-D1F0-4CA3-842F-06DF64AC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Semaphore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155F-F810-4040-8DDB-27058785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Types of semaphore : 1. general semaphore   2. binary semaphore</a:t>
            </a:r>
          </a:p>
          <a:p>
            <a:pPr marL="0" indent="0">
              <a:buNone/>
            </a:pPr>
            <a:r>
              <a:rPr lang="en-US" dirty="0"/>
              <a:t>Program to understand semaphore :</a:t>
            </a:r>
          </a:p>
          <a:p>
            <a:pPr marL="0" indent="0">
              <a:buNone/>
            </a:pPr>
            <a:r>
              <a:rPr lang="en-US" dirty="0"/>
              <a:t>1.General semaphore					2.binary semaphore</a:t>
            </a:r>
          </a:p>
          <a:p>
            <a:pPr marL="0" indent="0">
              <a:buNone/>
            </a:pPr>
            <a:r>
              <a:rPr lang="en-US" dirty="0"/>
              <a:t>Wait(s)							do	</a:t>
            </a:r>
          </a:p>
          <a:p>
            <a:pPr marL="0" indent="0">
              <a:buNone/>
            </a:pPr>
            <a:r>
              <a:rPr lang="en-US" dirty="0"/>
              <a:t>{							 {</a:t>
            </a:r>
          </a:p>
          <a:p>
            <a:pPr marL="0" indent="0">
              <a:buNone/>
            </a:pPr>
            <a:r>
              <a:rPr lang="en-US" dirty="0"/>
              <a:t>	while (s&lt;=0) 	// no operation				wait(s); //critical section</a:t>
            </a:r>
          </a:p>
          <a:p>
            <a:pPr marL="0" indent="0">
              <a:buNone/>
            </a:pPr>
            <a:r>
              <a:rPr lang="en-US" dirty="0"/>
              <a:t>		s:s-1;						signal(s); //remainder section</a:t>
            </a:r>
          </a:p>
          <a:p>
            <a:pPr marL="0" indent="0">
              <a:buNone/>
            </a:pPr>
            <a:r>
              <a:rPr lang="en-US" dirty="0"/>
              <a:t>}							 }while(true);		</a:t>
            </a:r>
          </a:p>
          <a:p>
            <a:pPr marL="0" indent="0">
              <a:buNone/>
            </a:pPr>
            <a:r>
              <a:rPr lang="en-US" dirty="0"/>
              <a:t>Signal(s) : s = s+1;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of semaphore: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semget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() –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semget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key_t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key,int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nsems,int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semflg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semop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- </a:t>
            </a:r>
            <a:r>
              <a:rPr lang="en-US" dirty="0"/>
              <a:t> int </a:t>
            </a:r>
            <a:r>
              <a:rPr lang="en-US" dirty="0" err="1"/>
              <a:t>semop</a:t>
            </a:r>
            <a:r>
              <a:rPr lang="en-US" dirty="0"/>
              <a:t>(int </a:t>
            </a:r>
            <a:r>
              <a:rPr lang="en-US" dirty="0" err="1"/>
              <a:t>semid,struct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r>
              <a:rPr lang="en-US" dirty="0"/>
              <a:t> *</a:t>
            </a:r>
            <a:r>
              <a:rPr lang="en-US" dirty="0" err="1"/>
              <a:t>semops,size_t</a:t>
            </a:r>
            <a:r>
              <a:rPr lang="en-US" dirty="0"/>
              <a:t> </a:t>
            </a:r>
            <a:r>
              <a:rPr lang="en-US" dirty="0" err="1"/>
              <a:t>nsemops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semctl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–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semctl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semid,int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semnum,int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cmd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24B7-E04D-4445-AE5D-6C73CCCF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Mailbox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27EB-C318-47AF-9EB8-C8F9B9B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of mailbox: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1.new(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new(int bound = 0)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2.num(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int num();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3.get(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task get(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4.try_get(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int try_ get(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5.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peek(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task peek(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6.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try_peek(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int try_ peek(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7.put( 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task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put(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8.try_put( )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int try_ put(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ref_singular_message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0DD2-BAF4-4B41-932D-8D9B8E95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A5B4-1E8D-4504-B3FC-4187C760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–l  (listing signal names)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 actions performed for the signals are as follows −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	1.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Default Action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2.Handle the signal – handling the signal using two 		    system calls are : 1. signal()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				     2.sigaction()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		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	3.Ignore the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0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1016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inter-bold</vt:lpstr>
      <vt:lpstr>inter-regular</vt:lpstr>
      <vt:lpstr>Nunito</vt:lpstr>
      <vt:lpstr>Office Theme</vt:lpstr>
      <vt:lpstr>Linux internal architecture</vt:lpstr>
      <vt:lpstr>Linux internal architecture</vt:lpstr>
      <vt:lpstr>Models of inter process communication</vt:lpstr>
      <vt:lpstr>IPC Mechanisms/Functions/Methods</vt:lpstr>
      <vt:lpstr>Message queue</vt:lpstr>
      <vt:lpstr>Shared memory</vt:lpstr>
      <vt:lpstr>Semaphore </vt:lpstr>
      <vt:lpstr>Mailbox </vt:lpstr>
      <vt:lpstr>Signals </vt:lpstr>
      <vt:lpstr>Socket communication</vt:lpstr>
      <vt:lpstr>Pipe</vt:lpstr>
      <vt:lpstr>Pipe </vt:lpstr>
      <vt:lpstr>PowerPoint Presentation</vt:lpstr>
      <vt:lpstr>Remote procedure call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</dc:title>
  <dc:creator>LENOVO</dc:creator>
  <cp:lastModifiedBy>LENOVO</cp:lastModifiedBy>
  <cp:revision>30</cp:revision>
  <dcterms:created xsi:type="dcterms:W3CDTF">2023-03-02T11:03:01Z</dcterms:created>
  <dcterms:modified xsi:type="dcterms:W3CDTF">2023-03-07T09:15:12Z</dcterms:modified>
</cp:coreProperties>
</file>