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FA89-0137-4EAE-BC16-07D323212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6082C-9111-432D-A00B-FA5B1D348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834E-ED12-404E-89E8-01099E21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D08-87B0-4C88-93DE-3167E1C37548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6F4D2-FF52-45E0-90C9-E2D604ED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813BB-C68D-49F7-A053-5E3F1A23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B9A7-DC0F-4DF1-991F-039FDF9E8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25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2E08-6175-4964-B0A6-C4C45D78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6C1EC-FE3B-4DFC-9E53-4F0B94B76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8BD12-240C-4CCE-A061-05F26E2B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D08-87B0-4C88-93DE-3167E1C37548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A2BB1-1AA4-4B7F-96AB-DB08B77A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24F15-C1BB-45DE-A041-55F72232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B9A7-DC0F-4DF1-991F-039FDF9E8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39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FB61F-54E5-433E-8604-950B1AAA5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DF193-B26A-4C94-A232-F44CDC3F7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E8A8-099E-4E93-BA8F-C7541D83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D08-87B0-4C88-93DE-3167E1C37548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70F67-11D4-49E1-A9B8-FAE258A9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2A16A-E23F-48D9-97ED-228620CD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B9A7-DC0F-4DF1-991F-039FDF9E8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08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EF0D-BFD0-4296-BA64-DBDF8A21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57580-9644-4BA2-8088-ED127E12E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C7707-60AC-4D7F-896C-091F53BE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D08-87B0-4C88-93DE-3167E1C37548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C4D2C-A198-4EE6-986D-CAB82D8F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70CD-035A-4E15-BB09-75B82998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B9A7-DC0F-4DF1-991F-039FDF9E8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45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EB3D-BEEF-4483-8FB8-B06D5576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42D19-ED5B-46F6-A866-0CA3F77C7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196FD-41B2-4274-87BD-211B8AFD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D08-87B0-4C88-93DE-3167E1C37548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6EBD0-D209-41CE-B66C-3BA08C9B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2B20B-3C1D-4672-AE21-12B8DBAD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B9A7-DC0F-4DF1-991F-039FDF9E8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79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82C5-8C63-4197-AA23-2D329254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4D2D3-5B67-493D-9EC8-1A7687A7E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D35-D0A2-4AB9-A58B-CEF556CF5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CE473-04A4-4BB0-AAC4-8C4DC1BA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D08-87B0-4C88-93DE-3167E1C37548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FDC7C-7FD3-4CC7-B494-263F969D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0175A-0739-48ED-B1DF-41C179ED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B9A7-DC0F-4DF1-991F-039FDF9E8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87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C35E-4179-4AE9-81D4-69CFE446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D976F-8476-484E-8D1B-C6F6B877F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F5904-70B7-4281-91A7-DD773D277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E4F53-117B-4870-BF1B-AC8985431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62AD5-6E85-45E4-B36F-4AB5132D7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89D5F7-84BB-4556-8248-ED7539C5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D08-87B0-4C88-93DE-3167E1C37548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58995-C72D-4DA8-887E-346EED85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8D3AA-F892-4E4A-B39D-BAF9B0AD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B9A7-DC0F-4DF1-991F-039FDF9E8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C6E2-EF73-4215-B02F-94D98F74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C7F46-48FE-4EF3-B607-E91AA4F4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D08-87B0-4C88-93DE-3167E1C37548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51EA2-18AF-4500-A2C9-A7F92621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9C8B0-1DDD-4CA2-A0B3-1F9924E7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B9A7-DC0F-4DF1-991F-039FDF9E8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41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579E5-E9F3-425D-9519-C2ACBBBB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D08-87B0-4C88-93DE-3167E1C37548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C78F1-D551-4E5E-9893-B56D92FE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9DB51-721A-4013-8A66-8EBEBCB2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B9A7-DC0F-4DF1-991F-039FDF9E8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11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46F1-81FB-4B01-A23E-0A6BAA87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3ED70-D0D7-4603-9A1C-9DFFD11A8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8C61E-6902-49C0-BF11-9B9FE6D8D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B36C2-C843-430B-9E90-B9842E98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D08-87B0-4C88-93DE-3167E1C37548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839F9-84DE-4BDE-B8DA-553A9050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BD5E0-4E54-45AB-BB02-3F239A1C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B9A7-DC0F-4DF1-991F-039FDF9E8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29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65D2-E9D4-40DE-B18C-A012007F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CF4AC-AB95-4AA2-9DF3-FE3029F4D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1C0C0-AD9B-4F3F-AA6B-52B69FBD5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1FC99-64D6-44D3-9064-5683D7C8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D08-87B0-4C88-93DE-3167E1C37548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1FCB1-0B12-4B97-B2F8-E94CFD1D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688D9-3F68-4696-9335-AD1BD758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B9A7-DC0F-4DF1-991F-039FDF9E8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64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5924B-BA73-4B04-B579-9F186D05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3A27C-3696-40F3-AC49-E82B8162A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7146B-1D0B-4B65-A565-65B319D36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6AD08-87B0-4C88-93DE-3167E1C37548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CCB71-D743-47DB-90CF-5909FE128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CDAF0-D09E-4D67-A93F-13590565F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6B9A7-DC0F-4DF1-991F-039FDF9E8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57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8">
            <a:extLst>
              <a:ext uri="{FF2B5EF4-FFF2-40B4-BE49-F238E27FC236}">
                <a16:creationId xmlns:a16="http://schemas.microsoft.com/office/drawing/2014/main" id="{D50B1FBA-F4ED-4A96-A930-7E921585AF63}"/>
              </a:ext>
            </a:extLst>
          </p:cNvPr>
          <p:cNvSpPr/>
          <p:nvPr/>
        </p:nvSpPr>
        <p:spPr>
          <a:xfrm>
            <a:off x="272954" y="40938"/>
            <a:ext cx="8584442" cy="832513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nip Single Corner Rectangle 9">
            <a:extLst>
              <a:ext uri="{FF2B5EF4-FFF2-40B4-BE49-F238E27FC236}">
                <a16:creationId xmlns:a16="http://schemas.microsoft.com/office/drawing/2014/main" id="{64DC6AE7-BEC6-4C54-BC12-0EF08C70F1E3}"/>
              </a:ext>
            </a:extLst>
          </p:cNvPr>
          <p:cNvSpPr/>
          <p:nvPr/>
        </p:nvSpPr>
        <p:spPr>
          <a:xfrm>
            <a:off x="272954" y="97640"/>
            <a:ext cx="8161361" cy="586854"/>
          </a:xfrm>
          <a:prstGeom prst="snip1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IN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9154C1-795C-4A5B-8568-D4431C97332E}"/>
              </a:ext>
            </a:extLst>
          </p:cNvPr>
          <p:cNvSpPr/>
          <p:nvPr/>
        </p:nvSpPr>
        <p:spPr>
          <a:xfrm>
            <a:off x="159440" y="1732871"/>
            <a:ext cx="11919045" cy="314266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F46542-EAB6-4E85-98D6-E99915F2EE17}"/>
              </a:ext>
            </a:extLst>
          </p:cNvPr>
          <p:cNvSpPr txBox="1"/>
          <p:nvPr/>
        </p:nvSpPr>
        <p:spPr>
          <a:xfrm>
            <a:off x="7976383" y="3865935"/>
            <a:ext cx="4215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   By Syed Imran</a:t>
            </a:r>
            <a:endParaRPr lang="en-IN" sz="2800" b="1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Snip Single Corner Rectangle 21">
            <a:extLst>
              <a:ext uri="{FF2B5EF4-FFF2-40B4-BE49-F238E27FC236}">
                <a16:creationId xmlns:a16="http://schemas.microsoft.com/office/drawing/2014/main" id="{8F9E83BA-5DEF-4757-A504-62E6B95ED26A}"/>
              </a:ext>
            </a:extLst>
          </p:cNvPr>
          <p:cNvSpPr/>
          <p:nvPr/>
        </p:nvSpPr>
        <p:spPr>
          <a:xfrm>
            <a:off x="577754" y="5923129"/>
            <a:ext cx="11614246" cy="723331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nip Single Corner Rectangle 23">
            <a:extLst>
              <a:ext uri="{FF2B5EF4-FFF2-40B4-BE49-F238E27FC236}">
                <a16:creationId xmlns:a16="http://schemas.microsoft.com/office/drawing/2014/main" id="{C2F4C19C-CA26-48D5-95DF-75C9E2D01DBD}"/>
              </a:ext>
            </a:extLst>
          </p:cNvPr>
          <p:cNvSpPr/>
          <p:nvPr/>
        </p:nvSpPr>
        <p:spPr>
          <a:xfrm>
            <a:off x="159440" y="5897410"/>
            <a:ext cx="11614246" cy="559558"/>
          </a:xfrm>
          <a:prstGeom prst="snip1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IN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EC459-F7B2-4F72-A40D-2E95C77B1300}"/>
              </a:ext>
            </a:extLst>
          </p:cNvPr>
          <p:cNvSpPr txBox="1"/>
          <p:nvPr/>
        </p:nvSpPr>
        <p:spPr>
          <a:xfrm>
            <a:off x="11805313" y="6202908"/>
            <a:ext cx="304800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pic>
        <p:nvPicPr>
          <p:cNvPr id="1026" name="Picture 2" descr="styled-components Logo">
            <a:extLst>
              <a:ext uri="{FF2B5EF4-FFF2-40B4-BE49-F238E27FC236}">
                <a16:creationId xmlns:a16="http://schemas.microsoft.com/office/drawing/2014/main" id="{3DA65439-A017-7069-903A-C2A1B3406A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6547" r="9524" b="37500"/>
          <a:stretch/>
        </p:blipFill>
        <p:spPr bwMode="auto">
          <a:xfrm>
            <a:off x="10727260" y="61716"/>
            <a:ext cx="1382853" cy="1184771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</p:pic>
      <p:pic>
        <p:nvPicPr>
          <p:cNvPr id="2" name="Picture 2" descr="styled-components Logo">
            <a:extLst>
              <a:ext uri="{FF2B5EF4-FFF2-40B4-BE49-F238E27FC236}">
                <a16:creationId xmlns:a16="http://schemas.microsoft.com/office/drawing/2014/main" id="{3A37F3B2-1D44-41D3-5013-0EE220E4B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6547" r="9524" b="37500"/>
          <a:stretch/>
        </p:blipFill>
        <p:spPr bwMode="auto">
          <a:xfrm>
            <a:off x="753321" y="2218468"/>
            <a:ext cx="2029636" cy="1738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BDF4E9-BD81-2336-C182-F3FBBCCB93B7}"/>
              </a:ext>
            </a:extLst>
          </p:cNvPr>
          <p:cNvSpPr txBox="1"/>
          <p:nvPr/>
        </p:nvSpPr>
        <p:spPr>
          <a:xfrm>
            <a:off x="2905541" y="3075371"/>
            <a:ext cx="6102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STYLED  COMPONENTS</a:t>
            </a:r>
          </a:p>
        </p:txBody>
      </p:sp>
    </p:spTree>
    <p:extLst>
      <p:ext uri="{BB962C8B-B14F-4D97-AF65-F5344CB8AC3E}">
        <p14:creationId xmlns:p14="http://schemas.microsoft.com/office/powerpoint/2010/main" val="426373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8">
            <a:extLst>
              <a:ext uri="{FF2B5EF4-FFF2-40B4-BE49-F238E27FC236}">
                <a16:creationId xmlns:a16="http://schemas.microsoft.com/office/drawing/2014/main" id="{C9339741-FD62-4A62-BDE6-53121FBDE0EC}"/>
              </a:ext>
            </a:extLst>
          </p:cNvPr>
          <p:cNvSpPr/>
          <p:nvPr/>
        </p:nvSpPr>
        <p:spPr>
          <a:xfrm>
            <a:off x="272954" y="40938"/>
            <a:ext cx="8584442" cy="832513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nip Single Corner Rectangle 9">
            <a:extLst>
              <a:ext uri="{FF2B5EF4-FFF2-40B4-BE49-F238E27FC236}">
                <a16:creationId xmlns:a16="http://schemas.microsoft.com/office/drawing/2014/main" id="{83F5D0B0-B838-4E47-8C73-1F9EE19B0C98}"/>
              </a:ext>
            </a:extLst>
          </p:cNvPr>
          <p:cNvSpPr/>
          <p:nvPr/>
        </p:nvSpPr>
        <p:spPr>
          <a:xfrm>
            <a:off x="272954" y="81884"/>
            <a:ext cx="8161361" cy="586854"/>
          </a:xfrm>
          <a:prstGeom prst="snip1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/>
            <a:r>
              <a:rPr lang="en-IN" sz="4000" b="0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Animations</a:t>
            </a:r>
            <a:endParaRPr lang="en-IN" sz="4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Snip Single Corner Rectangle 21">
            <a:extLst>
              <a:ext uri="{FF2B5EF4-FFF2-40B4-BE49-F238E27FC236}">
                <a16:creationId xmlns:a16="http://schemas.microsoft.com/office/drawing/2014/main" id="{A0088EF8-DBCE-431B-96C0-7BA47F4C3DA4}"/>
              </a:ext>
            </a:extLst>
          </p:cNvPr>
          <p:cNvSpPr/>
          <p:nvPr/>
        </p:nvSpPr>
        <p:spPr>
          <a:xfrm>
            <a:off x="577754" y="5923129"/>
            <a:ext cx="11614246" cy="723331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nip Single Corner Rectangle 23">
            <a:extLst>
              <a:ext uri="{FF2B5EF4-FFF2-40B4-BE49-F238E27FC236}">
                <a16:creationId xmlns:a16="http://schemas.microsoft.com/office/drawing/2014/main" id="{CDF25160-F0CB-4C53-8F8F-028BA59270A7}"/>
              </a:ext>
            </a:extLst>
          </p:cNvPr>
          <p:cNvSpPr/>
          <p:nvPr/>
        </p:nvSpPr>
        <p:spPr>
          <a:xfrm>
            <a:off x="109180" y="5882444"/>
            <a:ext cx="11614246" cy="559558"/>
          </a:xfrm>
          <a:prstGeom prst="snip1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sz="2400" b="1" dirty="0"/>
              <a:t>Practice makes student perfect</a:t>
            </a:r>
          </a:p>
        </p:txBody>
      </p:sp>
      <p:pic>
        <p:nvPicPr>
          <p:cNvPr id="10" name="Picture 2" descr="styled-components Logo">
            <a:extLst>
              <a:ext uri="{FF2B5EF4-FFF2-40B4-BE49-F238E27FC236}">
                <a16:creationId xmlns:a16="http://schemas.microsoft.com/office/drawing/2014/main" id="{72B2BDF4-7829-15A4-835B-A99F0CC0F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6547" r="9524" b="37500"/>
          <a:stretch/>
        </p:blipFill>
        <p:spPr bwMode="auto">
          <a:xfrm>
            <a:off x="10727260" y="73954"/>
            <a:ext cx="1382853" cy="1184771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0DFB08-1B4C-E428-E30D-8B05078F65BF}"/>
              </a:ext>
            </a:extLst>
          </p:cNvPr>
          <p:cNvSpPr txBox="1"/>
          <p:nvPr/>
        </p:nvSpPr>
        <p:spPr>
          <a:xfrm>
            <a:off x="468574" y="809691"/>
            <a:ext cx="610262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keyframes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"styled-components"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keyframes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0deg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-360deg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RotateImage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infinite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RotateImage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CD80D-0EF3-3AE3-45D3-3BDCFE767639}"/>
              </a:ext>
            </a:extLst>
          </p:cNvPr>
          <p:cNvSpPr txBox="1"/>
          <p:nvPr/>
        </p:nvSpPr>
        <p:spPr>
          <a:xfrm>
            <a:off x="4031974" y="1398814"/>
            <a:ext cx="61026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RotateImage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'./buttons/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RotateImage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'./logo192.png'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Practice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RotateImage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Practice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8">
            <a:extLst>
              <a:ext uri="{FF2B5EF4-FFF2-40B4-BE49-F238E27FC236}">
                <a16:creationId xmlns:a16="http://schemas.microsoft.com/office/drawing/2014/main" id="{C9339741-FD62-4A62-BDE6-53121FBDE0EC}"/>
              </a:ext>
            </a:extLst>
          </p:cNvPr>
          <p:cNvSpPr/>
          <p:nvPr/>
        </p:nvSpPr>
        <p:spPr>
          <a:xfrm>
            <a:off x="272954" y="40938"/>
            <a:ext cx="8584442" cy="832513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nip Single Corner Rectangle 9">
            <a:extLst>
              <a:ext uri="{FF2B5EF4-FFF2-40B4-BE49-F238E27FC236}">
                <a16:creationId xmlns:a16="http://schemas.microsoft.com/office/drawing/2014/main" id="{83F5D0B0-B838-4E47-8C73-1F9EE19B0C98}"/>
              </a:ext>
            </a:extLst>
          </p:cNvPr>
          <p:cNvSpPr/>
          <p:nvPr/>
        </p:nvSpPr>
        <p:spPr>
          <a:xfrm>
            <a:off x="272954" y="81884"/>
            <a:ext cx="8161361" cy="586854"/>
          </a:xfrm>
          <a:prstGeom prst="snip1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/>
            <a:r>
              <a:rPr lang="en-IN" sz="4000" b="0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Theming</a:t>
            </a:r>
            <a:endParaRPr lang="en-IN" sz="4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Snip Single Corner Rectangle 21">
            <a:extLst>
              <a:ext uri="{FF2B5EF4-FFF2-40B4-BE49-F238E27FC236}">
                <a16:creationId xmlns:a16="http://schemas.microsoft.com/office/drawing/2014/main" id="{A0088EF8-DBCE-431B-96C0-7BA47F4C3DA4}"/>
              </a:ext>
            </a:extLst>
          </p:cNvPr>
          <p:cNvSpPr/>
          <p:nvPr/>
        </p:nvSpPr>
        <p:spPr>
          <a:xfrm>
            <a:off x="577754" y="5923129"/>
            <a:ext cx="11614246" cy="723331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nip Single Corner Rectangle 23">
            <a:extLst>
              <a:ext uri="{FF2B5EF4-FFF2-40B4-BE49-F238E27FC236}">
                <a16:creationId xmlns:a16="http://schemas.microsoft.com/office/drawing/2014/main" id="{CDF25160-F0CB-4C53-8F8F-028BA59270A7}"/>
              </a:ext>
            </a:extLst>
          </p:cNvPr>
          <p:cNvSpPr/>
          <p:nvPr/>
        </p:nvSpPr>
        <p:spPr>
          <a:xfrm>
            <a:off x="109180" y="5882444"/>
            <a:ext cx="11614246" cy="559558"/>
          </a:xfrm>
          <a:prstGeom prst="snip1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sz="2400" b="1" dirty="0"/>
              <a:t>Practice makes student perfect</a:t>
            </a:r>
          </a:p>
        </p:txBody>
      </p:sp>
      <p:pic>
        <p:nvPicPr>
          <p:cNvPr id="10" name="Picture 2" descr="styled-components Logo">
            <a:extLst>
              <a:ext uri="{FF2B5EF4-FFF2-40B4-BE49-F238E27FC236}">
                <a16:creationId xmlns:a16="http://schemas.microsoft.com/office/drawing/2014/main" id="{72B2BDF4-7829-15A4-835B-A99F0CC0F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6547" r="9524" b="37500"/>
          <a:stretch/>
        </p:blipFill>
        <p:spPr bwMode="auto">
          <a:xfrm>
            <a:off x="10727260" y="73954"/>
            <a:ext cx="1382853" cy="1184771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B0E307-0A45-24DE-F647-F34C80186498}"/>
              </a:ext>
            </a:extLst>
          </p:cNvPr>
          <p:cNvSpPr txBox="1"/>
          <p:nvPr/>
        </p:nvSpPr>
        <p:spPr>
          <a:xfrm>
            <a:off x="480391" y="1362824"/>
            <a:ext cx="61026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"styled-components"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Tbutton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bgclr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textclr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;</a:t>
            </a:r>
          </a:p>
          <a:p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Tbutton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7D48B-EF0A-5933-44C6-793AD70594DB}"/>
              </a:ext>
            </a:extLst>
          </p:cNvPr>
          <p:cNvSpPr txBox="1"/>
          <p:nvPr/>
        </p:nvSpPr>
        <p:spPr>
          <a:xfrm>
            <a:off x="3051313" y="-353338"/>
            <a:ext cx="6102626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Tbutton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'./buttons/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theambtn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ThemeProvider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'styled-components'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ThemeButton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dark: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textclr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"white"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"2px solid black"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bgclr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light: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textclr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"2px solid black"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bgclr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"white"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ThemeProvider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Tbutton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Dark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Tbutton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ThemeProvider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ThemeButton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8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8">
            <a:extLst>
              <a:ext uri="{FF2B5EF4-FFF2-40B4-BE49-F238E27FC236}">
                <a16:creationId xmlns:a16="http://schemas.microsoft.com/office/drawing/2014/main" id="{C9339741-FD62-4A62-BDE6-53121FBDE0EC}"/>
              </a:ext>
            </a:extLst>
          </p:cNvPr>
          <p:cNvSpPr/>
          <p:nvPr/>
        </p:nvSpPr>
        <p:spPr>
          <a:xfrm>
            <a:off x="272954" y="40938"/>
            <a:ext cx="8584442" cy="832513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nip Single Corner Rectangle 9">
            <a:extLst>
              <a:ext uri="{FF2B5EF4-FFF2-40B4-BE49-F238E27FC236}">
                <a16:creationId xmlns:a16="http://schemas.microsoft.com/office/drawing/2014/main" id="{83F5D0B0-B838-4E47-8C73-1F9EE19B0C98}"/>
              </a:ext>
            </a:extLst>
          </p:cNvPr>
          <p:cNvSpPr/>
          <p:nvPr/>
        </p:nvSpPr>
        <p:spPr>
          <a:xfrm>
            <a:off x="272954" y="81884"/>
            <a:ext cx="8161361" cy="586854"/>
          </a:xfrm>
          <a:prstGeom prst="snip1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/>
            <a:r>
              <a:rPr lang="en-IN" sz="4000" b="0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Global Styles</a:t>
            </a:r>
            <a:endParaRPr lang="en-IN" sz="4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Snip Single Corner Rectangle 21">
            <a:extLst>
              <a:ext uri="{FF2B5EF4-FFF2-40B4-BE49-F238E27FC236}">
                <a16:creationId xmlns:a16="http://schemas.microsoft.com/office/drawing/2014/main" id="{A0088EF8-DBCE-431B-96C0-7BA47F4C3DA4}"/>
              </a:ext>
            </a:extLst>
          </p:cNvPr>
          <p:cNvSpPr/>
          <p:nvPr/>
        </p:nvSpPr>
        <p:spPr>
          <a:xfrm>
            <a:off x="577754" y="5923129"/>
            <a:ext cx="11614246" cy="723331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nip Single Corner Rectangle 23">
            <a:extLst>
              <a:ext uri="{FF2B5EF4-FFF2-40B4-BE49-F238E27FC236}">
                <a16:creationId xmlns:a16="http://schemas.microsoft.com/office/drawing/2014/main" id="{CDF25160-F0CB-4C53-8F8F-028BA59270A7}"/>
              </a:ext>
            </a:extLst>
          </p:cNvPr>
          <p:cNvSpPr/>
          <p:nvPr/>
        </p:nvSpPr>
        <p:spPr>
          <a:xfrm>
            <a:off x="109180" y="5882444"/>
            <a:ext cx="11614246" cy="559558"/>
          </a:xfrm>
          <a:prstGeom prst="snip1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sz="2400" b="1" dirty="0"/>
              <a:t>Practice makes student perfect</a:t>
            </a:r>
          </a:p>
        </p:txBody>
      </p:sp>
      <p:pic>
        <p:nvPicPr>
          <p:cNvPr id="10" name="Picture 2" descr="styled-components Logo">
            <a:extLst>
              <a:ext uri="{FF2B5EF4-FFF2-40B4-BE49-F238E27FC236}">
                <a16:creationId xmlns:a16="http://schemas.microsoft.com/office/drawing/2014/main" id="{72B2BDF4-7829-15A4-835B-A99F0CC0F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6547" r="9524" b="37500"/>
          <a:stretch/>
        </p:blipFill>
        <p:spPr bwMode="auto">
          <a:xfrm>
            <a:off x="10727260" y="73954"/>
            <a:ext cx="1382853" cy="1184771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6CD480-FE2F-4C4F-C85F-06DA51FED2C2}"/>
              </a:ext>
            </a:extLst>
          </p:cNvPr>
          <p:cNvSpPr txBox="1"/>
          <p:nvPr/>
        </p:nvSpPr>
        <p:spPr>
          <a:xfrm>
            <a:off x="3051313" y="200659"/>
            <a:ext cx="6102626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Practice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GlobalStyles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createGlobalStyle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algerian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GlobalStyles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StyledButton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StyledButton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StyledButton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"outlined"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StyledButton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FancyButton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FancyButton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AddButton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AddButton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RotateImage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17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8">
            <a:extLst>
              <a:ext uri="{FF2B5EF4-FFF2-40B4-BE49-F238E27FC236}">
                <a16:creationId xmlns:a16="http://schemas.microsoft.com/office/drawing/2014/main" id="{C9339741-FD62-4A62-BDE6-53121FBDE0EC}"/>
              </a:ext>
            </a:extLst>
          </p:cNvPr>
          <p:cNvSpPr/>
          <p:nvPr/>
        </p:nvSpPr>
        <p:spPr>
          <a:xfrm>
            <a:off x="272954" y="40938"/>
            <a:ext cx="8584442" cy="832513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nip Single Corner Rectangle 9">
            <a:extLst>
              <a:ext uri="{FF2B5EF4-FFF2-40B4-BE49-F238E27FC236}">
                <a16:creationId xmlns:a16="http://schemas.microsoft.com/office/drawing/2014/main" id="{83F5D0B0-B838-4E47-8C73-1F9EE19B0C98}"/>
              </a:ext>
            </a:extLst>
          </p:cNvPr>
          <p:cNvSpPr/>
          <p:nvPr/>
        </p:nvSpPr>
        <p:spPr>
          <a:xfrm>
            <a:off x="272954" y="81884"/>
            <a:ext cx="8161361" cy="586854"/>
          </a:xfrm>
          <a:prstGeom prst="snip1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/>
            <a:r>
              <a:rPr lang="en-IN" sz="4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What </a:t>
            </a:r>
            <a:r>
              <a:rPr lang="en-US" sz="4000" b="1" i="0" dirty="0" err="1">
                <a:solidFill>
                  <a:schemeClr val="bg1"/>
                </a:solidFill>
                <a:effectLst/>
                <a:latin typeface="-apple-system"/>
              </a:rPr>
              <a:t>i</a:t>
            </a:r>
            <a:r>
              <a:rPr lang="en-IN" sz="4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s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-apple-system"/>
              </a:rPr>
              <a:t> styled-components</a:t>
            </a:r>
            <a:endParaRPr lang="en-IN" sz="4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Snip Single Corner Rectangle 21">
            <a:extLst>
              <a:ext uri="{FF2B5EF4-FFF2-40B4-BE49-F238E27FC236}">
                <a16:creationId xmlns:a16="http://schemas.microsoft.com/office/drawing/2014/main" id="{A0088EF8-DBCE-431B-96C0-7BA47F4C3DA4}"/>
              </a:ext>
            </a:extLst>
          </p:cNvPr>
          <p:cNvSpPr/>
          <p:nvPr/>
        </p:nvSpPr>
        <p:spPr>
          <a:xfrm>
            <a:off x="577754" y="5923129"/>
            <a:ext cx="11614246" cy="723331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nip Single Corner Rectangle 23">
            <a:extLst>
              <a:ext uri="{FF2B5EF4-FFF2-40B4-BE49-F238E27FC236}">
                <a16:creationId xmlns:a16="http://schemas.microsoft.com/office/drawing/2014/main" id="{CDF25160-F0CB-4C53-8F8F-028BA59270A7}"/>
              </a:ext>
            </a:extLst>
          </p:cNvPr>
          <p:cNvSpPr/>
          <p:nvPr/>
        </p:nvSpPr>
        <p:spPr>
          <a:xfrm>
            <a:off x="109180" y="5882444"/>
            <a:ext cx="11614246" cy="559558"/>
          </a:xfrm>
          <a:prstGeom prst="snip1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sz="2400" b="1" dirty="0"/>
              <a:t>Practice makes student perfect</a:t>
            </a:r>
          </a:p>
        </p:txBody>
      </p:sp>
      <p:pic>
        <p:nvPicPr>
          <p:cNvPr id="10" name="Picture 2" descr="styled-components Logo">
            <a:extLst>
              <a:ext uri="{FF2B5EF4-FFF2-40B4-BE49-F238E27FC236}">
                <a16:creationId xmlns:a16="http://schemas.microsoft.com/office/drawing/2014/main" id="{72B2BDF4-7829-15A4-835B-A99F0CC0F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6547" r="9524" b="37500"/>
          <a:stretch/>
        </p:blipFill>
        <p:spPr bwMode="auto">
          <a:xfrm>
            <a:off x="10727260" y="73954"/>
            <a:ext cx="1382853" cy="1184771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425516-496A-FA4D-4EA4-3C904F3C5EEE}"/>
              </a:ext>
            </a:extLst>
          </p:cNvPr>
          <p:cNvSpPr txBox="1"/>
          <p:nvPr/>
        </p:nvSpPr>
        <p:spPr>
          <a:xfrm>
            <a:off x="500219" y="977290"/>
            <a:ext cx="1161424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E444E"/>
                </a:solidFill>
                <a:effectLst/>
                <a:latin typeface="-apple-system"/>
              </a:rPr>
              <a:t>styled-components is the result of wondering how we could enhance CSS for styling React component systems.</a:t>
            </a:r>
            <a:r>
              <a:rPr lang="en-US" b="0" i="0" dirty="0">
                <a:solidFill>
                  <a:srgbClr val="2E444E"/>
                </a:solidFill>
                <a:effectLst/>
                <a:latin typeface="-apple-system"/>
              </a:rPr>
              <a:t> By focusing on a single use case we managed to optimize the experience for developers as well as the output for end users.</a:t>
            </a:r>
          </a:p>
          <a:p>
            <a:pPr algn="l"/>
            <a:r>
              <a:rPr lang="en-US" b="0" i="0" dirty="0">
                <a:solidFill>
                  <a:srgbClr val="2E444E"/>
                </a:solidFill>
                <a:effectLst/>
                <a:latin typeface="-apple-system"/>
              </a:rPr>
              <a:t>Apart from the improved experience for developers, styled-components provides: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E444E"/>
                </a:solidFill>
                <a:effectLst/>
                <a:latin typeface="-apple-system"/>
              </a:rPr>
              <a:t>Automatic critical CSS</a:t>
            </a:r>
            <a:r>
              <a:rPr lang="en-US" b="0" i="0" dirty="0">
                <a:solidFill>
                  <a:srgbClr val="2E444E"/>
                </a:solidFill>
                <a:effectLst/>
                <a:latin typeface="-apple-system"/>
              </a:rPr>
              <a:t>: styled-components keeps track of which components are rendered on a page and injects their styles and nothing else, fully automatically. Combined with code splitting, this means your users load the least amount of code necessary.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E444E"/>
                </a:solidFill>
                <a:effectLst/>
                <a:latin typeface="-apple-system"/>
              </a:rPr>
              <a:t>No class name bugs</a:t>
            </a:r>
            <a:r>
              <a:rPr lang="en-US" b="0" i="0" dirty="0">
                <a:solidFill>
                  <a:srgbClr val="2E444E"/>
                </a:solidFill>
                <a:effectLst/>
                <a:latin typeface="-apple-system"/>
              </a:rPr>
              <a:t>: styled-components generates unique class names for your styles. You never have to worry about duplication, overlap or misspellings.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E444E"/>
                </a:solidFill>
                <a:effectLst/>
                <a:latin typeface="-apple-system"/>
              </a:rPr>
              <a:t>Easier deletion of CSS</a:t>
            </a:r>
            <a:r>
              <a:rPr lang="en-US" b="0" i="0" dirty="0">
                <a:solidFill>
                  <a:srgbClr val="2E444E"/>
                </a:solidFill>
                <a:effectLst/>
                <a:latin typeface="-apple-system"/>
              </a:rPr>
              <a:t>: it can be hard to know whether a class name is used somewhere in your codebase. styled-components makes it obvious, as every bit of styling is tied to a specific component. If the component is unused (which tooling can detect) and gets deleted, all its styles get deleted with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E444E"/>
                </a:solidFill>
                <a:effectLst/>
                <a:latin typeface="-apple-system"/>
              </a:rPr>
              <a:t>Simple dynamic styling</a:t>
            </a:r>
            <a:r>
              <a:rPr lang="en-US" b="0" i="0" dirty="0">
                <a:solidFill>
                  <a:srgbClr val="2E444E"/>
                </a:solidFill>
                <a:effectLst/>
                <a:latin typeface="-apple-system"/>
              </a:rPr>
              <a:t>: adapting the styling of a component based on its props or a global theme is simple and intuitive without having to manually manage dozens of classes.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E444E"/>
                </a:solidFill>
                <a:effectLst/>
                <a:latin typeface="-apple-system"/>
              </a:rPr>
              <a:t>Painless maintenance</a:t>
            </a:r>
            <a:r>
              <a:rPr lang="en-US" b="0" i="0" dirty="0">
                <a:solidFill>
                  <a:srgbClr val="2E444E"/>
                </a:solidFill>
                <a:effectLst/>
                <a:latin typeface="-apple-system"/>
              </a:rPr>
              <a:t>: you never have to hunt across different files to find the styling affecting your component, so maintenance is a piece of cake no matter how big your codebase 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E444E"/>
                </a:solidFill>
                <a:effectLst/>
                <a:latin typeface="-apple-system"/>
              </a:rPr>
              <a:t>Automatic vendor prefixing</a:t>
            </a:r>
            <a:r>
              <a:rPr lang="en-US" b="0" i="0" dirty="0">
                <a:solidFill>
                  <a:srgbClr val="2E444E"/>
                </a:solidFill>
                <a:effectLst/>
                <a:latin typeface="-apple-system"/>
              </a:rPr>
              <a:t>: write your CSS to the current standard and let styled-components handle the rest.</a:t>
            </a:r>
          </a:p>
          <a:p>
            <a:pPr algn="l"/>
            <a:r>
              <a:rPr lang="en-US" b="0" i="0" dirty="0">
                <a:solidFill>
                  <a:srgbClr val="2E444E"/>
                </a:solidFill>
                <a:effectLst/>
                <a:latin typeface="-apple-system"/>
              </a:rPr>
              <a:t>You get all of these benefits while still writing the CSS you know and love, just bound to individual components.</a:t>
            </a:r>
          </a:p>
        </p:txBody>
      </p:sp>
    </p:spTree>
    <p:extLst>
      <p:ext uri="{BB962C8B-B14F-4D97-AF65-F5344CB8AC3E}">
        <p14:creationId xmlns:p14="http://schemas.microsoft.com/office/powerpoint/2010/main" val="300169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8">
            <a:extLst>
              <a:ext uri="{FF2B5EF4-FFF2-40B4-BE49-F238E27FC236}">
                <a16:creationId xmlns:a16="http://schemas.microsoft.com/office/drawing/2014/main" id="{C9339741-FD62-4A62-BDE6-53121FBDE0EC}"/>
              </a:ext>
            </a:extLst>
          </p:cNvPr>
          <p:cNvSpPr/>
          <p:nvPr/>
        </p:nvSpPr>
        <p:spPr>
          <a:xfrm>
            <a:off x="272954" y="40938"/>
            <a:ext cx="8584442" cy="832513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nip Single Corner Rectangle 9">
            <a:extLst>
              <a:ext uri="{FF2B5EF4-FFF2-40B4-BE49-F238E27FC236}">
                <a16:creationId xmlns:a16="http://schemas.microsoft.com/office/drawing/2014/main" id="{83F5D0B0-B838-4E47-8C73-1F9EE19B0C98}"/>
              </a:ext>
            </a:extLst>
          </p:cNvPr>
          <p:cNvSpPr/>
          <p:nvPr/>
        </p:nvSpPr>
        <p:spPr>
          <a:xfrm>
            <a:off x="272954" y="81884"/>
            <a:ext cx="8161361" cy="586854"/>
          </a:xfrm>
          <a:prstGeom prst="snip1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IN" sz="4000" b="1" i="0" dirty="0">
                <a:solidFill>
                  <a:schemeClr val="bg1"/>
                </a:solidFill>
                <a:effectLst/>
                <a:latin typeface="Avenir Next"/>
              </a:rPr>
              <a:t>Installation</a:t>
            </a:r>
          </a:p>
        </p:txBody>
      </p:sp>
      <p:sp>
        <p:nvSpPr>
          <p:cNvPr id="7" name="Snip Single Corner Rectangle 21">
            <a:extLst>
              <a:ext uri="{FF2B5EF4-FFF2-40B4-BE49-F238E27FC236}">
                <a16:creationId xmlns:a16="http://schemas.microsoft.com/office/drawing/2014/main" id="{A0088EF8-DBCE-431B-96C0-7BA47F4C3DA4}"/>
              </a:ext>
            </a:extLst>
          </p:cNvPr>
          <p:cNvSpPr/>
          <p:nvPr/>
        </p:nvSpPr>
        <p:spPr>
          <a:xfrm>
            <a:off x="577754" y="5923129"/>
            <a:ext cx="11614246" cy="723331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nip Single Corner Rectangle 23">
            <a:extLst>
              <a:ext uri="{FF2B5EF4-FFF2-40B4-BE49-F238E27FC236}">
                <a16:creationId xmlns:a16="http://schemas.microsoft.com/office/drawing/2014/main" id="{CDF25160-F0CB-4C53-8F8F-028BA59270A7}"/>
              </a:ext>
            </a:extLst>
          </p:cNvPr>
          <p:cNvSpPr/>
          <p:nvPr/>
        </p:nvSpPr>
        <p:spPr>
          <a:xfrm>
            <a:off x="109180" y="5882444"/>
            <a:ext cx="11614246" cy="559558"/>
          </a:xfrm>
          <a:prstGeom prst="snip1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sz="2400" b="1" dirty="0"/>
              <a:t>Practice makes student perfect</a:t>
            </a:r>
          </a:p>
        </p:txBody>
      </p:sp>
      <p:pic>
        <p:nvPicPr>
          <p:cNvPr id="10" name="Picture 2" descr="styled-components Logo">
            <a:extLst>
              <a:ext uri="{FF2B5EF4-FFF2-40B4-BE49-F238E27FC236}">
                <a16:creationId xmlns:a16="http://schemas.microsoft.com/office/drawing/2014/main" id="{72B2BDF4-7829-15A4-835B-A99F0CC0F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6547" r="9524" b="37500"/>
          <a:stretch/>
        </p:blipFill>
        <p:spPr bwMode="auto">
          <a:xfrm>
            <a:off x="10727260" y="73954"/>
            <a:ext cx="1382853" cy="1184771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9D708C-C75C-8F18-0118-784A2D43F00F}"/>
              </a:ext>
            </a:extLst>
          </p:cNvPr>
          <p:cNvSpPr txBox="1"/>
          <p:nvPr/>
        </p:nvSpPr>
        <p:spPr>
          <a:xfrm>
            <a:off x="1832113" y="2075262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dm"/>
              </a:rPr>
              <a:t>#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dm"/>
              </a:rPr>
              <a:t>npm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d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dm"/>
              </a:rPr>
              <a:t>npm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dm"/>
              </a:rPr>
              <a:t> install --save styled-components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dm"/>
              </a:rPr>
              <a:t># with yarn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dm"/>
              </a:rPr>
              <a:t>yarn add styled-components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98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8">
            <a:extLst>
              <a:ext uri="{FF2B5EF4-FFF2-40B4-BE49-F238E27FC236}">
                <a16:creationId xmlns:a16="http://schemas.microsoft.com/office/drawing/2014/main" id="{C9339741-FD62-4A62-BDE6-53121FBDE0EC}"/>
              </a:ext>
            </a:extLst>
          </p:cNvPr>
          <p:cNvSpPr/>
          <p:nvPr/>
        </p:nvSpPr>
        <p:spPr>
          <a:xfrm>
            <a:off x="272954" y="40938"/>
            <a:ext cx="8584442" cy="832513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nip Single Corner Rectangle 9">
            <a:extLst>
              <a:ext uri="{FF2B5EF4-FFF2-40B4-BE49-F238E27FC236}">
                <a16:creationId xmlns:a16="http://schemas.microsoft.com/office/drawing/2014/main" id="{83F5D0B0-B838-4E47-8C73-1F9EE19B0C98}"/>
              </a:ext>
            </a:extLst>
          </p:cNvPr>
          <p:cNvSpPr/>
          <p:nvPr/>
        </p:nvSpPr>
        <p:spPr>
          <a:xfrm>
            <a:off x="272954" y="81884"/>
            <a:ext cx="8161361" cy="586854"/>
          </a:xfrm>
          <a:prstGeom prst="snip1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/>
            <a:endParaRPr lang="en-IN" sz="4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Snip Single Corner Rectangle 21">
            <a:extLst>
              <a:ext uri="{FF2B5EF4-FFF2-40B4-BE49-F238E27FC236}">
                <a16:creationId xmlns:a16="http://schemas.microsoft.com/office/drawing/2014/main" id="{A0088EF8-DBCE-431B-96C0-7BA47F4C3DA4}"/>
              </a:ext>
            </a:extLst>
          </p:cNvPr>
          <p:cNvSpPr/>
          <p:nvPr/>
        </p:nvSpPr>
        <p:spPr>
          <a:xfrm>
            <a:off x="577754" y="5923129"/>
            <a:ext cx="11614246" cy="723331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nip Single Corner Rectangle 23">
            <a:extLst>
              <a:ext uri="{FF2B5EF4-FFF2-40B4-BE49-F238E27FC236}">
                <a16:creationId xmlns:a16="http://schemas.microsoft.com/office/drawing/2014/main" id="{CDF25160-F0CB-4C53-8F8F-028BA59270A7}"/>
              </a:ext>
            </a:extLst>
          </p:cNvPr>
          <p:cNvSpPr/>
          <p:nvPr/>
        </p:nvSpPr>
        <p:spPr>
          <a:xfrm>
            <a:off x="109180" y="5882444"/>
            <a:ext cx="11614246" cy="559558"/>
          </a:xfrm>
          <a:prstGeom prst="snip1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sz="2400" b="1" dirty="0"/>
              <a:t>Practice makes student perfect</a:t>
            </a:r>
          </a:p>
        </p:txBody>
      </p:sp>
      <p:pic>
        <p:nvPicPr>
          <p:cNvPr id="10" name="Picture 2" descr="styled-components Logo">
            <a:extLst>
              <a:ext uri="{FF2B5EF4-FFF2-40B4-BE49-F238E27FC236}">
                <a16:creationId xmlns:a16="http://schemas.microsoft.com/office/drawing/2014/main" id="{72B2BDF4-7829-15A4-835B-A99F0CC0F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6547" r="9524" b="37500"/>
          <a:stretch/>
        </p:blipFill>
        <p:spPr bwMode="auto">
          <a:xfrm>
            <a:off x="10727260" y="73954"/>
            <a:ext cx="1382853" cy="1184771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4B12D8-CF4F-1880-0F8D-0E9E14797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05" y="721009"/>
            <a:ext cx="5415998" cy="41737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9DB3E4-BB93-E5DE-397A-7397F784BD6D}"/>
              </a:ext>
            </a:extLst>
          </p:cNvPr>
          <p:cNvSpPr txBox="1"/>
          <p:nvPr/>
        </p:nvSpPr>
        <p:spPr>
          <a:xfrm>
            <a:off x="4823791" y="2114352"/>
            <a:ext cx="62679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1.Checs </a:t>
            </a:r>
            <a:r>
              <a:rPr lang="en-IN" dirty="0" err="1"/>
              <a:t>whch</a:t>
            </a:r>
            <a:r>
              <a:rPr lang="en-IN" dirty="0"/>
              <a:t> component rendered only that </a:t>
            </a:r>
            <a:r>
              <a:rPr lang="en-IN" dirty="0" err="1"/>
              <a:t>css</a:t>
            </a:r>
            <a:r>
              <a:rPr lang="en-IN" dirty="0"/>
              <a:t> </a:t>
            </a:r>
            <a:r>
              <a:rPr lang="en-IN" dirty="0" err="1"/>
              <a:t>wll</a:t>
            </a:r>
            <a:r>
              <a:rPr lang="en-IN" dirty="0"/>
              <a:t> be rendered</a:t>
            </a:r>
          </a:p>
          <a:p>
            <a:r>
              <a:rPr lang="en-IN" dirty="0"/>
              <a:t>2.Generates </a:t>
            </a:r>
            <a:r>
              <a:rPr lang="en-IN" dirty="0" err="1"/>
              <a:t>unque</a:t>
            </a:r>
            <a:r>
              <a:rPr lang="en-IN" dirty="0"/>
              <a:t> </a:t>
            </a:r>
            <a:r>
              <a:rPr lang="en-IN" dirty="0" err="1"/>
              <a:t>classs</a:t>
            </a:r>
            <a:r>
              <a:rPr lang="en-IN" dirty="0"/>
              <a:t> name</a:t>
            </a:r>
          </a:p>
          <a:p>
            <a:r>
              <a:rPr lang="en-IN" dirty="0"/>
              <a:t>3.Delete the component then t deletes </a:t>
            </a:r>
            <a:r>
              <a:rPr lang="en-IN" dirty="0" err="1"/>
              <a:t>css</a:t>
            </a:r>
            <a:endParaRPr lang="en-IN" dirty="0"/>
          </a:p>
          <a:p>
            <a:r>
              <a:rPr lang="en-IN" dirty="0"/>
              <a:t>4.We can apply </a:t>
            </a:r>
            <a:r>
              <a:rPr lang="en-IN" dirty="0" err="1"/>
              <a:t>dynamc</a:t>
            </a:r>
            <a:r>
              <a:rPr lang="en-IN" dirty="0"/>
              <a:t> </a:t>
            </a:r>
            <a:r>
              <a:rPr lang="en-IN" dirty="0" err="1"/>
              <a:t>stylng</a:t>
            </a:r>
            <a:r>
              <a:rPr lang="en-IN" dirty="0"/>
              <a:t> </a:t>
            </a:r>
            <a:r>
              <a:rPr lang="en-IN" dirty="0" err="1"/>
              <a:t>usng</a:t>
            </a:r>
            <a:r>
              <a:rPr lang="en-IN" dirty="0"/>
              <a:t> props</a:t>
            </a:r>
          </a:p>
          <a:p>
            <a:r>
              <a:rPr lang="en-IN" dirty="0"/>
              <a:t>5.We can </a:t>
            </a:r>
            <a:r>
              <a:rPr lang="en-IN" dirty="0" err="1"/>
              <a:t>mantan</a:t>
            </a:r>
            <a:r>
              <a:rPr lang="en-IN" dirty="0"/>
              <a:t> </a:t>
            </a:r>
            <a:r>
              <a:rPr lang="en-IN" dirty="0" err="1"/>
              <a:t>easly</a:t>
            </a:r>
            <a:r>
              <a:rPr lang="en-IN" dirty="0"/>
              <a:t> without </a:t>
            </a:r>
            <a:r>
              <a:rPr lang="en-IN" dirty="0" err="1"/>
              <a:t>movng</a:t>
            </a:r>
            <a:r>
              <a:rPr lang="en-IN" dirty="0"/>
              <a:t> to other </a:t>
            </a:r>
            <a:r>
              <a:rPr lang="en-IN" dirty="0" err="1"/>
              <a:t>fles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36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8">
            <a:extLst>
              <a:ext uri="{FF2B5EF4-FFF2-40B4-BE49-F238E27FC236}">
                <a16:creationId xmlns:a16="http://schemas.microsoft.com/office/drawing/2014/main" id="{C9339741-FD62-4A62-BDE6-53121FBDE0EC}"/>
              </a:ext>
            </a:extLst>
          </p:cNvPr>
          <p:cNvSpPr/>
          <p:nvPr/>
        </p:nvSpPr>
        <p:spPr>
          <a:xfrm>
            <a:off x="272954" y="40938"/>
            <a:ext cx="8584442" cy="832513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nip Single Corner Rectangle 9">
            <a:extLst>
              <a:ext uri="{FF2B5EF4-FFF2-40B4-BE49-F238E27FC236}">
                <a16:creationId xmlns:a16="http://schemas.microsoft.com/office/drawing/2014/main" id="{83F5D0B0-B838-4E47-8C73-1F9EE19B0C98}"/>
              </a:ext>
            </a:extLst>
          </p:cNvPr>
          <p:cNvSpPr/>
          <p:nvPr/>
        </p:nvSpPr>
        <p:spPr>
          <a:xfrm>
            <a:off x="272954" y="81884"/>
            <a:ext cx="8161361" cy="586854"/>
          </a:xfrm>
          <a:prstGeom prst="snip1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/>
            <a:r>
              <a:rPr lang="en-IN" sz="4000" b="0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Basic Styled Component</a:t>
            </a:r>
            <a:endParaRPr lang="en-IN" sz="4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Snip Single Corner Rectangle 21">
            <a:extLst>
              <a:ext uri="{FF2B5EF4-FFF2-40B4-BE49-F238E27FC236}">
                <a16:creationId xmlns:a16="http://schemas.microsoft.com/office/drawing/2014/main" id="{A0088EF8-DBCE-431B-96C0-7BA47F4C3DA4}"/>
              </a:ext>
            </a:extLst>
          </p:cNvPr>
          <p:cNvSpPr/>
          <p:nvPr/>
        </p:nvSpPr>
        <p:spPr>
          <a:xfrm>
            <a:off x="577754" y="5923129"/>
            <a:ext cx="11614246" cy="723331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nip Single Corner Rectangle 23">
            <a:extLst>
              <a:ext uri="{FF2B5EF4-FFF2-40B4-BE49-F238E27FC236}">
                <a16:creationId xmlns:a16="http://schemas.microsoft.com/office/drawing/2014/main" id="{CDF25160-F0CB-4C53-8F8F-028BA59270A7}"/>
              </a:ext>
            </a:extLst>
          </p:cNvPr>
          <p:cNvSpPr/>
          <p:nvPr/>
        </p:nvSpPr>
        <p:spPr>
          <a:xfrm>
            <a:off x="109180" y="5882444"/>
            <a:ext cx="11614246" cy="559558"/>
          </a:xfrm>
          <a:prstGeom prst="snip1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sz="2400" b="1" dirty="0"/>
              <a:t>Practice makes student perfect</a:t>
            </a:r>
          </a:p>
        </p:txBody>
      </p:sp>
      <p:pic>
        <p:nvPicPr>
          <p:cNvPr id="10" name="Picture 2" descr="styled-components Logo">
            <a:extLst>
              <a:ext uri="{FF2B5EF4-FFF2-40B4-BE49-F238E27FC236}">
                <a16:creationId xmlns:a16="http://schemas.microsoft.com/office/drawing/2014/main" id="{72B2BDF4-7829-15A4-835B-A99F0CC0F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6547" r="9524" b="37500"/>
          <a:stretch/>
        </p:blipFill>
        <p:spPr bwMode="auto">
          <a:xfrm>
            <a:off x="10727260" y="73954"/>
            <a:ext cx="1382853" cy="1184771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61975B-DD83-B7EF-B02E-AB744802B17D}"/>
              </a:ext>
            </a:extLst>
          </p:cNvPr>
          <p:cNvSpPr txBox="1"/>
          <p:nvPr/>
        </p:nvSpPr>
        <p:spPr>
          <a:xfrm>
            <a:off x="5806083" y="1286831"/>
            <a:ext cx="61026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rt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{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StyledButton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}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'./buttons/Button'</a:t>
            </a:r>
            <a:endParaRPr lang="en-IN" b="0" dirty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Practice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StyledButton</a:t>
            </a:r>
            <a:r>
              <a:rPr lang="en-IN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Submit</a:t>
            </a:r>
            <a:r>
              <a:rPr lang="en-IN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StyledButton</a:t>
            </a:r>
            <a:r>
              <a:rPr lang="en-IN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Practice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CF063B-9EA5-AD76-DA68-92D832EA5A97}"/>
              </a:ext>
            </a:extLst>
          </p:cNvPr>
          <p:cNvSpPr txBox="1"/>
          <p:nvPr/>
        </p:nvSpPr>
        <p:spPr>
          <a:xfrm>
            <a:off x="577754" y="1428932"/>
            <a:ext cx="61026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styled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"styled-components"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StyledButton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StyledButton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855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8">
            <a:extLst>
              <a:ext uri="{FF2B5EF4-FFF2-40B4-BE49-F238E27FC236}">
                <a16:creationId xmlns:a16="http://schemas.microsoft.com/office/drawing/2014/main" id="{C9339741-FD62-4A62-BDE6-53121FBDE0EC}"/>
              </a:ext>
            </a:extLst>
          </p:cNvPr>
          <p:cNvSpPr/>
          <p:nvPr/>
        </p:nvSpPr>
        <p:spPr>
          <a:xfrm>
            <a:off x="272954" y="40938"/>
            <a:ext cx="8584442" cy="832513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nip Single Corner Rectangle 9">
            <a:extLst>
              <a:ext uri="{FF2B5EF4-FFF2-40B4-BE49-F238E27FC236}">
                <a16:creationId xmlns:a16="http://schemas.microsoft.com/office/drawing/2014/main" id="{83F5D0B0-B838-4E47-8C73-1F9EE19B0C98}"/>
              </a:ext>
            </a:extLst>
          </p:cNvPr>
          <p:cNvSpPr/>
          <p:nvPr/>
        </p:nvSpPr>
        <p:spPr>
          <a:xfrm>
            <a:off x="272954" y="81884"/>
            <a:ext cx="8161361" cy="586854"/>
          </a:xfrm>
          <a:prstGeom prst="snip1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/>
            <a:r>
              <a:rPr lang="en-IN" sz="4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Us</a:t>
            </a:r>
            <a:r>
              <a:rPr lang="en-IN" sz="4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4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ng props</a:t>
            </a:r>
          </a:p>
        </p:txBody>
      </p:sp>
      <p:sp>
        <p:nvSpPr>
          <p:cNvPr id="7" name="Snip Single Corner Rectangle 21">
            <a:extLst>
              <a:ext uri="{FF2B5EF4-FFF2-40B4-BE49-F238E27FC236}">
                <a16:creationId xmlns:a16="http://schemas.microsoft.com/office/drawing/2014/main" id="{A0088EF8-DBCE-431B-96C0-7BA47F4C3DA4}"/>
              </a:ext>
            </a:extLst>
          </p:cNvPr>
          <p:cNvSpPr/>
          <p:nvPr/>
        </p:nvSpPr>
        <p:spPr>
          <a:xfrm>
            <a:off x="577754" y="5923129"/>
            <a:ext cx="11614246" cy="723331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nip Single Corner Rectangle 23">
            <a:extLst>
              <a:ext uri="{FF2B5EF4-FFF2-40B4-BE49-F238E27FC236}">
                <a16:creationId xmlns:a16="http://schemas.microsoft.com/office/drawing/2014/main" id="{CDF25160-F0CB-4C53-8F8F-028BA59270A7}"/>
              </a:ext>
            </a:extLst>
          </p:cNvPr>
          <p:cNvSpPr/>
          <p:nvPr/>
        </p:nvSpPr>
        <p:spPr>
          <a:xfrm>
            <a:off x="109180" y="5882444"/>
            <a:ext cx="11614246" cy="559558"/>
          </a:xfrm>
          <a:prstGeom prst="snip1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sz="2400" b="1" dirty="0"/>
              <a:t>Practice makes student perfect</a:t>
            </a:r>
          </a:p>
        </p:txBody>
      </p:sp>
      <p:pic>
        <p:nvPicPr>
          <p:cNvPr id="10" name="Picture 2" descr="styled-components Logo">
            <a:extLst>
              <a:ext uri="{FF2B5EF4-FFF2-40B4-BE49-F238E27FC236}">
                <a16:creationId xmlns:a16="http://schemas.microsoft.com/office/drawing/2014/main" id="{72B2BDF4-7829-15A4-835B-A99F0CC0F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6547" r="9524" b="37500"/>
          <a:stretch/>
        </p:blipFill>
        <p:spPr bwMode="auto">
          <a:xfrm>
            <a:off x="10727260" y="73954"/>
            <a:ext cx="1382853" cy="1184771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309B57-37DC-9677-CACD-E99724DDA18F}"/>
              </a:ext>
            </a:extLst>
          </p:cNvPr>
          <p:cNvSpPr txBox="1"/>
          <p:nvPr/>
        </p:nvSpPr>
        <p:spPr>
          <a:xfrm>
            <a:off x="282251" y="901361"/>
            <a:ext cx="610262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"styled-components"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StyledButton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outlined"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"none"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outlined"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"white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StyledButton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A6E01-A5D8-D6F9-76E3-3B49563684B6}"/>
              </a:ext>
            </a:extLst>
          </p:cNvPr>
          <p:cNvSpPr txBox="1"/>
          <p:nvPr/>
        </p:nvSpPr>
        <p:spPr>
          <a:xfrm>
            <a:off x="5504756" y="1151933"/>
            <a:ext cx="610262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StyledButton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'./buttons/Button'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Practice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StyledButton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StyledButton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StyledButton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"outlined"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StyledButton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Practice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1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8">
            <a:extLst>
              <a:ext uri="{FF2B5EF4-FFF2-40B4-BE49-F238E27FC236}">
                <a16:creationId xmlns:a16="http://schemas.microsoft.com/office/drawing/2014/main" id="{C9339741-FD62-4A62-BDE6-53121FBDE0EC}"/>
              </a:ext>
            </a:extLst>
          </p:cNvPr>
          <p:cNvSpPr/>
          <p:nvPr/>
        </p:nvSpPr>
        <p:spPr>
          <a:xfrm>
            <a:off x="272954" y="40938"/>
            <a:ext cx="8584442" cy="832513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nip Single Corner Rectangle 9">
            <a:extLst>
              <a:ext uri="{FF2B5EF4-FFF2-40B4-BE49-F238E27FC236}">
                <a16:creationId xmlns:a16="http://schemas.microsoft.com/office/drawing/2014/main" id="{83F5D0B0-B838-4E47-8C73-1F9EE19B0C98}"/>
              </a:ext>
            </a:extLst>
          </p:cNvPr>
          <p:cNvSpPr/>
          <p:nvPr/>
        </p:nvSpPr>
        <p:spPr>
          <a:xfrm>
            <a:off x="272954" y="81884"/>
            <a:ext cx="8161361" cy="586854"/>
          </a:xfrm>
          <a:prstGeom prst="snip1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/>
            <a:r>
              <a:rPr lang="en-IN" sz="4000" b="0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Extending Styles</a:t>
            </a:r>
            <a:endParaRPr lang="en-IN" sz="4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Snip Single Corner Rectangle 21">
            <a:extLst>
              <a:ext uri="{FF2B5EF4-FFF2-40B4-BE49-F238E27FC236}">
                <a16:creationId xmlns:a16="http://schemas.microsoft.com/office/drawing/2014/main" id="{A0088EF8-DBCE-431B-96C0-7BA47F4C3DA4}"/>
              </a:ext>
            </a:extLst>
          </p:cNvPr>
          <p:cNvSpPr/>
          <p:nvPr/>
        </p:nvSpPr>
        <p:spPr>
          <a:xfrm>
            <a:off x="577754" y="5923129"/>
            <a:ext cx="11614246" cy="723331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nip Single Corner Rectangle 23">
            <a:extLst>
              <a:ext uri="{FF2B5EF4-FFF2-40B4-BE49-F238E27FC236}">
                <a16:creationId xmlns:a16="http://schemas.microsoft.com/office/drawing/2014/main" id="{CDF25160-F0CB-4C53-8F8F-028BA59270A7}"/>
              </a:ext>
            </a:extLst>
          </p:cNvPr>
          <p:cNvSpPr/>
          <p:nvPr/>
        </p:nvSpPr>
        <p:spPr>
          <a:xfrm>
            <a:off x="109180" y="5882444"/>
            <a:ext cx="11614246" cy="559558"/>
          </a:xfrm>
          <a:prstGeom prst="snip1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sz="2400" b="1" dirty="0"/>
              <a:t>Practice makes student perfect</a:t>
            </a:r>
          </a:p>
        </p:txBody>
      </p:sp>
      <p:pic>
        <p:nvPicPr>
          <p:cNvPr id="10" name="Picture 2" descr="styled-components Logo">
            <a:extLst>
              <a:ext uri="{FF2B5EF4-FFF2-40B4-BE49-F238E27FC236}">
                <a16:creationId xmlns:a16="http://schemas.microsoft.com/office/drawing/2014/main" id="{72B2BDF4-7829-15A4-835B-A99F0CC0F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6547" r="9524" b="37500"/>
          <a:stretch/>
        </p:blipFill>
        <p:spPr bwMode="auto">
          <a:xfrm>
            <a:off x="10727260" y="73954"/>
            <a:ext cx="1382853" cy="1184771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40A2C1-672E-CC7E-452C-7FEC1AC00DEE}"/>
              </a:ext>
            </a:extLst>
          </p:cNvPr>
          <p:cNvSpPr txBox="1"/>
          <p:nvPr/>
        </p:nvSpPr>
        <p:spPr>
          <a:xfrm>
            <a:off x="468574" y="375311"/>
            <a:ext cx="6102626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"styled-components"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StyledButton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outlined"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"none"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outlined"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"white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FancyButton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StyledButton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linear-gradient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(to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StyledButton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FancyButton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AE2B45-E1DE-8093-D17F-2AF6F19CA40F}"/>
              </a:ext>
            </a:extLst>
          </p:cNvPr>
          <p:cNvSpPr txBox="1"/>
          <p:nvPr/>
        </p:nvSpPr>
        <p:spPr>
          <a:xfrm>
            <a:off x="4496331" y="1419519"/>
            <a:ext cx="825279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FancyButton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StyledButton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'./buttons/Button'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Practice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FancyButton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FancyButton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Practice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54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8">
            <a:extLst>
              <a:ext uri="{FF2B5EF4-FFF2-40B4-BE49-F238E27FC236}">
                <a16:creationId xmlns:a16="http://schemas.microsoft.com/office/drawing/2014/main" id="{C9339741-FD62-4A62-BDE6-53121FBDE0EC}"/>
              </a:ext>
            </a:extLst>
          </p:cNvPr>
          <p:cNvSpPr/>
          <p:nvPr/>
        </p:nvSpPr>
        <p:spPr>
          <a:xfrm>
            <a:off x="272954" y="40938"/>
            <a:ext cx="8584442" cy="832513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nip Single Corner Rectangle 9">
            <a:extLst>
              <a:ext uri="{FF2B5EF4-FFF2-40B4-BE49-F238E27FC236}">
                <a16:creationId xmlns:a16="http://schemas.microsoft.com/office/drawing/2014/main" id="{83F5D0B0-B838-4E47-8C73-1F9EE19B0C98}"/>
              </a:ext>
            </a:extLst>
          </p:cNvPr>
          <p:cNvSpPr/>
          <p:nvPr/>
        </p:nvSpPr>
        <p:spPr>
          <a:xfrm>
            <a:off x="272954" y="81884"/>
            <a:ext cx="8161361" cy="586854"/>
          </a:xfrm>
          <a:prstGeom prst="snip1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/>
            <a:r>
              <a:rPr lang="en-IN" sz="4000" b="0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Pseudo classes</a:t>
            </a:r>
            <a:endParaRPr lang="en-IN" sz="4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Snip Single Corner Rectangle 21">
            <a:extLst>
              <a:ext uri="{FF2B5EF4-FFF2-40B4-BE49-F238E27FC236}">
                <a16:creationId xmlns:a16="http://schemas.microsoft.com/office/drawing/2014/main" id="{A0088EF8-DBCE-431B-96C0-7BA47F4C3DA4}"/>
              </a:ext>
            </a:extLst>
          </p:cNvPr>
          <p:cNvSpPr/>
          <p:nvPr/>
        </p:nvSpPr>
        <p:spPr>
          <a:xfrm>
            <a:off x="577754" y="5923129"/>
            <a:ext cx="11614246" cy="723331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nip Single Corner Rectangle 23">
            <a:extLst>
              <a:ext uri="{FF2B5EF4-FFF2-40B4-BE49-F238E27FC236}">
                <a16:creationId xmlns:a16="http://schemas.microsoft.com/office/drawing/2014/main" id="{CDF25160-F0CB-4C53-8F8F-028BA59270A7}"/>
              </a:ext>
            </a:extLst>
          </p:cNvPr>
          <p:cNvSpPr/>
          <p:nvPr/>
        </p:nvSpPr>
        <p:spPr>
          <a:xfrm>
            <a:off x="109180" y="5882444"/>
            <a:ext cx="11614246" cy="559558"/>
          </a:xfrm>
          <a:prstGeom prst="snip1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sz="2400" b="1" dirty="0"/>
              <a:t>Practice makes student perfect</a:t>
            </a:r>
          </a:p>
        </p:txBody>
      </p:sp>
      <p:pic>
        <p:nvPicPr>
          <p:cNvPr id="10" name="Picture 2" descr="styled-components Logo">
            <a:extLst>
              <a:ext uri="{FF2B5EF4-FFF2-40B4-BE49-F238E27FC236}">
                <a16:creationId xmlns:a16="http://schemas.microsoft.com/office/drawing/2014/main" id="{72B2BDF4-7829-15A4-835B-A99F0CC0F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6547" r="9524" b="37500"/>
          <a:stretch/>
        </p:blipFill>
        <p:spPr bwMode="auto">
          <a:xfrm>
            <a:off x="10727260" y="73954"/>
            <a:ext cx="1382853" cy="1184771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4B8974-C5A5-4A67-DC27-85AC8B16693E}"/>
              </a:ext>
            </a:extLst>
          </p:cNvPr>
          <p:cNvSpPr txBox="1"/>
          <p:nvPr/>
        </p:nvSpPr>
        <p:spPr>
          <a:xfrm>
            <a:off x="3051313" y="-1184335"/>
            <a:ext cx="6102626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"styled-components"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StyledButton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outlined"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"none"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outlined"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"white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:hover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outlined"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"none"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outlined"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"white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StyledButton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FancyButton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45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8">
            <a:extLst>
              <a:ext uri="{FF2B5EF4-FFF2-40B4-BE49-F238E27FC236}">
                <a16:creationId xmlns:a16="http://schemas.microsoft.com/office/drawing/2014/main" id="{C9339741-FD62-4A62-BDE6-53121FBDE0EC}"/>
              </a:ext>
            </a:extLst>
          </p:cNvPr>
          <p:cNvSpPr/>
          <p:nvPr/>
        </p:nvSpPr>
        <p:spPr>
          <a:xfrm>
            <a:off x="272954" y="40938"/>
            <a:ext cx="8584442" cy="832513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nip Single Corner Rectangle 9">
            <a:extLst>
              <a:ext uri="{FF2B5EF4-FFF2-40B4-BE49-F238E27FC236}">
                <a16:creationId xmlns:a16="http://schemas.microsoft.com/office/drawing/2014/main" id="{83F5D0B0-B838-4E47-8C73-1F9EE19B0C98}"/>
              </a:ext>
            </a:extLst>
          </p:cNvPr>
          <p:cNvSpPr/>
          <p:nvPr/>
        </p:nvSpPr>
        <p:spPr>
          <a:xfrm>
            <a:off x="272954" y="81884"/>
            <a:ext cx="8161361" cy="586854"/>
          </a:xfrm>
          <a:prstGeom prst="snip1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/>
            <a:r>
              <a:rPr lang="en-US" sz="3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Passed Props and Adding Attributes</a:t>
            </a:r>
            <a:endParaRPr lang="en-IN" sz="3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Snip Single Corner Rectangle 21">
            <a:extLst>
              <a:ext uri="{FF2B5EF4-FFF2-40B4-BE49-F238E27FC236}">
                <a16:creationId xmlns:a16="http://schemas.microsoft.com/office/drawing/2014/main" id="{A0088EF8-DBCE-431B-96C0-7BA47F4C3DA4}"/>
              </a:ext>
            </a:extLst>
          </p:cNvPr>
          <p:cNvSpPr/>
          <p:nvPr/>
        </p:nvSpPr>
        <p:spPr>
          <a:xfrm>
            <a:off x="577754" y="5923129"/>
            <a:ext cx="11614246" cy="723331"/>
          </a:xfrm>
          <a:prstGeom prst="snip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nip Single Corner Rectangle 23">
            <a:extLst>
              <a:ext uri="{FF2B5EF4-FFF2-40B4-BE49-F238E27FC236}">
                <a16:creationId xmlns:a16="http://schemas.microsoft.com/office/drawing/2014/main" id="{CDF25160-F0CB-4C53-8F8F-028BA59270A7}"/>
              </a:ext>
            </a:extLst>
          </p:cNvPr>
          <p:cNvSpPr/>
          <p:nvPr/>
        </p:nvSpPr>
        <p:spPr>
          <a:xfrm>
            <a:off x="109180" y="5882444"/>
            <a:ext cx="11614246" cy="559558"/>
          </a:xfrm>
          <a:prstGeom prst="snip1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sz="2400" b="1" dirty="0"/>
              <a:t>Practice makes student perfect</a:t>
            </a:r>
          </a:p>
        </p:txBody>
      </p:sp>
      <p:pic>
        <p:nvPicPr>
          <p:cNvPr id="10" name="Picture 2" descr="styled-components Logo">
            <a:extLst>
              <a:ext uri="{FF2B5EF4-FFF2-40B4-BE49-F238E27FC236}">
                <a16:creationId xmlns:a16="http://schemas.microsoft.com/office/drawing/2014/main" id="{72B2BDF4-7829-15A4-835B-A99F0CC0F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6547" r="9524" b="37500"/>
          <a:stretch/>
        </p:blipFill>
        <p:spPr bwMode="auto">
          <a:xfrm>
            <a:off x="10727260" y="73954"/>
            <a:ext cx="1382853" cy="1184771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0DA8E4-CE53-B540-4CE0-C3412475CA37}"/>
              </a:ext>
            </a:extLst>
          </p:cNvPr>
          <p:cNvSpPr txBox="1"/>
          <p:nvPr/>
        </p:nvSpPr>
        <p:spPr>
          <a:xfrm>
            <a:off x="468574" y="363240"/>
            <a:ext cx="610262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"styled-components"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StyledButton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outlined"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"none"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outlined"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"white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:hover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outlined"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"none"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outlined"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"white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86585-6276-BF7C-45FA-0CCC14BAA35A}"/>
              </a:ext>
            </a:extLst>
          </p:cNvPr>
          <p:cNvSpPr txBox="1"/>
          <p:nvPr/>
        </p:nvSpPr>
        <p:spPr>
          <a:xfrm>
            <a:off x="5806083" y="2308147"/>
            <a:ext cx="610262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We can also add function to </a:t>
            </a:r>
            <a:r>
              <a:rPr lang="en-IN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attrs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that function accept props</a:t>
            </a:r>
          </a:p>
          <a:p>
            <a:endParaRPr lang="en-IN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AddButton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StyledButton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attrs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export 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StyledButton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AddButton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402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53190</TotalTime>
  <Words>1482</Words>
  <Application>Microsoft Office PowerPoint</Application>
  <PresentationFormat>Widescreen</PresentationFormat>
  <Paragraphs>231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Aharoni</vt:lpstr>
      <vt:lpstr>-apple-system</vt:lpstr>
      <vt:lpstr>Arial</vt:lpstr>
      <vt:lpstr>Avenir Next</vt:lpstr>
      <vt:lpstr>Calibri</vt:lpstr>
      <vt:lpstr>Calibri Light</vt:lpstr>
      <vt:lpstr>Consolas</vt:lpstr>
      <vt:lpstr>dm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IMRAN</dc:creator>
  <cp:lastModifiedBy>SYED IMRAN</cp:lastModifiedBy>
  <cp:revision>63</cp:revision>
  <dcterms:created xsi:type="dcterms:W3CDTF">2022-02-27T17:29:48Z</dcterms:created>
  <dcterms:modified xsi:type="dcterms:W3CDTF">2023-02-26T16:51:13Z</dcterms:modified>
</cp:coreProperties>
</file>