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P N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P N G "   T y p e = " h t t p : / / s c h e m a s . o p e n x m l f o r m a t s . o r g / o f f i c e D o c u m e n t / 2 0 0 6 / r e l a t i o n s h i p s / i m a g e " / > < R e l a t i o n s h i p   I d = " r I d 1 5 "   T a r g e t = " / p p t / m e d i a / i m a g e 1 5 . P N G "   T y p e = " h t t p : / / s c h e m a s . o p e n x m l f o r m a t s . o r g / o f f i c e D o c u m e n t / 2 0 0 6 / r e l a t i o n s h i p s / i m a g e " / > < R e l a t i o n s h i p   I d = " r I d 1 6 "   T a r g e t = " / p p t / m e d i a / i m a g e 1 6 . P N G "   T y p e = " h t t p : / / s c h e m a s . o p e n x m l f o r m a t s . o r g / o f f i c e D o c u m e n t / 2 0 0 6 / r e l a t i o n s h i p s / i m a g e " / > < R e l a t i o n s h i p   I d = " r I d 1 7 "   T a r g e t = " / p p t / m e d i a / i m a g e 1 7 . j p e g "   T y p e = " h t t p : / / s c h e m a s . o p e n x m l f o r m a t s . o r g / o f f i c e D o c u m e n t / 2 0 0 6 / r e l a t i o n s h i p s / i m a g e " / > < R e l a t i o n s h i p   I d = " r I d 1 8 "   T a r g e t = " / p p t / m e d i a / i m a g e 1 8 . j p e g "   T y p e = " h t t p : / / s c h e m a s . o p e n x m l f o r m a t s . o r g / o f f i c e D o c u m e n t / 2 0 0 6 / r e l a t i o n s h i p s / i m a g e " / > < R e l a t i o n s h i p   I d = " r I d 1 9 "   T a r g e t = " / p p t / m e d i a / i m a g e 1 9 . j p e g "   T y p e = " h t t p : / / s c h e m a s . o p e n x m l f o r m a t s . o r g / o f f i c e D o c u m e n t / 2 0 0 6 / r e l a t i o n s h i p s / i m a g e " / > < R e l a t i o n s h i p   I d = " r I d 2 0 "   T a r g e t = " / p p t / m e d i a / i m a g e 2 0 . j p e g "   T y p e = " h t t p : / / s c h e m a s . o p e n x m l f o r m a t s . o r g / o f f i c e D o c u m e n t / 2 0 0 6 / r e l a t i o n s h i p s / i m a g e " / > < R e l a t i o n s h i p   I d = " r I d 2 1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2 2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2 3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2 4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p : s l d I d   i d = " 2 7 0 "   r : i d = " r I d 1 9 " / > < p : s l d I d   i d = " 2 7 1 "   r : i d = " r I d 2 0 " / > < p : s l d I d   i d = " 2 7 2 "   r : i d = " r I d 2 1 " / > < p : s l d I d   i d = " 2 7 3 "   r : i d = " r I d 2 2 " / > < p : s l d I d   i d = " 2 7 4 "   r : i d = " r I d 2 3 " / > < p : s l d I d   i d = " 2 7 5 "   r : i d = " r I d 2 4 " / > < p : s l d I d   i d = " 2 7 6 "   r : i d = " r I d 2 5 " / > < p : s l d I d   i d = " 2 7 7 "   r : i d = " r I d 2 6 " / > < p : s l d I d   i d = " 2 7 8 "   r : i d = " r I d 2 7 " / > < p : s l d I d   i d = " 2 7 9 "   r : i d = " r I d 2 8 " / > < p : s l d I d   i d = " 2 8 0 "   r : i d = " r I d 2 9 " / > < p : s l d I d   i d = " 2 8 1 "   r : i d = " r I d 3 0 " / > < p : s l d I d   i d = " 2 8 2 "   r : i d = " r I d 3 1 " / > < p : s l d I d   i d = " 2 8 3 "   r : i d = " r I d 3 2 " / > < p : s l d I d   i d = " 2 8 4 "   r : i d = " r I d 3 3 " / > < p : s l d I d   i d = " 2 8 5 "   r : i d = " r I d 3 4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R o b o t o " / > < p : r e g u l a r   r : i d = " r I d 3 6 " / > < / p : e m b e d d e d F o n t > < p : e m b e d d e d F o n t > < p : f o n t   t y p e f a c e = " S o u r c e   S a n s   P r o " / > < p : r e g u l a r   r : i d = " r I d 3 7 " / > < p : b o l d   r : i d = " r I d 3 8 " / > < / p : e m b e d d e d F o n t > < p : e m b e d d e d F o n t > < p : f o n t   t y p e f a c e = " O p e n   S a n s " / > < p : r e g u l a r   r : i d = " r I d 4 1 " / > < p : b o l d   r : i d = " r I d 4 0 " / > < / p : e m b e d d e d F o n t > < p : e m b e d d e d F o n t > < p : f o n t   t y p e f a c e = " A l e g r e y a " / > < p : r e g u l a r   r : i d = " r I d 4 2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s l i d e s / s l i d e 1 4 . x m l "   T y p e = " h t t p : / / s c h e m a s . o p e n x m l f o r m a t s . o r g / o f f i c e D o c u m e n t / 2 0 0 6 / r e l a t i o n s h i p s / s l i d e " / > < R e l a t i o n s h i p   I d = " r I d 1 9 "   T a r g e t = " s l i d e s / s l i d e 1 5 . x m l "   T y p e = " h t t p : / / s c h e m a s . o p e n x m l f o r m a t s . o r g / o f f i c e D o c u m e n t / 2 0 0 6 / r e l a t i o n s h i p s / s l i d e " / > < R e l a t i o n s h i p   I d = " r I d 2 0 "   T a r g e t = " s l i d e s / s l i d e 1 6 . x m l "   T y p e = " h t t p : / / s c h e m a s . o p e n x m l f o r m a t s . o r g / o f f i c e D o c u m e n t / 2 0 0 6 / r e l a t i o n s h i p s / s l i d e " / > < R e l a t i o n s h i p   I d = " r I d 2 1 "   T a r g e t = " s l i d e s / s l i d e 1 7 . x m l "   T y p e = " h t t p : / / s c h e m a s . o p e n x m l f o r m a t s . o r g / o f f i c e D o c u m e n t / 2 0 0 6 / r e l a t i o n s h i p s / s l i d e " / > < R e l a t i o n s h i p   I d = " r I d 2 2 "   T a r g e t = " s l i d e s / s l i d e 1 8 . x m l "   T y p e = " h t t p : / / s c h e m a s . o p e n x m l f o r m a t s . o r g / o f f i c e D o c u m e n t / 2 0 0 6 / r e l a t i o n s h i p s / s l i d e " / > < R e l a t i o n s h i p   I d = " r I d 2 3 "   T a r g e t = " s l i d e s / s l i d e 1 9 . x m l "   T y p e = " h t t p : / / s c h e m a s . o p e n x m l f o r m a t s . o r g / o f f i c e D o c u m e n t / 2 0 0 6 / r e l a t i o n s h i p s / s l i d e " / > < R e l a t i o n s h i p   I d = " r I d 2 4 "   T a r g e t = " s l i d e s / s l i d e 2 0 . x m l "   T y p e = " h t t p : / / s c h e m a s . o p e n x m l f o r m a t s . o r g / o f f i c e D o c u m e n t / 2 0 0 6 / r e l a t i o n s h i p s / s l i d e " / > < R e l a t i o n s h i p   I d = " r I d 2 5 "   T a r g e t = " s l i d e s / s l i d e 2 1 . x m l "   T y p e = " h t t p : / / s c h e m a s . o p e n x m l f o r m a t s . o r g / o f f i c e D o c u m e n t / 2 0 0 6 / r e l a t i o n s h i p s / s l i d e " / > < R e l a t i o n s h i p   I d = " r I d 2 6 "   T a r g e t = " s l i d e s / s l i d e 2 2 . x m l "   T y p e = " h t t p : / / s c h e m a s . o p e n x m l f o r m a t s . o r g / o f f i c e D o c u m e n t / 2 0 0 6 / r e l a t i o n s h i p s / s l i d e " / > < R e l a t i o n s h i p   I d = " r I d 2 7 "   T a r g e t = " s l i d e s / s l i d e 2 3 . x m l "   T y p e = " h t t p : / / s c h e m a s . o p e n x m l f o r m a t s . o r g / o f f i c e D o c u m e n t / 2 0 0 6 / r e l a t i o n s h i p s / s l i d e " / > < R e l a t i o n s h i p   I d = " r I d 2 8 "   T a r g e t = " s l i d e s / s l i d e 2 4 . x m l "   T y p e = " h t t p : / / s c h e m a s . o p e n x m l f o r m a t s . o r g / o f f i c e D o c u m e n t / 2 0 0 6 / r e l a t i o n s h i p s / s l i d e " / > < R e l a t i o n s h i p   I d = " r I d 2 9 "   T a r g e t = " s l i d e s / s l i d e 2 5 . x m l "   T y p e = " h t t p : / / s c h e m a s . o p e n x m l f o r m a t s . o r g / o f f i c e D o c u m e n t / 2 0 0 6 / r e l a t i o n s h i p s / s l i d e " / > < R e l a t i o n s h i p   I d = " r I d 3 0 "   T a r g e t = " s l i d e s / s l i d e 2 6 . x m l "   T y p e = " h t t p : / / s c h e m a s . o p e n x m l f o r m a t s . o r g / o f f i c e D o c u m e n t / 2 0 0 6 / r e l a t i o n s h i p s / s l i d e " / > < R e l a t i o n s h i p   I d = " r I d 3 1 "   T a r g e t = " s l i d e s / s l i d e 2 7 . x m l "   T y p e = " h t t p : / / s c h e m a s . o p e n x m l f o r m a t s . o r g / o f f i c e D o c u m e n t / 2 0 0 6 / r e l a t i o n s h i p s / s l i d e " / > < R e l a t i o n s h i p   I d = " r I d 3 2 "   T a r g e t = " s l i d e s / s l i d e 2 8 . x m l "   T y p e = " h t t p : / / s c h e m a s . o p e n x m l f o r m a t s . o r g / o f f i c e D o c u m e n t / 2 0 0 6 / r e l a t i o n s h i p s / s l i d e " / > < R e l a t i o n s h i p   I d = " r I d 3 3 "   T a r g e t = " s l i d e s / s l i d e 2 9 . x m l "   T y p e = " h t t p : / / s c h e m a s . o p e n x m l f o r m a t s . o r g / o f f i c e D o c u m e n t / 2 0 0 6 / r e l a t i o n s h i p s / s l i d e " / > < R e l a t i o n s h i p   I d = " r I d 3 4 "   T a r g e t = " s l i d e s / s l i d e 3 0 . x m l "   T y p e = " h t t p : / / s c h e m a s . o p e n x m l f o r m a t s . o r g / o f f i c e D o c u m e n t / 2 0 0 6 / r e l a t i o n s h i p s / s l i d e " / > < R e l a t i o n s h i p   I d = " r I d 3 5 "   T a r g e t = " t a b l e S t y l e s . x m l "   T y p e = " h t t p : / / s c h e m a s . o p e n x m l f o r m a t s . o r g / o f f i c e D o c u m e n t / 2 0 0 6 / r e l a t i o n s h i p s / t a b l e S t y l e s " / > < R e l a t i o n s h i p   I d = " r I d 3 6 "   T a r g e t = " f o n t s / f o n t 1 . f n t d a t a "   T y p e = " h t t p : / / s c h e m a s . o p e n x m l f o r m a t s . o r g / o f f i c e D o c u m e n t / 2 0 0 6 / r e l a t i o n s h i p s / f o n t " / > < R e l a t i o n s h i p   I d = " r I d 3 7 "   T a r g e t = " f o n t s / f o n t 2 . f n t d a t a "   T y p e = " h t t p : / / s c h e m a s . o p e n x m l f o r m a t s . o r g / o f f i c e D o c u m e n t / 2 0 0 6 / r e l a t i o n s h i p s / f o n t " / > < R e l a t i o n s h i p   I d = " r I d 3 8 "   T a r g e t = " f o n t s / f o n t 3 . f n t d a t a "   T y p e = " h t t p : / / s c h e m a s . o p e n x m l f o r m a t s . o r g / o f f i c e D o c u m e n t / 2 0 0 6 / r e l a t i o n s h i p s / f o n t " / > < R e l a t i o n s h i p   I d = " r I d 3 9 "   T a r g e t = " f o n t s / f o n t 4 . f n t d a t a "   T y p e = " h t t p : / / s c h e m a s . o p e n x m l f o r m a t s . o r g / o f f i c e D o c u m e n t / 2 0 0 6 / r e l a t i o n s h i p s / f o n t " / > < R e l a t i o n s h i p   I d = " r I d 4 0 "   T a r g e t = " f o n t s / f o n t 5 . f n t d a t a "   T y p e = " h t t p : / / s c h e m a s . o p e n x m l f o r m a t s . o r g / o f f i c e D o c u m e n t / 2 0 0 6 / r e l a t i o n s h i p s / f o n t " / > < R e l a t i o n s h i p   I d = " r I d 4 1 "   T a r g e t = " f o n t s / f o n t 6 . f n t d a t a "   T y p e = " h t t p : / / s c h e m a s . o p e n x m l f o r m a t s . o r g / o f f i c e D o c u m e n t / 2 0 0 6 / r e l a t i o n s h i p s / f o n t " / > < R e l a t i o n s h i p   I d = " r I d 4 2 "   T a r g e t = " f o n t s / f o n t 7 . f n t d a t a "   T y p e = " h t t p : / / s c h e m a s . o p e n x m l f o r m a t s . o r g / o f f i c e D o c u m e n t / 2 0 0 6 / r e l a t i o n s h i p s / f o n t " / > < R e l a t i o n s h i p   I d = " r I d 4 3 "   T a r g e t = " p r e s P r o p s . x m l "   T y p e = " h t t p : / / s c h e m a s . o p e n x m l f o r m a t s . o r g / o f f i c e D o c u m e n t / 2 0 0 6 / r e l a t i o n s h i p s / p r e s P r o p s " / > < R e l a t i o n s h i p   I d = " r I d 4 4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1 C 6 E 9 2 A - 1 E 0 A - 4 9 4 5 - B 0 A C - C F 6 9 C D C C A 8 D B } " > < a 1 6 : c r e a t i o n I d   x m l n s : a 1 6 = " h t t p : / / s c h e m a s . m i c r o s o f t . c o m / o f f i c e / d r a w i n g / 2 0 1 0 / m a i n "   i d = " { 6 1 2 C 5 0 0 1 - 3 C C 3 - 4 1 7 3 - 8 4 5 1 - 1 0 1 1 D 5 E 1 0 3 B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3 5 1 6 4 3 "   y = " 2 2 7 1 7 7 1 " / > < a : e x t   c x = " 6 4 3 6 1 7 8 "   c y = " 7 7 6 7 0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c t r "   l v l = " 0 " > < a : d e f R P r   d i r t y = " 0 "   l a n g = " e n - U S "   s z = " 4 4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2 0 B 4 A 0 2 8 - 8 C D C - 4 4 5 6 - 8 4 E C - 7 B D 1 7 3 F A F 3 D 2 } " > < a 1 6 : c r e a t i o n I d   x m l n s : a 1 6 = " h t t p : / / s c h e m a s . m i c r o s o f t . c o m / o f f i c e / d r a w i n g / 2 0 1 0 / m a i n "   i d = " { C 5 7 A 4 E 1 E - C 8 D 0 - 4 D 5 4 - B 2 B C - 7 0 5 4 3 0 C F C 8 2 C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3 5 1 6 4 3 "   y = " 3 0 5 6 6 9 5 " / > < a : e x t   c x = " 6 4 3 6 1 7 8 "   c y = " 4 9 4 9 4 5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4 0 0 " > < a : s o l i d F i l l > < a : s c h e m e C l r   v a l = " a c c e n t 1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5 1 D 1 9 5 C A - F 2 1 D - 4 4 9 7 - 8 9 0 C - B E 9 B 5 8 D A 4 2 3 5 } " > < a 1 6 : c r e a t i o n I d   x m l n s : a 1 6 = " h t t p : / / s c h e m a s . m i c r o s o f t . c o m / o f f i c e / d r a w i n g / 2 0 1 0 / m a i n "   i d = " { 6 9 6 F 1 2 5 3 - B 0 6 0 - 4 B 1 A - 8 6 8 8 - 5 E 2 B A E B 8 E 3 F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F 5 A F 1 E C 1 - A D 2 3 - 4 D 6 0 - A E 6 F - A 3 B 7 4 E F 2 C C B C } " > < a 1 6 : c r e a t i o n I d   x m l n s : a 1 6 = " h t t p : / / s c h e m a s . m i c r o s o f t . c o m / o f f i c e / d r a w i n g / 2 0 1 0 / m a i n "   i d = " { B 3 6 3 6 F 3 8 - 8 1 B 6 - 4 D 6 3 - 9 C 8 6 - E F 6 1 3 3 2 3 0 4 5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F E E A A C 7 1 - B 5 F D - 4 F 7 7 - 8 1 7 5 - 2 6 B 6 6 9 0 A 0 6 3 A } " > < a 1 6 : c r e a t i o n I d   x m l n s : a 1 6 = " h t t p : / / s c h e m a s . m i c r o s o f t . c o m / o f f i c e / d r a w i n g / 2 0 1 0 / m a i n "   i d = " { 7 1 4 8 A C C 3 - 9 E A 7 - 4 A 4 5 - 8 F E D - 2 6 A 1 9 2 2 4 D D 7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E 7 C 3 9 5 1 F - 2 5 8 7 - 4 5 D 1 - B C 3 8 - 0 B 1 1 6 2 4 A 7 8 3 3 } " > < p 1 4 : c r e a t i o n I d   x m l n s : p 1 4 = " h t t p : / / s c h e m a s . m i c r o s o f t . c o m / o f f i c e / p o w e r p o i n t / 2 0 1 0 / m a i n "   v a l = " 1 6 1 5 2 0 8 6 8 0 9 0 9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9 " > < a : e x t L s t > < a : e x t   u r i = " { E 4 B 6 8 1 0 0 - 7 D 9 0 - 4 3 5 2 - A 8 1 8 - 8 4 F E C 4 A F 7 3 C 3 } " > < a 1 6 : c r e a t i o n I d   x m l n s : a 1 6 = " h t t p : / / s c h e m a s . m i c r o s o f t . c o m / o f f i c e / d r a w i n g / 2 0 1 0 / m a i n "   i d = " { 3 A 3 7 F B A 1 - B F 9 A - 4 5 B A - 9 C 5 3 - B 7 4 8 C 8 6 D 3 F E 5 } " / > < / a : e x t > < / a : e x t L s t > < / p : c N v P r > < p : c N v S p P r / > < p : n v P r / > < / p : n v S p P r > < p : s p P r > < a : x f r m   r o t = " 0 " > < a : o f f   x = " 7 7 4 7 0 3 "   y = " 1 4 1 7 6 3 7 " / > < a : e x t   c x = " 1 8 5 0 5 2 9 "   c y = " 2 1 9 2 3 3 7 " / > < / a : x f r m > < a : p r s t G e o m   p r s t = " r e c t " > < a : a v L s t / > < / a : p r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3 "   n a m e = " R e c t a n g l e   2 0 " > < a : e x t L s t > < a : e x t   u r i = " { 3 F D 2 8 C A D - 4 3 6 B - 4 7 A 5 - B 5 2 3 - 2 6 D E 2 C E 5 C 8 A 0 } " > < a 1 6 : c r e a t i o n I d   x m l n s : a 1 6 = " h t t p : / / s c h e m a s . m i c r o s o f t . c o m / o f f i c e / d r a w i n g / 2 0 1 0 / m a i n "   i d = " { F 7 3 C F 9 0 2 - B 8 C 9 - 4 2 C A - 9 9 5 C - 0 7 4 D E 5 F D C 6 3 C } " / > < / a : e x t > < / a : e x t L s t > < / p : c N v P r > < p : c N v S p P r / > < p : n v P r / > < / p : n v S p P r > < p : s p P r > < a : x f r m   r o t = " 0 " > < a : o f f   x = " 2 7 7 4 9 5 0 "   y = " 1 4 1 7 6 3 7 " / > < a : e x t   c x = " 3 5 8 0 3 1 9 "   c y = " 2 1 9 2 3 3 7 " / > < / a : x f r m > < a : p r s t G e o m   p r s t = " r e c t " > < a : a v L s t / > < / a : p r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4 "   n a m e = " R e c t a n g l e   2 2 " > < a : e x t L s t > < a : e x t   u r i = " { 7 F 7 C E 6 0 C - 6 9 9 4 - 4 6 A A - A E 1 C - 7 2 E 6 4 2 4 8 E 1 E 2 } " > < a 1 6 : c r e a t i o n I d   x m l n s : a 1 6 = " h t t p : / / s c h e m a s . m i c r o s o f t . c o m / o f f i c e / d r a w i n g / 2 0 1 0 / m a i n "   i d = " { 8 B D 5 A 1 4 7 - E 9 0 C - 4 0 B B - B 7 D C - D 8 1 4 C 5 9 3 C 1 0 5 } " / > < / a : e x t > < / a : e x t L s t > < / p : c N v P r > < p : c N v S p P r / > < p : n v P r / > < / p : n v S p P r > < p : s p P r > < a : x f r m   r o t = " 0 " > < a : o f f   x = " 6 4 9 6 0 5 0 "   y = " 1 4 1 7 6 3 7 " / > < a : e x t   c x = " 1 8 8 2 7 7 6 "   c y = " 2 1 9 2 3 3 7 " / > < / a : x f r m > < a : c u s t G e o m > < a : a v L s t / > < a : g d L s t / > < a : a h L s t / > < a : c x n L s t / > < a : r e c t   b = " b "   l = " 0 "   r = " r "   t = " 0 " / > < a : p a t h L s t > < a : p a t h   h = " 2 1 9 2 3 3 7 "   w = " 1 8 8 2 7 7 6 " > < a : m o v e T o > < a : p t   x = " 9 5 2 5 "   y = " 0 " / > < / a : m o v e T o > < a : l n T o > < a : p t   x = " 1 8 8 2 7 7 7 "   y = " 0 " / > < / a : l n T o > < a : l n T o > < a : p t   x = " 1 8 8 2 7 7 7 "   y = " 2 1 9 2 3 3 7 " / > < / a : l n T o > < a : l n T o > < a : p t   x = " 9 5 2 5 "   y = " 2 1 9 2 3 3 7 " / > < / a : l n T o > < a : c l o s e / > < / a : p a t h > < / a : p a t h L s t > < / a : c u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5 "   n a m e = " T i t l e   1 " > < a : e x t L s t > < a : e x t   u r i = " { 1 A 0 2 7 5 0 9 - E B 9 6 - 4 6 0 0 - B 0 E 7 - C 1 E 5 7 C 7 6 C D D E } " > < a 1 6 : c r e a t i o n I d   x m l n s : a 1 6 = " h t t p : / / s c h e m a s . m i c r o s o f t . c o m / o f f i c e / d r a w i n g / 2 0 1 0 / m a i n "   i d = " { 5 0 4 7 C E 8 C - 2 4 E E - 4 2 E 5 - 9 B E 7 - E E 5 F A E 4 7 5 0 6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E 8 B 4 5 6 6 0 - A E 1 4 - 4 8 1 C - B A 1 A - D 9 1 C D 5 D D 4 D 8 A } " > < a 1 6 : c r e a t i o n I d   x m l n s : a 1 6 = " h t t p : / / s c h e m a s . m i c r o s o f t . c o m / o f f i c e / d r a w i n g / 2 0 1 0 / m a i n "   i d = " { 0 5 A 8 5 5 1 F - 0 3 8 2 - 4 3 5 D - 8 0 7 D - 5 C 8 5 5 5 4 4 1 C 6 E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3 5 0 2 7 "   y = " 1 4 7 4 7 8 7 " / > < a : e x t   c x = " 1 7 2 3 4 9 9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8 7 7 0 3 4 A C - 4 D 1 2 - 4 D 6 7 - B 1 2 C - A B E 4 1 D 1 4 A B 2 D } " > < a 1 6 : c r e a t i o n I d   x m l n s : a 1 6 = " h t t p : / / s c h e m a s . m i c r o s o f t . c o m / o f f i c e / d r a w i n g / 2 0 1 0 / m a i n "   i d = " { C A 6 9 9 C B 5 - E F D B - 4 D 0 C - A 4 0 A - D F 2 B 6 F 1 D 9 7 B 0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7 6 2 0 0 0 "   y = " 3 8 1 0 0 0 0 " / > < a : e x t   c x = " 1 8 4 7 8 5 0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2 C A 1 2 9 6 7 - F 4 4 4 - 4 B F 4 - B 8 3 8 - 9 3 8 2 1 6 8 5 5 3 7 1 } " > < a 1 6 : c r e a t i o n I d   x m l n s : a 1 6 = " h t t p : / / s c h e m a s . m i c r o s o f t . c o m / o f f i c e / d r a w i n g / 2 0 1 0 / m a i n "   i d = " { 6 C 8 7 4 7 2 C - 7 9 2 7 - 4 3 0 9 - 8 A A F - 0 0 C 7 8 9 0 2 3 0 D D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2 8 3 5 2 7 5 "   y = " 1 4 7 4 7 8 7 " / > < a : e x t   c x = " 3 4 5 9 6 7 0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C o n t e n t   P l a c e h o l d e r   2 " > < a : e x t L s t > < a : e x t   u r i = " { B F 6 C B 5 4 F - 3 7 5 6 - 4 7 B 8 - 9 0 A 7 - 6 9 1 B 0 D 7 7 F 8 B 8 } " > < a 1 6 : c r e a t i o n I d   x m l n s : a 1 6 = " h t t p : / / s c h e m a s . m i c r o s o f t . c o m / o f f i c e / d r a w i n g / 2 0 1 0 / m a i n "   i d = " { 6 F 9 F 0 5 0 2 - 8 C 2 7 - 4 D 1 B - 8 5 8 A - 9 3 B 8 8 2 D D 4 3 5 4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2 7 7 7 5 6 1 "   y = " 3 8 1 0 0 0 0 " / > < a : e x t   c x = " 3 5 7 7 7 0 8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0 7 0 1 1 3 3 A - 4 6 7 A - 4 E F E - A 2 7 F - 3 1 7 0 6 A D D 1 9 9 B } " > < a 1 6 : c r e a t i o n I d   x m l n s : a 1 6 = " h t t p : / / s c h e m a s . m i c r o s o f t . c o m / o f f i c e / d r a w i n g / 2 0 1 0 / m a i n "   i d = " { A 3 9 F 1 3 D 0 - 6 3 6 0 - 4 A 9 A - 9 0 9 A - 4 4 D C 5 7 C 6 F 3 1 C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6 5 8 1 7 7 4 "   y = " 1 4 7 4 7 8 7 " / > < a : e x t   c x = " 1 7 2 4 0 2 5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C o n t e n t   P l a c e h o l d e r   2 " > < a : e x t L s t > < a : e x t   u r i = " { 1 B 6 B 3 4 5 A - 8 6 F 7 - 4 1 5 8 - 9 2 3 9 - 4 D 4 A 2 4 6 8 2 D C 1 } " > < a 1 6 : c r e a t i o n I d   x m l n s : a 1 6 = " h t t p : / / s c h e m a s . m i c r o s o f t . c o m / o f f i c e / d r a w i n g / 2 0 1 0 / m a i n "   i d = " { D C 9 D E C E F - 8 4 6 3 - 4 A 9 7 - 9 C D 5 - E 8 3 B 2 B F E 1 7 8 E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6 4 9 6 0 5 0 "   y = " 3 8 1 0 0 0 0 " / > < a : e x t   c x = " 1 8 8 2 7 7 5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2 "   n a m e = " S l i d e   N u m b e r   P l a c e h o l d e r   4 " > < a : e x t L s t > < a : e x t   u r i = " { 0 E 5 1 F 4 3 B - C A 3 3 - 4 4 7 0 - A 2 7 7 - 3 5 B E 7 1 4 F 6 1 7 9 } " > < a 1 6 : c r e a t i o n I d   x m l n s : a 1 6 = " h t t p : / / s c h e m a s . m i c r o s o f t . c o m / o f f i c e / d r a w i n g / 2 0 1 0 / m a i n "   i d = " { 0 B E 9 8 1 5 2 - 9 4 1 2 - 4 6 7 8 - 8 3 6 2 - 4 0 A 9 6 5 5 4 5 9 7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3 "   n a m e = " F o o t e r   P l a c e h o l d e r   3 " > < a : e x t L s t > < a : e x t   u r i = " { F E 3 B C A D B - F A 1 4 - 4 1 E F - 8 2 9 5 - C 8 E C 2 D F A F F 7 8 } " > < a 1 6 : c r e a t i o n I d   x m l n s : a 1 6 = " h t t p : / / s c h e m a s . m i c r o s o f t . c o m / o f f i c e / d r a w i n g / 2 0 1 0 / m a i n "   i d = " { 6 1 8 A 8 A F B - 5 E 1 4 - 4 D 2 7 - B D 7 A - 5 9 5 B 9 6 F 5 3 C 5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4 "   n a m e = " D a t e   P l a c e h o l d e r   1 " > < a : e x t L s t > < a : e x t   u r i = " { F 8 2 2 E 4 F 7 - 7 2 1 A - 4 C 7 B - 9 2 2 9 - D B 1 2 8 8 4 A 3 8 9 3 } " > < a 1 6 : c r e a t i o n I d   x m l n s : a 1 6 = " h t t p : / / s c h e m a s . m i c r o s o f t . c o m / o f f i c e / d r a w i n g / 2 0 1 0 / m a i n "   i d = " { F A 1 6 1 6 0 9 - 7 D 7 3 - 4 B 5 2 - B 1 2 1 - 6 7 A 6 6 1 6 E 9 7 2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D 2 8 6 B C C 0 - 9 D D C - 4 6 9 E - B A 3 4 - 1 C 3 0 C 9 0 0 3 1 3 C } " > < p 1 4 : c r e a t i o n I d   x m l n s : p 1 4 = " h t t p : / / s c h e m a s . m i c r o s o f t . c o m / o f f i c e / p o w e r p o i n t / 2 0 1 0 / m a i n "   v a l = " 1 6 1 5 2 0 8 6 8 0 9 3 0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D C 5 3 4 A D - D 5 3 2 - 4 B 5 0 - 9 C F E - E E 4 E E 8 1 6 0 C A 1 } " > < a 1 6 : c r e a t i o n I d   x m l n s : a 1 6 = " h t t p : / / s c h e m a s . m i c r o s o f t . c o m / o f f i c e / d r a w i n g / 2 0 1 0 / m a i n "   i d = " { A 7 6 2 E 6 7 3 - 2 0 9 7 - 4 B 3 4 - A 8 5 C - A A 2 C 7 C 5 F 9 2 5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5 3 2 3 1 F D C - B 2 0 2 - 4 D E A - 8 0 8 B - E A 2 E E 0 2 A 2 3 4 6 } " > < a 1 6 : c r e a t i o n I d   x m l n s : a 1 6 = " h t t p : / / s c h e m a s . m i c r o s o f t . c o m / o f f i c e / d r a w i n g / 2 0 1 0 / m a i n "   i d = " { A 3 5 5 8 4 2 7 - D 6 C A - 4 7 5 A - 8 C D 8 - A 2 E 9 C 4 2 C 4 A E 0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3 0 4 8 0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P i c t u r e   P l a c e h o l d e r   2 " > < a : e x t L s t > < a : e x t   u r i = " { D 0 4 1 5 8 B 5 - 9 9 A 0 - 4 8 8 B - 8 E 5 D - 6 C 0 9 F F 2 3 9 A B 3 } " > < a 1 6 : c r e a t i o n I d   x m l n s : a 1 6 = " h t t p : / / s c h e m a s . m i c r o s o f t . c o m / o f f i c e / d r a w i n g / 2 0 1 0 / m a i n "   i d = " { 8 1 C 9 9 8 D 9 - 5 3 A 6 - 4 9 7 5 - A 2 4 4 - 0 3 6 D 9 B D A 6 9 1 B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2 4 7 0 1 5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A 1 3 6 4 6 6 A - 1 8 3 2 - 4 C 5 0 - A E 8 6 - D 6 6 7 3 B 5 1 1 B F 0 } " > < a 1 6 : c r e a t i o n I d   x m l n s : a 1 6 = " h t t p : / / s c h e m a s . m i c r o s o f t . c o m / o f f i c e / d r a w i n g / 2 0 1 0 / m a i n "   i d = " { 5 A 6 3 D 8 F B - D F 0 4 - 4 6 4 B - B 5 0 1 - 7 C D F 4 A 7 D 4 4 4 9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4 6 3 5 5 0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C 5 B 8 E 8 6 7 - 1 D 0 2 - 4 C 1 1 - 8 2 2 1 - E 3 2 0 3 2 F 8 2 3 7 C } " > < a 1 6 : c r e a t i o n I d   x m l n s : a 1 6 = " h t t p : / / s c h e m a s . m i c r o s o f t . c o m / o f f i c e / d r a w i n g / 2 0 1 0 / m a i n "   i d = " { 9 3 6 6 D C 2 4 - 7 0 3 2 - 4 E 2 E - 9 4 F 4 - 5 1 0 B 8 D 2 9 E 7 C 8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6 8 0 0 8 5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S l i d e   N u m b e r   P l a c e h o l d e r   4 " > < a : e x t L s t > < a : e x t   u r i = " { 2 2 6 9 1 B 7 8 - 8 9 4 5 - 4 F 7 5 - A 7 A 1 - 7 7 F 0 A F A E 2 2 6 1 } " > < a 1 6 : c r e a t i o n I d   x m l n s : a 1 6 = " h t t p : / / s c h e m a s . m i c r o s o f t . c o m / o f f i c e / d r a w i n g / 2 0 1 0 / m a i n "   i d = " { 9 0 6 2 D 0 A F - 4 4 D E - 4 E 3 0 - 8 C 1 9 - 3 8 1 4 A 2 D E 8 0 7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3 " > < a : e x t L s t > < a : e x t   u r i = " { 5 0 9 9 8 8 B 6 - B C 8 1 - 4 D 3 7 - B 7 C F - 1 0 7 9 7 D 2 3 3 E 4 C } " > < a 1 6 : c r e a t i o n I d   x m l n s : a 1 6 = " h t t p : / / s c h e m a s . m i c r o s o f t . c o m / o f f i c e / d r a w i n g / 2 0 1 0 / m a i n "   i d = " { 1 1 A 8 6 6 E 5 - 8 D A D - 4 9 F 4 - 9 7 C 6 - 9 6 2 7 9 3 A 6 1 C D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1 " > < a : e x t L s t > < a : e x t   u r i = " { 3 3 D 1 7 2 9 2 - 4 B 3 D - 4 B 5 4 - 8 9 3 B - 2 6 3 1 4 0 5 F 6 6 C 0 } " > < a 1 6 : c r e a t i o n I d   x m l n s : a 1 6 = " h t t p : / / s c h e m a s . m i c r o s o f t . c o m / o f f i c e / d r a w i n g / 2 0 1 0 / m a i n "   i d = " { 8 A 8 9 4 E 5 8 - 3 D 5 8 - 4 D 7 9 - A 8 4 F - 3 8 F B F 9 9 D 8 E 7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F 4 9 6 5 2 3 6 - F C E C - 4 0 6 4 - 9 8 2 7 - 4 B 9 6 7 3 2 E 5 E 4 C } " > < p 1 4 : c r e a t i o n I d   x m l n s : p 1 4 = " h t t p : / / s c h e m a s . m i c r o s o f t . c o m / o f f i c e / p o w e r p o i n t / 2 0 1 0 / m a i n "   v a l = " 1 6 1 5 2 0 8 6 8 0 9 3 4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C D 7 C 0 9 E 1 - 4 1 2 5 - 4 3 D 8 - 8 2 6 3 - C B B E A E 4 F 6 1 F 6 } " > < a 1 6 : c r e a t i o n I d   x m l n s : a 1 6 = " h t t p : / / s c h e m a s . m i c r o s o f t . c o m / o f f i c e / d r a w i n g / 2 0 1 0 / m a i n "   i d = " { 3 7 9 4 D D 4 8 - 1 9 6 1 - 4 0 F A - 9 B F E - 2 7 B 5 3 0 4 C F D F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1 A 5 F 4 7 E 4 - 4 8 5 7 - 4 D B 7 - 8 C 2 C - 8 0 0 9 1 7 E D 5 A F 1 } " > < a 1 6 : c r e a t i o n I d   x m l n s : a 1 6 = " h t t p : / / s c h e m a s . m i c r o s o f t . c o m / o f f i c e / d r a w i n g / 2 0 1 0 / m a i n "   i d = " { A D 7 5 3 0 6 C - F B 3 3 - 4 5 A A - 8 0 7 7 - 1 F F 2 2 F D 5 6 4 D 6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4 " > < a : e x t L s t > < a : e x t   u r i = " { 5 6 C 3 8 9 3 C - 5 F 1 4 - 4 0 5 0 - 8 C 4 E - B 5 A 0 E F 3 0 B 3 6 0 } " > < a 1 6 : c r e a t i o n I d   x m l n s : a 1 6 = " h t t p : / / s c h e m a s . m i c r o s o f t . c o m / o f f i c e / d r a w i n g / 2 0 1 0 / m a i n "   i d = " { 3 9 4 4 C 7 B 5 - F A D 2 - 4 1 D 4 - A 7 0 2 - 0 F E 3 6 1 5 A C F 0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3 " > < a : e x t L s t > < a : e x t   u r i = " { 4 D F D 8 6 3 0 - 5 E C 1 - 4 4 9 B - 8 D 5 C - 9 9 7 1 A 3 B A A 9 3 F } " > < a 1 6 : c r e a t i o n I d   x m l n s : a 1 6 = " h t t p : / / s c h e m a s . m i c r o s o f t . c o m / o f f i c e / d r a w i n g / 2 0 1 0 / m a i n "   i d = " { A 9 B 1 2 8 7 3 - B D C 5 - 4 1 5 1 - A 7 3 7 - A A 0 2 A 1 C A 3 1 C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1 " > < a : e x t L s t > < a : e x t   u r i = " { 2 4 3 C C 3 2 7 - E 4 5 7 - 4 0 1 8 - B 3 A 5 - C 8 6 B 7 1 0 E F 8 1 5 } " > < a 1 6 : c r e a t i o n I d   x m l n s : a 1 6 = " h t t p : / / s c h e m a s . m i c r o s o f t . c o m / o f f i c e / d r a w i n g / 2 0 1 0 / m a i n "   i d = " { C 7 3 2 6 E 6 E - F 1 1 B - 4 F B 3 - 8 B 7 1 - 3 0 4 6 A F 3 6 A 0 4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D A 1 9 4 E 0 6 - 0 7 F A - 4 5 8 5 - 8 D 4 B - 1 B 4 5 B 3 F D 5 2 6 1 } " > < p 1 4 : c r e a t i o n I d   x m l n s : p 1 4 = " h t t p : / / s c h e m a s . m i c r o s o f t . c o m / o f f i c e / p o w e r p o i n t / 2 0 1 0 / m a i n "   v a l = " 1 6 1 5 2 0 8 6 8 0 9 1 2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5 8 4 D 3 6 C A - 3 5 A 8 - 4 A 9 0 - B A 1 E - 8 2 A F A D F 9 7 3 E 8 } " > < a 1 6 : c r e a t i o n I d   x m l n s : a 1 6 = " h t t p : / / s c h e m a s . m i c r o s o f t . c o m / o f f i c e / d r a w i n g / 2 0 1 0 / m a i n "   i d = " { F A 5 2 F 4 9 6 - 7 6 5 3 - 4 2 8 F - B 7 8 6 - 6 A 8 1 C 4 4 5 E 8 7 3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7 6 2 0 0 0 "   y = " 2 1 9 2 0 5 9 " / > < a : e x t   c x = " 7 6 2 0 0 0 0 "   c y = " 5 1 1 8 1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1 4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3 "   n a m e = " T i t l e   1 " > < a : e x t L s t > < a : e x t   u r i = " { 2 8 0 F 4 D 1 C - 1 F 1 5 - 4 B 6 7 - B 0 0 8 - 8 C 4 6 B 9 8 2 3 B B 2 } " > < a 1 6 : c r e a t i o n I d   x m l n s : a 1 6 = " h t t p : / / s c h e m a s . m i c r o s o f t . c o m / o f f i c e / d r a w i n g / 2 0 1 0 / m a i n "   i d = " { C B B 1 0 1 A 0 - 5 6 6 7 - 4 B 1 3 - A 6 0 B - 9 A 9 0 9 D F 8 D 2 7 9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7 6 2 0 0 0 "   y = " 2 7 3 5 6 6 2 " / > < a : e x t   c x = " 7 6 2 0 0 0 0 "   c y = " 8 8 2 2 6 3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d i r t y = " 0 "   l a n g = " e n - U S "   s z = " 4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E B 4 2 F C 9 C - 7 9 A 0 - 4 4 5 E - A E 9 E - 7 1 E D 0 3 E 5 7 B 9 1 } " > < a 1 6 : c r e a t i o n I d   x m l n s : a 1 6 = " h t t p : / / s c h e m a s . m i c r o s o f t . c o m / o f f i c e / d r a w i n g / 2 0 1 0 / m a i n "   i d = " { B E 6 E 0 A 4 1 - 6 4 A 5 - 4 2 C B - 9 E 9 4 - D A 4 4 B 8 A 7 4 4 C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0 6 2 8 E 0 0 1 - C 8 C 3 - 4 F F 8 - A 2 E D - A C E D F D A B 3 E 8 0 } " > < a 1 6 : c r e a t i o n I d   x m l n s : a 1 6 = " h t t p : / / s c h e m a s . m i c r o s o f t . c o m / o f f i c e / d r a w i n g / 2 0 1 0 / m a i n "   i d = " { A 5 9 2 B 8 1 F - 9 3 B D - 4 4 F 3 - 8 E F 7 - 1 E 9 0 3 6 F 8 0 C E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9 9 8 0 6 E 1 B - F 2 7 1 - 4 6 7 0 - 8 7 6 7 - 1 1 7 5 6 9 3 2 7 4 E F } " > < a 1 6 : c r e a t i o n I d   x m l n s : a 1 6 = " h t t p : / / s c h e m a s . m i c r o s o f t . c o m / o f f i c e / d r a w i n g / 2 0 1 0 / m a i n "   i d = " { E 4 7 5 8 3 D E - 8 4 9 E - 4 3 5 E - B 4 A D - 4 8 0 E B C 3 3 8 8 3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3 7 D 6 D C B 3 - D 9 6 6 - 4 A 2 3 - 9 B 0 D - 3 3 5 2 2 D F E 0 6 4 0 } " > < p 1 4 : c r e a t i o n I d   x m l n s : p 1 4 = " h t t p : / / s c h e m a s . m i c r o s o f t . c o m / o f f i c e / p o w e r p o i n t / 2 0 1 0 / m a i n "   v a l = " 1 6 1 5 2 0 8 6 8 0 9 1 3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3 E 8 2 5 1 0 - F 6 2 E - 4 F 7 C - 8 9 1 1 - 3 4 E 6 2 4 B 9 0 8 7 6 } " > < a 1 6 : c r e a t i o n I d   x m l n s : a 1 6 = " h t t p : / / s c h e m a s . m i c r o s o f t . c o m / o f f i c e / d r a w i n g / 2 0 1 0 / m a i n "   i d = " { 5 3 7 B 0 C 1 E - 2 5 D 5 - 4 8 8 5 - 8 8 0 9 - 9 6 E 7 E 0 0 B 4 7 1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8 9 F D 0 E 8 7 - 3 1 E 5 - 4 E E D - 8 1 B 2 - D 9 B F 5 6 6 6 8 E 3 7 } " > < a 1 6 : c r e a t i o n I d   x m l n s : a 1 6 = " h t t p : / / s c h e m a s . m i c r o s o f t . c o m / o f f i c e / d r a w i n g / 2 0 1 0 / m a i n "   i d = " { 7 5 9 6 C 0 0 E - 0 4 D 4 - 4 4 F D - 8 3 4 3 - 5 B 1 8 0 5 9 7 7 3 1 0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4 0 3 3 5 2 " / > < a : e x t   c x = " 3 6 1 9 5 0 0 "   c y = " 3 0 6 9 0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2 9 9 B 8 C 0 2 - 6 E 6 7 - 4 2 5 2 - A 9 9 A - 2 D 7 D 4 7 2 D 2 C A D } " > < a 1 6 : c r e a t i o n I d   x m l n s : a 1 6 = " h t t p : / / s c h e m a s . m i c r o s o f t . c o m / o f f i c e / d r a w i n g / 2 0 1 0 / m a i n "   i d = " { 7 7 C 9 7 3 6 8 - D B E C - 4 8 F E - 8 4 5 8 - 2 7 5 B C D 2 D 7 D E A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5 2 9 7 5 "   y = " 1 4 0 3 3 5 2 " / > < a : e x t   c x = " 3 6 1 9 5 0 0 "   c y = " 3 0 6 9 0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6 " > < a : e x t L s t > < a : e x t   u r i = " { E E 5 6 9 9 F 1 - C 1 B B - 4 4 9 D - A D 1 C - A 2 B 3 A 7 2 7 6 6 3 E } " > < a 1 6 : c r e a t i o n I d   x m l n s : a 1 6 = " h t t p : / / s c h e m a s . m i c r o s o f t . c o m / o f f i c e / d r a w i n g / 2 0 1 0 / m a i n "   i d = " { 2 5 3 E D A 2 7 - 0 4 1 2 - 4 D 7 4 - A B 0 D - A D D C 2 6 D 8 2 8 D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7 C 8 8 7 5 D 4 - 3 F E B - 4 8 1 7 - B A 6 5 - 4 F 8 C 4 C 8 6 B F 3 C } " > < a 1 6 : c r e a t i o n I d   x m l n s : a 1 6 = " h t t p : / / s c h e m a s . m i c r o s o f t . c o m / o f f i c e / d r a w i n g / 2 0 1 0 / m a i n "   i d = " { 5 4 C 5 C 6 3 E - D 1 D D - 4 0 B 8 - 8 B B 0 - 3 5 4 3 1 2 E 0 1 5 9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D 9 B 9 7 F E D - 5 E F 1 - 4 D 3 7 - A 4 6 6 - 4 4 7 C C 3 D 4 9 7 7 9 } " > < a 1 6 : c r e a t i o n I d   x m l n s : a 1 6 = " h t t p : / / s c h e m a s . m i c r o s o f t . c o m / o f f i c e / d r a w i n g / 2 0 1 0 / m a i n "   i d = " { 5 1 A 2 8 0 5 1 - A 0 4 C - 4 5 4 E - 9 A 4 F - 1 A E 2 2 A 2 2 C 3 E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B 7 9 7 1 5 6 F - 0 6 D 6 - 4 1 C A - A 9 4 0 - B E 7 1 D A 5 6 A 3 3 0 } " > < p 1 4 : c r e a t i o n I d   x m l n s : p 1 4 = " h t t p : / / s c h e m a s . m i c r o s o f t . c o m / o f f i c e / p o w e r p o i n t / 2 0 1 0 / m a i n "   v a l = " 1 6 1 5 2 0 8 6 8 0 9 1 6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1 6 3 7 2 F 9 9 - C A 3 9 - 4 8 B D - B 1 7 4 - D C C 2 7 E C C 0 8 2 8 } " > < a 1 6 : c r e a t i o n I d   x m l n s : a 1 6 = " h t t p : / / s c h e m a s . m i c r o s o f t . c o m / o f f i c e / d r a w i n g / 2 0 1 0 / m a i n "   i d = " { 2 5 E 5 5 1 1 2 - C 2 5 1 - 4 1 6 D - A 2 3 0 - 7 5 D 8 B 2 0 E 5 5 D F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7 6 2 0 0 0 "   y = " 1 4 0 0 1 7 5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6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"   n a m e = " T e x t   P l a c e h o l d e r   4 " > < a : e x t L s t > < a : e x t   u r i = " { 5 F 9 C 1 0 F C - 7 3 3 F - 4 9 2 F - 9 5 F 6 - 9 4 A 1 3 0 4 0 A 2 E 5 } " > < a 1 6 : c r e a t i o n I d   x m l n s : a 1 6 = " h t t p : / / s c h e m a s . m i c r o s o f t . c o m / o f f i c e / d r a w i n g / 2 0 1 0 / m a i n "   i d = " { B 6 6 1 6 B B 2 - A 0 2 E - 4 B F 0 - 8 E E F - 4 4 B 4 C B 1 B 4 A 2 4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7 5 4 7 1 7 "   y = " 1 4 0 0 1 7 5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6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F 9 8 1 E 4 7 6 - 3 9 0 B - 4 8 7 6 - 8 F 0 7 - 6 2 3 0 F A 3 8 A D 7 D } " > < a 1 6 : c r e a t i o n I d   x m l n s : a 1 6 = " h t t p : / / s c h e m a s . m i c r o s o f t . c o m / o f f i c e / d r a w i n g / 2 0 1 0 / m a i n "   i d = " { 8 4 6 4 6 6 2 5 - 6 E 4 E - 4 E 1 2 - 8 6 C 7 - 8 F D E E 1 E 6 B 5 F F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7 6 2 0 0 0 "   y = " 1 9 6 1 5 3 7 " / > < a : e x t   c x = " 3 6 1 9 5 0 0 "   c y = " 2 5 1 0 8 6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i t l e   1 " > < a : e x t L s t > < a : e x t   u r i = " { 2 8 9 9 0 9 6 3 - 9 8 F 6 - 4 3 C 6 - 8 F 6 E - 0 1 A 1 C 8 A A 8 6 2 7 } " > < a 1 6 : c r e a t i o n I d   x m l n s : a 1 6 = " h t t p : / / s c h e m a s . m i c r o s o f t . c o m / o f f i c e / d r a w i n g / 2 0 1 0 / m a i n "   i d = " { 3 D 0 B 7 0 8 7 - F 4 E 0 - 4 C B 8 - B C 7 6 - 7 8 F F D 8 8 5 7 A 3 D } " / > < / a : e x t > < / a : e x t L s t > < / p : c N v P r > < p : c N v S p P r > < a : s p L o c k s   n o G r p = " t r u e " / > < / p : c N v S p P r > < p : n v P r > < p : p h   i d x = " 3 "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4 5 F D 3 B A C - D C 6 0 - 4 3 E 4 - 9 0 7 5 - 8 C D D B E 2 5 2 5 F 1 } " > < a 1 6 : c r e a t i o n I d   x m l n s : a 1 6 = " h t t p : / / s c h e m a s . m i c r o s o f t . c o m / o f f i c e / d r a w i n g / 2 0 1 0 / m a i n "   i d = " { 9 9 6 5 2 4 8 7 - 6 A 9 F - 4 4 9 3 - 9 6 7 E - 1 A D 7 E 6 2 7 5 8 D 1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7 5 1 4 4 3 "   y = " 1 9 6 1 5 3 7 " / > < a : e x t   c x = " 3 6 1 9 5 0 0 "   c y = " 2 5 1 0 8 6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8 1 9 A 1 8 9 B - 1 D E E - 4 2 4 4 - B A C D - 9 2 5 A D 7 6 8 D B 4 2 } " > < a 1 6 : c r e a t i o n I d   x m l n s : a 1 6 = " h t t p : / / s c h e m a s . m i c r o s o f t . c o m / o f f i c e / d r a w i n g / 2 0 1 0 / m a i n "   i d = " { E 3 9 4 B 5 9 5 - 9 D 0 E - 4 5 4 D - 9 0 3 0 - 5 8 1 8 C 7 F A 4 5 B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1 6 6 9 4 B 5 F - 4 0 5 1 - 4 A 9 6 - B 1 6 B - 3 1 0 E 0 3 E 2 B 6 0 2 } " > < a 1 6 : c r e a t i o n I d   x m l n s : a 1 6 = " h t t p : / / s c h e m a s . m i c r o s o f t . c o m / o f f i c e / d r a w i n g / 2 0 1 0 / m a i n "   i d = " { D 6 5 1 D D F A - 6 9 6 1 - 4 B 9 1 - 8 B A C - E 9 C 8 0 5 D 0 C E 7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6 " > < a : e x t L s t > < a : e x t   u r i = " { 7 F 8 0 0 1 A E - 5 1 8 7 - 4 5 C C - 9 9 4 C - D A 2 4 5 D 0 3 0 2 3 9 } " > < a 1 6 : c r e a t i o n I d   x m l n s : a 1 6 = " h t t p : / / s c h e m a s . m i c r o s o f t . c o m / o f f i c e / d r a w i n g / 2 0 1 0 / m a i n "   i d = " { 0 B 6 F 4 7 2 5 - E D E 7 - 4 C 3 1 - B C 4 4 - 9 5 D 1 D 1 B E 8 2 2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5 3 8 4 2 3 4 8 - 7 C E 6 - 4 F 6 0 - 8 A 7 2 - C F 6 8 1 B F 6 2 D D 1 } " > < p 1 4 : c r e a t i o n I d   x m l n s : p 1 4 = " h t t p : / / s c h e m a s . m i c r o s o f t . c o m / o f f i c e / p o w e r p o i n t / 2 0 1 0 / m a i n "   v a l = " 1 6 1 5 2 0 8 6 8 0 9 1 9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A 0 0 8 7 B A - 7 9 B 2 - 4 C 9 0 - B 3 1 E - 2 5 0 E 1 D D B 6 6 0 4 } " > < a 1 6 : c r e a t i o n I d   x m l n s : a 1 6 = " h t t p : / / s c h e m a s . m i c r o s o f t . c o m / o f f i c e / d r a w i n g / 2 0 1 0 / m a i n "   i d = " { 1 6 7 F 9 C 1 D - D F 6 F - 4 5 F 6 - A 4 8 3 - 3 D F D 8 1 6 6 C E B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1 9 1 4 5 2 5 " / > < a : e x t   c x = " 7 6 2 0 0 0 0 "   c y = " 8 5 7 2 5 0 " / > < / a : x f r m > < / p : s p P r > < p : t x B o d y > < a : b o d y P r   a n c h o r = " c t r "   r t l C o l = " 0 "   v e r t = " h o r z " / > < a : l s t S t y l e > < a : l v l 1 p P r   a l g n = " c t r "   l v l = " 0 " > < a : d e f R P r   d i r t y = " 0 "   l a n g = " e n - U S "   s z = " 3 6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l i d e   N u m b e r   P l a c e h o l d e r   3 " > < a : e x t L s t > < a : e x t   u r i = " { 0 B 1 F 4 A F 2 - 0 7 6 7 - 4 A 4 8 - A 5 8 F - 2 C A D C 4 C E 9 1 C C } " > < a 1 6 : c r e a t i o n I d   x m l n s : a 1 6 = " h t t p : / / s c h e m a s . m i c r o s o f t . c o m / o f f i c e / d r a w i n g / 2 0 1 0 / m a i n "   i d = " { F 0 0 A 8 2 2 F - E D 3 0 - 4 D 7 6 - A 1 C D - B 8 E 3 6 9 8 A 8 6 F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2 0 5 C 4 F 2 3 - 8 0 7 D - 4 D A D - A 5 9 A - E 7 A A 4 A E F 3 0 B 0 } " > < a 1 6 : c r e a t i o n I d   x m l n s : a 1 6 = " h t t p : / / s c h e m a s . m i c r o s o f t . c o m / o f f i c e / d r a w i n g / 2 0 1 0 / m a i n "   i d = " { D 8 7 A 9 2 C A - 7 0 6 4 - 4 D 0 D - 9 D 7 8 - D A C 9 3 2 3 6 6 5 C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3 D D F 2 E 9 D - 3 5 4 8 - 4 7 0 A - A 2 1 3 - B 8 7 9 9 5 5 3 E F A C } " > < a 1 6 : c r e a t i o n I d   x m l n s : a 1 6 = " h t t p : / / s c h e m a s . m i c r o s o f t . c o m / o f f i c e / d r a w i n g / 2 0 1 0 / m a i n "   i d = " { 2 F E 3 A 5 F 1 - B E 4 8 - 4 B 7 3 - B 1 4 3 - D 5 C B F D 8 E D A 3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4 2 D 0 1 0 4 4 - C 6 5 9 - 4 D 1 B - B E 1 0 - 1 A 4 6 C A E 5 0 2 9 F } " > < p 1 4 : c r e a t i o n I d   x m l n s : p 1 4 = " h t t p : / / s c h e m a s . m i c r o s o f t . c o m / o f f i c e / p o w e r p o i n t / 2 0 1 0 / m a i n "   v a l = " 1 6 1 5 2 0 8 6 8 0 9 2 1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5 8 F F 8 C 3 1 - 8 5 4 5 - 4 1 0 1 - B 5 8 0 - E 7 A 0 8 2 9 0 2 C 6 D } " > < a 1 6 : c r e a t i o n I d   x m l n s : a 1 6 = " h t t p : / / s c h e m a s . m i c r o s o f t . c o m / o f f i c e / d r a w i n g / 2 0 1 0 / m a i n "   i d = " { F F 2 8 2 5 B 2 - F 6 E D - 4 3 B 3 - 8 7 8 6 - C 5 4 5 0 4 6 3 D A 7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8 D 2 F 5 1 D 4 - 9 D B 4 - 4 D 2 E - B E C D - 0 6 E 9 2 8 B 8 7 1 B 2 } " > < a 1 6 : c r e a t i o n I d   x m l n s : a 1 6 = " h t t p : / / s c h e m a s . m i c r o s o f t . c o m / o f f i c e / d r a w i n g / 2 0 1 0 / m a i n "   i d = " { 3 6 9 7 5 1 4 2 - 4 D 4 6 - 4 5 D 1 - 8 5 9 6 - C 4 D F 2 3 6 C 6 D 7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5 7 A 2 7 7 A 1 - 3 4 1 7 - 4 E C F - A 5 3 B - 4 D D E 7 8 B E 1 E B 0 } " > < a 1 6 : c r e a t i o n I d   x m l n s : a 1 6 = " h t t p : / / s c h e m a s . m i c r o s o f t . c o m / o f f i c e / d r a w i n g / 2 0 1 0 / m a i n "   i d = " { E D 5 E 7 3 C 2 - 8 7 1 5 - 4 5 1 C - 8 0 8 D - E 0 E 9 B D 0 0 2 6 1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8 F C 0 2 3 0 3 - 2 B 7 2 - 4 6 0 1 - B E F 7 - 0 2 1 0 E 2 2 7 C 0 6 6 } " > < p 1 4 : c r e a t i o n I d   x m l n s : p 1 4 = " h t t p : / / s c h e m a s . m i c r o s o f t . c o m / o f f i c e / p o w e r p o i n t / 2 0 1 0 / m a i n "   v a l = " 1 6 1 5 2 0 8 6 8 0 9 2 2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9 B B 8 3 F 8 - F 6 E 8 - 4 4 B 9 - 9 F 5 4 - 2 A 8 8 A 9 0 C F 2 8 1 } " > < a 1 6 : c r e a t i o n I d   x m l n s : a 1 6 = " h t t p : / / s c h e m a s . m i c r o s o f t . c o m / o f f i c e / d r a w i n g / 2 0 1 0 / m a i n "   i d = " { 5 9 B 7 5 E 1 2 - 9 A 6 8 - 4 A 2 E - 8 0 A 8 - C F 5 0 7 5 0 5 1 A 8 7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B 4 C 0 8 6 C 9 - 5 E 3 3 - 4 2 6 F - A B A 5 - 4 E C 8 8 A 2 5 1 E F A } " > < a 1 6 : c r e a t i o n I d   x m l n s : a 1 6 = " h t t p : / / s c h e m a s . m i c r o s o f t . c o m / o f f i c e / d r a w i n g / 2 0 1 0 / m a i n "   i d = " { 7 B B 7 9 6 E 1 - 4 4 4 3 - 4 0 5 A - A 3 1 E - F 9 6 2 3 B 1 F 3 3 E 0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5 5 9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C 7 C 0 B F 5 C - 3 4 1 0 - 4 B 0 D - A 8 1 A - B B 4 A E B F 8 3 0 9 5 } " > < a 1 6 : c r e a t i o n I d   x m l n s : a 1 6 = " h t t p : / / s c h e m a s . m i c r o s o f t . c o m / o f f i c e / d r a w i n g / 2 0 1 0 / m a i n "   i d = " { 7 3 9 4 0 9 5 9 - 6 C 5 A - 4 C 3 1 - A 0 C 5 - 3 7 8 E B A 6 F F 1 8 0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3 7 7 6 7 5 8 "   y = " 1 4 4 7 8 0 0 " / > < a : e x t   c x = " 4 6 0 5 2 4 2 "   c y = " 3 0 0 0 3 7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5 C 5 D E 1 B 2 - A 2 1 8 - 4 B 4 1 - A 5 E B - 4 0 1 9 0 6 9 C 5 5 4 4 } " > < a 1 6 : c r e a t i o n I d   x m l n s : a 1 6 = " h t t p : / / s c h e m a s . m i c r o s o f t . c o m / o f f i c e / d r a w i n g / 2 0 1 0 / m a i n "   i d = " { D 0 E B 4 1 B 1 - 1 3 2 F - 4 2 9 C - 9 3 A F - D C 5 9 5 1 4 9 4 6 2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2 " > < a : e x t L s t > < a : e x t   u r i = " { 5 D 6 E 6 8 D B - 1 8 9 A - 4 3 F E - B 3 9 4 - D 5 0 6 3 C D D 6 7 3 C } " > < a 1 6 : c r e a t i o n I d   x m l n s : a 1 6 = " h t t p : / / s c h e m a s . m i c r o s o f t . c o m / o f f i c e / d r a w i n g / 2 0 1 0 / m a i n "   i d = " { 3 1 5 8 7 2 D F - F A C 7 - 4 F 5 C - 9 F D 3 - D 5 0 6 1 1 D A 5 5 A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C E 6 8 D 2 4 B - 1 6 9 3 - 4 6 4 3 - A 7 B A - C A 1 C 4 4 6 F 0 F E 2 } " > < a 1 6 : c r e a t i o n I d   x m l n s : a 1 6 = " h t t p : / / s c h e m a s . m i c r o s o f t . c o m / o f f i c e / d r a w i n g / 2 0 1 0 / m a i n "   i d = " { 2 1 E 6 D A 5 9 - F 4 1 3 - 4 1 E 5 - 9 5 0 7 - B 9 C 4 A 2 0 3 5 8 4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8 9 2 9 B 6 1 1 - D C F B - 4 6 7 F - B 9 A 4 - 5 8 D 1 1 D C 0 3 F E 4 } " > < p 1 4 : c r e a t i o n I d   x m l n s : p 1 4 = " h t t p : / / s c h e m a s . m i c r o s o f t . c o m / o f f i c e / p o w e r p o i n t / 2 0 1 0 / m a i n "   v a l = " 1 6 1 5 2 0 8 6 8 0 9 2 4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6 " > < a : e x t L s t > < a : e x t   u r i = " { 0 C F A 2 C 1 0 - C 9 4 0 - 4 D 4 C - B 7 1 5 - C 3 0 5 6 9 B 9 D 5 A F } " > < a 1 6 : c r e a t i o n I d   x m l n s : a 1 6 = " h t t p : / / s c h e m a s . m i c r o s o f t . c o m / o f f i c e / d r a w i n g / 2 0 1 0 / m a i n "   i d = " { 8 7 3 1 1 7 B 5 - D 9 0 6 - 4 3 5 4 - 9 A 8 D - 1 2 7 D E F D E F E E 3 } " / > < / a : e x t > < / a : e x t L s t > < / p : c N v P r > < p : c N v S p P r / > < p : n v P r / > < / p : n v S p P r > < p : s p P r > < a : x f r m   r o t = " 0 " > < a : o f f   x = " 3 7 1 8 3 0 7 "   y = " 1 4 3 7 4 1 1 " / > < a : e x t   c x = " 4 6 6 3 6 9 3 "   c y = " 3 0 3 7 0 2 9 " / > < / a : x f r m > < a : p r s t G e o m   p r s t = " r e c t " > < a : a v L s t / > < / a : p r s t G e o m > < a : n o F i l l / > < a : l n   c a p = " f l a t "   w = " 6 3 5 0 " > < a : s o l i d F i l l > < a : s c h e m e C l r   v a l = " b g 1 " > < a : l u m M o d   v a l = " 7 5 0 0 0 " / > < / a : s c h e m e C l r > < / a : s o l i d F i l l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3 "   n a m e = " T i t l e   1 " > < a : e x t L s t > < a : e x t   u r i = " { 3 8 2 4 5 2 F B - B 2 2 E - 4 D A 8 - 8 F 9 1 - B 3 6 4 8 5 F 9 D C 9 8 } " > < a 1 6 : c r e a t i o n I d   x m l n s : a 1 6 = " h t t p : / / s c h e m a s . m i c r o s o f t . c o m / o f f i c e / d r a w i n g / 2 0 1 0 / m a i n "   i d = " { A F 0 4 3 6 4 9 - 4 9 8 5 - 4 A 8 5 - B 0 C 6 - E 4 9 6 4 7 C 9 3 4 0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D 3 6 1 4 7 9 5 - C 8 D 4 - 4 F E C - B 5 7 3 - 2 6 3 8 3 2 F B 1 7 B 9 } " > < a 1 6 : c r e a t i o n I d   x m l n s : a 1 6 = " h t t p : / / s c h e m a s . m i c r o s o f t . c o m / o f f i c e / d r a w i n g / 2 0 1 0 / m a i n "   i d = " { 5 7 7 0 B E 4 7 - 8 5 8 9 - 4 8 C 6 - B 0 B 0 - C F 6 B 0 5 7 E 3 F C 3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5 5 9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C 0 4 F 5 D 4 6 - 9 4 8 5 - 4 6 5 B - 9 7 2 7 - 0 2 D 3 1 C 1 2 2 C E 1 } " > < a 1 6 : c r e a t i o n I d   x m l n s : a 1 6 = " h t t p : / / s c h e m a s . m i c r o s o f t . c o m / o f f i c e / d r a w i n g / 2 0 1 0 / m a i n "   i d = " { A 4 F 2 4 6 5 1 - F D 8 9 - 4 7 E 1 - 9 2 D 2 - 9 B E 9 7 A 9 4 C 6 E 9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3 7 7 5 2 2 0 "   y = " 1 4 9 2 9 4 4 " / > < a : e x t   c x = " 4 5 4 3 2 8 3 "   c y = " 2 9 2 5 9 6 2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S l i d e   N u m b e r   P l a c e h o l d e r   4 " > < a : e x t L s t > < a : e x t   u r i = " { 4 B 6 6 E C 6 A - 2 2 3 5 - 4 D 5 D - A B 1 8 - 9 7 5 0 4 4 2 7 8 2 F 8 } " > < a 1 6 : c r e a t i o n I d   x m l n s : a 1 6 = " h t t p : / / s c h e m a s . m i c r o s o f t . c o m / o f f i c e / d r a w i n g / 2 0 1 0 / m a i n "   i d = " { 3 F 9 A 6 A E F - E 8 8 7 - 4 E 6 4 - A 7 2 2 - C E C 4 E A F D D 0 7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3 " > < a : e x t L s t > < a : e x t   u r i = " { 1 B 8 8 7 5 C 6 - 3 F 6 1 - 4 8 9 D - 9 8 D B - 3 2 C 5 F 5 E B 9 F D E } " > < a 1 6 : c r e a t i o n I d   x m l n s : a 1 6 = " h t t p : / / s c h e m a s . m i c r o s o f t . c o m / o f f i c e / d r a w i n g / 2 0 1 0 / m a i n "   i d = " { 8 A 7 C F 8 7 7 - 5 0 8 4 - 4 B C A - A 0 1 F - A 1 2 7 B C A 0 4 A 5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C 3 6 B 8 4 C 3 - 1 A 8 F - 4 4 2 2 - 8 5 2 3 - 1 0 D 6 C F 6 9 E 5 1 D } " > < a 1 6 : c r e a t i o n I d   x m l n s : a 1 6 = " h t t p : / / s c h e m a s . m i c r o s o f t . c o m / o f f i c e / d r a w i n g / 2 0 1 0 / m a i n "   i d = " { 1 1 1 4 9 A 3 9 - 3 B 1 7 - 4 1 D F - 9 A A 2 - E C 1 8 9 D 9 3 B 2 7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0 3 1 D 0 1 3 3 - 4 A 6 E - 4 C 0 2 - 8 E 1 3 - 6 0 5 F 6 4 D B F 4 8 2 } " > < p 1 4 : c r e a t i o n I d   x m l n s : p 1 4 = " h t t p : / / s c h e m a s . m i c r o s o f t . c o m / o f f i c e / p o w e r p o i n t / 2 0 1 0 / m a i n "   v a l = " 1 6 1 5 2 0 8 6 8 0 9 2 7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t r u e "   i d = " 2 "   n a m e = " S l i d e   N u m b e r   P l a c e h o l d e r   5 " > < a : e x t L s t > < a : e x t   u r i = " { F 4 A 5 F 0 5 5 - B 8 7 9 - 4 A 0 4 - 9 2 A 4 - E 6 D 7 6 D A 0 9 3 C 4 } " > < a 1 6 : c r e a t i o n I d   x m l n s : a 1 6 = " h t t p : / / s c h e m a s . m i c r o s o f t . c o m / o f f i c e / d r a w i n g / 2 0 1 0 / m a i n "   i d = " { 2 6 F 9 B 8 B 9 - A 7 A 6 - 4 0 F 4 - 8 3 4 4 - C 4 D 5 3 4 1 A 8 9 D 1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3 "   n a m e = " F o o t e r   P l a c e h o l d e r   4 " > < a : e x t L s t > < a : e x t   u r i = " { C D A 8 5 7 3 3 - E 1 1 5 - 4 B E 7 - 9 B C 6 - 5 D F C 4 1 9 3 D C 6 4 } " > < a 1 6 : c r e a t i o n I d   x m l n s : a 1 6 = " h t t p : / / s c h e m a s . m i c r o s o f t . c o m / o f f i c e / d r a w i n g / 2 0 1 0 / m a i n "   i d = " { 7 E 2 7 7 9 6 A - A 0 4 0 - 4 E 3 1 - B D 2 6 - 1 D E 9 1 E F 5 9 B A F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4 "   n a m e = " D a t e   P l a c e h o l d e r   3 " > < a : e x t L s t > < a : e x t   u r i = " { 4 2 5 9 C 3 F 3 - 0 3 2 9 - 4 4 8 A - B 4 B D - 7 5 9 C 2 C D 9 0 E 1 2 } " > < a 1 6 : c r e a t i o n I d   x m l n s : a 1 6 = " h t t p : / / s c h e m a s . m i c r o s o f t . c o m / o f f i c e / d r a w i n g / 2 0 1 0 / m a i n "   i d = " { E B 4 B 7 5 8 8 - 5 2 3 7 - 4 E A C - 8 4 5 F - D 9 3 6 6 F F 3 7 1 5 5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h i d d e n = " t r u e "   i d = " 5 "   n a m e = " S l i d e   N u m b e r   P l a c e h o l d e r   5 " > < a : e x t L s t > < a : e x t   u r i = " { 4 B E 7 E 0 1 9 - 4 6 E 7 - 4 C 7 9 - 8 7 C D - 7 8 A E 8 7 0 4 A C E C } " > < a 1 6 : c r e a t i o n I d   x m l n s : a 1 6 = " h t t p : / / s c h e m a s . m i c r o s o f t . c o m / o f f i c e / d r a w i n g / 2 0 1 0 / m a i n "   i d = " { C 9 0 F 6 E A 5 - 7 6 5 C - 4 3 6 A - B 2 2 F - 2 0 1 D 6 5 8 4 F E 8 C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6 "   n a m e = " F o o t e r   P l a c e h o l d e r   4 " > < a : e x t L s t > < a : e x t   u r i = " { 6 A 3 0 E E F 6 - D E B 1 - 4 7 2 3 - 9 0 D 3 - 7 7 1 7 8 5 1 9 D 3 7 E } " > < a 1 6 : c r e a t i o n I d   x m l n s : a 1 6 = " h t t p : / / s c h e m a s . m i c r o s o f t . c o m / o f f i c e / d r a w i n g / 2 0 1 0 / m a i n "   i d = " { 2 4 7 6 A 2 1 8 - 8 7 3 5 - 4 3 D 2 - 8 3 9 E - 7 2 7 A 3 1 8 B 5 E C D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7 "   n a m e = " D a t e   P l a c e h o l d e r   3 " > < a : e x t L s t > < a : e x t   u r i = " { 7 D 0 6 9 5 B F - D 4 8 7 - 4 C 2 6 - 8 C F B - C F F 4 5 A 8 B A A 8 7 } " > < a 1 6 : c r e a t i o n I d   x m l n s : a 1 6 = " h t t p : / / s c h e m a s . m i c r o s o f t . c o m / o f f i c e / d r a w i n g / 2 0 1 0 / m a i n "   i d = " { D 6 B 8 8 3 A 0 - 2 5 C E - 4 F F 6 - A C F 3 - A E 1 4 7 0 7 5 7 E 0 D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h i d d e n = " t r u e "   i d = " 8 "   n a m e = " S l i d e   N u m b e r   P l a c e h o l d e r   5 " > < a : e x t L s t > < a : e x t   u r i = " { 1 E 9 3 4 B D 8 - 9 A 0 D - 4 F 1 E - B C C 5 - 2 5 3 B 8 0 B 2 D B C 2 } " > < a 1 6 : c r e a t i o n I d   x m l n s : a 1 6 = " h t t p : / / s c h e m a s . m i c r o s o f t . c o m / o f f i c e / d r a w i n g / 2 0 1 0 / m a i n "   i d = " { 9 D 9 9 0 8 F B - 3 6 D 9 - 4 5 8 9 - 8 B 9 6 - C B 9 D 8 6 C A A 8 6 6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9 "   n a m e = " F o o t e r   P l a c e h o l d e r   4 " > < a : e x t L s t > < a : e x t   u r i = " { 6 F F F 7 9 1 7 - F C E D - 4 3 F 5 - A C F B - 8 3 1 8 F 3 7 4 0 E 9 E } " > < a 1 6 : c r e a t i o n I d   x m l n s : a 1 6 = " h t t p : / / s c h e m a s . m i c r o s o f t . c o m / o f f i c e / d r a w i n g / 2 0 1 0 / m a i n "   i d = " { C E 2 C B 7 F B - 5 9 9 3 - 4 6 A 4 - B 3 D 3 - 9 D C 5 6 C 9 E 9 9 B 6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1 0 "   n a m e = " D a t e   P l a c e h o l d e r   3 " > < a : e x t L s t > < a : e x t   u r i = " { 7 5 2 F 3 A A B - 1 1 3 4 - 4 8 6 A - 9 7 F F - 0 C 3 F 7 0 C 5 0 A 6 5 } " > < a 1 6 : c r e a t i o n I d   x m l n s : a 1 6 = " h t t p : / / s c h e m a s . m i c r o s o f t . c o m / o f f i c e / d r a w i n g / 2 0 1 0 / m a i n "   i d = " { E D 6 2 1 F A 7 - 5 8 B B - 4 9 3 D - A D 3 F - C 9 D 1 8 E A E 8 D 9 C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T i t l e   P l a c e h o l d e r   1 " > < a : e x t L s t > < a : e x t   u r i = " { 5 7 4 A B 2 C A - A 9 4 1 - 4 D 0 4 - B 2 D 7 - 0 B D 3 4 8 8 A A 2 6 4 } " > < a 1 6 : c r e a t i o n I d   x m l n s : a 1 6 = " h t t p : / / s c h e m a s . m i c r o s o f t . c o m / o f f i c e / d r a w i n g / 2 0 1 0 / m a i n "   i d = " { 0 9 B 3 0 3 F 5 - 5 5 3 8 - 4 F F C - B A 5 F - 7 0 3 E 5 D 5 2 A 6 7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4 9 0 4 5 " / > < a : e x t   c x = " 7 6 2 0 0 0 0 "   c y = " 8 5 7 2 5 0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2 "   n a m e = " T e x t   P l a c e h o l d e r   2 " > < a : e x t L s t > < a : e x t   u r i = " { 4 B 8 5 F 5 8 7 - 8 F 4 F - 4 1 C F - 9 A 0 6 - C 2 1 2 2 2 C 2 5 1 0 0 } " > < a 1 6 : c r e a t i o n I d   x m l n s : a 1 6 = " h t t p : / / s c h e m a s . m i c r o s o f t . c o m / o f f i c e / d r a w i n g / 2 0 1 0 / m a i n "   i d = " { 8 2 F A B A 4 8 - D 3 3 3 - 4 1 4 8 - B 6 F F - 8 D F 1 D 0 3 4 D B D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2 8 7 5 0 " / > < a : e x t   c x = " 7 6 2 0 0 0 0 "   c y = " 3 0 4 8 0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  f o n t S c a l e = " 1 0 0 0 0 0 "   l n S p c R e d u c t i o n = " 0 "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h i d d e n = " f a l s e "   i d = " 1 3 "   n a m e = " S l i d e   N u m b e r   P l a c e h o l d e r   5 " > < a : e x t L s t > < a : e x t   u r i = " { F 3 2 E 0 D 8 E - 3 8 3 5 - 4 3 D A - B 0 D 7 - 7 5 3 6 B 6 3 0 4 0 4 2 } " > < a 1 6 : c r e a t i o n I d   x m l n s : a 1 6 = " h t t p : / / s c h e m a s . m i c r o s o f t . c o m / o f f i c e / d r a w i n g / 2 0 1 0 / m a i n "   i d = " { 7 6 6 B 3 E E 0 - 5 3 D 1 - 4 D A C - A 3 5 6 - 9 3 F 3 C A 2 9 3 C 8 8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7 7 6 7 8 1 5 "   y = " 4 6 9 5 0 3 3 " / > < a : e x t   c x = " 6 1 3 0 1 8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1 4 "   n a m e = " F o o t e r   P l a c e h o l d e r   4 " > < a : e x t L s t > < a : e x t   u r i = " { 5 7 5 6 A 4 6 6 - 9 D 2 1 - 4 8 D 9 - A E 0 1 - 4 2 E 3 B 2 8 E 1 6 B 3 } " > < a 1 6 : c r e a t i o n I d   x m l n s : a 1 6 = " h t t p : / / s c h e m a s . m i c r o s o f t . c o m / o f f i c e / d r a w i n g / 2 0 1 0 / m a i n "   i d = " { D F 3 4 5 E 9 E - 4 B 3 F - 4 7 8 F - A 4 7 0 - 6 0 5 2 A E 0 2 B C A 1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2 4 9 5 5 5 0 "   y = " 4 6 8 6 3 0 0 " / > < a : e x t   c x = " 5 1 8 1 6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1 5 "   n a m e = " D a t e   P l a c e h o l d e r   3 " > < a : e x t L s t > < a : e x t   u r i = " { A C 4 0 3 5 6 5 - 8 E B 2 - 4 7 5 C - 9 3 2 1 - D 9 8 2 D B 3 1 5 E 7 A } " > < a 1 6 : c r e a t i o n I d   x m l n s : a 1 6 = " h t t p : / / s c h e m a s . m i c r o s o f t . c o m / o f f i c e / d r a w i n g / 2 0 1 0 / m a i n "   i d = " { 8 7 F F F 1 6 3 - D A 8 C - 4 F 6 D - A 8 7 B - A C 4 5 D 5 9 B D 7 6 9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6 2 0 0 0 "   y = " 4 6 9 5 0 3 3 " / > < a : e x t   c x = " 1 6 3 9 5 7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1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a c c e n t 1 " / > < / a : b u C l r > < a : b u F o n t   t y p e f a c e = " A r i a l " / > < a : b u C h a r   c h a r = " " "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4 0 0 " > < a : s o l i d F i l l > < a : s c h e m e C l r   v a l = " b g 1 " > < a : l u m M o d   v a l = " 5 0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b g 1 " > < a : l u m M o d   v a l = " 5 0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0 0 0 " > < a : s o l i d F i l l > < a : s c h e m e C l r   v a l = " b g 1 " > < a : l u m M o d   v a l = " 5 0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3 "   T a r g e t = " . . / m e d i a / i m a g e 4 . P N G "   T y p e = " h t t p : / / s c h e m a s . o p e n x m l f o r m a t s . o r g / o f f i c e D o c u m e n t / 2 0 0 6 / r e l a t i o n s h i p s / i m a g e " / > < R e l a t i o n s h i p   I d = " r I d 4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7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9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8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0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0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5 . P N G "   T y p e = " h t t p : / / s c h e m a s . o p e n x m l f o r m a t s . o r g / o f f i c e D o c u m e n t / 2 0 0 6 / r e l a t i o n s h i p s / i m a g e " / > < R e l a t i o n s h i p   I d = " r I d 3 "   T a r g e t = " . . / m e d i a / i m a g e 1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F D B D A C 9 - 6 6 1 2 - 4 6 9 0 - 8 6 D F - 0 4 9 2 1 C 8 6 3 A 8 E } " > < a 1 6 : c r e a t i o n I d   x m l n s : a 1 6 = " h t t p : / / s c h e m a s . m i c r o s o f t . c o m / o f f i c e / d r a w i n g / 2 0 1 0 / m a i n "   i d = " { A 0 B F 2 4 6 9 - 7 2 7 3 - 4 6 3 C - B 2 4 3 - 9 2 1 C 7 2 8 8 C E 0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3 5 1 6 4 5 "   y = " 3 7 2 0 4 6 " / > < a : e x t   c x = " 6 4 3 6 1 7 8 "   c y = " 7 7 6 7 0 2 " / > < / a : x f r m > < / p : s p P r > < p : t x B o d y > < a : b o d y P r   r t l C o l = " 0 " / > < a : l s t S t y l e / > < a : p > < a : p P r / > < a : r > < a : r P r   d i r t y = " 0 "   e r r = " 1 "   l a n g = " e n - U S "   s z = " 2 8 0 0 " > < a : s o l i d F i l l > < a : s r g b C l r   v a l = " 0 0 2 0 6 0 " / > < / a : s o l i d F i l l > < / a : r P r > < a : t > A N U R A G < / a : t > < / a : r > < a : r > < a : r P r   d i r t y = " 0 "   l a n g = " e n - U S "   s z = " 2 8 0 0 " > < a : s o l i d F i l l > < a : s r g b C l r   v a l = " 0 0 2 0 6 0 " / > < / a : s o l i d F i l l > < / a : r P r > < a : t >   G R O U P   O F   I N S T I T U T I O N S < / a : t > < / a : r > < / a : p > < a : p > < a : p P r / > < a : r > < a : r P r   d i r t y = " 0 "   l a n g = " e n - U S "   s z = " 1 4 0 0 " > < a : s o l i d F i l l > < a : s c h e m e C l r   v a l = " t x 1 " / > < / a : s o l i d F i l l > < / a : r P r > < a : t > D E P A R T M E N T   O F   C O M P U T E R   S C I E N C E   E N G I N E E R I N G < / a : t > < / a : r > < a : e n d P a r a R P r   d i r t y = " 0 "   l a n g = " e n - U S "   s z = " 1 4 0 0 " > < a : s o l i d F i l l > < a : s c h e m e C l r   v a l = " t x 1 " / > < / a : s o l i d F i l l > < / a : e n d P a r a R P r > < / a : p > < / p : t x B o d y > < / p : s p > < p : s p > < p : n v S p P r > < p : c N v P r   i d = " 3 "   n a m e = " S u b t i t l e   2 " > < a : e x t L s t > < a : e x t   u r i = " { 3 5 4 5 8 3 0 E - 1 A 2 2 - 4 2 1 B - A 0 C 8 - 3 F 0 2 7 B C 1 E D D E } " > < a 1 6 : c r e a t i o n I d   x m l n s : a 1 6 = " h t t p : / / s c h e m a s . m i c r o s o f t . c o m / o f f i c e / d r a w i n g / 2 0 1 0 / m a i n "   i d = " { 0 B 8 4 2 3 7 1 - D A 7 B - 4 7 3 0 - 9 5 3 0 - 7 8 4 6 7 F 6 8 9 E C 5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3 5 3 9 1 2 "   y = " 1 6 5 0 9 0 1 " / > < a : e x t   c x = " 6 4 3 3 9 0 9 "   c y = " 1 2 2 0 8 4 7 " / > < / a : x f r m > < / p : s p P r > < p : t x B o d y > < a : b o d y P r   r t l C o l = " 0 " / > < a : l s t S t y l e / > < a : p > < a : p P r / > < a : r > < a : r P r   b = " 0 "   d i r t y = " 0 "   l a n g = " e n - U S "   s z = " 1 8 0 0 " > < a : s o l i d F i l l > < a : s c h e m e C l r   v a l = " t x 2 " / > < / a : s o l i d F i l l > < a : l a t i n   t y p e f a c e = " A l e g r e y a " / > < / a : r P r > < a : t > M I N I   P R O J E C T < / a : t > < / a : r > < / a : p > < a : p > < a : p P r / > < a : r > < a : r P r   b = " 0 "   d i r t y = " 0 "   l a n g = " e n - U S "   s z = " 1 8 0 0 " > < a : s o l i d F i l l > < a : s c h e m e C l r   v a l = " t x 2 " / > < / a : s o l i d F i l l > < a : l a t i n   t y p e f a c e = " A l e g r e y a " / > < / a : r P r > < a : t > O N < / a : t > < / a : r > < / a : p > < a : p > < a : p P r / > < a : r > < a : r P r   b = " 0 "   d i r t y = " 0 "   i = " 0 "   l a n g = " e n - U S "   s z = " 1 8 0 0 " > < a : s o l i d F i l l > < a : s c h e m e C l r   v a l = " t x 2 " / > < / a : s o l i d F i l l > < a : l a t i n   t y p e f a c e = " A l e g r e y a " / > < / a : r P r > < a : t > S Q L   I N J E C T I O N   P R E V E N T I O N   S Y S T E M < / a : t > < / a : r > < / a : p > < a : p > < a : p P r / > < a : r > < a : r P r   b = " 0 "   d i r t y = " 0 "   l a n g = " e n - U S "   s z = " 1 8 0 0 " > < a : s o l i d F i l l > < a : s c h e m e C l r   v a l = " t x 2 " / > < / a : s o l i d F i l l > < a : l a t i n   t y p e f a c e = " A l e g r e y a " / > < / a : r P r > < a : t / > < / a : r > < a : e n d P a r a R P r   b = " 0 "   d i r t y = " 0 "   l a n g = " e n - U S "   s z = " 1 8 0 0 " > < a : s o l i d F i l l > < a : s c h e m e C l r   v a l = " t x 2 " / > < / a : s o l i d F i l l > < a : l a t i n   t y p e f a c e = " A l e g r e y a " / > < / a : e n d P a r a R P r > < / a : p > < / p : t x B o d y > < / p : s p > < p : s p > < p : n v S p P r > < p : c N v P r   i d = " 4 "   n a m e = " " > < a : e x t L s t > < a : e x t   u r i = " { 3 9 E 3 5 0 4 4 - B 6 5 E - 4 4 2 A - B B 5 E - D 9 E C C 8 1 E A 7 D 0 } " > < a 1 6 : c r e a t i o n I d   x m l n s : a 1 6 = " h t t p : / / s c h e m a s . m i c r o s o f t . c o m / o f f i c e / d r a w i n g / 2 0 1 0 / m a i n "   i d = " { C 6 6 A C 8 F 0 - E 7 D B - 4 0 7 2 - A 9 D 6 - 1 5 3 1 3 D 1 2 4 B C A } " / > < / a : e x t > < / a : e x t L s t > < / p : c N v P r > < p : c N v S p P r   t x B o x = " 1 " / > < p : n v P r / > < / p : n v S p P r > < p : s p P r > < a : x f r m   f l i p H = " f a l s e "   f l i p V = " f a l s e "   r o t = " 0 " > < a : o f f   x = " 6 0 7 9 0 4 "   y = " 3 5 8 4 7 9 0 " / > < a : e x t   c x = " 3 3 7 5 1 7 4 "   c y = " 9 4 8 4 6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b = " 1 "   d i r t y = " 0 "   l a n g = " e n - U S " > < a : l a t i n   t y p e f a c e = " + m j - l t " / > < / a : r P r > < a : t > B Y : < / a : t > < / a : r > < / a : p > < a : p > < a : p P r > < a : d e f R P r   d i r t y = " 0 "   l a n g = " e n - U S "   s z = " 1 4 0 0 " / > < / a : p P r > < a : r > < a : r P r   b = " 1 "   d i r t y = " 0 "   e r r = " 1 "   l a n g = " e n - U S " > < a : l a t i n   t y p e f a c e = " + m j - l t " / > < / a : r P r > < a : t > V U P P U L A < / a : t > < / a : r > < a : r > < a : r P r   b = " 1 "   d i r t y = " 0 "   l a n g = " e n - U S " > < a : l a t i n   t y p e f a c e = " + m j - l t " / > < / a : r P r > < a : t >   < / a : t > < / a : r > < a : r > < a : r P r   b = " 1 "   d i r t y = " 0 "   e r r = " 1 "   l a n g = " e n - U S " > < a : l a t i n   t y p e f a c e = " + m j - l t " / > < / a : r P r > < a : t > R A H U L < / a : t > < / a : r > < a : r > < a : r P r   b = " 1 "   d i r t y = " 0 "   l a n g = " e n - U S " > < a : l a t i n   t y p e f a c e = " + m j - l t " / > < / a : r P r > < a : t >     -   < / a : t > < / a : r > < a : r > < a : r P r   b = " 0 "   d i r t y = " 0 "   l a n g = " e n - U S " > < a : l a t i n   t y p e f a c e = " + m j - l t " / > < / a : r P r > < a : t > 1 7 H 6 1 A 0 5 B 8 < / a : t > < / a : r > < / a : p > < a : p > < a : p P r > < a : d e f R P r   d i r t y = " 0 "   l a n g = " e n - U S "   s z = " 1 4 0 0 " / > < / a : p P r > < a : r > < a : r P r   b = " 1 "   d i r t y = " 0 "   l a n g = " e n - U S " > < a : l a t i n   t y p e f a c e = " + m j - l t " / > < / a : r P r > < a : t > C . < / a : t > < / a : r > < a : r > < a : r P r   b = " 1 "   d i r t y = " 0 "   e r r = " 1 "   l a n g = " e n - U S " > < a : l a t i n   t y p e f a c e = " + m j - l t " / > < / a : r P r > < a : t > S R I < / a : t > < / a : r > < a : r > < a : r P r   b = " 1 "   d i r t y = " 0 "   l a n g = " e n - U S " > < a : l a t i n   t y p e f a c e = " + m j - l t " / > < / a : r P r > < a : t >   < / a : t > < / a : r > < a : r > < a : r P r   b = " 1 "   d i r t y = " 0 "   e r r = " 1 "   l a n g = " e n - U S " > < a : l a t i n   t y p e f a c e = " + m j - l t " / > < / a : r P r > < a : t > S A I < / a : t > < / a : r > < a : r > < a : r P r   b = " 1 "   d i r t y = " 0 "   l a n g = " e n - U S " > < a : l a t i n   t y p e f a c e = " + m j - l t " / > < / a : r P r > < a : t >   < / a : t > < / a : r > < a : r > < a : r P r   b = " 1 "   d i r t y = " 0 "   e r r = " 1 "   l a n g = " e n - U S " > < a : l a t i n   t y p e f a c e = " + m j - l t " / > < / a : r P r > < a : t > N I K H I L < / a : t > < / a : r > < a : r > < a : r P r   b = " 1 "   d i r t y = " 0 "   l a n g = " e n - U S " > < a : l a t i n   t y p e f a c e = " + m j - l t " / > < / a : r P r > < a : t >       < / a : t > < / a : r > < a : r > < a : r P r   b = " 1 "   d i r t y = " 0 "   l a n g = " e n - U S " > < a : l a t i n   t y p e f a c e = " + m j - l t " / > < / a : r P r > < a : t > - < / a : t > < / a : r > < a : r > < a : r P r   b = " 1 "   d i r t y = " 0 "   l a n g = " e n - U S " > < a : l a t i n   t y p e f a c e = " + m j - l t " / > < / a : r P r > < a : t >   < / a : t > < / a : r > < a : r > < a : r P r   b = " 0 "   d i r t y = " 0 "   l a n g = " e n - U S " > < a : l a t i n   t y p e f a c e = " + m j - l t " / > < / a : r P r > < a : t > 1 7 H 6 1 A 0 5 7 3 < / a : t > < / a : r > < / a : p > < a : p > < a : p P r > < a : d e f R P r   d i r t y = " 0 "   l a n g = " e n - U S "   s z = " 1 4 0 0 " / > < / a : p P r > < a : r > < a : r P r   b = " 1 "   d i r t y = " 0 "   l a n g = " e n - U S " > < a : l a t i n   t y p e f a c e = " + m j - l t " / > < / a : r P r > < a : t > C H . < / a : t > < / a : r > < a : r > < a : r P r   b = " 1 "   d i r t y = " 0 "   e r r = " 1 "   l a n g = " e n - U S " > < a : l a t i n   t y p e f a c e = " + m j - l t " / > < / a : r P r > < a : t > P R A S H A N T H < / a : t > < / a : r > < a : r > < a : r P r   b = " 1 "   d i r t y = " 0 "   l a n g = " e n - U S " > < a : l a t i n   t y p e f a c e = " + m j - l t " / > < / a : r P r > < a : t >   < / a : t > < / a : r > < a : r > < a : r P r   b = " 1 "   d i r t y = " 0 "   e r r = " 1 "   l a n g = " e n - U S " > < a : l a t i n   t y p e f a c e = " + m j - l t " / > < / a : r P r > < a : t > N A I K < / a : t > < / a : r > < a : r > < a : r P r   b = " 1 "   d i r t y = " 0 "   l a n g = " e n - U S " > < a : l a t i n   t y p e f a c e = " + m j - l t " / > < / a : r P r > < a : t >   < / a : t > < / a : r > < a : r > < a : r P r   b = " 1 "   d i r t y = " 0 "   l a n g = " e n - U S " > < a : l a t i n   t y p e f a c e = " + m j - l t " / > < / a : r P r > < a : t > - < / a : t > < / a : r > < a : r > < a : r P r   b = " 1 "   d i r t y = " 0 "   l a n g = " e n - U S " > < a : l a t i n   t y p e f a c e = " + m j - l t " / > < / a : r P r > < a : t >   < / a : t > < / a : r > < a : r > < a : r P r   b = " 0 "   d i r t y = " 0 "   l a n g = " e n - U S " > < a : l a t i n   t y p e f a c e = " + m j - l t " / > < / a : r P r > < a : t > 1 7 H 6 1 A 0 5 7 2 < / a : t > < / a : r > < a : e n d P a r a R P r   b = " 0 "   d i r t y = " 0 "   l a n g = " e n - U S " > < a : l a t i n   t y p e f a c e = " + m j - l t " / > < / a : e n d P a r a R P r > < / a : p > < / p : t x B o d y > < / p : s p > < p : s p > < p : n v S p P r > < p : c N v P r   i d = " 5 "   n a m e = " " > < a : e x t L s t > < a : e x t   u r i = " { C 3 0 C 7 9 3 0 - B 5 6 3 - 4 9 7 7 - A F 1 6 - A 6 2 A 7 F 4 4 E 8 1 B } " > < a 1 6 : c r e a t i o n I d   x m l n s : a 1 6 = " h t t p : / / s c h e m a s . m i c r o s o f t . c o m / o f f i c e / d r a w i n g / 2 0 1 0 / m a i n "   i d = " { 2 0 E D F D A A - 5 C D E - 4 B F 4 - 9 1 3 2 - 6 8 D 2 6 5 8 D C 9 E 2 } " / > < / a : e x t > < / a : e x t L s t > < / p : c N v P r > < p : c N v S p P r   t x B o x = " 1 " / > < p : n v P r / > < / p : n v S p P r > < p : s p P r > < a : x f r m   f l i p H = " f a l s e "   f l i p V = " f a l s e "   r o t = " 0 " > < a : o f f   x = " 5 5 2 1 8 6 1 "   y = " 3 5 8 4 7 9 0 " / > < a : e x t   c x = " 3 0 4 9 5 8 1 "   c y = " 9 4 8 4 6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/ > < a : t >                   U N D E R   T H E   G U I D A N C E < / a : t > < / a : r > < / a : p > < a : p > < a : p P r > < a : d e f R P r   d i r t y = " 0 "   l a n g = " e n - U S "   s z = " 1 4 0 0 " / > < / a : p P r > < a : r > < a : r P r   d i r t y = " 0 "   l a n g = " e n - U S " / > < a : t >                                                   < / a : t > < / a : r > < a : r > < a : r P r   d i r t y = " 0 "   l a n g = " e n - U S " / > < a : t > O F < / a : t > < / a : r > < / a : p > < a : p > < a : p P r > < a : d e f R P r   d i r t y = " 0 "   l a n g = " e n - U S "   s z = " 1 4 0 0 " / > < / a : p P r > < a : r > < a : r P r   b = " 1 "   d i r t y = " 0 "   l a n g = " e n - U S " > < a : l a t i n   t y p e f a c e = " S o u r c e   S a n s   P r o " / > < / a : r P r > < a : t > M r s . P . < / a : t > < / a : r > < a : r > < a : r P r   b = " 1 "   d i r t y = " 0 "   e r r = " 1 "   l a n g = " e n - U S " > < a : l a t i n   t y p e f a c e = " S o u r c e   S a n s   P r o " / > < / a : r P r > < a : t > V i n a y a s r e e < / a : t > < / a : r > < a : r > < a : r P r   b = " 1 "   d i r t y = " 0 "   l a n g = " e n - U S " > < a : l a t i n   t y p e f a c e = " S o u r c e   S a n s   P r o " / > < / a : r P r > < a : t > ,   < / a : t > < / a : r > < a : r > < a : r P r   b = " 0 "   d i r t y = " 0 "   l a n g = " e n - U S " > < a : l a t i n   t y p e f a c e = " S o u r c e   S a n s   P r o " / > < / a : r P r > < a : t > A s s t . P r o f ,   < / a : t > < / a : r > < a : r > < a : r P r   b = " 0 "   d i r t y = " 0 "   e r r = " 1 "   l a n g = " e n - U S " > < a : l a t i n   t y p e f a c e = " S o u r c e   S a n s   P r o " / > < / a : r P r > < a : t > C S E < / a : t > < / a : r > < a : r > < a : r P r   b = " 0 "   d i r t y = " 0 "   l a n g = " e n - U S " > < a : l a t i n   t y p e f a c e = " S o u r c e   S a n s   P r o " / > < / a : r P r > < a : t >   D e p t < / a : t > < / a : r > < / a : p > < a : p > < a : p P r > < a : d e f R P r   d i r t y = " 0 "   l a n g = " e n - U S "   s z = " 1 4 0 0 " / > < / a : p P r > < a : r > < a : r P r   d i r t y = " 0 "   l a n g = " e n - U S " / > < a : t >   < / a : t > < / a : r > < a : e n d P a r a R P r   d i r t y = " 0 "   l a n g = " e n - U S " / > < / a : p > < / p : t x B o d y > < / p : s p > < / p : s p T r e e > < p : e x t L s t > < p : e x t   u r i = " { 7 A 3 C A A 6 1 - 3 4 F B - 4 6 8 D - A 2 D 7 - E 3 C C 2 8 D E 4 9 0 C } " > < p 1 4 : c r e a t i o n I d   x m l n s : p 1 4 = " h t t p : / / s c h e m a s . m i c r o s o f t . c o m / o f f i c e / p o w e r p o i n t / 2 0 1 0 / m a i n "   v a l = " 1 6 1 5 2 0 8 6 8 0 9 4 0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7 A F 0 0 1 E 3 - 9 7 8 B - 4 7 D 3 - 8 0 2 1 - E 5 5 2 6 E 1 7 4 5 E 5 } " > < a 1 6 : c r e a t i o n I d   x m l n s : a 1 6 = " h t t p : / / s c h e m a s . m i c r o s o f t . c o m / o f f i c e / d r a w i n g / 2 0 1 0 / m a i n "   i d = " { E C C 2 8 4 4 5 - 9 0 B C - 4 9 9 0 - 8 A B 7 - E A A 3 B 2 F 6 F E E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  s z = " 2 0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                                                    < / a : t > < / a : r > < a : r > < a : r P r   d i r t y = " 0 "   l a n g = " e n - U S "   s z = " 2 0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 S y s t e m   < / a : t > < / a : r > < a : r > < a : r P r   b = " 1 "   d i r t y = " 0 "   l a n g = " e n - U S "   s z = " 2 0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a : l a t i n   t y p e f a c e = " a r i a l " / > < / a : r P r > < a : t > A r c h i t e c t u r e : < / a : t > < / a : r > < a : e n d P a r a R P r   b = " 1 "   d i r t y = " 0 "   l a n g = " e n - U S "   s z = " 2 0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a : l a t i n   t y p e f a c e = " a r i a l " / > < / a : e n d P a r a R P r > < / a : p > < / p : t x B o d y > < / p : s p > < p : p i c > < p : n v P i c P r > < p : c N v P r   i d = " 3 "   n a m e = " C o n t e n t   P l a c e h o l d e r   2 " > < a : e x t L s t > < a : e x t   u r i = " { 8 C F B C D E F - C 0 D 8 - 4 B F E - 9 5 E 1 - 2 4 0 F E 1 F 9 A C B 8 } " > < a 1 6 : c r e a t i o n I d   x m l n s : a 1 6 = " h t t p : / / s c h e m a s . m i c r o s o f t . c o m / o f f i c e / d r a w i n g / 2 0 1 0 / m a i n "   i d = " { 9 2 0 0 B 6 D 0 - B F B C - 4 0 F 8 - B B 7 A - C B A 3 C 1 C 0 B 8 0 C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6 4 0 "   l = " 0 "   r = " 0 "   t = " 1 2 1 0 " / > < a : s t r e t c h > < a : f i l l R e c t / > < / a : s t r e t c h > < / p : b l i p F i l l > < p : s p P r > < a : x f r m   r o t = " 0 " > < a : o f f   x = " 1 5 0 9 2 2 6 "   y = " 1 4 0 8 9 5 7 " / > < a : e x t   c x = " 6 4 6 9 8 0 8 "   c y = " 3 1 3 4 5 4 4 " / > < / a : x f r m > < a : n o F i l l / > < / p : s p P r > < / p : p i c > < / p : s p T r e e > < p : e x t L s t > < p : e x t   u r i = " { D A E 4 1 9 A 3 - 3 A 6 C - 4 6 F 7 - 8 F F 4 - 8 7 C C D 5 D B 0 9 5 6 } " > < p 1 4 : c r e a t i o n I d   x m l n s : p 1 4 = " h t t p : / / s c h e m a s . m i c r o s o f t . c o m / o f f i c e / p o w e r p o i n t / 2 0 1 0 / m a i n "   v a l = " 1 6 1 5 2 0 8 6 8 0 9 6 1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5 1 4 5 5 D 4 F - B E 2 1 - 4 A 3 B - B E 9 2 - E 7 7 4 F 9 7 1 9 C F C } " > < a 1 6 : c r e a t i o n I d   x m l n s : a 1 6 = " h t t p : / / s c h e m a s . m i c r o s o f t . c o m / o f f i c e / d r a w i n g / 2 0 1 0 / m a i n "   i d = " { 3 C E E 5 3 9 5 - 1 7 A 1 - 4 5 0 B - 8 8 D F - A E 9 B 3 0 D D E 8 D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1 9 0 7 3 8 " / > < a : e x t   c x = " 7 6 2 0 0 0 0 "   c y = " 8 5 7 2 5 0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            < / a : t > < / a : r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 T E C H N O L O G I E S   A N D   T O O L S < / a : t > < / a : r > < a : e n d P a r a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s p > < p : n v S p P r > < p : c N v P r   i d = " 3 "   n a m e = " C o n t e n t   P l a c e h o l d e r   2 " > < a : e x t L s t > < a : e x t   u r i = " { 3 D 9 1 6 9 9 B - 5 4 4 9 - 4 1 5 1 - B 5 F F - C F C 5 C 0 4 B 9 0 4 9 } " > < a 1 6 : c r e a t i o n I d   x m l n s : a 1 6 = " h t t p : / / s c h e m a s . m i c r o s o f t . c o m / o f f i c e / d r a w i n g / 2 0 1 0 / m a i n "   i d = " { 8 D E D 8 3 E 7 - 1 5 D 1 - 4 2 9 3 - 9 B 9 E - F 2 4 1 3 0 0 1 1 E A 6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1 9 4 4 5 4 " / > < a : e x t   c x = " 7 6 2 0 0 0 0 "   c y = " 3 0 4 8 0 0 0 " / > < / a : x f r m > < / p : s p P r > < p : t x B o d y > < a : b o d y P r   r t l C o l = " 0 " / > < a : l s t S t y l e / > < a : p > < a : p P r > < a : b u F o n t   t y p e f a c e = " W i n g d i n g s " / > < a : b u C h a r   c h a r = "� " / > < / a : p P r > < a : r > < a : r P r   d i r t y = " 0 "   e r r = " 1 "   l a n g = " e n - U S " / > < a : t > X A M P P < / a : t > < / a : r > < a : r > < a : r P r   d i r t y = " 0 "   l a n g = " e n - U S " / > < a : t >   ( < / a : t > < / a : r > < a : r > < a : r P r   d i r t y = " 0 "   l a n g = " e n - U S " > < a : l a t i n   t y p e f a c e = " a r i a l " / > < / a : r P r > < a : t > c r o s s - p l a t f o r m ) < / a : t > < / a : r > < / a : p > < a : p > < a : p P r > < a : b u F o n t   t y p e f a c e = " W i n g d i n g s " / > < a : b u C h a r   c h a r = "� " / > < / a : p P r > < a : r > < a : r P r   d i r t y = " 0 "   l a n g = " e n - U S " > < a : l a t i n   t y p e f a c e = " a r i a l " / > < / a : r P r > < a : t > M y S Q L < / a : t > < / a : r > < / a : p > < a : p > < a : p P r > < a : b u F o n t   t y p e f a c e = " W i n g d i n g s " / > < a : b u C h a r   c h a r = "� " / > < / a : p P r > < a : r > < a : r P r   d i r t y = " 0 "   e r r = " 1 "   l a n g = " e n - U S " > < a : l a t i n   t y p e f a c e = " a r i a l " / > < / a : r P r > < a : t > P h p m y a d m i n < / a : t > < / a : r > < / a : p > < a : p > < a : p P r > < a : b u F o n t   t y p e f a c e = " W i n g d i n g s " / > < a : b u C h a r   c h a r = "� " / > < / a : p P r > < a : r > < a : r P r   d i r t y = " 0 "   l a n g = " e n - U S " > < a : l a t i n   t y p e f a c e = " a r i a l " / > < / a : r P r > < a : t > V i s u a l   S t u d i o   C o d e < / a : t > < / a : r > < / a : p > < a : p > < a : p P r > < a : b u F o n t   t y p e f a c e = " W i n g d i n g s " / > < a : b u C h a r   c h a r = "� " / > < / a : p P r > < a : r > < a : r P r   d i r t y = " 0 "   l a n g = " e n - U S " > < a : l a t i n   t y p e f a c e = " a r i a l " / > < / a : r P r > < a : t > A p a c h e   T o m c a t   < / a : t > < / a : r > < a : e n d P a r a R P r   d i r t y = " 0 "   l a n g = " e n - U S " > < a : l a t i n   t y p e f a c e = " a r i a l " / > < / a : e n d P a r a R P r > < / a : p > < / p : t x B o d y > < / p : s p > < / p : s p T r e e > < p : e x t L s t > < p : e x t   u r i = " { 6 8 2 E 8 C 7 5 - 9 E 6 8 - 4 C 3 E - B B F F - 9 1 1 B 8 0 A F 6 4 4 E } " > < p 1 4 : c r e a t i o n I d   x m l n s : p 1 4 = " h t t p : / / s c h e m a s . m i c r o s o f t . c o m / o f f i c e / p o w e r p o i n t / 2 0 1 0 / m a i n "   v a l = " 1 6 1 5 2 0 8 6 8 0 9 6 3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8 B C E E 0 1 A - 3 A 1 1 - 4 2 C C - 9 2 F 4 - D D 5 B 2 1 8 1 E 4 4 F } " > < a 1 6 : c r e a t i o n I d   x m l n s : a 1 6 = " h t t p : / / s c h e m a s . m i c r o s o f t . c o m / o f f i c e / d r a w i n g / 2 0 1 0 / m a i n "   i d = " { 1 B 6 8 E 7 D 6 - 8 A 7 0 - 4 6 F 6 - A 6 A 1 - 9 7 7 7 3 7 3 6 3 7 A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3 2 1 4 6 " / > < a : e x t   c x = " 7 6 2 0 0 0 0 "   c y = " 5 7 7 2 8 1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b = " 1 "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a : l a t i n   t y p e f a c e = " + m j - l t " / > < / a : r P r > < a : t >                           < / a : t > < / a : r > < a : r > < a : r P r   b = " 1 "   d i r t y = " 0 "   e r r = " 1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a : l a t i n   t y p e f a c e = " + m j - l t " / > < / a : r P r > < a : t > U M L < / a : t > < / a : r > < a : r > < a : r P r   b = " 1 "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a : l a t i n   t y p e f a c e = " + m j - l t " / > < / a : r P r > < a : t >   D I A G R A M S : < / a : t > < / a : r > < a : e n d P a r a R P r   b = " 1 "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a : l a t i n   t y p e f a c e = " + m j - l t " / > < / a : e n d P a r a R P r > < / a : p > < / p : t x B o d y > < / p : s p > < p : s p > < p : n v S p P r > < p : c N v P r   i d = " 3 "   n a m e = " C o n t e n t   P l a c e h o l d e r   2 " > < a : e x t L s t > < a : e x t   u r i = " { 4 9 D A D 5 D D - 3 F 1 2 - 4 0 5 5 - 8 7 8 0 - 1 E 2 B 5 F 5 7 5 C 3 3 } " > < a 1 6 : c r e a t i o n I d   x m l n s : a 1 6 = " h t t p : / / s c h e m a s . m i c r o s o f t . c o m / o f f i c e / d r a w i n g / 2 0 1 0 / m a i n "   i d = " { A E A 7 2 1 1 F - 0 9 8 4 - 4 2 2 C - B A 0 F - E 4 3 7 1 A 1 9 A 9 C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0 6 2 0 1 8 " / > < a : e x t   c x = " 7 6 2 0 0 0 0 "   c y = " 3 0 4 8 0 0 0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r g b C l r   v a l = " c 0 0 0 0 0 " / > < / a : s o l i d F i l l > < a : p r s t D a s h   v a l = " s o l i d " / > < a : r o u n d / > < / a : l n > < a : e f f e c t L s t / > < / a : d e f R P r > < / a : d e f P P r > < / a : l s t S t y l e > < a : p > < a : p P r / > < a : r > < a : r P r   d i r t y = " 0 "   l a n g = " e n - U S " > < a : l n   c a p = " f l a t "   w = " 9 5 2 5 " > < a : s o l i d F i l l > < a : s r g b C l r   v a l = " c 0 0 0 0 0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 C L A S S   D I A G R A M : < / a : t > < / a : r > < / a : p > < a : p > < a : p P r   i n d e n t = " 0 "   m a r L = " 0 " > < a : b u N o n e / > < / a : p P r > < a : r > < a : r P r   d i r t y = " 0 "   l a n g = " e n - U S " > < a : l n   c a p = " f l a t "   w = " 9 5 2 5 " > < a : s o l i d F i l l > < a : s r g b C l r   v a l = " c 0 0 0 0 0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/ > < / a : r > < a : e n d P a r a R P r   d i r t y = " 0 "   l a n g = " e n - U S " > < a : l n   c a p = " f l a t "   w = " 9 5 2 5 " > < a : s o l i d F i l l > < a : s r g b C l r   v a l = " c 0 0 0 0 0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s p > < p : n v S p P r > < p : c N v P r   i d = " 4 "   n a m e = " " > < a : e x t L s t > < a : e x t   u r i = " { D 2 2 A F D E A - 8 6 D 7 - 4 4 8 3 - 8 7 C 8 - 5 8 7 5 F 9 9 3 0 1 2 9 } " > < a 1 6 : c r e a t i o n I d   x m l n s : a 1 6 = " h t t p : / / s c h e m a s . m i c r o s o f t . c o m / o f f i c e / d r a w i n g / 2 0 1 0 / m a i n "   i d = " { 9 B 5 F 7 7 0 1 - 9 1 F B - 4 0 2 1 - 8 7 C E - 9 2 F 6 8 A 3 9 2 4 3 0 } " / > < / a : e x t > < / a : e x t L s t > < / p : c N v P r > < p : c N v S p P r   t x B o x = " 1 " / > < p : n v P r / > < / p : n v S p P r > < p : s p P r > < a : x f r m   f l i p H = " f a l s e "   f l i p V = " f a l s e "   r o t = " 0 " > < a : o f f   x = " 5 1 9 3 1 4 4 "   y = " 3 1 8 0 7 9 7 " / > < a : e x t   c x = " 5 0 0 7 0 0 "   c y = " 2 8 0 7 2 0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  s z = " 1 2 0 0 " / > < a : t > < / a : t > < / a : r > < a : e n d P a r a R P r   d i r t y = " 0 "   l a n g = " e n - U S "   s z = " 1 2 0 0 " / > < / a : p > < / p : t x B o d y > < / p : s p > < p : p i c > < p : n v P i c P r > < p : c N v P r   i d = " 5 "   n a m e = " " > < a : e x t L s t > < a : e x t   u r i = " { 7 3 8 7 2 0 9 F - C E F 1 - 4 6 2 F - B 3 F D - A 1 8 9 D 0 2 0 1 C 3 A } " > < a 1 6 : c r e a t i o n I d   x m l n s : a 1 6 = " h t t p : / / s c h e m a s . m i c r o s o f t . c o m / o f f i c e / d r a w i n g / 2 0 1 0 / m a i n "   i d = " { 1 6 F F B B F 9 - 8 F 8 E - 4 2 1 6 - 9 0 E 3 - 2 A 3 C F 8 1 E 1 7 3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5 5 2 1 8 9 9 "   y = " 1 5 4 3 0 5 0 " / > < a : e x t   c x = " 3 0 3 0 2 8 3 "   c y = " 2 0 5 9 3 6 2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9 2 9 0 9 4 2 F - 5 5 E 8 - 4 A B 6 - A 4 F A - E F C 2 A 3 F 1 6 0 E 5 } " > < a 1 6 : c r e a t i o n I d   x m l n s : a 1 6 = " h t t p : / / s c h e m a s . m i c r o s o f t . c o m / o f f i c e / d r a w i n g / 2 0 1 0 / m a i n "   i d = " { 1 8 9 9 0 9 7 0 - 3 3 5 5 - 4 C 1 D - 9 B C 1 - B 5 E 1 D B 5 3 3 8 3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5 4 4 7 9 4 7 "   y = " 2 5 5 0 9 1 8 " / > < a : e x t   c x = " 1 7 8 1 1 7 5 "   c y = " 4 9 5 3 0 0 " / > < / a : x f r m > < a : p r s t G e o m   p r s t = " r e c t " > < a : a v L s t / > < / a : p r s t G e o m > < a : n o F i l l / > < / p : s p P r > < / p : p i c > < p : p i c > < p : n v P i c P r > < p : c N v P r   i d = " 7 "   n a m e = " " > < a : e x t L s t > < a : e x t   u r i = " { F A C 2 A 6 4 C - C 3 F A - 4 D B 9 - B C A E - 0 3 E 2 7 6 3 2 6 A D 4 } " > < a 1 6 : c r e a t i o n I d   x m l n s : a 1 6 = " h t t p : / / s c h e m a s . m i c r o s o f t . c o m / o f f i c e / d r a w i n g / 2 0 1 0 / m a i n "   i d = " { 1 9 8 0 F 6 0 E - 6 F 4 7 - 4 A 9 0 - B F 5 3 - 8 4 F 7 8 7 5 6 E F 8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f l i p H = " f a l s e "   f l i p V = " f a l s e "   r o t = " 0 " > < a : o f f   x = " 1 1 9 9 6 4 5 "   y = " 1 5 4 3 0 5 0 " / > < a : e x t   c x = " 5 5 4 3 1 9 7 "   c y = " 3 3 5 4 0 8 6 " / > < / a : x f r m > < a : p r s t G e o m   p r s t = " r e c t " > < a : a v L s t / > < / a : p r s t G e o m > < a : n o F i l l / > < / p : s p P r > < / p : p i c > < p : s p > < p : n v S p P r > < p : c N v P r   i d = " 8 "   n a m e = " " > < a : e x t L s t > < a : e x t   u r i = " { 9 8 6 6 D 9 1 5 - C D 0 5 - 4 9 0 3 - 9 E 7 1 - D 6 D A B 3 F 4 7 B F B } " > < a 1 6 : c r e a t i o n I d   x m l n s : a 1 6 = " h t t p : / / s c h e m a s . m i c r o s o f t . c o m / o f f i c e / d r a w i n g / 2 0 1 0 / m a i n "   i d = " { 2 3 0 6 F 5 2 6 - 8 3 C C - 4 B E 6 - A 8 0 E - 0 7 4 3 E 0 F 2 F B 2 C } " / > < / a : e x t > < / a : e x t L s t > < / p : c N v P r > < p : c N v S p P r / > < p : n v P r / > < / p : n v S p P r > < p : s p P r > < a : x f r m   f l i p H = " f a l s e "   f l i p V = " f a l s e "   r o t = " 0 " > < a : o f f   x = " 3 6 5 9 4 0 9 "   y = " 2 1 1 6 1 9 7 " / > < a : e x t   c x = " 7 6 2 8 4 7 "   c y = " 9 7 0 3 1 " / > < / a : x f r m > < a : p r s t G e o m   p r s t = " r e c t " > < a : a v L s t / > < / a : p r s t G e o m > < a : s o l i d F i l l > < a : s c h e m e C l r   v a l = " b g 1 " /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7 9 5 3 C E B B - D E 4 F - 4 4 C F - B 3 8 7 - 6 C 8 4 1 1 A 2 2 7 3 E } " > < a 1 6 : c r e a t i o n I d   x m l n s : a 1 6 = " h t t p : / / s c h e m a s . m i c r o s o f t . c o m / o f f i c e / d r a w i n g / 2 0 1 0 / m a i n "   i d = " { 4 8 1 8 4 5 3 A - 0 A C 7 - 4 D F 6 - B A A D - 7 D 1 5 6 1 0 6 0 D 9 C } " / > < / a : e x t > < / a : e x t L s t > < / p : c N v P r > < p : c N v S p P r   t x B o x = " 1 " / > < p : n v P r / > < / p : n v S p P r > < p : s p P r > < a : x f r m   f l i p H = " f a l s e "   f l i p V = " f a l s e "   r o t = " 0 " > < a : o f f   x = " 3 6 2 4 8 1 5 "   y = " 2 0 6 6 0 2 9 " / > < a : e x t   c x = " 9 7 2 7 8 8 "   c y = " 2 0 1 9 0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  s z = " 7 0 0 " / > < a : t > S t r i n g   E s c a p e < / a : t > < / a : r > < a : e n d P a r a R P r   d i r t y = " 0 "   l a n g = " e n - U S "   s z = " 7 0 0 " / > < / a : p > < / p : t x B o d y > < / p : s p > < / p : s p T r e e > < p : e x t L s t > < p : e x t   u r i = " { 2 3 D D 3 D 7 0 - 5 C 6 E - 4 F F C - B 3 7 A - B B F 1 7 0 A 8 B 4 B A } " > < p 1 4 : c r e a t i o n I d   x m l n s : p 1 4 = " h t t p : / / s c h e m a s . m i c r o s o f t . c o m / o f f i c e / p o w e r p o i n t / 2 0 1 0 / m a i n "   v a l = " 1 6 1 5 2 0 8 6 8 0 9 6 6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4 B B 9 A 1 2 1 - 8 7 1 0 - 4 4 6 8 - B 5 5 D - 6 6 F 1 D E 9 0 1 E 8 5 } " > < a 1 6 : c r e a t i o n I d   x m l n s : a 1 6 = " h t t p : / / s c h e m a s . m i c r o s o f t . c o m / o f f i c e / d r a w i n g / 2 0 1 0 / m a i n "   i d = " { 4 5 F 5 0 2 1 9 - F 1 5 9 - 4 3 9 2 - 9 7 1 E - F 0 0 5 4 D 7 B 5 8 6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4 4 5 4 0 "   y = " 4 7 1 8 3 0 " / > < a : e x t   c x = " 7 6 2 0 0 0 0 "   c y = " 4 7 2 5 1 6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r g b C l r   v a l = " 5 1 0 0 0 0 " > < a : l u m M o d   v a l = " 6 5 0 0 0 " / > < / a : s r g b C l r > < / a : s o l i d F i l l > < a : p r s t D a s h   v a l = " s o l i d " / > < a : m i t e r   l i m = " 8 0 0 0 0 0 "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  s z = " 2 4 0 0 " > < a : l n   c a p = " f l a t "   w = " 9 5 2 5 " > < a : s o l i d F i l l > < a : s r g b C l r   v a l = " 5 1 0 0 0 0 " > < a : l u m M o d   v a l = " 6 5 0 0 0 " / > < / a : s r g b C l r > < / a : s o l i d F i l l > < a : p r s t D a s h   v a l = " s o l i d " / > < a : m i t e r   l i m = " 8 0 0 0 0 0 "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 U S E   C A S E : < / a : t > < / a : r > < a : e n d P a r a R P r   d i r t y = " 0 "   l a n g = " e n - U S "   s z = " 2 4 0 0 " > < a : l n   c a p = " f l a t "   w = " 9 5 2 5 " > < a : s o l i d F i l l > < a : s r g b C l r   v a l = " 5 1 0 0 0 0 " > < a : l u m M o d   v a l = " 6 5 0 0 0 " / > < / a : s r g b C l r > < / a : s o l i d F i l l > < a : p r s t D a s h   v a l = " s o l i d " / > < a : m i t e r   l i m = " 8 0 0 0 0 0 "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p i c > < p : n v P i c P r > < p : c N v P r   i d = " 3 "   n a m e = " C o n t e n t   P l a c e h o l d e r   2 " > < a : e x t L s t > < a : e x t   u r i = " { D F C 5 B 9 7 D - 2 3 9 2 - 4 9 B A - 8 6 9 7 - B A 2 B F A D C F A 5 1 } " > < a 1 6 : c r e a t i o n I d   x m l n s : a 1 6 = " h t t p : / / s c h e m a s . m i c r o s o f t . c o m / o f f i c e / d r a w i n g / 2 0 1 0 / m a i n "   i d = " { A 8 D 6 4 5 C F - F A 9 1 - 4 F 7 D - A F 4 7 - E C 3 C E 2 4 B A 5 A 7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3 4 0 "   l = " - 4 0 0 "   r = " - 7 9 0 "   t = " - 1 3 4 0 " / > < a : s t r e t c h > < a : f i l l R e c t / > < / a : s t r e t c h > < / p : b l i p F i l l > < p : s p P r > < a : x f r m   r o t = " 0 " > < a : o f f   x = " 1 5 9 0 7 4 1 "   y = " 9 4 4 3 4 6 " / > < a : e x t   c x = " 5 2 1 9 5 4 7 "   c y = " 3 9 8 2 6 1 2 " / > < / a : x f r m > < a : n o F i l l / > < / p : s p P r > < / p : p i c > < / p : s p T r e e > < p : e x t L s t > < p : e x t   u r i = " { A 8 E B A B B C - 1 6 0 2 - 4 9 D 6 - B F 3 2 - 6 D 5 8 4 3 A E E 3 6 9 } " > < p 1 4 : c r e a t i o n I d   x m l n s : p 1 4 = " h t t p : / / s c h e m a s . m i c r o s o f t . c o m / o f f i c e / p o w e r p o i n t / 2 0 1 0 / m a i n "   v a l = " 1 6 1 5 2 0 8 6 8 0 9 6 9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4 D B 8 D D D C - 6 F 5 8 - 4 1 A 1 - 9 9 C 0 - D 0 9 D E 9 C E B B 5 A } " > < a 1 6 : c r e a t i o n I d   x m l n s : a 1 6 = " h t t p : / / s c h e m a s . m i c r o s o f t . c o m / o f f i c e / d r a w i n g / 2 0 1 0 / m a i n "   i d = " { E 1 8 D 7 0 1 B - 8 C 5 0 - 4 8 2 2 - 9 3 5 4 - B B 5 7 F 0 7 7 5 E 7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2 3 7 8 2 0 " / > < a : e x t   c x = " 7 6 2 0 0 0 0 "   c y = " 8 5 7 2 5 0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  s z = " 2 4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 A C T I V I T Y   D I A G R A M : < / a : t > < / a : r > < a : e n d P a r a R P r   d i r t y = " 0 "   l a n g = " e n - U S "   s z = " 2 4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p i c > < p : n v P i c P r > < p : c N v P r   i d = " 3 "   n a m e = " C o n t e n t   P l a c e h o l d e r   2 " > < a : e x t L s t > < a : e x t   u r i = " { 2 F C 7 9 F D 5 - F D E 2 - 4 7 7 8 - B 1 D 1 - 3 3 A 3 B 2 E 8 A 5 6 C } " > < a 1 6 : c r e a t i o n I d   x m l n s : a 1 6 = " h t t p : / / s c h e m a s . m i c r o s o f t . c o m / o f f i c e / d r a w i n g / 2 0 1 0 / m a i n "   i d = " { B C B 7 0 0 2 C - 4 8 E 7 - 4 6 6 D - 8 8 4 F - 3 F 7 7 7 B 1 E D D 6 B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- 8 2 0 "   l = " - 5 4 5 7 0 "   r = " - 3 8 5 4 0 "   t = " 0 " / > < a : s t r e t c h > < a : f i l l R e c t / > < / a : s t r e t c h > < / p : b l i p F i l l > < p : s p P r > < a : x f r m   r o t = " 0 " > < a : o f f   x = " 1 7 8 5 4 8 7 "   y = " 1 3 0 3 0 5 8 " / > < a : e x t   c x = " 5 3 8 4 4 3 7 "   c y = " 3 4 8 9 9 8 6 " / > < / a : x f r m > < a : n o F i l l / > < / p : s p P r > < / p : p i c > < / p : s p T r e e > < p : e x t L s t > < p : e x t   u r i = " { C 9 D 2 2 0 4 3 - C 9 6 0 - 4 5 0 C - B 9 2 C - F 2 3 5 B 0 B D D 8 6 7 } " > < p 1 4 : c r e a t i o n I d   x m l n s : p 1 4 = " h t t p : / / s c h e m a s . m i c r o s o f t . c o m / o f f i c e / p o w e r p o i n t / 2 0 1 0 / m a i n "   v a l = " 1 6 1 5 2 0 8 6 8 0 9 7 1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F 2 8 C F A A 4 - D 2 1 3 - 4 7 D A - B 1 B 5 - E C F C D A 0 9 F 8 1 9 } " > < a 1 6 : c r e a t i o n I d   x m l n s : a 1 6 = " h t t p : / / s c h e m a s . m i c r o s o f t . c o m / o f f i c e / d r a w i n g / 2 0 1 0 / m a i n "   i d = " { 8 C 9 0 2 7 E 0 - 0 B 3 C - 4 8 7 2 - A 5 B 7 - F 9 B 2 2 2 0 1 6 4 0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4 9 2 6 9 9 " / > < a : e x t   c x = " 7 6 2 0 0 0 0 "   c y = " 4 2 0 1 9 5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  s z = " 2 4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 S E Q U E N C E   D I A G R A M : < / a : t > < / a : r > < a : e n d P a r a R P r   d i r t y = " 0 "   l a n g = " e n - U S "   s z = " 2 4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p i c > < p : n v P i c P r > < p : c N v P r   i d = " 3 "   n a m e = " C o n t e n t   P l a c e h o l d e r   2 " > < a : e x t L s t > < a : e x t   u r i = " { 0 8 2 1 4 9 B D - 2 6 9 8 - 4 5 E 6 - 9 D 4 E - B 9 1 E A 7 6 0 E 7 D D } " > < a 1 6 : c r e a t i o n I d   x m l n s : a 1 6 = " h t t p : / / s c h e m a s . m i c r o s o f t . c o m / o f f i c e / d r a w i n g / 2 0 1 0 / m a i n "   i d = " { F 4 8 2 6 6 2 C - 1 8 0 0 - 4 7 4 1 - 9 4 9 1 - 3 D 0 9 8 A 6 B 8 0 0 B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8 0 "   r = " - 2 6 0 "   t = " 0 " / > < a : s t r e t c h > < a : f i l l R e c t / > < / a : s t r e t c h > < / p : b l i p F i l l > < p : s p P r > < a : x f r m   r o t = " 0 " > < a : o f f   x = " 1 4 9 4 3 8 6 "   y = " 1 0 4 7 1 2 1 " / > < a : e x t   c x = " 5 7 4 4 0 4 2 "   c y = " 3 6 5 2 9 4 2 " / > < / a : x f r m > < a : n o F i l l / > < / p : s p P r > < / p : p i c > < / p : s p T r e e > < p : e x t L s t > < p : e x t   u r i = " { 2 2 A C F 8 1 5 - F 9 A D - 4 8 7 F - A F A 3 - 5 8 B 8 3 0 5 6 7 D 2 A } " > < p 1 4 : c r e a t i o n I d   x m l n s : p 1 4 = " h t t p : / / s c h e m a s . m i c r o s o f t . c o m / o f f i c e / p o w e r p o i n t / 2 0 1 0 / m a i n "   v a l = " 1 6 1 5 2 0 8 6 8 0 9 7 3 " / > < / p : e x t > < / p : e x t L s t > < / p : c S l d > < p : c l r M a p O v r > < a : m a s t e r C l r M a p p i n g / > < / p : c l r M a p O v r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F F E 0 6 C A D - 5 8 C 6 - 4 A C 2 - 8 A 0 2 - 2 A 1 9 B 7 2 F A 7 E 3 } " > < a 1 6 : c r e a t i o n I d   x m l n s : a 1 6 = " h t t p : / / s c h e m a s . m i c r o s o f t . c o m / o f f i c e / d r a w i n g / 2 0 1 0 / m a i n "   i d = " { 1 C 5 E 6 8 5 F - D F 9 E - 4 1 7 9 - A 0 A 6 - A A 2 A 6 9 E A 0 A 9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2 4 2 8 5 8 " / > < a : e x t   c x = " 7 3 1 0 3 0 4 "   c y = " 5 4 5 2 4 9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 T e s t   C a s e s : < / a : t > < / a : r > < a : e n d P a r a R P r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p i c > < p : n v P i c P r > < p : c N v P r   h i d d e n = " f a l s e "   i d = " 3 "   n a m e = " C o n t e n t   P l a c e h o l d e r   2 " > < a : e x t L s t > < a : e x t   u r i = " { D 5 3 B 9 F B 6 - C 2 5 1 - 4 C 6 A - A 4 C 8 - 9 0 1 F 3 0 0 A E 9 E 9 } " > < a 1 6 : c r e a t i o n I d   x m l n s : a 1 6 = " h t t p : / / s c h e m a s . m i c r o s o f t . c o m / o f f i c e / d r a w i n g / 2 0 1 0 / m a i n "   i d = " { D 8 9 3 A C D B - B 5 3 3 - 4 5 A 6 - 8 B 8 1 - 2 C C 8 D E 2 C A 0 6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3 7 2 8 1 "   r = " - 3 7 2 8 1 "   t = " 0 " / > < a : s t r e t c h > < a : f i l l R e c t / > < / a : s t r e t c h > < / p : b l i p F i l l > < p : s p P r > < a : x f r m   r o t = " 0 " > < a : o f f   x = " - 9 9 7 6 6 7 "   y = " 7 8 8 1 0 8 " / > < a : e x t   c x = " 9 9 8 8 0 3 0 "   c y = " 3 9 9 5 2 1 3 " / > < / a : x f r m > < a : n o F i l l / > < / p : s p P r > < / p : p i c > < / p : s p T r e e > < p : e x t L s t > < p : e x t   u r i = " { 1 9 3 1 E 8 6 7 - E 2 6 3 - 4 A D 3 - A B E B - 4 8 2 D E C A B A 0 6 4 } " > < p 1 4 : c r e a t i o n I d   x m l n s : p 1 4 = " h t t p : / / s c h e m a s . m i c r o s o f t . c o m / o f f i c e / p o w e r p o i n t / 2 0 1 0 / m a i n "   v a l = " 1 6 1 5 2 0 8 6 8 0 9 7 5 " / > < / p : e x t > < / p : e x t L s t > < / p : c S l d > < p : c l r M a p O v r > < a : m a s t e r C l r M a p p i n g / > < / p : c l r M a p O v r > < / p : s l d >
</file>

<file path=ppt/slides/slide1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6 9 1 3 3 0 8 A - 7 8 C 1 - 4 0 3 B - A 0 A B - 4 1 0 E D 4 7 6 F B B 2 } " > < a 1 6 : c r e a t i o n I d   x m l n s : a 1 6 = " h t t p : / / s c h e m a s . m i c r o s o f t . c o m / o f f i c e / d r a w i n g / 2 0 1 0 / m a i n "   i d = " { 3 4 A D C 7 C 1 - 3 E A 7 - 4 5 0 7 - 8 9 C 5 - B B 9 2 7 7 6 9 7 3 F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f l i p V = " f a l s e "   r o t = " 0 " > < a : o f f   x = " 7 6 2 0 0 0 "   y = " 3 4 2 2 9 0 " / > < a : e x t   c x = " 7 6 2 0 0 0 0 "   c y = " 5 0 2 6 1 5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  s z = " 2 0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 P r o j e c t   I m p l e m e n t a t i o n : < / a : t > < / a : r > < a : e n d P a r a R P r   d i r t y = " 0 "   l a n g = " e n - U S "   s z = " 2 0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s p > < p : n v S p P r > < p : c N v P r   i d = " 3 "   n a m e = " C o n t e n t   P l a c e h o l d e r   2 " > < a : e x t L s t > < a : e x t   u r i = " { 7 C 9 A 9 C 4 2 - 3 A 4 8 - 4 E E 4 - B 6 8 8 - 2 2 8 2 4 4 E C 6 2 B 6 } " > < a 1 6 : c r e a t i o n I d   x m l n s : a 1 6 = " h t t p : / / s c h e m a s . m i c r o s o f t . c o m / o f f i c e / d r a w i n g / 2 0 1 0 / m a i n "   i d = " { 9 0 7 C 5 6 6 4 - 8 E 7 3 - 4 1 3 C - B E 9 2 - 9 1 8 8 7 B 2 0 C 3 F B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0 0 1 2 3 9 " / > < a : e x t   c x = " 7 6 2 0 0 0 0 "   c y = " 3 2 1 6 1 0 6 " / > < / a : x f r m > < / p : s p P r > < p : t x B o d y > < a : b o d y P r   r t l C o l = " 0 " / > < a : l s t S t y l e / > < a : p > < a : p P r / > < a : r > < a : r P r   d i r t y = " 0 "   e r r = " 1 "   l a n g = " e n - U S " / > < a : t > X A M P P ( < / a : t > < / a : r > < a : r > < a : r P r   d i r t y = " 0 "   l a n g = " e n - U S " / > < a : t > C r o s s < / a : t > < / a : r > < a : r > < a : r P r   d i r t y = " 0 "   e r r = " 1 "   l a n g = " e n - U S " / > < a : t > - < / a : t > < / a : r > < a : r > < a : r P r   d i r t y = " 0 "   l a n g = " e n - U S " / > < a : t > P l a t f o r m < / a : t > < / a : r > < a : r > < a : r P r   d i r t y = " 0 "   e r r = " 1 "   l a n g = " e n - U S " / > < a : t > ) < / a : t > < / a : r > < / a : p > < a : p > < a : p P r   i n d e n t = " 0 "   m a r L = " 0 " > < a : b u N o n e / > < / a : p P r > < a : r > < a : r P r   d i r t y = " 0 "   e r r = " 1 "   l a n g = " e n - U S " / > < a : t / > < / a : r > < a : e n d P a r a R P r   d i r t y = " 0 "   e r r = " 1 "   l a n g = " e n - U S " / > < / a : p > < / p : t x B o d y > < / p : s p > < p : p i c > < p : n v P i c P r > < p : c N v P r   i d = " 4 "   n a m e = " " > < a : e x t L s t > < a : e x t   u r i = " { 0 6 2 7 2 E D C - 6 B 6 F - 4 D A 0 - 9 3 2 1 - E E 9 7 8 E 9 C 0 8 0 1 } " > < a 1 6 : c r e a t i o n I d   x m l n s : a 1 6 = " h t t p : / / s c h e m a s . m i c r o s o f t . c o m / o f f i c e / d r a w i n g / 2 0 1 0 / m a i n "   i d = " { 7 D 3 D A 4 8 D - C 8 7 6 - 4 9 E 5 - A 5 C 1 - F E 2 D A 0 C 9 A 0 6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9 1 9 4 2 1 "   y = " 1 4 1 6 2 0 5 " / > < a : e x t   c x = " 4 9 3 6 3 9 8 "   c y = " 3 2 0 6 2 9 6 " / > < / a : x f r m > < a : p r s t G e o m   p r s t = " r e c t " > < a : a v L s t / > < / a : p r s t G e o m > < a : n o F i l l / > < / p : s p P r > < / p : p i c > < / p : s p T r e e > < p : e x t L s t > < p : e x t   u r i = " { E 5 5 7 A 0 B 2 - A 0 D 2 - 4 E E B - B 7 5 8 - 3 4 5 D 8 2 8 8 D E E B } " > < p 1 4 : c r e a t i o n I d   x m l n s : p 1 4 = " h t t p : / / s c h e m a s . m i c r o s o f t . c o m / o f f i c e / p o w e r p o i n t / 2 0 1 0 / m a i n "   v a l = " 1 6 1 5 2 0 8 6 8 0 9 7 7 " / > < / p : e x t > < / p : e x t L s t > < / p : c S l d > < p : c l r M a p O v r > < a : m a s t e r C l r M a p p i n g / > < / p : c l r M a p O v r > < / p : s l d >
</file>

<file path=ppt/slides/slide1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1 1 E F 8 B 5 - F 1 B A - 4 8 E 3 - A C 3 8 - F 2 9 6 C A D C 7 5 5 D } " > < a 1 6 : c r e a t i o n I d   x m l n s : a 1 6 = " h t t p : / / s c h e m a s . m i c r o s o f t . c o m / o f f i c e / d r a w i n g / 2 0 1 0 / m a i n "   i d = " { 8 C 6 E 3 D 4 E - E 7 1 C - 4 3 3 C - 8 C 8 8 - 6 5 F 8 9 E 4 E 5 9 A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3 1 6 7 0 " / > < a : e x t   c x = " 7 6 2 0 0 0 0 "   c y = " 5 3 9 8 1 0 " / > < / a : x f r m > < / p : s p P r > < p : t x B o d y > < a : b o d y P r   r t l C o l = " 0 " / > < a : l s t S t y l e / > < a : p > < a : p P r / > < a : r > < a : r P r   d i r t y = " 0 "   e r r = " 1 "   l a n g = " e n - U S "   s z = " 2 4 0 0 " / > < a : t > p h p M y A d m i n < / a : t > < / a : r > < a : r > < a : r P r   d i r t y = " 0 "   l a n g = " e n - U S "   s z = " 2 4 0 0 " / > < a : t > :   D a t a b a s e < / a : t > < / a : r > < a : e n d P a r a R P r   d i r t y = " 0 "   l a n g = " e n - U S "   s z = " 2 4 0 0 " / > < / a : p > < / p : t x B o d y > < / p : s p > < p : p i c > < p : n v P i c P r > < p : c N v P r   i d = " 3 "   n a m e = " C o n t e n t   P l a c e h o l d e r   2 " > < a : e x t L s t > < a : e x t   u r i = " { 7 7 A 5 7 6 6 4 - D 9 6 F - 4 A 5 9 - B 5 B 7 - 3 B A D 7 E 7 B 6 5 2 3 } " > < a 1 6 : c r e a t i o n I d   x m l n s : a 1 6 = " h t t p : / / s c h e m a s . m i c r o s o f t . c o m / o f f i c e / d r a w i n g / 2 0 1 0 / m a i n "   i d = " { 6 C 3 3 7 B 4 8 - D 8 3 9 - 4 D C 0 - 8 3 2 2 - 3 2 2 F 5 5 8 4 7 B 9 A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2 3 4 "   r = " - 2 3 4 "   t = " 0 " / > < a : s t r e t c h > < a : f i l l R e c t / > < / a : s t r e t c h > < / p : b l i p F i l l > < p : s p P r > < a : x f r m   r o t = " 0 " > < a : o f f   x = " 9 2 6 7 2 5 "   y = " 1 0 2 0 2 7 9 " / > < a : e x t   c x = " 7 1 0 9 8 4 1 "   c y = " 3 6 3 1 3 7 7 " / > < / a : x f r m > < a : n o F i l l / > < / p : s p P r > < / p : p i c > < / p : s p T r e e > < p : e x t L s t > < p : e x t   u r i = " { D 1 D 3 5 1 9 0 - 6 2 A B - 4 C 8 B - 9 A D 2 - E 8 4 C D A 2 B A E E F } " > < p 1 4 : c r e a t i o n I d   x m l n s : p 1 4 = " h t t p : / / s c h e m a s . m i c r o s o f t . c o m / o f f i c e / p o w e r p o i n t / 2 0 1 0 / m a i n "   v a l = " 1 6 1 5 2 0 8 6 8 0 9 7 8 " / > < / p : e x t > < / p : e x t L s t > < / p : c S l d > < p : c l r M a p O v r > < a : m a s t e r C l r M a p p i n g / > < / p : c l r M a p O v r > < / p : s l d >
</file>

<file path=ppt/slides/slide1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B A A 4 7 1 C D - 3 3 6 2 - 4 4 4 6 - 9 6 1 2 - 5 1 9 4 1 7 0 E C A D 3 } " > < a 1 6 : c r e a t i o n I d   x m l n s : a 1 6 = " h t t p : / / s c h e m a s . m i c r o s o f t . c o m / o f f i c e / d r a w i n g / 2 0 1 0 / m a i n "   i d = " { E 3 A E 7 3 8 3 - C C 4 D - 4 9 3 A - 8 8 C E - D 0 3 4 2 2 7 C E A E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9 0 1 3 4 " / > < a : e x t   c x = " 7 6 2 0 0 0 0 "   c y = " 5 4 5 1 2 5 " / > < / a : x f r m > < / p : s p P r > < p : t x B o d y > < a : b o d y P r   r t l C o l = " 0 " / > < a : l s t S t y l e / > < a : p > < a : p P r / > < a : r > < a : r P r   d i r t y = " 0 "   l a n g = " e n - U S "   s z = " 2 0 0 0 " / > < a : t > S t u d e n t   D a t a b a s e : < / a : t > < / a : r > < a : e n d P a r a R P r   d i r t y = " 0 "   l a n g = " e n - U S "   s z = " 2 0 0 0 " / > < / a : p > < / p : t x B o d y > < / p : s p > < p : p i c > < p : n v P i c P r > < p : c N v P r   i d = " 3 "   n a m e = " C o n t e n t   P l a c e h o l d e r   2 " > < a : e x t L s t > < a : e x t   u r i = " { F 9 C B 9 1 F F - 7 B E 6 - 4 1 6 A - 9 7 7 9 - 6 1 3 3 D C C 2 E 6 0 1 } " > < a 1 6 : c r e a t i o n I d   x m l n s : a 1 6 = " h t t p : / / s c h e m a s . m i c r o s o f t . c o m / o f f i c e / d r a w i n g / 2 0 1 0 / m a i n "   i d = " { 4 A 6 0 F C E D - 2 2 8 A - 4 C E E - A F 7 1 - 8 D 3 7 F C A C 1 7 7 8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2 3 0 "   r = " 1 0 "   t = " 0 " / > < a : s t r e t c h > < a : f i l l R e c t / > < / a : s t r e t c h > < / p : b l i p F i l l > < p : s p P r > < a : x f r m   r o t = " 0 " > < a : o f f   x = " 9 2 0 6 3 6 "   y = " 9 3 5 2 5 9 " / > < a : e x t   c x = " 7 2 8 4 8 5 3 "   c y = " 3 7 3 0 0 9 4 " / > < / a : x f r m > < a : n o F i l l / > < / p : s p P r > < / p : p i c > < / p : s p T r e e > < p : e x t L s t > < p : e x t   u r i = " { 0 5 0 B 3 0 2 6 - F A 5 5 - 4 6 0 1 - B 1 B A - 6 D E F 2 6 9 B F 7 6 B } " > < p 1 4 : c r e a t i o n I d   x m l n s : p 1 4 = " h t t p : / / s c h e m a s . m i c r o s o f t . c o m / o f f i c e / p o w e r p o i n t / 2 0 1 0 / m a i n "   v a l = " 1 6 1 5 2 0 8 6 8 0 9 8 0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F A 2 A 9 0 D C - F 1 0 C - 4 8 1 7 - 8 2 9 5 - 1 F D C 8 1 C 9 4 C 9 C } " > < a 1 6 : c r e a t i o n I d   x m l n s : a 1 6 = " h t t p : / / s c h e m a s . m i c r o s o f t . c o m / o f f i c e / d r a w i n g / 2 0 1 0 / m a i n "   i d = " { 1 9 E B D D 6 7 - C 4 F 4 - 4 8 B 5 - 9 B 8 8 - 8 F 3 4 E C 1 4 D E F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4 9 3 3 1 "   y = " 2 8 5 7 2 1 " / > < a : e x t   c x = " 7 6 2 0 0 0 0 "   c y = " 8 5 7 2 5 0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                                        C O N T E N T S < / a : t > < / a : r > < a : e n d P a r a R P r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s p > < p : n v S p P r > < p : c N v P r   i d = " 3 "   n a m e = " C o n t e n t   P l a c e h o l d e r   2 " > < a : e x t L s t > < a : e x t   u r i = " { 7 4 2 A D 4 5 3 - 3 A 1 A - 4 A 1 A - A 6 1 1 - 9 F 4 F 5 6 0 B A D C D } " > < a 1 6 : c r e a t i o n I d   x m l n s : a 1 6 = " h t t p : / / s c h e m a s . m i c r o s o f t . c o m / o f f i c e / d r a w i n g / 2 0 1 0 / m a i n "   i d = " { C 6 2 5 7 E 5 8 - 0 4 D 1 - 4 D 4 4 - A 4 9 F - 9 6 C 5 2 A F 2 1 7 D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3 0 8 4 3 0 " / > < a : e x t   c x = " 7 6 2 0 0 0 0 "   c y = " 3 0 4 8 0 0 0 " / > < / a : x f r m > < / p : s p P r > < p : t x B o d y > < a : b o d y P r   r t l C o l = " 0 "   v e r t = " h o r z " > < a : n o r m A u t o f i t   f o n t S c a l e = " 6 2 5 0 0 "   l n S p c R e d u c t i o n = " 2 0 0 0 0 " / > < / a : b o d y P r > < a : l s t S t y l e / > < a : p > < a : p P r > < a : b u F o n t   t y p e f a c e = " W i n g d i n g s " / > < a : b u C h a r   c h a r = "�� " / > < / a : p P r > < a : r > < a : r P r   d i r t y = " 0 "   l a n g = " e n - U S " / > < a : t > A b s t r a c t < / a : t > < / a : r > < / a : p > < a : p > < a : p P r > < a : b u F o n t   t y p e f a c e = " W i n g d i n g s " / > < a : b u C h a r   c h a r = "�� " / > < / a : p P r > < a : r > < a : r P r   d i r t y = " 0 "   l a n g = " e n - U S " / > < a : t > I n t r o d u c t i o n < / a : t > < / a : r > < / a : p > < a : p > < a : p P r > < a : b u F o n t   t y p e f a c e = " W i n g d i n g s " / > < a : b u C h a r   c h a r = "�� " / > < / a : p P r > < a : r > < a : r P r   d i r t y = " 0 "   l a n g = " e n - U S " / > < a : t > E x i s t i n g   A p p r o a c h e s   a n d   D r a w b a c k s < / a : t > < / a : r > < / a : p > < a : p > < a : p P r > < a : b u F o n t   t y p e f a c e = " W i n g d i n g s " / > < a : b u C h a r   c h a r = "�� " / > < / a : p P r > < a : r > < a : r P r   d i r t y = " 0 "   l a n g = " e n - U S " / > < a : t > M o t i v a t i o n < / a : t > < / a : r > < / a : p > < a : p > < a : p P r > < a : b u F o n t   t y p e f a c e = " W i n g d i n g s " / > < a : b u C h a r   c h a r = "�� " / > < / a : p P r > < a : r > < a : r P r   d i r t y = " 0 "   l a n g = " e n - U S " / > < a : t > O b j e c t i v e s < / a : t > < / a : r > < / a : p > < a : p > < a : p P r > < a : b u F o n t   t y p e f a c e = " W i n g d i n g s " / > < a : b u C h a r   c h a r = "�� " / > < / a : p P r > < a : r > < a : r P r   d i r t y = " 0 "   l a n g = " e n - U S " / > < a : t > M e t h o d o l o g y < / a : t > < / a : r > < / a : p > < a : p > < a : p P r > < a : b u F o n t   t y p e f a c e = " W i n g d i n g s " / > < a : b u C h a r   c h a r = "�� " / > < / a : p P r > < a : r > < a : r P r   d i r t y = " 0 "   l a n g = " e n - U S " / > < a : t > T e c h n o l o g y   a n d   T o o l s < / a : t > < / a : r > < / a : p > < a : p > < a : p P r > < a : b u F o n t   t y p e f a c e = " W i n g d i n g s " / > < a : b u C h a r   c h a r = "�� " / > < / a : p P r > < a : r > < a : r P r   d i r t y = " 0 "   e r r = " 1 "   l a n g = " e n - U S " / > < a : t > U M L < / a : t > < / a : r > < a : r > < a : r P r   d i r t y = " 0 "   l a n g = " e n - U S " / > < a : t >   D i a g r a m s < / a : t > < / a : r > < / a : p > < a : p > < a : p P r > < a : b u F o n t   t y p e f a c e = " W i n g d i n g s " / > < a : b u C h a r   c h a r = "�� " / > < / a : p P r > < a : r > < a : r P r   d i r t y = " 0 "   l a n g = " e n - U S " / > < a : t > P r o j e c t   I m p l e m e n t a t i o n < / a : t > < / a : r > < / a : p > < a : p > < a : p P r > < a : b u F o n t   t y p e f a c e = " W i n g d i n g s " / > < a : b u C h a r   c h a r = "�� " / > < / a : p P r > < a : r > < a : r P r   d i r t y = " 0 "   l a n g = " e n - U S " / > < a : t > C o n c l u s i o n < / a : t > < / a : r > < / a : p > < a : p > < a : p P r > < a : b u F o n t   t y p e f a c e = " W i n g d i n g s " / > < a : b u C h a r   c h a r = "�� " / > < / a : p P r > < a : r > < a : r P r   d i r t y = " 0 "   l a n g = " e n - U S " / > < a : t > R e f e r e n c e < / a : t > < / a : r > < a : e n d P a r a R P r   d i r t y = " 0 "   l a n g = " e n - U S " / > < / a : p > < / p : t x B o d y > < / p : s p > < / p : s p T r e e > < p : e x t L s t > < p : e x t   u r i = " { 4 E 2 7 B D A D - 8 E 0 1 - 4 8 7 E - B 1 E 2 - B 3 0 3 A B 3 3 D 2 C 3 } " > < p 1 4 : c r e a t i o n I d   x m l n s : p 1 4 = " h t t p : / / s c h e m a s . m i c r o s o f t . c o m / o f f i c e / p o w e r p o i n t / 2 0 1 0 / m a i n "   v a l = " 1 6 1 5 2 0 8 6 8 0 9 4 3 " / > < / p : e x t > < / p : e x t L s t > < / p : c S l d > < p : c l r M a p O v r > < a : m a s t e r C l r M a p p i n g / > < / p : c l r M a p O v r > < / p : s l d >
</file>

<file path=ppt/slides/slide2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9 5 E D B 4 E - 1 2 5 4 - 4 0 D 7 - B 2 1 3 - B 6 B C 4 D 4 6 E 7 3 D } " > < a 1 6 : c r e a t i o n I d   x m l n s : a 1 6 = " h t t p : / / s c h e m a s . m i c r o s o f t . c o m / o f f i c e / d r a w i n g / 2 0 1 0 / m a i n "   i d = " { F E C 0 0 9 E D - 9 F 3 9 - 4 7 F 7 - B B 1 2 - 9 0 9 6 B C A E 0 7 6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4 3 7 9 5 9 " / > < a : e x t   c x = " 7 6 2 0 0 0 0 "   c y = " 5 5 0 4 4 9 " / > < / a : x f r m > < / p : s p P r > < p : t x B o d y > < a : b o d y P r   r t l C o l = " 0 " / > < a : l s t S t y l e / > < a : p > < a : p P r / > < a : r > < a : r P r   d i r t y = " 0 "   l a n g = " e n - U S "   s z = " 2 4 0 0 " / > < a : t > A d m i n   D a t a b a s e : < / a : t > < / a : r > < a : e n d P a r a R P r   d i r t y = " 0 "   l a n g = " e n - U S "   s z = " 2 4 0 0 " / > < / a : p > < / p : t x B o d y > < / p : s p > < p : p i c > < p : n v P i c P r > < p : c N v P r   i d = " 3 "   n a m e = " C o n t e n t   P l a c e h o l d e r   2 " > < a : e x t L s t > < a : e x t   u r i = " { 0 8 B E 7 3 C 3 - D 0 C 7 - 4 7 1 5 - A A C B - 2 2 6 5 4 4 C 7 A 7 D 3 } " > < a 1 6 : c r e a t i o n I d   x m l n s : a 1 6 = " h t t p : / / s c h e m a s . m i c r o s o f t . c o m / o f f i c e / d r a w i n g / 2 0 1 0 / m a i n "   i d = " { C 3 9 E 2 1 4 F - 7 7 0 2 - 4 C 4 3 - 9 A 4 2 - D 9 E B A 2 E 5 0 4 8 C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1 6 6 "   r = " - 1 6 6 "   t = " 0 " / > < a : s t r e t c h > < a : f i l l R e c t / > < / a : s t r e t c h > < / p : b l i p F i l l > < p : s p P r > < a : x f r m   r o t = " 0 " > < a : o f f   x = " 1 1 3 1 4 8 4 "   y = " 1 1 1 8 2 3 5 " / > < a : e x t   c x = " 7 0 8 8 4 0 0 "   c y = " 3 5 9 7 1 6 4 " / > < / a : x f r m > < a : n o F i l l / > < / p : s p P r > < / p : p i c > < / p : s p T r e e > < p : e x t L s t > < p : e x t   u r i = " { 0 2 E 6 4 F 6 6 - E 1 2 5 - 4 6 9 7 - A 9 9 8 - 4 D 4 8 A 6 8 C E 5 7 A } " > < p 1 4 : c r e a t i o n I d   x m l n s : p 1 4 = " h t t p : / / s c h e m a s . m i c r o s o f t . c o m / o f f i c e / p o w e r p o i n t / 2 0 1 0 / m a i n "   v a l = " 1 6 1 5 2 0 8 6 8 0 9 8 2 " / > < / p : e x t > < / p : e x t L s t > < / p : c S l d > < p : c l r M a p O v r > < a : m a s t e r C l r M a p p i n g / > < / p : c l r M a p O v r > < / p : s l d >
</file>

<file path=ppt/slides/slide2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5 4 B 1 0 0 2 C - F C 0 A - 4 2 1 B - 8 0 F 8 - 4 6 8 D 0 D 8 2 A 9 3 7 } " > < a 1 6 : c r e a t i o n I d   x m l n s : a 1 6 = " h t t p : / / s c h e m a s . m i c r o s o f t . c o m / o f f i c e / d r a w i n g / 2 0 1 0 / m a i n "   i d = " { 1 8 C 1 D 6 3 1 - E E 1 0 - 4 D E D - A 5 4 6 - C 5 B 2 E C 5 D 2 4 2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f l i p V = " f a l s e "   r o t = " 0 " > < a : o f f   x = " 7 6 2 0 0 0 "   y = " 4 3 7 9 5 9 " / > < a : e x t   c x = " 7 6 2 0 0 0 0 "   c y = " 5 1 3 2 4 5 " / > < / a : x f r m > < / p : s p P r > < p : t x B o d y > < a : b o d y P r   r t l C o l = " 0 " / > < a : l s t S t y l e / > < a : p > < a : p P r / > < a : r > < a : r P r   d i r t y = " 0 "   l a n g = " e n - U S "   s z = " 2 0 0 0 " / > < a : t > A d m i n   L o g i n : < / a : t > < / a : r > < a : e n d P a r a R P r   d i r t y = " 0 "   l a n g = " e n - U S "   s z = " 2 0 0 0 " / > < / a : p > < / p : t x B o d y > < / p : s p > < p : p i c > < p : n v P i c P r > < p : c N v P r   i d = " 3 "   n a m e = " C o n t e n t   P l a c e h o l d e r   2 " > < a : e x t L s t > < a : e x t   u r i = " { 1 4 7 1 C C 7 6 - 5 B 1 C - 4 0 F 0 - 9 C A F - D F B 3 8 E 7 C 8 A 5 7 } " > < a 1 6 : c r e a t i o n I d   x m l n s : a 1 6 = " h t t p : / / s c h e m a s . m i c r o s o f t . c o m / o f f i c e / d r a w i n g / 2 0 1 0 / m a i n "   i d = " { 3 E B 2 C B 5 0 - A A B C - 4 D D 9 - A 6 9 B - F E 0 5 B 2 5 6 1 E 2 D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2 5 0 "   r = " 1 6 8 9 0 "   t = " 0 " / > < a : s t r e t c h > < a : f i l l R e c t / > < / a : s t r e t c h > < / p : b l i p F i l l > < p : s p P r > < a : x f r m   r o t = " 0 " > < a : o f f   x = " 1 2 6 0 6 9 0 "   y = " 9 5 1 2 0 4 " / > < a : e x t   c x = " 6 0 9 9 9 3 4 "   c y = " 3 7 4 5 9 9 2 " / > < / a : x f r m > < a : n o F i l l / > < / p : s p P r > < / p : p i c > < / p : s p T r e e > < p : e x t L s t > < p : e x t   u r i = " { 8 5 5 5 2 6 2 9 - C F F C - 4 D 7 E - 9 C 5 9 - 7 1 6 5 C 4 1 5 F A 8 E } " > < p 1 4 : c r e a t i o n I d   x m l n s : p 1 4 = " h t t p : / / s c h e m a s . m i c r o s o f t . c o m / o f f i c e / p o w e r p o i n t / 2 0 1 0 / m a i n "   v a l = " 1 6 1 5 2 0 8 6 8 0 9 8 3 " / > < / p : e x t > < / p : e x t L s t > < / p : c S l d > < p : c l r M a p O v r > < a : m a s t e r C l r M a p p i n g / > < / p : c l r M a p O v r > < / p : s l d >
</file>

<file path=ppt/slides/slide2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0 4 6 4 7 4 E E - A 5 B D - 4 E 2 E - B 6 B 3 - E 7 6 F 2 7 4 0 A 0 6 5 } " > < a 1 6 : c r e a t i o n I d   x m l n s : a 1 6 = " h t t p : / / s c h e m a s . m i c r o s o f t . c o m / o f f i c e / d r a w i n g / 2 0 1 0 / m a i n "   i d = " { 2 7 0 1 1 A A F - D B 3 5 - 4 2 E 3 - A 4 2 4 - 1 9 5 5 3 6 9 3 E B 3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4 3 2 6 4 4 " / > < a : e x t   c x = " 7 6 2 0 0 0 0 "   c y = " 5 3 4 4 9 5 " / > < / a : x f r m > < / p : s p P r > < p : t x B o d y > < a : b o d y P r   r t l C o l = " 0 " / > < a : l s t S t y l e / > < a : p > < a : p P r / > < a : r > < a : r P r   d i r t y = " 0 "   l a n g = " e n - U S "   s z = " 2 0 0 0 " / > < a : t > A d m i n < / a : t > < / a : r > < a : r > < a : r P r   d i r t y = " 0 "   l a n g = " e n - U S " / > < a : t >   < / a : t > < / a : r > < a : r > < a : r P r   d i r t y = " 0 "   l a n g = " e n - U S "   s z = " 2 0 0 0 " / > < a : t > A c c e s s   G a i n : < / a : t > < / a : r > < a : e n d P a r a R P r   d i r t y = " 0 "   l a n g = " e n - U S "   s z = " 2 0 0 0 " / > < / a : p > < / p : t x B o d y > < / p : s p > < p : p i c > < p : n v P i c P r > < p : c N v P r   i d = " 3 "   n a m e = " C o n t e n t   P l a c e h o l d e r   2 " > < a : e x t L s t > < a : e x t   u r i = " { 3 5 1 C A A 2 C - 1 7 3 2 - 4 E 3 0 - A C 8 0 - 8 5 4 F 3 5 0 E 4 9 0 4 } " > < a 1 6 : c r e a t i o n I d   x m l n s : a 1 6 = " h t t p : / / s c h e m a s . m i c r o s o f t . c o m / o f f i c e / d r a w i n g / 2 0 1 0 / m a i n "   i d = " { 1 2 9 D 2 B 2 C - 0 A C 6 - 4 2 3 4 - 9 3 5 5 - 6 7 8 D B 6 8 1 5 1 3 F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- 1 7 7 4 0 "   l = " - 6 1 0 0 "   r = " - 6 5 9 0 "   t = " - 3 6 4 0 " / > < a : s t r e t c h > < a : f i l l R e c t / > < / a : s t r e t c h > < / p : b l i p F i l l > < p : s p P r > < a : x f r m   r o t = " 0 " > < a : o f f   x = " 9 7 9 0 8 4 "   y = " 8 8 9 6 5 4 " / > < a : e x t   c x = " 7 2 8 4 8 5 3 "   c y = " 4 0 0 9 4 0 6 " / > < / a : x f r m > < a : n o F i l l / > < / p : s p P r > < / p : p i c > < / p : s p T r e e > < p : e x t L s t > < p : e x t   u r i = " { 6 3 A 9 8 8 1 3 - 0 0 2 6 - 4 7 1 5 - A 3 C F - 1 2 5 9 D F 7 1 6 6 9 8 } " > < p 1 4 : c r e a t i o n I d   x m l n s : p 1 4 = " h t t p : / / s c h e m a s . m i c r o s o f t . c o m / o f f i c e / p o w e r p o i n t / 2 0 1 0 / m a i n "   v a l = " 1 6 1 5 2 0 8 6 8 0 9 8 5 " / > < / p : e x t > < / p : e x t L s t > < / p : c S l d > < p : c l r M a p O v r > < a : m a s t e r C l r M a p p i n g / > < / p : c l r M a p O v r > < / p : s l d >
</file>

<file path=ppt/slides/slide2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1 1 4 1 A E E B - 1 5 A 4 - 4 A 8 1 - 8 0 7 2 - A 2 2 3 8 6 1 F 0 C 4 3 } " > < a 1 6 : c r e a t i o n I d   x m l n s : a 1 6 = " h t t p : / / s c h e m a s . m i c r o s o f t . c o m / o f f i c e / d r a w i n g / 2 0 1 0 / m a i n "   i d = " { A 8 6 3 5 0 1 E - 6 5 3 3 - 4 A 9 3 - 9 6 C D - E B A 7 0 9 8 5 E 1 E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2 4 2 8 5 8 " / > < a : e x t   c x = " 7 3 1 0 3 0 4 "   c y = " 5 4 5 2 4 9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 T e s t   C a s e s : < / a : t > < / a : r > < a : e n d P a r a R P r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p i c > < p : n v P i c P r > < p : c N v P r   h i d d e n = " f a l s e "   i d = " 3 "   n a m e = " C o n t e n t   P l a c e h o l d e r   2 " > < a : e x t L s t > < a : e x t   u r i = " { F F 8 A 7 D 6 6 - E A B 8 - 4 D B 7 - 9 3 E E - 7 0 6 E 1 8 B E 5 8 0 1 } " > < a 1 6 : c r e a t i o n I d   x m l n s : a 1 6 = " h t t p : / / s c h e m a s . m i c r o s o f t . c o m / o f f i c e / d r a w i n g / 2 0 1 0 / m a i n "   i d = " { 5 7 8 3 6 E 5 4 - 8 F 7 2 - 4 9 2 0 - 9 5 8 0 - D F 2 0 3 7 1 8 7 9 8 F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3 7 2 8 1 "   r = " - 3 7 2 8 1 "   t = " 0 " / > < a : s t r e t c h > < a : f i l l R e c t / > < / a : s t r e t c h > < / p : b l i p F i l l > < p : s p P r > < a : x f r m   r o t = " 0 " > < a : o f f   x = " - 9 9 7 6 6 7 "   y = " 7 8 8 1 0 8 " / > < a : e x t   c x = " 9 9 8 8 0 3 0 "   c y = " 3 9 9 5 2 1 3 " / > < / a : x f r m > < a : n o F i l l / > < / p : s p P r > < / p : p i c > < / p : s p T r e e > < p : e x t L s t > < p : e x t   u r i = " { 3 5 9 7 A 2 F 5 - 9 8 A 7 - 4 E 1 B - A C 8 A - 7 4 B 5 A 0 B 1 7 B 0 9 } " > < p 1 4 : c r e a t i o n I d   x m l n s : p 1 4 = " h t t p : / / s c h e m a s . m i c r o s o f t . c o m / o f f i c e / p o w e r p o i n t / 2 0 1 0 / m a i n "   v a l = " 1 6 1 5 2 0 8 6 8 0 9 8 7 " / > < / p : e x t > < / p : e x t L s t > < / p : c S l d > < p : c l r M a p O v r > < a : m a s t e r C l r M a p p i n g / > < / p : c l r M a p O v r > < / p : s l d >
</file>

<file path=ppt/slides/slide2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F F 7 B 5 A 3 5 - 4 B 9 F - 4 D 3 2 - 9 B 6 6 - 2 1 2 1 7 8 C C F 3 4 3 } " > < a 1 6 : c r e a t i o n I d   x m l n s : a 1 6 = " h t t p : / / s c h e m a s . m i c r o s o f t . c o m / o f f i c e / d r a w i n g / 2 0 1 0 / m a i n "   i d = " { D 3 9 7 7 5 C 1 - 9 F 4 6 - 4 4 3 A - 9 6 0 A - 0 7 C 9 9 2 A 1 F 7 C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7 4 1 9 9 " / > < a : e x t   c x = " 7 6 2 0 0 0 0 "   c y = " 5 6 6 3 7 5 " / > < / a : x f r m > < / p : s p P r > < p : t x B o d y > < a : b o d y P r   r t l C o l = " 0 " / > < a : l s t S t y l e / > < a : p > < a : p P r / > < a : r > < a : r P r   d i r t y = " 0 "   l a n g = " e n - U S "   s z = " 2 0 0 0 " / > < a : t > L o g i n   B y p a s s : < / a : t > < / a : r > < a : e n d P a r a R P r   d i r t y = " 0 "   l a n g = " e n - U S "   s z = " 2 0 0 0 " / > < / a : p > < / p : t x B o d y > < / p : s p > < p : p i c > < p : n v P i c P r > < p : c N v P r   i d = " 3 "   n a m e = " C o n t e n t   P l a c e h o l d e r   2 " > < a : e x t L s t > < a : e x t   u r i = " { 4 7 5 4 1 A 1 3 - B D 9 9 - 4 4 7 3 - 9 8 0 D - 3 F 8 0 2 D B 9 C 9 7 E } " > < a 1 6 : c r e a t i o n I d   x m l n s : a 1 6 = " h t t p : / / s c h e m a s . m i c r o s o f t . c o m / o f f i c e / d r a w i n g / 2 0 1 0 / m a i n "   i d = " { B 4 2 1 5 7 3 5 - E 6 8 3 - 4 2 9 3 - B C F 8 - 0 F 9 5 5 B 4 A C 0 0 F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5 2 0 "   l = " 1 9 1 0 "   r = " 3 8 5 0 "   t = " - 5 2 0 " / > < a : s t r e t c h > < a : f i l l R e c t / > < / a : s t r e t c h > < / p : b l i p F i l l > < p : s p P r > < a : x f r m   r o t = " 0 " > < a : o f f   x = " 1 1 5 4 3 8 2 "   y = " 1 0 4 7 1 2 1 " / > < a : e x t   c x = " 6 6 4 0 1 4 4 "   c y = " 3 3 4 4 1 5 1 " / > < / a : x f r m > < a : n o F i l l / > < / p : s p P r > < / p : p i c > < / p : s p T r e e > < p : e x t L s t > < p : e x t   u r i = " { E 8 F 4 D 6 3 3 - A 8 9 4 - 4 7 8 3 - A D 1 8 - 6 A 7 3 B 1 B A 0 E B A } " > < p 1 4 : c r e a t i o n I d   x m l n s : p 1 4 = " h t t p : / / s c h e m a s . m i c r o s o f t . c o m / o f f i c e / p o w e r p o i n t / 2 0 1 0 / m a i n "   v a l = " 1 6 1 5 2 0 8 6 8 0 9 8 8 " / > < / p : e x t > < / p : e x t L s t > < / p : c S l d > < p : c l r M a p O v r > < a : m a s t e r C l r M a p p i n g / > < / p : c l r M a p O v r > < / p : s l d >
</file>

<file path=ppt/slides/slide2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D E 2 9 4 8 A 2 - 8 C 5 2 - 4 6 A 8 - 9 F B A - 3 B 2 1 3 0 0 2 C 4 D E } " > < a 1 6 : c r e a t i o n I d   x m l n s : a 1 6 = " h t t p : / / s c h e m a s . m i c r o s o f t . c o m / o f f i c e / d r a w i n g / 2 0 1 0 / m a i n "   i d = " { 8 5 9 6 7 6 3 4 - C 9 3 E - 4 1 2 E - A 6 7 D - C 0 9 2 4 D 8 3 8 5 D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8 1 7 1 4 " / > < a : e x t   c x = " 7 6 2 0 0 0 0 "   c y = " 4 1 2 2 8 9 " / > < / a : x f r m > < / p : s p P r > < p : t x B o d y > < a : b o d y P r   r t l C o l = " 0 " / > < a : l s t S t y l e / > < a : p > < a : p P r / > < a : r > < a : r P r   d i r t y = " 0 "   l a n g = " e n - U S "   s z = " 2 0 0 0 " / > < a : t > U n a u t h o r i z e d   A c c e s s   G a i n : < / a : t > < / a : r > < a : e n d P a r a R P r   d i r t y = " 0 "   l a n g = " e n - U S "   s z = " 2 0 0 0 " / > < / a : p > < / p : t x B o d y > < / p : s p > < p : p i c > < p : n v P i c P r > < p : c N v P r   i d = " 3 "   n a m e = " C o n t e n t   P l a c e h o l d e r   2 " > < a : e x t L s t > < a : e x t   u r i = " { 5 E 3 8 8 1 2 8 - C B E 6 - 4 4 8 5 - B 4 1 2 - B 4 5 A D 7 9 B A D B D } " > < a 1 6 : c r e a t i o n I d   x m l n s : a 1 6 = " h t t p : / / s c h e m a s . m i c r o s o f t . c o m / o f f i c e / d r a w i n g / 2 0 1 0 / m a i n "   i d = " { 9 7 0 7 6 5 0 9 - 4 8 4 E - 4 F 2 5 - A 0 C 6 - 0 0 0 5 D A F A 4 7 C 7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0 8 8 0 "   l = " 0 "   r = " 0 "   t = " 1 0 8 8 0 " / > < a : s t r e t c h > < a : f i l l R e c t / > < / a : s t r e t c h > < / p : b l i p F i l l > < p : s p P r > < a : x f r m   r o t = " 0 " > < a : o f f   x = " 8 6 8 2 8 9 "   y = " 1 1 3 1 1 4 1 " / > < a : e x t   c x = " 7 6 2 0 0 0 0 "   c y = " 3 0 4 8 0 0 0 " / > < / a : x f r m > < a : n o F i l l / > < / p : s p P r > < / p : p i c > < / p : s p T r e e > < p : e x t L s t > < p : e x t   u r i = " { B A 7 1 1 F 1 C - D 6 A 2 - 4 2 0 1 - B B 8 1 - 3 4 8 E A E 1 E 4 5 7 4 } " > < p 1 4 : c r e a t i o n I d   x m l n s : p 1 4 = " h t t p : / / s c h e m a s . m i c r o s o f t . c o m / o f f i c e / p o w e r p o i n t / 2 0 1 0 / m a i n "   v a l = " 1 6 1 5 2 0 8 6 8 0 9 9 0 " / > < / p : e x t > < / p : e x t L s t > < / p : c S l d > < p : c l r M a p O v r > < a : m a s t e r C l r M a p p i n g / > < / p : c l r M a p O v r > < / p : s l d >
</file>

<file path=ppt/slides/slide2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C 1 8 7 B 0 9 F - 9 9 E 8 - 4 B 8 F - A C 1 5 - B 3 6 8 3 7 2 B 5 E 3 E } " > < a 1 6 : c r e a t i o n I d   x m l n s : a 1 6 = " h t t p : / / s c h e m a s . m i c r o s o f t . c o m / o f f i c e / d r a w i n g / 2 0 1 0 / m a i n "   i d = " { 3 A 6 E 5 A 1 9 - 4 6 9 D - 4 4 F 0 - 9 4 E D - 9 1 A 0 6 3 1 A 2 8 4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8 1 7 1 4 " / > < a : e x t   c x = " 7 6 2 0 0 0 0 "   c y = " 4 1 2 2 8 9 " / > < / a : x f r m > < / p : s p P r > < p : t x B o d y > < a : b o d y P r   r t l C o l = " 0 " / > < a : l s t S t y l e / > < a : p > < a : p P r / > < a : r > < a : r P r   d i r t y = " 0 "   l a n g = " e n - U S "   s z = " 2 0 0 0 " / > < a : t > C o d e   t o   p r e v e n t   a t t a c k : < / a : t > < / a : r > < a : e n d P a r a R P r   d i r t y = " 0 "   l a n g = " e n - U S "   s z = " 2 0 0 0 " / > < / a : p > < / p : t x B o d y > < / p : s p > < p : p i c > < p : n v P i c P r > < p : c N v P r   i d = " 3 "   n a m e = " C o n t e n t   P l a c e h o l d e r   2 " > < a : e x t L s t > < a : e x t   u r i = " { 2 1 4 A 0 B 5 6 - 1 3 A 4 - 4 E 5 3 - B 7 C A - 6 3 6 2 F 9 4 6 5 4 6 4 } " > < a 1 6 : c r e a t i o n I d   x m l n s : a 1 6 = " h t t p : / / s c h e m a s . m i c r o s o f t . c o m / o f f i c e / d r a w i n g / 2 0 1 0 / m a i n "   i d = " { C 2 D D 1 9 2 2 - 5 8 1 B - 4 6 A 2 - 8 E 6 8 - 1 6 5 E 3 D A C 4 9 8 2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7 8 9 "   r = " - 7 8 9 "   t = " 0 " / > < a : s t r e t c h > < a : f i l l R e c t / > < / a : s t r e t c h > < / p : b l i p F i l l > < p : s p P r > < a : x f r m   r o t = " 0 " > < a : o f f   x = " 7 6 2 0 0 0 "   y = " 8 9 4 9 3 0 " / > < a : e x t   c x = " 7 6 2 0 0 0 0 "   c y = " 3 6 5 0 3 9 9 " / > < / a : x f r m > < a : n o F i l l / > < / p : s p P r > < / p : p i c > < / p : s p T r e e > < p : e x t L s t > < p : e x t   u r i = " { 4 2 C 1 8 1 2 3 - 4 9 5 4 - 4 3 D 6 - 8 2 E 2 - 0 B 5 7 6 4 F 3 9 5 9 E } " > < p 1 4 : c r e a t i o n I d   x m l n s : p 1 4 = " h t t p : / / s c h e m a s . m i c r o s o f t . c o m / o f f i c e / p o w e r p o i n t / 2 0 1 0 / m a i n "   v a l = " 1 6 1 5 2 0 8 6 8 0 9 9 2 " / > < / p : e x t > < / p : e x t L s t > < / p : c S l d > < p : c l r M a p O v r > < a : m a s t e r C l r M a p p i n g / > < / p : c l r M a p O v r > < / p : s l d >
</file>

<file path=ppt/slides/slide2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C 5 1 5 2 B 8 6 - F 5 4 1 - 4 3 2 0 - 8 C 2 0 - 6 3 6 1 B A D A 2 B C 3 } " > < a 1 6 : c r e a t i o n I d   x m l n s : a 1 6 = " h t t p : / / s c h e m a s . m i c r o s o f t . c o m / o f f i c e / d r a w i n g / 2 0 1 0 / m a i n "   i d = " { E 9 3 F E 9 6 9 - F F 1 8 - 4 D 4 D - 9 5 3 B - A 9 2 A F F 8 C 5 C B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4 8 5 8 2 2 " / > < a : e x t   c x = " 7 6 2 0 0 0 0 "   c y = " 4 6 2 2 7 6 " / > < / a : x f r m > < / p : s p P r > < p : t x B o d y > < a : b o d y P r   r t l C o l = " 0 " / > < a : l s t S t y l e / > < a : p > < a : p P r / > < a : r > < a : r P r   d i r t y = " 0 "   l a n g = " e n - U S "   s z = " 2 0 0 0 " / > < a : t > A f t e r   I n j e c t i n g   C o d e :   < / a : t > < / a : r > < a : r > < a : r P r   b = " 1 "   d i r t y = " 0 "   l a n g = " e n - U S "   s z = " 2 0 0 0 " > < a : l a t i n   t y p e f a c e = " + m j - l t " / > < / a : r P r > < a : t > F a i l u r e   O f   A t t a c k < / a : t > < / a : r > < a : e n d P a r a R P r   b = " 1 "   d i r t y = " 0 "   l a n g = " e n - U S "   s z = " 2 0 0 0 " > < a : l a t i n   t y p e f a c e = " + m j - l t " / > < / a : e n d P a r a R P r > < / a : p > < / p : t x B o d y > < / p : s p > < p : p i c > < p : n v P i c P r > < p : c N v P r   i d = " 3 "   n a m e = " C o n t e n t   P l a c e h o l d e r   2 " > < a : e x t L s t > < a : e x t   u r i = " { 1 E 2 C 3 0 C D - 3 B 2 6 - 4 F 4 F - A 4 3 0 - 0 F A E 3 5 E 2 2 0 E 6 } " > < a 1 6 : c r e a t i o n I d   x m l n s : a 1 6 = " h t t p : / / s c h e m a s . m i c r o s o f t . c o m / o f f i c e / d r a w i n g / 2 0 1 0 / m a i n "   i d = " { E 8 A A 4 6 C 1 - B 9 A 1 - 4 7 0 3 - A F 0 6 - F 9 B 3 D 9 5 8 C 5 0 4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7 8 6 0 "   l = " 1 1 6 6 0 "   r = " 2 7 2 8 0 "   t = " 7 8 6 0 " / > < a : s t r e t c h > < a : f i l l R e c t / > < / a : s t r e t c h > < / p : b l i p F i l l > < p : s p P r > < a : x f r m   r o t = " 0 " > < a : o f f   x = " 7 6 2 0 0 0 "   y = " 1 6 0 6 4 2 9 " / > < a : e x t   c x = " 3 6 3 9 7 7 0 "   c y = " 2 3 8 4 4 0 2 " / > < / a : x f r m > < a : n o F i l l / > < / p : s p P r > < / p : p i c > < p : p i c > < p : n v P i c P r > < p : c N v P r   i d = " 4 "   n a m e = " " > < a : e x t L s t > < a : e x t   u r i = " { 2 1 A 7 1 5 4 9 - 6 0 5 0 - 4 3 D 7 - A 4 A 2 - F 9 E C 0 F 1 9 9 7 D 0 } " > < a 1 6 : c r e a t i o n I d   x m l n s : a 1 6 = " h t t p : / / s c h e m a s . m i c r o s o f t . c o m / o f f i c e / d r a w i n g / 2 0 1 0 / m a i n "   i d = " { 2 6 7 8 7 4 C 5 - 3 7 9 5 - 4 A 3 6 - 8 2 C 4 - E 0 F 5 2 2 9 7 F 6 C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2 7 3 5 0 "   l = " 0 "   r = " 1 0 7 6 0 "   t = " 0 " / > < a : s t r e t c h > < a : f i l l R e c t / > < / a : s t r e t c h > < / p : b l i p F i l l > < p : s p P r > < a : x f r m   f l i p H = " f a l s e "   f l i p V = " f a l s e "   r o t = " 0 " > < a : o f f   x = " 4 5 8 6 1 0 6 "   y = " 1 5 0 0 7 4 9 " / > < a : e x t   c x = " 4 0 1 8 2 1 8 "   c y = " 1 9 3 4 1 3 6 " / > < / a : x f r m > < a : p r s t G e o m   p r s t = " r e c t " > < a : a v L s t / > < / a : p r s t G e o m > < a : n o F i l l / > < / p : s p P r > < / p : p i c > < p : s p > < p : n v S p P r > < p : c N v P r   i d = " 5 "   n a m e = " " > < a : e x t L s t > < a : e x t   u r i = " { 5 C 9 E 8 A F 5 - B 3 2 7 - 4 9 F 3 - A 7 6 B - 6 3 3 0 3 B 8 4 9 E 5 6 } " > < a 1 6 : c r e a t i o n I d   x m l n s : a 1 6 = " h t t p : / / s c h e m a s . m i c r o s o f t . c o m / o f f i c e / d r a w i n g / 2 0 1 0 / m a i n "   i d = " { B D 4 5 4 1 E A - A 4 E 3 - 4 D 9 9 - 9 A 7 7 - 3 4 4 D 9 F C A F 5 A A } " / > < / a : e x t > < / a : e x t L s t > < / p : c N v P r > < p : c N v S p P r   t x B o x = " 1 " / > < p : n v P r / > < / p : n v S p P r > < p : s p P r > < a : x f r m   f l i p H = " f a l s e "   f l i p V = " f a l s e "   r o t = " 0 " > < a : o f f   x = " 3 3 4 8 9 1 4 "   y = " 4 0 9 5 7 5 0 " / > < a : e x t   c x = " 2 6 3 5 5 2 0 "   c y = " 3 9 9 9 7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b = " 1 "   d i r t y = " 0 "   l a n g = " e n - U S "   s z = " 2 0 0 0 " > < a : l a t i n   t y p e f a c e = " + m j - l t " / > < / a : r P r > < a : t > < / a : t > < / a : r > < a : e n d P a r a R P r   b = " 1 "   d i r t y = " 0 "   l a n g = " e n - U S "   s z = " 2 0 0 0 " > < a : l a t i n   t y p e f a c e = " + m j - l t " / > < / a : e n d P a r a R P r > < / a : p > < / p : t x B o d y > < / p : s p > < / p : s p T r e e > < p : e x t L s t > < p : e x t   u r i = " { F A C E 2 E 9 3 - E 0 1 E - 4 D A C - 8 C 0 3 - E 4 6 B E 4 7 2 C B 7 7 } " > < p 1 4 : c r e a t i o n I d   x m l n s : p 1 4 = " h t t p : / / s c h e m a s . m i c r o s o f t . c o m / o f f i c e / p o w e r p o i n t / 2 0 1 0 / m a i n "   v a l = " 1 6 1 5 2 0 8 6 8 0 9 9 4 " / > < / p : e x t > < / p : e x t L s t > < / p : c S l d > < p : c l r M a p O v r > < a : m a s t e r C l r M a p p i n g / > < / p : c l r M a p O v r > < / p : s l d >
</file>

<file path=ppt/slides/slide2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F 1 6 0 E 3 6 4 - 3 F 3 D - 4 A 5 B - A 6 7 B - 2 C 7 3 0 2 4 C A A 4 4 } " > < a 1 6 : c r e a t i o n I d   x m l n s : a 1 6 = " h t t p : / / s c h e m a s . m i c r o s o f t . c o m / o f f i c e / d r a w i n g / 2 0 1 0 / m a i n "   i d = " { 9 4 D D 2 7 D 2 - 9 0 A 2 - 4 4 C 1 - 8 C 6 C - 9 E 1 7 5 A A 3 7 B B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2 2 8 7 3 3 " / > < a : e x t   c x = " 7 6 2 0 0 0 0 "   c y = " 8 5 7 2 5 0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                                        < / a : t > < / a : r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 C O N C L U S I O N < / a : t > < / a : r > < a : e n d P a r a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s p > < p : n v S p P r > < p : c N v P r   i d = " 3 "   n a m e = " C o n t e n t   P l a c e h o l d e r   2 " > < a : e x t L s t > < a : e x t   u r i = " { D 4 9 7 0 3 3 F - A 8 4 F - 4 9 4 2 - 8 5 B A - 3 F E A D C 5 7 6 6 6 2 } " > < a 1 6 : c r e a t i o n I d   x m l n s : a 1 6 = " h t t p : / / s c h e m a s . m i c r o s o f t . c o m / o f f i c e / d r a w i n g / 2 0 1 0 / m a i n "   i d = " { B C C 3 A 7 9 5 - A 4 8 A - 4 E 4 E - 9 2 4 9 - C E E F 8 3 8 D C E 2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1 6 2 7 9 3 " / > < a : e x t   c x = " 7 6 2 0 0 0 0 "   c y = " 3 0 4 8 0 0 0 " / > < / a : x f r m > < / p : s p P r > < p : t x B o d y > < a : b o d y P r   r t l C o l = " 0 " / > < a : l s t S t y l e / > < a : p > < a : p P r > < a : b u F o n t   t y p e f a c e = " W i n g d i n g s " / > < a : b u C h a r   c h a r = "� " / > < / a : p P r > < a : r > < a : r P r   d i r t y = " 0 "   l a n g = " e n - U S " / > < a : t > A   n u m b e r   o f   m e t h o d s   a r e   u s e d   t o   a v o i d   S Q L   i n j e c t i o n   a t t a c k   a t   a p p l i c a t i o n   l e v e l ,   b u t   n o   f e a s i b l e   s o l u t i o n   i s   a v a i l a b l e   y e t .   < / a : t > < / a : r > < / a : p > < a : p > < a : p P r > < a : b u F o n t   t y p e f a c e = " W i n g d i n g s " / > < a : b u C h a r   c h a r = "� " / > < / a : p P r > < a : r > < a : r P r   d i r t y = " 0 "   l a n g = " e n - U S " / > < a : t > O u r   p r o j e c t   c o v e r e d   m o s t   p o w e r f u l   t e c h n i q u e s   u s e d   f o r   S Q L   i n j e c t i o n   p r e v e n t i o n .   F r o m   o u r   r e s e a r c h   i t   c o n c l u d e s   t h a t   a u t o m a t e d   t e c h n i q u e   f o r   p r e v e n t i n g ,   d e t e c t i n g   a n d   l o g g i n g   t h e   S Q L   i n j e c t i o n   a t t a c k   i n    s t o r e d   p r o c e d u r e '   a n d   ' d e f e n s i v e   p r o g r a m m i n g ' . < / a : t > < / a : r > < / a : p > < a : p > < a : p P r > < a : b u F o n t   t y p e f a c e = " W i n g d i n g s " / > < a : b u C h a r   c h a r = "� " / > < / a : p P r > < a : r > < a : r P r   d i r t y = " 0 "   l a n g = " e n - U S " / > < a : t > I n   o u r   p r o j e c t ,   w e   h a v e   t r i e d   t o   d i s c u s s   t h e   m o d e r n   S Q L   I n j e c t i o n   a t t a c k   w h i c h   a r e   l e s s   k n o w n   t o   t h e   g e n e r a l   w o r l d   a s   w e l l   a s   m a n y   r e s e a r c h e r s < / a : t > < / a : r > < a : e n d P a r a R P r   d i r t y = " 0 "   l a n g = " e n - U S " / > < / a : p > < / p : t x B o d y > < / p : s p > < / p : s p T r e e > < p : e x t L s t > < p : e x t   u r i = " { B 0 C 4 0 B F D - 3 D 8 2 - 4 4 C B - 9 6 E 8 - 7 E 7 7 7 A A 2 3 2 9 6 } " > < p 1 4 : c r e a t i o n I d   x m l n s : p 1 4 = " h t t p : / / s c h e m a s . m i c r o s o f t . c o m / o f f i c e / p o w e r p o i n t / 2 0 1 0 / m a i n "   v a l = " 1 6 1 5 2 0 8 6 8 0 9 9 6 " / > < / p : e x t > < / p : e x t L s t > < / p : c S l d > < p : c l r M a p O v r > < a : m a s t e r C l r M a p p i n g / > < / p : c l r M a p O v r > < / p : s l d >
</file>

<file path=ppt/slides/slide2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3 B 4 E F 9 B 9 - E E B C - 4 2 2 D - A 3 D E - 4 2 2 C D C 4 0 C 7 0 F } " > < a 1 6 : c r e a t i o n I d   x m l n s : a 1 6 = " h t t p : / / s c h e m a s . m i c r o s o f t . c o m / o f f i c e / d r a w i n g / 2 0 1 0 / m a i n "   i d = " { A 6 6 2 5 5 1 9 - 1 5 3 E - 4 6 2 0 - 9 E 1 6 - 5 7 1 F A 4 C 3 A 2 9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1 9 0 7 3 8 " / > < a : e x t   c x = " 7 6 2 0 0 0 0 "   c y = " 8 5 7 2 5 0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                                            < / a : t > < / a : r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 R E F E R E N C E S < / a : t > < / a : r > < a : e n d P a r a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s p > < p : n v S p P r > < p : c N v P r   i d = " 3 "   n a m e = " C o n t e n t   P l a c e h o l d e r   2 " > < a : e x t L s t > < a : e x t   u r i = " { C 1 6 2 3 5 D 3 - 4 0 2 D - 4 B E E - 9 C 3 0 - 6 0 6 F 4 1 9 6 8 B 3 B } " > < a 1 6 : c r e a t i o n I d   x m l n s : a 1 6 = " h t t p : / / s c h e m a s . m i c r o s o f t . c o m / o f f i c e / d r a w i n g / 2 0 1 0 / m a i n "   i d = " { A 7 5 6 9 7 6 7 - 2 0 4 0 - 4 1 9 5 - 8 4 C 8 - 5 0 1 2 2 6 F 2 E C C 9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2 3 2 4 4 9 " / > < a : e x t   c x = " 7 6 2 0 0 0 0 "   c y = " 3 0 4 8 0 0 0 " / > < / a : x f r m > < / p : s p P r > < p : t x B o d y > < a : b o d y P r   r t l C o l = " 0 " / > < a : l s t S t y l e / > < a : p > < a : p P r / > < a : r > < a : r P r   d i r t y = " 0 "   l a n g = " e n - U S " / > < a : t > K .   < / a : t > < / a : r > < a : r > < a : r P r   d i r t y = " 0 "   e r r = " 1 "   l a n g = " e n - U S " / > < a : t > M u t h u p r a s a n n < / a : t > < / a : r > < a : r > < a : r P r   d i r t y = " 0 "   l a n g = " e n - U S " / > < a : t >   & a m p ;   < / a : t > < / a : r > < a : r > < a : r P r   d i r t y = " 0 "   e r r = " 1 "   l a n g = " e n - U S " / > < a : t > S u r a j < / a : t > < / a : r > < a : r > < a : r P r   d i r t y = " 0 "   l a n g = " e n - U S " / > < a : t >   < / a : t > < / a : r > < a : r > < a : r P r   d i r t y = " 0 "   e r r = " 1 "   l a n g = " e n - U S " / > < a : t > K o t h a r i < / a : t > < / a : r > < a : r > < a : r P r   d i r t y = " 0 "   l a n g = " e n - U S " / > < a : t > .   ( 2 0 0 6 ,   A p r i l   1 8 ) . < / a : t > < / a : r > < a : r > < a : r P r   d i r t y = " 0 "   l a n g = " e n - U S " / > < a : t >   P r e v e n t i n g   S Q L   i n j e c t i o n   a t t a c k s   i n   s t o r e d   p r o c e d u r e s .   S o f t w a r e   E n g i n e e r i n g   I E E E   C o n f e r e n c e .   R e t r i e v e d   N o v e m b e r   2 ,   2 0 0 7 . < / a : t > < / a : r > < / a : p > < a : p > < a : p P r   i n d e n t = " 0 "   m a r L = " 0 " > < a : b u N o n e / > < / a : p P r > < a : r > < a : r P r   d i r t y = " 0 "   l a n g = " e n - U S " / > < a : t >                                             F < / a : t > < / a : r > < a : r > < a : r P r   d i r t y = " 0 "   l a n g = " e n - U S " / > < a : t > r o m :       h t t p : / / < / a : t > < / a : r > < a : r > < a : r P r   d i r t y = " 0 "   e r r = " 1 "   l a n g = " e n - U S " / > < a : t > i e e e x p l o r e < / a : t > < / a : r > < a : r > < a : r P r   d i r t y = " 0 "   l a n g = " e n - U S " / > < a : t > . < / a : t > < / a : r > < a : r > < a : r P r   d i r t y = " 0 "   e r r = " 1 "   l a n g = " e n - U S " / > < a : t > i e e e < / a : t > < / a : r > < a : r > < a : r P r   d i r t y = " 0 "   l a n g = " e n - U S " / > < a : t > . o r g < / a : t > < / a : r > < / a : p > < a : p > < a : p P r   i n d e n t = " 0 "   m a r L = " 0 " > < a : b u N o n e / > < / a : p P r > < a : r > < a : r P r   d i r t y = " 0 "   l a n g = " e n - U S " / > < a : t > V u l n e r a b l e   w e b s i t e : < / a : t > < / a : r > < / a : p > < a : p > < a : p P r   i n d e n t = " 0 "   m a r L = " 0 " > < a : b u N o n e / > < / a : p P r > < a : r > < a : r P r   d i r t y = " 0 "   l a n g = " e n - U S " / > < a : t > h t t p : / / w w w . < / a : t > < / a : r > < a : r > < a : r P r   d i r t y = " 0 "   e r r = " 1 "   l a n g = " e n - U S " / > < a : t > s n v m p g c o l l e g e < / a : t > < / a : r > < a : r > < a : r P r   d i r t y = " 0 "   l a n g = " e n - U S " / > < a : t > . c o m / < / a : t > < / a : r > < a : r > < a : r P r   d i r t y = " 0 "   e r r = " 1 "   l a n g = " e n - U S " / > < a : t > a l o g i n < / a : t > < / a : r > < a : r > < a : r P r   d i r t y = " 0 "   l a n g = " e n - U S " / > < a : t > . < / a : t > < / a : r > < a : r > < a : r P r   d i r t y = " 0 "   e r r = " 1 "   l a n g = " e n - U S " / > < a : t > a s p x < / a : t > < / a : r > < / a : p > < a : p > < a : p P r   i n d e n t = " 0 "   m a r L = " 0 "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D E B 8 8 1 2 B - C 8 1 6 - 4 A E 8 - A 4 1 F - E 5 5 2 3 C 5 F 9 B 6 9 } " > < p 1 4 : c r e a t i o n I d   x m l n s : p 1 4 = " h t t p : / / s c h e m a s . m i c r o s o f t . c o m / o f f i c e / p o w e r p o i n t / 2 0 1 0 / m a i n "   v a l = " 1 6 1 5 2 0 8 6 8 0 9 9 8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1 B 0 B 8 7 4 8 - F 4 7 C - 4 0 5 6 - B C F D - B D F 2 C 3 A B 4 0 F C } " > < a 1 6 : c r e a t i o n I d   x m l n s : a 1 6 = " h t t p : / / s c h e m a s . m i c r o s o f t . c o m / o f f i c e / d r a w i n g / 2 0 1 0 / m a i n "   i d = " { 7 C 1 D 5 B 4 9 - C A 4 B - 4 B 7 3 - 8 9 E B - 3 F 7 E 5 A 1 6 D 2 C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4 9 3 3 1 "   y = " 2 7 3 0 5 3 " / > < a : e x t   c x = " 7 6 2 0 0 0 0 "   c y = " 8 5 7 2 5 0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                                            < / a : t > < / a : r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 A B S T R A C T < / a : t > < / a : r > < a : e n d P a r a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s p > < p : n v S p P r > < p : c N v P r   i d = " 3 "   n a m e = " C o n t e n t   P l a c e h o l d e r   2 " > < a : e x t L s t > < a : e x t   u r i = " { E 2 7 1 A 9 5 6 - 9 5 C C - 4 6 4 7 - 9 C 3 9 - 9 E 8 0 E 8 5 3 0 A 4 6 } " > < a 1 6 : c r e a t i o n I d   x m l n s : a 1 6 = " h t t p : / / s c h e m a s . m i c r o s o f t . c o m / o f f i c e / d r a w i n g / 2 0 1 0 / m a i n "   i d = " { B 7 E 8 F C 0 E - E 2 3 A - 4 9 9 0 - 8 E C 4 - 6 5 C 7 D 9 8 E 2 3 B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2 2 6 1 1 5 " / > < a : e x t   c x = " 7 6 2 0 0 0 0 "   c y = " 3 0 4 8 0 0 0 " / > < / a : x f r m > < / p : s p P r > < p : t x B o d y > < a : b o d y P r   r t l C o l = " 0 " / > < a : l s t S t y l e / > < a : p > < a : p P r   i n d e n t = " 0 "   m a r L = " 0 " > < a : b u N o n e / > < / a : p P r > < a : r > < a : r P r   d i r t y = " 0 "   l a n g = " e n - U S " / > < a : t >       < / a : t > < / a : r > < a : r > < a : r P r   b = " 1 "   d i r t y = " 0 "   l a n g = " e n - U S " > < a : l a t i n   t y p e f a c e = " H e l v e t i c a   N e u e " / > < / a : r P r > < a : t > S Q L   I n j e c t i o n   A t t a c k < / a : t > < / a : r > < a : r > < a : r P r   d i r t y = " 0 "   l a n g = " e n - U S " > < a : l a t i n   t y p e f a c e = " H e l v e t i c a   N e u e " / > < / a : r P r > < a : t >   i s   w i d e l y   u s e d   b y   a t t a c k e r s   < / a : t > < / a : r > < a : r > < a : r P r   d i r t y = " 0 "   l a n g = " e n - U S " > < a : l a t i n   t y p e f a c e = " H e l v e t i c a   N e u e " / > < / a : r P r > < a : t > t o   g a i n   u n a u t h o r i z e d   a c c e s s   t o   s y s t e m s .   A   s o f t w a r e   s y s t e m   i s   d e v e l o p e d   t o   < / a : t > < / a : r > < a : r > < a : r P r   d i r t y = " 0 "   l a n g = " e n - U S " > < a : l a t i n   t y p e f a c e = " H e l v e t i c a   N e u e " / > < / a : r P r > < a : t > p r e v e n t   u n a u t h o r i z e d   a c c e s s   t o   s y s t e m   u s i n g   S Q L   i n j e c t i o n   a t t a c k s .   I t   i s   d o n e   < / a : t > < / a : r > < a : r > < a : r P r   d i r t y = " 0 "   l a n g = " e n - U S " > < a : l a t i n   t y p e f a c e = " H e l v e t i c a   N e u e " / > < / a : r P r > < a : t > b y   a d d i n g   u n i q u e   v a l u e   a n d   a   s i g n a t u r e   b a s e d   a u t h e n t i c a t i o n   t e c h n i q u e   t o   v e r i f y   < / a : t > < / a : r > < a : r > < a : r P r   d i r t y = " 0 "   l a n g = " e n - U S " > < a : l a t i n   t y p e f a c e = " H e l v e t i c a   N e u e " / > < / a : r P r > < a : t > a u t h e n t i c i t y .   S Q L   i n j e c t i o n   i s   a   m a j o r   s e c u r i t y   i s s u e   t h e s e   d a y s   t h a t   a l l o w s   a n   < / a : t > < / a : r > < a : r > < a : r P r   d i r t y = " 0 "   l a n g = " e n - U S " > < a : l a t i n   t y p e f a c e = " H e l v e t i c a   N e u e " / > < / a : r P r > < a : t > a t t a c k e r   t o   g a i n   a c c e s s   o f   a   w e b   s y s t e m   o r   a p p l i c a t i o n   e x p l o i t i n g   c e r t a i n   < / a : t > < / a : r > < a : r > < a : r P r   d i r t y = " 0 "   l a n g = " e n - U S " > < a : l a t i n   t y p e f a c e = " H e l v e t i c a   N e u e " / > < / a : r P r > < a : t > v u l n e r a b i l i t i e s . O u r < / a : t > < / a : r > < a : r > < a : r P r   d i r t y = " 0 "   l a n g = " e n - U S " > < a : l a t i n   t y p e f a c e = " H e l v e t i c a   N e u e " / > < / a : r P r > < a : t >   s o f t w a r e   p r o j e c t   < / a : t > < / a : r > < a : r > < a : r P r   d i r t y = " 0 "   l a n g = " e n - U S " > < a : l a t i n   t y p e f a c e = " H e l v e t i c a   N e u e " / > < / a : r P r > < a : t > p u t s   f o r t h   a   m e t h o d   t o   a n a l y z e   a n d   d e t e c t   t h e   m a l i c i o u s   c o d e   t o   f i n d   o u t   a n d   < / a : t > < / a : r > < a : r > < a : r P r   d i r t y = " 0 "   l a n g = " e n - U S " > < a : l a t i n   t y p e f a c e = " H e l v e t i c a   N e u e " / > < / a : r P r > < a : t > p r e v e n t   t h e   a t t a c k .   I t   u s e s   a n   a l t e r n a t i v e   a l g o r i t h m   f o r   s i g n a t u r e   b a s e d   < / a : t > < / a : r > < a : r > < a : r P r   d i r t y = " 0 "   l a n g = " e n - U S " > < a : l a t i n   t y p e f a c e = " H e l v e t i c a   N e u e " / > < / a : r P r > < a : t > s c a n n i n g   m e t h o d ;   t h i s   m e t h o d   i s   b a s e d   o n   a   d i f f e r e n t   d i v i d e   a n d   c o n q u e r s   < / a : t > < / a : r > < a : r > < a : r P r   d i r t y = " 0 "   l a n g = " e n - U S " > < a : l a t i n   t y p e f a c e = " H e l v e t i c a   N e u e " / > < / a : r P r > < a : t > s t r a t e g y   t h a t   d e t e c t s   a t t a c k s   b a s e d   o n   v a r i o u s   t i m e / s p a c e   p a r a m e t e r s . < / a : t > < / a : r > < a : r > < a : r P r   d i r t y = " 0 "   l a n g = " e n - U S " > < a : l a t i n   t y p e f a c e = " H e l v e t i c a   N e u e " / > < / a : r P r > < a : t > � �   < / a : t > < / a : r > < a : e n d P a r a R P r   d i r t y = " 0 "   l a n g = " e n - U S " > < a : l a t i n   t y p e f a c e = " H e l v e t i c a   N e u e " / > < / a : e n d P a r a R P r > < / a : p > < / p : t x B o d y > < / p : s p > < / p : s p T r e e > < p : e x t L s t > < p : e x t   u r i = " { 5 3 D 5 A F E 4 - 6 D 1 9 - 4 D 7 A - 9 5 B 7 - B 5 D F 2 2 E 7 2 4 A 8 } " > < p 1 4 : c r e a t i o n I d   x m l n s : p 1 4 = " h t t p : / / s c h e m a s . m i c r o s o f t . c o m / o f f i c e / p o w e r p o i n t / 2 0 1 0 / m a i n "   v a l = " 1 6 1 5 2 0 8 6 8 0 9 4 5 " / > < / p : e x t > < / p : e x t L s t > < / p : c S l d > < p : c l r M a p O v r > < a : m a s t e r C l r M a p p i n g / > < / p : c l r M a p O v r > < / p : s l d >
</file>

<file path=ppt/slides/slide3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2 0 2 0 B B 3 5 - 5 B F 9 - 4 1 E B - 8 1 C 6 - 9 7 C F 8 6 6 B 7 E F 3 } " > < a 1 6 : c r e a t i o n I d   x m l n s : a 1 6 = " h t t p : / / s c h e m a s . m i c r o s o f t . c o m / o f f i c e / d r a w i n g / 2 0 1 0 / m a i n "   i d = " { D 3 8 3 6 C 2 9 - 1 6 8 B - 4 F C 2 - A F 7 2 - 2 E F B F E 9 A A C D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2 0 1 4 4 7 0 " / > < a : e x t   c x = " 7 6 2 0 0 0 0 "   c y = " 8 5 7 2 5 0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  s z = " 4 4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                          < / a : t > < / a : r > < a : r > < a : r P r   d i r t y = " 0 "   l a n g = " e n - U S "   s z = " 4 4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 T H A N K - Y O U < / a : t > < / a : r > < a : e n d P a r a R P r   d i r t y = " 0 "   l a n g = " e n - U S "   s z = " 4 4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/ p : s p T r e e > < p : e x t L s t > < p : e x t   u r i = " { 3 D 6 4 B 6 1 0 - 1 A 4 D - 4 3 8 D - B 8 5 E - 9 B 2 1 7 6 7 D A B 2 B } " > < p 1 4 : c r e a t i o n I d   x m l n s : p 1 4 = " h t t p : / / s c h e m a s . m i c r o s o f t . c o m / o f f i c e / p o w e r p o i n t / 2 0 1 0 / m a i n "   v a l = " 1 6 1 5 2 0 8 6 8 1 0 0 0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F 4 2 8 E A D B - 2 8 9 F - 4 0 3 E - B 2 1 1 - A A F F D 9 1 D 3 A 6 6 } " > < a 1 6 : c r e a t i o n I d   x m l n s : a 1 6 = " h t t p : / / s c h e m a s . m i c r o s o f t . c o m / o f f i c e / d r a w i n g / 2 0 1 0 / m a i n "   i d = " { D 5 8 9 0 F E 1 - 4 6 E 0 - 4 5 A B - B 1 6 7 - 5 6 8 B 3 C A 3 C 0 A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2 6 0 3 9 4 " / > < a : e x t   c x = " 7 6 2 0 0 0 0 "   c y = " 8 5 7 2 5 0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                    < / a : t > < / a : r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                    < / a : t > < / a : r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 I N T R O D U C T I O N < / a : t > < / a : r > < a : e n d P a r a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s p > < p : n v S p P r > < p : c N v P r   i d = " 3 "   n a m e = " C o n t e n t   P l a c e h o l d e r   2 " > < a : e x t L s t > < a : e x t   u r i = " { F 6 3 F A 5 6 C - 0 E F C - 4 5 2 C - 9 E 3 6 - F 8 1 A 9 0 8 D 7 5 7 4 } " > < a 1 6 : c r e a t i o n I d   x m l n s : a 1 6 = " h t t p : / / s c h e m a s . m i c r o s o f t . c o m / o f f i c e / d r a w i n g / 2 0 1 0 / m a i n "   i d = " { 4 1 B 6 D 0 4 B - 0 3 C 8 - 4 3 3 2 - 8 F 0 1 - 1 0 3 5 3 D 3 B 0 C B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2 0 7 1 1 2 " / > < a : e x t   c x = " 7 6 2 0 0 0 0 "   c y = " 3 0 4 8 0 0 0 " / > < / a : x f r m > < / p : s p P r > < p : t x B o d y > < a : b o d y P r   r t l C o l = " 0 " / > < a : l s t S t y l e / > < a : p > < a : p P r > < a : b u F o n t   t y p e f a c e = " W i n g d i n g s " / > < a : b u C h a r   c h a r = "� " / > < / a : p P r > < a : r > < a : r P r   d i r t y = " 0 "   l a n g = " e n - U S " / > < a : t > S Q L   I n j e c t i o n   i s   a   c o d e   i n j e c t i o n   b a s e d   t e c h n i q u e   b y   e x p l o i t i n g   v u l n e r a b i l i t y   i n   i n p u t   v a l i d a t i o n . < / a : t > < / a : r > < / a : p > < a : p > < a : p P r > < a : b u F o n t   t y p e f a c e = " W i n g d i n g s " / > < a : b u C h a r   c h a r = "� " / > < / a : p P r > < a : r > < a : r P r   d i r t y = " 0 "   l a n g = " e n - U S " / > < a : t > T h e   b a s i c   o b j e c t i v e   i s   t o   f o o l   t h e   d a t a b a s e   i n t o   r u n n i n g   c o d e   ( e x e c u t e   S Q L   s t a t e m e n t s )   t h a t   w i l l   r e v e a l   s e n s i t i v e   i n f o r m a t i o n   o r   o t h e r w i s e   c o m p r o m i s e   t h e   s e r v e r . < / a : t > < / a : r > < / a : p > < a : p > < a : p P r > < a : b u F o n t   t y p e f a c e = " W i n g d i n g s " / > < a : b u C h a r   c h a r = "� " / > < / a : p P r > < a : r > < a : r P r   d i r t y = " 0 "   l a n g = " e n - U S " / > < a : t > A   c o m m o n   b r e a k - i n   s t r a t e g y   i s   t o   t r y   t o   a c c e s s   s e n s i t i v e   i n f o r m a t i o n   f r o m   a   d a t a b a s e   b y   f i r s t   g e n e r a t i n g   a   q u e r y   t h a t   w i l l   c a u s e   t h e   d a t a b a s e   p a r s e r   t o   m a l f u n c t i o n ,   f o l l o w e d   b y   a p p l y i n g   t h i s   q u e r y   t o   t h e   d e s i r e d   d a t a b a s e . < / a : t > < / a : r > < / a : p > < a : p > < a : p P r > < a : b u F o n t   t y p e f a c e = " W i n g d i n g s " / > < a : b u C h a r   c h a r = "� " / > < / a : p P r > < a : r > < a : r P r   d i r t y = " 0 "   l a n g = " e n - U S " / > < a : t > S u c h   a n   a p p r o a c h   t o   g a i n i n g   a c c e s s   t o   p r i v a t e   i n f o r m a t i o n   i s   c a l l e d   < / a : t > < / a : r > < a : r > < a : r P r   d i r t y = " 0 "   i = " 1 "   l a n g = " e n - U S " / > < a : t > S Q L   < / a : t > < / a : r > < a : r > < a : r P r   d i r t y = " 0 "   i = " 1 "   l a n g = " e n - U S " / > < a : t > I n j e c t i o n < / a : t > < / a : r > < a : r > < a : r P r   d i r t y = " 0 "   l a n g = " e n - U S " / > < a : t > . < / a : t > < / a : r > < a : e n d P a r a R P r   d i r t y = " 0 "   l a n g = " e n - U S " / > < / a : p > < / p : t x B o d y > < / p : s p > < / p : s p T r e e > < p : e x t L s t > < p : e x t   u r i = " { 2 E A F C 4 B F - 0 A 1 6 - 4 5 7 5 - A B 3 4 - 5 4 8 C 9 2 E C E 6 D 2 } " > < p 1 4 : c r e a t i o n I d   x m l n s : p 1 4 = " h t t p : / / s c h e m a s . m i c r o s o f t . c o m / o f f i c e / p o w e r p o i n t / 2 0 1 0 / m a i n "   v a l = " 1 6 1 5 2 0 8 6 8 0 9 4 7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C o n t e n t   P l a c e h o l d e r   2 " > < a : e x t L s t > < a : e x t   u r i = " { 0 4 6 2 B A 5 1 - 5 6 2 8 - 4 D E 9 - A A 4 0 - 3 D 3 8 D E 0 C 3 D 6 5 } " > < a 1 6 : c r e a t i o n I d   x m l n s : a 1 6 = " h t t p : / / s c h e m a s . m i c r o s o f t . c o m / o f f i c e / d r a w i n g / 2 0 1 0 / m a i n "   i d = " { E 6 A 0 3 B C A - D E 3 7 - 4 E 6 2 - 8 A 7 8 - 6 F 1 2 A 7 F A 4 7 B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6 4 4 8 5 2 "   y = " 8 5 2 4 9 7 " / > < a : e x t   c x = " 7 8 5 4 2 9 6 "   c y = " 3 1 4 6 4 2 2 " / > < / a : x f r m > < / p : s p P r > < p : t x B o d y > < a : b o d y P r   r t l C o l = " 0 "   v e r t = " h o r z " > < a : n o r m A u t o f i t   f o n t S c a l e = " 9 2 5 0 0 "   l n S p c R e d u c t i o n = " 1 0 0 0 0 " / > < / a : b o d y P r > < a : l s t S t y l e / > < a : p > < a : p P r   i n d e n t = " - 3 4 2 9 0 0 "   m a r L = " 3 4 2 9 0 0 " > < a : b u F o n t   t y p e f a c e = " W i n g d i n g s " / > < a : b u C h a r   c h a r = "� " / > < / a : p P r > < a : r > < a : r P r   d i r t y = " 0 "   l a n g = " e n - U S " / > < a : t > T h e   S Q L   a t t a c k e r   c a n   i n j e c t   a   w h e r e   c o n d i t i o n   i n   t h e   S Q L   q u e r y   t h a t   a l w a y s   e v a l u a t e s   t o   t r u e . < / a : t > < / a : r > < / a : p > < a : p > < a : p P r > < a : b u F o n t   t y p e f a c e = " W i n g d i n g s " / > < a : b u C h a r   c h a r = "� " / > < / a : p P r > < a : r > < a : r P r   d i r t y = " 0 "   l a n g = " e n - U S " / > < a : t > L e t   u s   t a k e   a n   e x a m p l e   o f   S Q L   I n j e c t i o n .   C o n s i d e r   t h e   f o l l o w i n g   S Q L   Q u e r y :   < / a : t > < / a : r > < / a : p > < a : p > < a : p P r   i n d e n t = " 0 "   m a r L = " 0 " > < a : b u F o n t   t y p e f a c e = " W i n g d i n g s " / > < a : b u N o n e / > < / a : p P r > < a : r > < a : r P r   d i r t y = " 0 "   l a n g = " e n - U S " / > < a : t >             < / a : t > < / a : r > < a : r > < a : r P r   b = " 0 "   d i r t y = " 0 "   i = " 1 "   l a n g = " e n - U S " > < a : s o l i d F i l l > < a : s c h e m e C l r   v a l = " t x 1 " / > < / a : s o l i d F i l l > < a : l a t i n   t y p e f a c e = " H e l v e t i c a   N e u e " / > < / a : r P r > < a : t > U n a u t h o r i z e d   A c c e s s   A t t e m p t : < / a : t > < / a : r > < / a : p > < a : p > < a : p P r   i n d e n t = " 0 "   m a r L = " 0 " > < a : b u F o n t   t y p e f a c e = " W i n g d i n g s " / > < a : b u N o n e / > < / a : p P r > < a : r > < a : r P r   b = " 0 "   d i r t y = " 0 "   i = " 1 "   l a n g = " e n - U S " > < a : s o l i d F i l l > < a : s r g b C l r   v a l = " 0 0 2 0 6 0 " / > < / a : s o l i d F i l l > < a : l a t i n   t y p e f a c e = " H e l v e t i c a   N e u e " / > < / a : r P r > < a : t >                                   < / a : t > < / a : r > < a : r > < a : r P r   b = " 0 "   d i r t y = " 0 "   i = " 1 "   l a n g = " e n - U S " > < a : s o l i d F i l l > < a : s r g b C l r   v a l = " 0 0 2 0 6 0 " / > < / a : s o l i d F i l l > < a : l a t i n   t y p e f a c e = " H e l v e t i c a   N e u e " / > < / a : r P r > < a : t > p a s s w o r d   =      o r   1 = 1   - -   < / a : t > < / a : r > < / a : p > < a : p > < a : p P r   i n d e n t = " 0 "   m a r L = " 0 " > < a : b u F o n t   t y p e f a c e = " W i n g d i n g s " / > < a : b u N o n e / > < / a : p P r > < a : r > < a : r P r   b = " 0 "   d i r t y = " 0 "   i = " 1 "   l a n g = " e n - U S " > < a : s o l i d F i l l > < a : s r g b C l r   v a l = " 0 0 2 0 6 0 " / > < / a : s o l i d F i l l > < a : l a t i n   t y p e f a c e = " H e l v e t i c a   N e u e " / > < / a : r P r > < a : t >             < / a : t > < / a : r > < a : r > < a : r P r   b = " 0 "   d i r t y = " 0 "   i = " 1 "   l a n g = " e n - U S " > < a : s o l i d F i l l > < a : s c h e m e C l r   v a l = " t x 1 " / > < / a : s o l i d F i l l > < a : l a t i n   t y p e f a c e = " H e l v e t i c a   N e u e " / > < / a : r P r > < a : t > S Q L   s t a t e m e n t   b e c o m e s :   < / a : t > < / a : r > < / a : p > < a : p > < a : p P r   i n d e n t = " 0 "   m a r L = " 0 " > < a : b u F o n t   t y p e f a c e = " W i n g d i n g s " / > < a : b u N o n e / > < / a : p P r > < a : r > < a : r P r   b = " 0 "   d i r t y = " 0 "   i = " 1 "   l a n g = " e n - U S " > < a : s o l i d F i l l > < a : s r g b C l r   v a l = " 0 0 2 0 6 0 " / > < / a : s o l i d F i l l > < a : l a t i n   t y p e f a c e = " H e l v e t i c a   N e u e " / > < / a : r P r > < a : t >                       < / a : t > < / a : r > < a : r > < a : r P r   b = " 0 "   d i r t y = " 0 "   i = " 1 "   l a n g = " e n - U S " > < a : s o l i d F i l l > < a : s r g b C l r   v a l = " 0 0 2 0 6 0 " / > < / a : s o l i d F i l l > < a : l a t i n   t y p e f a c e = " H e l v e t i c a   N e u e " / > < / a : r P r > < a : t > s e l e c t   *   f r o m   u s e r s   w h e r e   u s e r n a m e   =    u s e r    a n d   p a s s w o r d   =     o r   1 = 1   - -   < / a : t > < / a : r > < / a : p > < a : p > < a : p P r   i n d e n t = " 0 "   m a r L = " 0 " > < a : b u F o n t   t y p e f a c e = " W i n g d i n g s " / > < a : b u N o n e / > < / a : p P r > < a : r > < a : r P r   b = " 0 "   d i r t y = " 0 "   i = " 1 "   l a n g = " e n - U S " > < a : s o l i d F i l l > < a : s r g b C l r   v a l = " 0 0 2 0 6 0 " / > < / a : s o l i d F i l l > < a : l a t i n   t y p e f a c e = " H e l v e t i c a   N e u e " / > < / a : r P r > < a : t >         < / a : t > < / a : r > < a : r > < a : r P r   b = " 0 "   d i r t y = " 0 "   i = " 1 "   l a n g = " e n - U S " > < a : s o l i d F i l l > < a : s c h e m e C l r   v a l = " t x 1 " / > < / a : s o l i d F i l l > < a : l a t i n   t y p e f a c e = " H e l v e t i c a   N e u e " / > < / a : r P r > < a : t > C h e c k s   i f   p a s s w o r d   i s   e m p t y   O R   1 = 1 ,   w h i c h   i s   a l w a y s   t r u e . < / a : t > < / a : r > < / a : p > < a : p > < a : p P r   i n d e n t = " 0 "   m a r L = " 0 " > < a : b u F o n t   t y p e f a c e = " W i n g d i n g s " / > < a : b u N o n e / > < / a : p P r > < a : r > < a : r P r   b = " 0 "   d i r t y = " 0 "   i = " 1 "   l a n g = " e n - U S " > < a : s o l i d F i l l > < a : s c h e m e C l r   v a l = " t x 1 " / > < / a : s o l i d F i l l > < a : l a t i n   t y p e f a c e = " + m n - l t " / > < / a : r P r > < a : t / > < / a : r > < a : e n d P a r a R P r   b = " 0 "   d i r t y = " 0 "   i = " 1 "   l a n g = " e n - U S " > < a : s o l i d F i l l > < a : s c h e m e C l r   v a l = " t x 1 " / > < / a : s o l i d F i l l > < a : l a t i n   t y p e f a c e = " + m n - l t " / > < / a : e n d P a r a R P r > < / a : p > < / p : t x B o d y > < / p : s p > < / p : s p T r e e > < p : e x t L s t > < p : e x t   u r i = " { E F 5 B 5 7 9 6 - 0 2 D F - 4 D 3 B - 8 1 7 1 - 1 7 8 8 4 F C 9 1 A 1 8 } " > < p 1 4 : c r e a t i o n I d   x m l n s : p 1 4 = " h t t p : / / s c h e m a s . m i c r o s o f t . c o m / o f f i c e / p o w e r p o i n t / 2 0 1 0 / m a i n "   v a l = " 1 6 1 5 2 0 8 6 8 0 9 4 9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E B C C E D 8 1 - 1 0 A E - 4 5 F 5 - B 8 6 6 - 7 9 6 0 8 A A D A F 1 2 } " > < a 1 6 : c r e a t i o n I d   x m l n s : a 1 6 = " h t t p : / / s c h e m a s . m i c r o s o f t . c o m / o f f i c e / d r a w i n g / 2 0 1 0 / m a i n "   i d = " { 1 1 6 5 7 C D 2 - 1 8 D 3 - 4 9 C 1 - 8 8 C 4 - C F 5 0 9 7 D 0 9 7 0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1 8 4 4 0 4 " / > < a : e x t   c x = " 7 6 2 0 0 0 0 "   c y = " 8 5 7 2 5 0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        < / a : t > < / a : r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 E x i s t i n g   A p p r o a c h e s   a n d   D r a w b a c k s < / a : t > < / a : r > < a : e n d P a r a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s p > < p : n v S p P r > < p : c N v P r   i d = " 3 "   n a m e = " C o n t e n t   P l a c e h o l d e r   2 " > < a : e x t L s t > < a : e x t   u r i = " { F F E 3 C 5 C A - 8 C 7 3 - 4 A 6 1 - A 1 3 F - 7 E 2 8 A 2 0 6 4 5 D 3 } " > < a 1 6 : c r e a t i o n I d   x m l n s : a 1 6 = " h t t p : / / s c h e m a s . m i c r o s o f t . c o m / o f f i c e / d r a w i n g / 2 0 1 0 / m a i n "   i d = " { 0 5 F D E 2 B D - 6 0 2 3 - 4 E 2 D - 9 C C 3 - B C F 4 E 6 E 0 5 8 7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2 4 5 1 0 8 " / > < a : e x t   c x = " 7 6 2 0 0 0 0 "   c y = " 3 0 4 8 0 0 0 " / > < / a : x f r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  i n d e n t = " 0 "   m a r L = " 0 " > < a : b u F o n t   t y p e f a c e = " A r i a l " / > < a : b u N o n e / > < / a : p P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 E x i s t i n g   A p p r o a c h e s :   < / a : t > < / a : r > < / a : p > < a : p > < a : p P r   i n d e n t = " - 3 4 2 9 0 0 "   m a r L = " 3 4 2 9 0 0 " > < a : b u F o n t   t y p e f a c e = " W i n g d i n g s " / > < a : b u C h a r   c h a r = "� " / > < / a : p P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 I n p u t   v a l i d a t i o n < / a : t > < / a : r > < / a : p > < a : p > < a : p P r   i n d e n t = " - 3 4 2 9 0 0 "   m a r L = " 3 4 2 9 0 0 " > < a : b u F o n t   t y p e f a c e = " W i n g d i n g s " / > < a : b u C h a r   c h a r = "� " / > < / a : p P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 S t o r e d   p r o c e d u r e s < / a : t > < / a : r > < / a : p > < a : p > < a : p P r   i n d e n t = " 0 "   m a r L = " 0 " > < a : b u F o n t   t y p e f a c e = " W i n g d i n g s " / > < a : b u N o n e / > < / a : p P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 D r a w b a c k s : < / a : t > < / a : r > < / a : p > < a : p > < a : p P r   i n d e n t = " - 3 4 2 9 0 0 "   m a r L = " 3 4 2 9 0 0 " > < a : b u F o n t   t y p e f a c e = " W i n g d i n g s " / > < a : b u C h a r   c h a r = "� " / > < / a : p P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 s o m e t i m e s     p r o g r a m m e r s 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 m a k e 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 s i m p l e 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 m i s t a k e s 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 b y 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 a l l o w i n g   i n p u t   f i e l d s   t o   a c c e p t 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 d i f f e r e n t   t y p e s   o f   d a t a 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 w i t h o u t 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 r e a l i z i n g 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 t h a t 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 a n 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 a t t a c k e r 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 c a n 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 t a k e 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 t h i s 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 o p p o r t u n i t y 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 t o 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 i n s e r t 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 m a l i c i o u s 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 i n p u t 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 t o 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 d a t a b a s e   < / a : t > < / a : r > < a : r > < a : r P r   b = " 0 "   d i r t y = " 0 "   l a n g = " e n - U S "   s z = " 1 8 0 0 " > < a : s o l i d F i l l > < a : s c h e m e C l r   v a l = " t x 1 " / > < / a : s o l i d F i l l > < a : l a t i n   t y p e f a c e = " A l e g r e y a " / > < / a : r P r > < a : t > e n g i n e . < / a : t > < / a : r > < a : e n d P a r a R P r   b = " 0 "   d i r t y = " 0 "   l a n g = " e n - U S "   s z = " 1 8 0 0 " > < a : s o l i d F i l l > < a : s c h e m e C l r   v a l = " t x 1 " / > < / a : s o l i d F i l l > < a : l a t i n   t y p e f a c e = " A l e g r e y a " / > < / a : e n d P a r a R P r > < / a : p > < / p : t x B o d y > < / p : s p > < / p : s p T r e e > < p : e x t L s t > < p : e x t   u r i = " { 0 6 0 6 D 0 D 3 - 6 0 1 4 - 4 3 C F - A C 5 5 - 5 2 E A 1 6 1 8 E 8 D 7 } " > < p 1 4 : c r e a t i o n I d   x m l n s : p 1 4 = " h t t p : / / s c h e m a s . m i c r o s o f t . c o m / o f f i c e / p o w e r p o i n t / 2 0 1 0 / m a i n "   v a l = " 1 6 1 5 2 0 8 6 8 0 9 5 1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4 A 4 5 5 9 B - E 3 F 8 - 4 9 6 1 - 8 D 8 B - 3 E 8 9 1 B A A E 2 D 8 } " > < a 1 6 : c r e a t i o n I d   x m l n s : a 1 6 = " h t t p : / / s c h e m a s . m i c r o s o f t . c o m / o f f i c e / d r a w i n g / 2 0 1 0 / m a i n "   i d = " { B A 6 9 C 9 A C - D 6 0 3 - 4 E A C - 9 E A 2 - 7 A 0 D 0 3 7 C 1 F C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2 0 3 3 9 6 " / > < a : e x t   c x = " 7 6 2 0 0 0 0 "   c y = " 8 5 7 2 5 0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                                          < / a : t > < / a : r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 M O T I V A T I O N < / a : t > < / a : r > < a : e n d P a r a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s p > < p : n v S p P r > < p : c N v P r   i d = " 3 "   n a m e = " C o n t e n t   P l a c e h o l d e r   2 " > < a : e x t L s t > < a : e x t   u r i = " { 4 3 4 F E 8 8 9 - 1 9 9 F - 4 5 A F - A E D 5 - 8 E 2 E 8 8 2 5 5 C B 4 } " > < a 1 6 : c r e a t i o n I d   x m l n s : a 1 6 = " h t t p : / / s c h e m a s . m i c r o s o f t . c o m / o f f i c e / d r a w i n g / 2 0 1 0 / m a i n "   i d = " { 2 6 9 C F E F 9 - 5 A C E - 4 A C 6 - A 9 9 7 - F 1 7 A 8 3 B E A 3 6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2 2 6 1 1 5 " / > < a : e x t   c x = " 7 6 2 0 0 0 0 "   c y = " 3 0 4 8 0 0 0 " / > < / a : x f r m > < / p : s p P r > < p : t x B o d y > < a : b o d y P r   r t l C o l = " 0 " / > < a : l s t S t y l e / > < a : p > < a : p P r > < a : b u F o n t   t y p e f a c e = " W i n g d i n g s " / > < a : b u C h a r   c h a r = "� " / > < / a : p P r > < a : r > < a : r P r   d i r t y = " 0 "   l a n g = " e n - U S " / > < a : t > N e w   s e c u r i t y   v u l n e r a b i l i t i e s   a r e   d i s c o v e r e d   e v e r y   d a y   i n   t o d a y  s   s y s t e m ,   n e t w o r k i n g ,   a n d   a p p l i c a t i o n   s o f t w a r e .   I n   t h e   r e c e n t   y e a r s ,   w e b   a p p l i c a t i o n s   h a v e   b e c o m e   p r i m a r y   t a r g e t s   o f   c y b e r - a t t a c k s . < / a : t > < / a : r > < / a : p > < a : p > < a : p P r > < a : b u F o n t   t y p e f a c e = " W i n g d i n g s " / > < a : b u C h a r   c h a r = "� " / > < / a : p P r > < a : r > < a : r P r   d i r t y = " 0 "   l a n g = " e n - U S " / > < a : t > M o s t   o f   t h e   w e b   a p p l i c a t i o n s   u s e   t h e   d a t a b a s e   a s   a   b a c k   e n d   t o   s t o r e   c r i t i c a l   i n f o r m a t i o n   s u c h   a s   u s e r   c r e d e n t i a l s ,� n a n c i a l   a n d   p a y m e n t   i n f o r m a t i o n ,   c o m p a n y   s t a t i s t i c s   e t c . < / a : t > < / a : r > < / a : p > < a : p > < a : p P r > < a : b u F o n t   t y p e f a c e = " W i n g d i n g s " / > < a : b u C h a r   c h a r = "� " / > < / a : p P r > < a : r > < a : r P r   d i r t y = " 0 "   l a n g = " e n - U S " / > < a : t > T h e s e   w e b s i t e s   a r e   c o n t i n u o u s l y   t a r g e t e d   b y   h i g h l y   m o t i v a t e d   m a l i c i o u s   u s e r s   t o   a c q u i r e   m o n e t a r y   g a i n . 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4 C F 0 C 5 3 7 - 7 5 2 1 - 4 4 8 1 - A 1 F 8 - A E A 0 9 2 2 F A 4 8 1 } " > < p 1 4 : c r e a t i o n I d   x m l n s : p 1 4 = " h t t p : / / s c h e m a s . m i c r o s o f t . c o m / o f f i c e / p o w e r p o i n t / 2 0 1 0 / m a i n "   v a l = " 1 6 1 5 2 0 8 6 8 0 9 5 4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A D 7 0 5 2 B - C 1 E 7 - 4 3 3 2 - 9 A 1 5 - B 6 3 B B 2 9 7 A E E 2 } " > < a 1 6 : c r e a t i o n I d   x m l n s : a 1 6 = " h t t p : / / s c h e m a s . m i c r o s o f t . c o m / o f f i c e / d r a w i n g / 2 0 1 0 / m a i n "   i d = " { 2 5 3 3 5 5 6 4 - 5 8 9 A - 4 8 B D - B 0 F 6 - 5 6 B 9 E 8 D A 8 6 A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                                                < / a : t > < / a : r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 O B J E C T I V E S < / a : t > < / a : r > < a : e n d P a r a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s p > < p : n v S p P r > < p : c N v P r   i d = " 3 "   n a m e = " C o n t e n t   P l a c e h o l d e r   2 " > < a : e x t L s t > < a : e x t   u r i = " { A 8 7 5 8 B D F - 3 F A 6 - 4 7 9 1 - 8 0 E F - 9 E 5 A 6 7 E 0 0 4 3 2 } " > < a 1 6 : c r e a t i o n I d   x m l n s : a 1 6 = " h t t p : / / s c h e m a s . m i c r o s o f t . c o m / o f f i c e / d r a w i n g / 2 0 1 0 / m a i n "   i d = " { 3 E E C 8 F C 0 - 6 4 E 6 - 4 C B A - 8 C 5 4 - E C 5 2 8 6 6 0 3 B 1 6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  i n d e n t = " - 3 4 2 9 0 0 "   m a r L = " 3 4 2 9 0 0 " > < a : b u F o n t   t y p e f a c e = " W i n g d i n g s " / > < a : b u C h a r   c h a r = "�� " / > < / a : p P r > < a : r > < a : r P r   d i r t y = " 0 "   l a n g = " e n - U S " > < a : l a t i n   t y p e f a c e = " a r i a l " / > < / a : r P r > < a : t > P r o t e c t i o n   f r o m   C o n f i d e n t i a l   d a t a   b e i n g   d e l e t e d ,   l o s t   o r   s t o l e n . < / a : t > < / a : r > < / a : p > < a : p > < a : p P r   i n d e n t = " - 3 4 2 9 0 0 "   m a r L = " 3 4 2 9 0 0 " > < a : b u F o n t   t y p e f a c e = " W i n g d i n g s " / > < a : b u C h a r   c h a r = "�� " / > < / a : p P r > < a : r > < a : r P r   d i r t y = " 0 "   l a n g = " e n - U S " > < a : l a t i n   t y p e f a c e = " a r i a l " / > < / a : r P r > < a : t > P r e v e n t s   U n a u t h o r i z e d   a c c e s s   t o   s y s t e m s . < / a : t > < / a : r > < / a : p > < a : p > < a : p P r   i n d e n t = " - 3 4 2 9 0 0 "   m a r L = " 3 4 2 9 0 0 " > < a : b u F o n t   t y p e f a c e = " W i n g d i n g s " / > < a : b u C h a r   c h a r = "�� " / > < / a : p P r > < a : r > < a : r P r   d i r t y = " 0 "   l a n g = " e n - U S " > < a : l a t i n   t y p e f a c e = " a r i a l " / > < / a : r P r > < a : t > D a t a   I n t e g r i t y < / a : t > < / a : r > < / a : p > < a : p > < a : p P r   i n d e n t = " - 3 4 2 9 0 0 "   m a r L = " 3 4 2 9 0 0 " > < a : b u F o n t   t y p e f a c e = " W i n g d i n g s " / > < a : b u C h a r   c h a r = "�� " / > < / a : p P r > < a : r > < a : r P r   d i r t y = " 0 "   l a n g = " e n - U S " > < a : l a t i n   t y p e f a c e = " a r i a l " / > < / a : r P r > < a : t > H i g h l y   S e c u r e < / a : t > < / a : r > < / a : p > < a : p > < a : p P r   i n d e n t = " - 3 4 2 9 0 0 "   m a r L = " 3 4 2 9 0 0 " > < a : b u F o n t   t y p e f a c e = " W i n g d i n g s " / > < a : b u C h a r   c h a r = "�� " / > < / a : p P r > < a : r > < a : r P r   d i r t y = " 0 "   l a n g = " e n - U S " > < a : l a t i n   t y p e f a c e = " a r i a l " / > < / a : r P r > < a : t > I m p r o v e   A < / a : t > < / a : r > < a : r > < a : r P r   d i r t y = " 0 "   l a n g = " e n - U S " > < a : l a t i n   t y p e f a c e = " a r i a l " / > < / a : r P r > < a : t > u t h e n t i c i t y < / a : t > < / a : r > < a : e n d P a r a R P r   d i r t y = " 0 "   l a n g = " e n - U S " > < a : l a t i n   t y p e f a c e = " a r i a l " / > < / a : e n d P a r a R P r > < / a : p > < / p : t x B o d y > < / p : s p > < / p : s p T r e e > < p : e x t L s t > < p : e x t   u r i = " { 0 2 A B A 7 7 A - 9 D 1 B - 4 5 A 5 - B 6 B 1 - E 4 0 4 A 3 F 3 8 6 2 F } " > < p 1 4 : c r e a t i o n I d   x m l n s : p 1 4 = " h t t p : / / s c h e m a s . m i c r o s o f t . c o m / o f f i c e / p o w e r p o i n t / 2 0 1 0 / m a i n "   v a l = " 1 6 1 5 2 0 8 6 8 0 9 5 6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9 E 2 3 0 8 B 3 - B 3 2 4 - 4 3 B E - A E 0 8 - 5 7 6 9 2 7 E 6 4 2 F 4 } " > < a 1 6 : c r e a t i o n I d   x m l n s : a 1 6 = " h t t p : / / s c h e m a s . m i c r o s o f t . c o m / o f f i c e / d r a w i n g / 2 0 1 0 / m a i n "   i d = " { 2 9 4 E C A D 0 - 0 8 9 6 - 4 0 E 0 - B 3 1 8 - 3 A C F C 1 5 4 F 0 6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2 2 8 7 3 3 " / > < a : e x t   c x = " 7 6 2 0 0 0 0 "   c y = " 8 5 7 2 5 0 " / > < / a : x f r m > < / p : s p P r > < p : t x B o d y > < a : b o d y P r   r t l C o l = " 0 "   v e r t = " h o r z " / > < a : l s t S t y l e > < a : d e f P P r > < a : d e f R P r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/ > < / a : d e f R P r > < / a : d e f P P r > < / a : l s t S t y l e > < a : p > < a : p P r /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                                    < / a : t > < / a : r > < a : r > < a :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r P r > < a : t > M E T H O D O L O G Y < / a : t > < / a : r > < a : e n d P a r a R P r   d i r t y = " 0 "   l a n g = " e n - U S "   s z = " 2 8 0 0 " > < a : l n   c a p = " f l a t "   w = " 9 5 2 5 " > < a : s o l i d F i l l > < a : s c h e m e C l r   v a l = " t x 1 " / > < / a : s o l i d F i l l > < a : p r s t D a s h   v a l = " s o l i d " / > < a : r o u n d / > < / a : l n > < a : s o l i d F i l l > < a : s r g b C l r   v a l = " c 0 0 0 0 0 " / > < / a : s o l i d F i l l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a : e n d P a r a R P r > < / a : p > < / p : t x B o d y > < / p : s p > < p : s p > < p : n v S p P r > < p : c N v P r   i d = " 3 "   n a m e = " C o n t e n t   P l a c e h o l d e r   2 " > < a : e x t L s t > < a : e x t   u r i = " { 7 D 4 D B D E 4 - F 2 F D - 4 2 4 7 - 9 D F E - 5 6 D 8 5 A A 7 D 6 5 8 } " > < a 1 6 : c r e a t i o n I d   x m l n s : a 1 6 = " h t t p : / / s c h e m a s . m i c r o s o f t . c o m / o f f i c e / d r a w i n g / 2 0 1 0 / m a i n "   i d = " { 1 A E F 2 B A D - E C 6 0 - 4 C 0 3 - A 4 8 C - 3 A 2 9 B D 9 5 7 0 3 7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1 6 2 7 9 3 " / > < a : e x t   c x = " 7 6 2 0 0 0 0 "   c y = " 3 0 4 8 0 0 0 " / > < / a : x f r m > < / p : s p P r > < p : t x B o d y > < a : b o d y P r   r t l C o l = " 0 "   v e r t = " h o r z " > < a : n o r m A u t o f i t   f o n t S c a l e = " 8 5 0 0 0 "   l n S p c R e d u c t i o n = " 2 0 0 0 0 " / > < / a : b o d y P r > < a : l s t S t y l e / > < a : p > < a : p P r   i n d e n t = " - 3 4 2 9 0 0 "   m a r L = " 3 4 2 9 0 0 " > < a : b u F o n t   t y p e f a c e = " W i n g d i n g s " / > < a : b u C h a r   c h a r = "� " / > < / a : p P r > < a : r > < a : r P r   d i r t y = " 0 "   l a n g = " e n - U S " > < a : l a t i n   t y p e f a c e = " f f 4 " / > < / a : r P r > < a : t > O n e   < / a : t > < / a : r > < a : r > < a : r P r   d i r t y = " 0 "   l a n g = " e n - U S " > < a : l a t i n   t y p e f a c e = " f f 4 " / > < / a : r P r > < a : t > o f   < / a : t > < / a : r > < a : r > < a : r P r   d i r t y = " 0 "   l a n g = " e n - U S " > < a : s o l i d F i l l > < a : s r g b C l r   v a l = " f f f f f f " / > < / a : s o l i d F i l l > < a : l a t i n   t y p e f a c e = " f f 4 " / > < / a : r P r > < a : t >   < / a : t > < / a : r > < a : r > < a : r P r   d i r t y = " 0 "   l a n g = " e n - U S " > < a : l a t i n   t y p e f a c e = " f f 4 " / > < / a : r P r > < a : t > t h e     o b j e c t i < / a : t > < / a : r > < a : r > < a : r P r   d i r t y = " 0 "   l a n g = " e n - U S " > < a : l a t i n   t y p e f a c e = " f f 4 " / > < / a : r P r > < a : t > v e s     o f   < / a : t > < / a : r > < a : r > < a : r P r   d i r t y = " 0 "   l a n g = " e n - U S " > < a : s o l i d F i l l > < a : s r g b C l r   v a l = " f f f f f f " / > < / a : s o l i d F i l l > < a : l a t i n   t y p e f a c e = " f f 4 " / > < / a : r P r > < a : t >   < / a : t > < / a : r > < a : r > < a : r P r   d i r t y = " 0 "   l a n g = " e n - U S " > < a : l a t i n   t y p e f a c e = " f f 4 " / > < / a : r P r > < a : t > d e f e n s i v e     p r < / a : t > < / a : r > < a : r > < a : r P r   d i r t y = " 0 "   l a n g = " e n - U S " > < a : l a t i n   t y p e f a c e = " f f 4 " / > < / a : r P r > < a : t > o g r a m m < / a : t > < / a : r > < a : r > < a : r P r   d i r t y = " 0 "   l a n g = " e n - U S " > < a : l a t i n   t y p e f a c e = " f f 4 " / > < / a : r P r > < a : t > i n g     i < / a : t > < / a : r > < a : r > < a : r P r   d i r t y = " 0 "   l a n g = " e n - U S " > < a : l a t i n   t y p e f a c e = " f f 4 " / > < / a : r P r > < a : t > s     t o   < / a : t > < / a : r > < a : r > < a : r P r   d i r t y = " 0 "   l a n g = " e n - U S " > < a : l a t i n   t y p e f a c e = " f f 4 " / > < / a : r P r > < a : t > w r i t e   < / a : t > < / a : r > < a : r > < a : r P r   d i r t y = " 0 "   l a n g = " e n - U S " > < a : s o l i d F i l l > < a : s r g b C l r   v a l = " f f f f f f " / > < / a : s o l i d F i l l > < a : l a t i n   t y p e f a c e = " f f 4 " / > < / a : r P r > < a : t >   < / a : t > < / a : r > < a : r > < a : r P r   d i r t y = " 0 "   l a n g = " e n - U S " > < a : l a t i n   t y p e f a c e = " f f 4 " / > < / a : r P r > < a : t > s e c u r e   < / a : t > < / a : r > < a : r > < a : r P r   d i r t y = " 0 "   l a n g = " e n - U S " > < a : s o l i d F i l l > < a : s r g b C l r   v a l = " f f f f f f " / > < / a : s o l i d F i l l > < a : l a t i n   t y p e f a c e = " f f 4 " / > < / a : r P r > < a : t >   < / a : t > < / a : r > < a : r > < a : r P r   d i r t y = " 0 "   l a n g = " e n - U S " > < a : l a t i n   t y p e f a c e = " f f 4 " / > < / a : r P r > < a : t > q u e r i e s   < / a : t > < / a : r > < a : r > < a : r P r   d i r t y = " 0 "   l a n g = " e n - U S " > < a : s o l i d F i l l > < a : s r g b C l r   v a l = " f f f f f f " / > < / a : s o l i d F i l l > < a : l a t i n   t y p e f a c e = " f f 4 " / > < / a : r P r > < a : t >   < / a : t > < / a : r > < a : r > < a : r P r   d i r t y = " 0 "   l a n g = " e n - U S " > < a : l a t i n   t y p e f a c e = " f f 4 " / > < / a : r P r > < a : t > s o   < / a : t > < / a : r > < a : r > < a : r P r   d i r t y = " 0 "   l a n g = " e n - U S " > < a : s o l i d F i l l > < a : s r g b C l r   v a l = " f f f f f f " / > < / a : s o l i d F i l l > < a : l a t i n   t y p e f a c e = " f f 4 " / > < / a : r P r > < a : t >   < / a : t > < / a : r > < a : r > < a : r P r   d i r t y = " 0 "   l a n g = " e n - U S " > < a : l a t i n   t y p e f a c e = " f f 4 " / > < / a : r P r > < a : t > t h a t   < / a : t > < / a : r > < a : r > < a : r P r   d i r t y = " 0 "   l a n g = " e n - U S " > < a : s o l i d F i l l > < a : s r g b C l r   v a l = " f f f f f f " / > < / a : s o l i d F i l l > < a : l a t i n   t y p e f a c e = " f f 4 " / > < / a : r P r > < a : t >   < / a : t > < / a : r > < a : r > < a : r P r   d i r t y = " 0 "   l a n g = " e n - U S " > < a : l a t i n   t y p e f a c e = " f f 4 " / > < / a : r P r > < a : t > i t   < / a : t > < / a : r > < a : r > < a : r P r   d i r t y = " 0 "   l a n g = " e n - U S " > < a : s o l i d F i l l > < a : s r g b C l r   v a l = " f f f f f f " / > < / a : s o l i d F i l l > < a : l a t i n   t y p e f a c e = " f f 4 " / > < / a : r P r > < a : t >   < / a : t > < / a : r > < a : r > < a : r P r   d i r t y = " 0 "   l a n g = " e n - U S " > < a : l a t i n   t y p e f a c e = " f f 4 " / > < / a : r P r > < a : t > b e h a v e s   < / a : t > < / a : r > < a : r > < a : r P r   d i r t y = " 0 "   l a n g = " e n - U S " > < a : s o l i d F i l l > < a : s r g b C l r   v a l = " f f f f f f " / > < / a : s o l i d F i l l > < a : l a t i n   t y p e f a c e = " f f 4 " / > < / a : r P r > < a : t >   < / a : t > < / a : r > < a : r > < a : r P r   d i r t y = " 0 "   l a n g = " e n - U S " > < a : l a t i n   t y p e f a c e = " f f 4 " / > < / a : r P r > < a : t > i < / a : t > < / a : r > < a : r > < a : r P r   d i r t y = " 0 "   l a n g = " e n - U S " > < a : l a t i n   t y p e f a c e = " f f 4 " / > < / a : r P r > < a : t > n   < / a : t > < / a : r > < a : r > < a : r P r   d i r t y = " 0 "   l a n g = " e n - U S " > < a : s o l i d F i l l > < a : s r g b C l r   v a l = " f f f f f f " / > < / a : s o l i d F i l l > < a : l a t i n   t y p e f a c e = " f f 4 " / > < / a : r P r > < a : t >   < / a : t > < / a : r > < a : r > < a : r P r   d i r t y = " 0 "   l a n g = " e n - U S " > < a : l a t i n   t y p e f a c e = " f f 4 " / > < / a : r P r > < a : t > a   < / a : t > < / a : r > < a : r > < a : r P r   d i r t y = " 0 "   l a n g = " e n - U S " > < a : l a t i n   t y p e f a c e = " f f 4 " / > < / a : r P r > < a : t > p r e d i c t a b l e     m a n n e r   < / a : t > < / a : r > < a : r > < a : r P r   d i r t y = " 0 "   l a n g = " e n - U S " > < a : s o l i d F i l l > < a : s r g b C l r   v a l = " f f f f f f " / > < / a : s o l i d F i l l > < a : l a t i n   t y p e f a c e = " f f 4 " / > < / a : r P r > < a : t >   < / a : t > < / a : r > < a : r > < a : r P r   d i r t y = " 0 "   l a n g = " e n - U S " > < a : l a t i n   t y p e f a c e = " f f 4 " / > < / a : r P r > < a : t > d e s p i t e     u n e x p e c t e d   < / a : t > < / a : r > < a : r > < a : r P r   d i r t y = " 0 "   l a n g = " e n - U S " > < a : s o l i d F i l l > < a : s r g b C l r   v a l = " f f f f f f " / > < / a : s o l i d F i l l > < a : l a t i n   t y p e f a c e = " f f 4 " / > < / a : r P r > < a : t >   < / a : t > < / a : r > < a : r > < a : r P r   d i r t y = " 0 "   l a n g = " e n - U S " > < a : l a t i n   t y p e f a c e = " f f 4 " / > < / a : r P r > < a : t > i n p u t s     o r   < / a : t > < / a : r > < a : r > < a : r P r   d i r t y = " 0 "   l a n g = " e n - U S " > < a : l a t i n   t y p e f a c e = " f f 4 " / > < / a : r P r > < a : t > u s e r   < / a : t > < / a : r > < a : r > < a : r P r   d i r t y = " 0 "   l a n g = " e n - U S " > < a : s o l i d F i l l > < a : s r g b C l r   v a l = " f f f f f f " / > < / a : s o l i d F i l l > < a : l a t i n   t y p e f a c e = " f f 4 " / > < / a : r P r > < a : t >   < / a : t > < / a : r > < a : r > < a : r P r   d i r t y = " 0 "   l a n g = " e n - U S " > < a : l a t i n   t y p e f a c e = " f f 4 " / > < / a : r P r > < a : t > a c t i o n s .   < / a : t > < / a : r > < / a : p > < a : p > < a : p P r   i n d e n t = " - 3 4 2 9 0 0 "   m a r L = " 3 4 2 9 0 0 " > < a : b u F o n t   t y p e f a c e = " W i n g d i n g s " / > < a : b u C h a r   c h a r = "� " / > < / a : p P r > < a : r > < a : r P r   d i r t y = " 0 "   l a n g = " e n - U S " > < a : l a t i n   t y p e f a c e = " f f 4 " / > < / a : r P r > < a : t > S Q L   e s c a p e   < / a : t > < / a : r > < a : r > < a : r P r   d i r t y = " 0 "   l a n g = " e n - U S " > < a : l a t i n   t y p e f a c e = " f f 4 " / > < / a : r P r > < a : t > i s   u s e d   t o   e s c a p e   t h e   q u o t e s   s o   t h a t   a n y   s i n g l e   q u o t e   c h a r a c t e r s   i n   t h e   i n p u t   i s   c o n s i d e r e d   a s   a   m e t a - c h a r a c t e r   a n d   n o t   a   s t r i n g   d e l i m i t e r s .   R e p l a c e   m e t h o d   i s   i n t e n d e d   t o   b l o c k   a t t a c k s   b y   p r e v e n t i n g   a n   a t t a c k e r   f r o m   e n d i n g   t h e   s t r i n g   a n d   a d d i n g   S Q L   i n j e c t i o n   c o d e . < / a : t > < / a : r > < / a : p > < a : p > < a : p P r   i n d e n t = " - 3 4 2 9 0 0 "   m a r L = " 3 4 2 9 0 0 " > < a : b u F o n t   t y p e f a c e = " W i n g d i n g s " / > < a : b u C h a r   c h a r = "� " / > < / a : p P r > < a : r > < a : r P r   d i r t y = " 0 "   l a n g = " e n - U S " > < a : l a t i n   t y p e f a c e = " f f 4 " / > < / a : r P r > < a : t > A l l   m e t a - c h a r a c t e r s   w i l l   b e   r e m o v e d   i n   p r o c e s s   a n d   i n   u s e r n a m e   f i e l d   o n l y   6 - 1 5   c h a r a c t e r s   a r e   a l l o w e d . < / a : t > < / a : r > < / a : p > < a : p > < a : p P r   i n d e n t = " - 3 4 2 9 0 0 "   m a r L = " 3 4 2 9 0 0 " > < a : b u F o n t   t y p e f a c e = " W i n g d i n g s " / > < a : b u C h a r   c h a r = "� " / > < / a : p P r > < a : r > < a : r P r   d i r t y = " 0 "   i = " 1 "   l a n g = " e n - U S " > < a : l a t i n   t y p e f a c e = " f f 4 " / > < / a : r P r > < a : t > E x :   I < / a : t > < / a : r > < a : r > < a : r P r   d i r t y = " 0 "   i = " 1 "   l a n g = " e n - U S " > < a : l a t i n   t y p e f a c e = " f f 4 " / > < / a : r P r > < a : t > f   a n   a t t a c k e r   p a s s e s   - - & g t ;             < / a : t > < / a : r > < a : r > < a : r P r   b = " 1 "   d i r t y = " 0 "   i = " 1 "   l a n g = " e n - U S " > < a : s o l i d F i l l > < a : s r g b C l r   v a l = " c 0 0 0 0 0 " / > < / a : s o l i d F i l l > < a : l a t i n   t y p e f a c e = " f f 4 " / > < / a : r P r > < a : t > a d m i n )   o r   1 = 1  - - < / a : t > < / a : r > < / a : p > < a : p > < a : p P r   i n d e n t = " 0 "   m a r L = " 0 " > < a : b u F o n t   t y p e f a c e = " W i n g d i n g s " / > < a : b u N o n e / > < / a : p P r > < a : r > < a : r P r   d i r t y = " 0 "   i = " 1 "   l a n g = " e n - U S " > < a : l a t i n   t y p e f a c e = " f f 4 " / > < / a : r P r > < a : t >                       A l l   s p e c i a l   c h a r a c t e r s   l i k e ( " , = , # , ! , - - )   w i l l   b e   d e l e t e d   a n d   i t   r e t u r n s   < / a : t > < / a : r > < a : r > < a : r P r   d i r t y = " 0 "   i = " 1 "   l a n g = " e n - U S " > < a : s o l i d F i l l > < a : s r g b C l r   v a l = " c 0 0 0 0 0 " / > < / a : s o l i d F i l l > < a : l a t i n   t y p e f a c e = " f f 4 " / > < / a : r P r > < a : t > a d m i n   o r   1 1 < / a : t > < / a : r > < / a : p > < a : p > < a : p P r   i n d e n t = " 0 "   m a r L = " 0 " > < a : b u F o n t   t y p e f a c e = " W i n g d i n g s " / > < a : b u N o n e / > < / a : p P r > < a : r > < a : r P r   d i r t y = " 0 "   i = " 1 "   l a n g = " e n - U S " > < a : l a t i n   t y p e f a c e = " f f 4 " / > < / a : r P r > < a : t >           W h i c h   t e n d s   t o   t h e   f a i l u r e   o f   a t t a c k   w i t h   a n   e r r o r   " I n v a l i d   l o g i n   c r e d e n t i a l s " . < / a : t > < / a : r > < / a : p > < a : p > < a : p P r / > < a : r > < a : r P r   d i r t y = " 0 "   l a n g = " e n - U S " > < a : l a t i n   t y p e f a c e = " f f 4 " / > < / a : r P r > < a : t / > < / a : r > < a : e n d P a r a R P r   d i r t y = " 0 "   l a n g = " e n - U S " > < a : l a t i n   t y p e f a c e = " f f 4 " / > < / a : e n d P a r a R P r > < / a : p > < / p : t x B o d y > < / p : s p > < / p : s p T r e e > < p : e x t L s t > < p : e x t   u r i = " { F F 0 B 7 B F 4 - 0 2 5 6 - 4 5 2 F - 9 9 C 0 - B F 7 9 2 3 B 8 2 A C 8 } " > < p 1 4 : c r e a t i o n I d   x m l n s : p 1 4 = " h t t p : / / s c h e m a s . m i c r o s o f t . c o m / o f f i c e / p o w e r p o i n t / 2 0 1 0 / m a i n "   v a l = " 1 6 1 5 2 0 8 6 8 0 9 5 8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W h i t e p a p e r " > < a : t h e m e E l e m e n t s > < a : c l r S c h e m e   n a m e = " W h i t e p a p e r " > < a : d k 1 > < a : s r g b C l r   v a l = " 0 0 0 0 0 0 " / > < / a : d k 1 > < a : l t 1 > < a : s r g b C l r   v a l = " f f f f f f " / > < / a : l t 1 > < a : d k 2 > < a : s r g b C l r   v a l = " 1 7 1 c 2 3 " / > < / a : d k 2 > < a : l t 2 > < a : s r g b C l r   v a l = " f 7 f c f c " / > < / a : l t 2 > < a : a c c e n t 1 > < a : s r g b C l r   v a l = " 4 2 c 3 c 9 " / > < / a : a c c e n t 1 > < a : a c c e n t 2 > < a : s r g b C l r   v a l = " f f c 9 4 a " / > < / a : a c c e n t 2 > < a : a c c e n t 3 > < a : s r g b C l r   v a l = " f 2 4 9 4 b " / > < / a : a c c e n t 3 > < a : a c c e n t 4 > < a : s r g b C l r   v a l = " f f 7 b 4 3 " / > < / a : a c c e n t 4 > < a : a c c e n t 5 > < a : s r g b C l r   v a l = " 7 7 5 e 9 e " / > < / a : a c c e n t 5 > < a : a c c e n t 6 > < a : s r g b C l r   v a l = " c 1 4 0 8 a " / > < / a : a c c e n t 6 > < a : h l i n k > < a : s r g b C l r   v a l = " 2 d 8 3 d 8 " / > < / a : h l i n k > < a : f o l H l i n k > < a : s r g b C l r   v a l = " c 1 4 0 8 a " / > < / a : f o l H l i n k > < / a : c l r S c h e m e > < a : f o n t S c h e m e   n a m e = " W h i t e p a p e r " > < a : m a j o r F o n t > < a : l a t i n   t y p e f a c e = " O p e n   S a n s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W h i t e p a p e r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W h i t e p a p e r " > < a : t h e m e E l e m e n t s > < a : c l r S c h e m e   n a m e = " W h i t e p a p e r " > < a : d k 1 > < a : s r g b C l r   v a l = " 0 0 0 0 0 0 " / > < / a : d k 1 > < a : l t 1 > < a : s r g b C l r   v a l = " f f f f f f " / > < / a : l t 1 > < a : d k 2 > < a : s r g b C l r   v a l = " 1 7 1 c 2 3 " / > < / a : d k 2 > < a : l t 2 > < a : s r g b C l r   v a l = " f 7 f c f c " / > < / a : l t 2 > < a : a c c e n t 1 > < a : s r g b C l r   v a l = " 4 2 c 3 c 9 " / > < / a : a c c e n t 1 > < a : a c c e n t 2 > < a : s r g b C l r   v a l = " f f c 9 4 a " / > < / a : a c c e n t 2 > < a : a c c e n t 3 > < a : s r g b C l r   v a l = " f 2 4 9 4 b " / > < / a : a c c e n t 3 > < a : a c c e n t 4 > < a : s r g b C l r   v a l = " f f 7 b 4 3 " / > < / a : a c c e n t 4 > < a : a c c e n t 5 > < a : s r g b C l r   v a l = " 7 7 5 e 9 e " / > < / a : a c c e n t 5 > < a : a c c e n t 6 > < a : s r g b C l r   v a l = " c 1 4 0 8 a " / > < / a : a c c e n t 6 > < a : h l i n k > < a : s r g b C l r   v a l = " 2 d 8 3 d 8 " / > < / a : h l i n k > < a : f o l H l i n k > < a : s r g b C l r   v a l = " c 1 4 0 8 a " / > < / a : f o l H l i n k > < / a : c l r S c h e m e > < a : f o n t S c h e m e   n a m e = " W h i t e p a p e r " > < a : m a j o r F o n t > < a : l a t i n   t y p e f a c e = " O p e n   S a n s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W h i t e p a p e r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 s a i n i k h i l 3 6 0 < / d c : c r e a t o r > < c p : l a s t M o d i f i e d B y > s a i n i k h i l 3 6 0 < / c p : l a s t M o d i f i e d B y > < d c t e r m s : c r e a t e d   x m l n s : x s i = " h t t p : / / w w w . w 3 . o r g / 2 0 0 1 / X M L S c h e m a - i n s t a n c e "   x s i : t y p e = " d c t e r m s : W 3 C D T F " > 2 0 2 0 - 1 2 - 0 1 T 1 7 : 2 8 : 1 4 Z < / d c t e r m s : c r e a t e d > < d c t e r m s : m o d i f i e d   x m l n s : x s i = " h t t p : / / w w w . w 3 . o r g / 2 0 0 1 / X M L S c h e m a - i n s t a n c e "   x s i : t y p e = " d c t e r m s : W 3 C D T F " > 2 0 2 1 - 0 3 - 0 8 T 1 8 : 3 3 : 5 1 Z < / d c t e r m s : m o d i f i e d > < / c p : c o r e P r o p e r t i e s >
</file>