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87" r:id="rId3"/>
    <p:sldId id="258" r:id="rId4"/>
    <p:sldId id="305" r:id="rId5"/>
    <p:sldId id="276" r:id="rId6"/>
    <p:sldId id="288" r:id="rId7"/>
    <p:sldId id="299" r:id="rId8"/>
    <p:sldId id="295" r:id="rId9"/>
    <p:sldId id="312" r:id="rId10"/>
    <p:sldId id="298" r:id="rId11"/>
    <p:sldId id="306" r:id="rId12"/>
    <p:sldId id="307" r:id="rId13"/>
    <p:sldId id="310" r:id="rId14"/>
    <p:sldId id="313" r:id="rId15"/>
    <p:sldId id="311" r:id="rId16"/>
    <p:sldId id="309" r:id="rId17"/>
    <p:sldId id="308" r:id="rId18"/>
    <p:sldId id="314" r:id="rId19"/>
    <p:sldId id="301" r:id="rId20"/>
    <p:sldId id="302" r:id="rId21"/>
    <p:sldId id="315"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588" autoAdjust="0"/>
    <p:restoredTop sz="89223" autoAdjust="0"/>
  </p:normalViewPr>
  <p:slideViewPr>
    <p:cSldViewPr>
      <p:cViewPr>
        <p:scale>
          <a:sx n="69" d="100"/>
          <a:sy n="69" d="100"/>
        </p:scale>
        <p:origin x="-1416" y="-192"/>
      </p:cViewPr>
      <p:guideLst>
        <p:guide orient="horz" pos="2160"/>
        <p:guide pos="2880"/>
      </p:guideLst>
    </p:cSldViewPr>
  </p:slideViewPr>
  <p:outlineViewPr>
    <p:cViewPr>
      <p:scale>
        <a:sx n="33" d="100"/>
        <a:sy n="33" d="100"/>
      </p:scale>
      <p:origin x="0" y="165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6DDB5E-0F55-4209-BA12-AC1568E6AABC}" type="datetimeFigureOut">
              <a:rPr lang="en-US" smtClean="0"/>
              <a:pPr/>
              <a:t>3/5/2019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62AD65-149F-4E72-80B5-71F94CB31DC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662AD65-149F-4E72-80B5-71F94CB31DC0}" type="slidenum">
              <a:rPr lang="en-IN" smtClean="0"/>
              <a:pPr/>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smtClean="0"/>
            </a:lvl1pPr>
          </a:lstStyle>
          <a:p>
            <a:fld id="{1D8BD707-D9CF-40AE-B4C6-C98DA3205C09}" type="datetimeFigureOut">
              <a:rPr lang="en-US" smtClean="0"/>
              <a:pPr/>
              <a:t>3/5/2019</a:t>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endParaRPr lang="en-US"/>
          </a:p>
        </p:txBody>
      </p:sp>
      <p:sp>
        <p:nvSpPr>
          <p:cNvPr id="8" name="Rectangle 6"/>
          <p:cNvSpPr>
            <a:spLocks noGrp="1" noChangeArrowheads="1"/>
          </p:cNvSpPr>
          <p:nvPr>
            <p:ph type="sldNum" sz="quarter" idx="12"/>
          </p:nvPr>
        </p:nvSpPr>
        <p:spPr/>
        <p:txBody>
          <a:bodyPr/>
          <a:lstStyle>
            <a:lvl1pPr>
              <a:defRPr smtClean="0"/>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3/5/2019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3/5/2019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smtClean="0"/>
              <a:t>Click icon to add table</a:t>
            </a:r>
            <a:endParaRPr lang="en-US" noProof="0"/>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3/5/2019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3/5/2019</a:t>
            </a:fld>
            <a:endParaRPr lang="en-US"/>
          </a:p>
        </p:txBody>
      </p:sp>
      <p:sp>
        <p:nvSpPr>
          <p:cNvPr id="7" name="Rectangle 5"/>
          <p:cNvSpPr>
            <a:spLocks noGrp="1" noChangeArrowheads="1"/>
          </p:cNvSpPr>
          <p:nvPr>
            <p:ph type="ftr" sz="quarter" idx="11"/>
          </p:nvPr>
        </p:nvSpPr>
        <p:spPr>
          <a:ln/>
        </p:spPr>
        <p:txBody>
          <a:bodyPr/>
          <a:lstStyle>
            <a:lvl1pPr>
              <a:defRPr/>
            </a:lvl1pPr>
          </a:lstStyle>
          <a:p>
            <a:endParaRPr lang="en-US"/>
          </a:p>
        </p:txBody>
      </p:sp>
      <p:sp>
        <p:nvSpPr>
          <p:cNvPr id="8"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smtClean="0"/>
              <a:t>Click icon to add chart</a:t>
            </a:r>
            <a:endParaRPr lang="en-US" noProof="0"/>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3/5/2019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3/5/2019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7" name="Picture 6" descr="image001.png"/>
          <p:cNvPicPr>
            <a:picLocks noChangeAspect="1"/>
          </p:cNvPicPr>
          <p:nvPr/>
        </p:nvPicPr>
        <p:blipFill>
          <a:blip r:embed="rId2" cstate="print"/>
          <a:stretch>
            <a:fillRect/>
          </a:stretch>
        </p:blipFill>
        <p:spPr>
          <a:xfrm>
            <a:off x="8229600" y="228600"/>
            <a:ext cx="774259" cy="7742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3/5/2019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3/5/2019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3/5/2019</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3/5/2019</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3/5/2019</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5" name="Picture 4" descr="image001.png"/>
          <p:cNvPicPr>
            <a:picLocks noChangeAspect="1"/>
          </p:cNvPicPr>
          <p:nvPr/>
        </p:nvPicPr>
        <p:blipFill>
          <a:blip r:embed="rId2" cstate="print"/>
          <a:stretch>
            <a:fillRect/>
          </a:stretch>
        </p:blipFill>
        <p:spPr>
          <a:xfrm>
            <a:off x="8293541" y="76200"/>
            <a:ext cx="774259" cy="774259"/>
          </a:xfrm>
          <a:prstGeom prst="rect">
            <a:avLst/>
          </a:prstGeom>
        </p:spPr>
      </p:pic>
    </p:spTree>
  </p:cSld>
  <p:clrMapOvr>
    <a:masterClrMapping/>
  </p:clrMapOvr>
  <p:transition>
    <p:zo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3/5/2019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3/5/2019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mj-lt"/>
              </a:defRPr>
            </a:lvl1pPr>
          </a:lstStyle>
          <a:p>
            <a:fld id="{1D8BD707-D9CF-40AE-B4C6-C98DA3205C09}" type="datetimeFigureOut">
              <a:rPr lang="en-US" smtClean="0"/>
              <a:pPr/>
              <a:t>3/5/2019</a:t>
            </a:fld>
            <a:endParaRPr lang="en-US"/>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atin typeface="+mj-lt"/>
              </a:defRPr>
            </a:lvl1pPr>
          </a:lstStyle>
          <a:p>
            <a:endParaRPr lang="en-US"/>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fld id="{B6F15528-21DE-4FAA-801E-634DDDAF4B2B}" type="slidenum">
              <a:rPr lang="en-US" smtClean="0"/>
              <a:pPr/>
              <a:t>‹#›</a:t>
            </a:fld>
            <a:endParaRPr lang="en-US"/>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left)">
                                      <p:cBhvr>
                                        <p:cTn id="15" dur="500"/>
                                        <p:tgtEl>
                                          <p:spTgt spid="40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left)">
                                      <p:cBhvr>
                                        <p:cTn id="18" dur="500"/>
                                        <p:tgtEl>
                                          <p:spTgt spid="40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left)">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5" autoUpdateAnimBg="0"/>
    </p:bld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ieeexplore.ieee.org/document/7358528/" TargetMode="External"/><Relationship Id="rId2" Type="http://schemas.openxmlformats.org/officeDocument/2006/relationships/hyperlink" Target="https://ieeexplore.ieee.org/document/6965213/" TargetMode="External"/><Relationship Id="rId1" Type="http://schemas.openxmlformats.org/officeDocument/2006/relationships/slideLayout" Target="../slideLayouts/slideLayout2.xml"/><Relationship Id="rId4" Type="http://schemas.openxmlformats.org/officeDocument/2006/relationships/hyperlink" Target="http://ieeexplore.ieee.org/abstract/document/807369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AGRI AIUTO</a:t>
            </a:r>
            <a:endParaRPr lang="en-IN" dirty="0"/>
          </a:p>
        </p:txBody>
      </p:sp>
      <p:sp>
        <p:nvSpPr>
          <p:cNvPr id="5" name="Subtitle 4"/>
          <p:cNvSpPr>
            <a:spLocks noGrp="1"/>
          </p:cNvSpPr>
          <p:nvPr>
            <p:ph type="subTitle" idx="1"/>
          </p:nvPr>
        </p:nvSpPr>
        <p:spPr>
          <a:xfrm>
            <a:off x="228600" y="3962400"/>
            <a:ext cx="8763000" cy="1981200"/>
          </a:xfrm>
        </p:spPr>
        <p:txBody>
          <a:bodyPr/>
          <a:lstStyle/>
          <a:p>
            <a:r>
              <a:rPr lang="en-US" sz="2200" dirty="0" smtClean="0">
                <a:latin typeface="Times New Roman" pitchFamily="18" charset="0"/>
                <a:cs typeface="Times New Roman" pitchFamily="18" charset="0"/>
              </a:rPr>
              <a:t>S.Ishrath Unnisa   [154G1A0533]              </a:t>
            </a:r>
            <a:r>
              <a:rPr lang="en-US" sz="2200" b="1" dirty="0" smtClean="0">
                <a:latin typeface="Times New Roman" pitchFamily="18" charset="0"/>
                <a:cs typeface="Times New Roman" pitchFamily="18" charset="0"/>
              </a:rPr>
              <a:t>Batch No</a:t>
            </a:r>
            <a:r>
              <a:rPr lang="en-US" sz="2200" dirty="0" smtClean="0">
                <a:latin typeface="Times New Roman" pitchFamily="18" charset="0"/>
                <a:cs typeface="Times New Roman" pitchFamily="18" charset="0"/>
              </a:rPr>
              <a:t>: A2</a:t>
            </a:r>
          </a:p>
          <a:p>
            <a:r>
              <a:rPr lang="en-US" sz="2200" dirty="0" smtClean="0">
                <a:latin typeface="Times New Roman" pitchFamily="18" charset="0"/>
                <a:cs typeface="Times New Roman" pitchFamily="18" charset="0"/>
              </a:rPr>
              <a:t>K.Bhavitha            [154G1A0514]</a:t>
            </a:r>
          </a:p>
          <a:p>
            <a:r>
              <a:rPr lang="en-US" sz="2200" dirty="0" smtClean="0">
                <a:latin typeface="Times New Roman" pitchFamily="18" charset="0"/>
                <a:cs typeface="Times New Roman" pitchFamily="18" charset="0"/>
              </a:rPr>
              <a:t>G.Bhuvaneswari    [154G1A0516]             </a:t>
            </a:r>
            <a:r>
              <a:rPr lang="en-US" sz="2200" b="1" dirty="0" smtClean="0">
                <a:latin typeface="Times New Roman" pitchFamily="18" charset="0"/>
                <a:cs typeface="Times New Roman" pitchFamily="18" charset="0"/>
              </a:rPr>
              <a:t>Project Guide</a:t>
            </a:r>
            <a:r>
              <a:rPr lang="en-US" sz="2200" dirty="0" smtClean="0">
                <a:latin typeface="Times New Roman" pitchFamily="18" charset="0"/>
                <a:cs typeface="Times New Roman" pitchFamily="18" charset="0"/>
              </a:rPr>
              <a:t>:</a:t>
            </a:r>
          </a:p>
          <a:p>
            <a:r>
              <a:rPr lang="en-US" sz="2200" dirty="0" smtClean="0">
                <a:latin typeface="Times New Roman" pitchFamily="18" charset="0"/>
                <a:cs typeface="Times New Roman" pitchFamily="18" charset="0"/>
              </a:rPr>
              <a:t>P.Baba Fakruddin  [154G1A0508]             G.Hemanth Kumar Yadav</a:t>
            </a:r>
            <a:r>
              <a:rPr lang="en-US" sz="12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M.Tech</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                                                                                                                             Assistant  Professor</a:t>
            </a:r>
          </a:p>
          <a:p>
            <a:endParaRPr lang="en-US" sz="2200" dirty="0" smtClean="0">
              <a:latin typeface="Times New Roman" pitchFamily="18" charset="0"/>
              <a:cs typeface="Times New Roman" pitchFamily="18" charset="0"/>
            </a:endParaRPr>
          </a:p>
        </p:txBody>
      </p:sp>
      <p:sp>
        <p:nvSpPr>
          <p:cNvPr id="6" name="TextBox 5"/>
          <p:cNvSpPr txBox="1"/>
          <p:nvPr/>
        </p:nvSpPr>
        <p:spPr>
          <a:xfrm>
            <a:off x="1524000" y="5842337"/>
            <a:ext cx="7086600" cy="1015663"/>
          </a:xfrm>
          <a:prstGeom prst="rect">
            <a:avLst/>
          </a:prstGeom>
          <a:noFill/>
        </p:spPr>
        <p:txBody>
          <a:bodyPr wrap="square" rtlCol="0">
            <a:spAutoFit/>
          </a:bodyPr>
          <a:lstStyle/>
          <a:p>
            <a:pPr algn="ctr"/>
            <a:r>
              <a:rPr lang="en-US" sz="2400" b="1" dirty="0" smtClean="0"/>
              <a:t>Srinivasa Ramanujan Institute of Technology</a:t>
            </a:r>
          </a:p>
          <a:p>
            <a:pPr algn="ctr"/>
            <a:r>
              <a:rPr lang="en-US" b="1" dirty="0" smtClean="0"/>
              <a:t>Department of Computer Science &amp; Engineering</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457200" y="5791200"/>
            <a:ext cx="958103" cy="814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a:xfrm>
            <a:off x="457200" y="1600200"/>
            <a:ext cx="8458200" cy="4530725"/>
          </a:xfrm>
        </p:spPr>
        <p:txBody>
          <a:bodyPr/>
          <a:lstStyle/>
          <a:p>
            <a:pPr algn="just">
              <a:buFont typeface="Wingdings" pitchFamily="2" charset="2"/>
              <a:buChar char="q"/>
            </a:pPr>
            <a:r>
              <a:rPr lang="en-US" sz="2600" dirty="0" smtClean="0">
                <a:latin typeface="Times New Roman" pitchFamily="18" charset="0"/>
                <a:cs typeface="Times New Roman" pitchFamily="18" charset="0"/>
              </a:rPr>
              <a:t>Admin:</a:t>
            </a:r>
          </a:p>
          <a:p>
            <a:pPr algn="just">
              <a:buNone/>
            </a:pPr>
            <a:r>
              <a:rPr lang="en-US" sz="2600"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rPr>
              <a:t>Login with  Username, Mobile  number, Email  and Verify the OTP.</a:t>
            </a:r>
            <a:endParaRPr lang="en-US" sz="2600" dirty="0" smtClean="0">
              <a:latin typeface="Times New Roman" pitchFamily="18" charset="0"/>
              <a:cs typeface="Times New Roman" pitchFamily="18" charset="0"/>
            </a:endParaRPr>
          </a:p>
          <a:p>
            <a:pPr algn="just">
              <a:buNone/>
            </a:pPr>
            <a:r>
              <a:rPr lang="en-US" sz="2600" dirty="0" smtClean="0">
                <a:latin typeface="Times New Roman" pitchFamily="18" charset="0"/>
                <a:cs typeface="Times New Roman" pitchFamily="18" charset="0"/>
              </a:rPr>
              <a:t>    Selecting the Language.</a:t>
            </a:r>
          </a:p>
          <a:p>
            <a:pPr algn="just">
              <a:buNone/>
            </a:pPr>
            <a:r>
              <a:rPr lang="en-US" sz="2600" dirty="0" smtClean="0">
                <a:latin typeface="Times New Roman" pitchFamily="18" charset="0"/>
                <a:cs typeface="Times New Roman" pitchFamily="18" charset="0"/>
              </a:rPr>
              <a:t>    Updating the data about the crop, merchants, pesticides  and season.</a:t>
            </a:r>
          </a:p>
          <a:p>
            <a:pPr algn="just">
              <a:buNone/>
            </a:pPr>
            <a:r>
              <a:rPr lang="en-US" sz="2600" dirty="0" smtClean="0">
                <a:latin typeface="Times New Roman" pitchFamily="18" charset="0"/>
                <a:cs typeface="Times New Roman" pitchFamily="18" charset="0"/>
              </a:rPr>
              <a:t>    Uploading and giving message to the suggested person.</a:t>
            </a:r>
          </a:p>
          <a:p>
            <a:pPr algn="just">
              <a:buNone/>
            </a:pPr>
            <a:r>
              <a:rPr lang="en-US" sz="2600" dirty="0" smtClean="0">
                <a:latin typeface="Times New Roman" pitchFamily="18" charset="0"/>
                <a:cs typeface="Times New Roman" pitchFamily="18" charset="0"/>
              </a:rPr>
              <a:t>    </a:t>
            </a:r>
          </a:p>
          <a:p>
            <a:pPr algn="just">
              <a:buNone/>
            </a:pPr>
            <a:r>
              <a:rPr lang="en-US" sz="2600" dirty="0" smtClean="0">
                <a:latin typeface="Times New Roman" pitchFamily="18" charset="0"/>
                <a:cs typeface="Times New Roman" pitchFamily="18" charset="0"/>
              </a:rPr>
              <a:t>            </a:t>
            </a:r>
            <a:endParaRPr lang="en-IN"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lstStyle/>
          <a:p>
            <a:pPr>
              <a:buFont typeface="Wingdings" pitchFamily="2" charset="2"/>
              <a:buChar char="q"/>
            </a:pPr>
            <a:r>
              <a:rPr lang="en-US" sz="2600" dirty="0" smtClean="0">
                <a:latin typeface="Times New Roman" pitchFamily="18" charset="0"/>
                <a:cs typeface="Times New Roman" pitchFamily="18" charset="0"/>
              </a:rPr>
              <a:t>Expert:</a:t>
            </a:r>
          </a:p>
          <a:p>
            <a:pPr algn="just">
              <a:buNone/>
            </a:pPr>
            <a:r>
              <a:rPr lang="en-US" sz="2600"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rPr>
              <a:t>Login with  Username, Mobile  number, Email  and Verify the OTP.</a:t>
            </a:r>
          </a:p>
          <a:p>
            <a:pPr algn="just">
              <a:buNone/>
            </a:pPr>
            <a:r>
              <a:rPr lang="en-US" sz="2600" dirty="0" smtClean="0">
                <a:latin typeface="Times New Roman" pitchFamily="18" charset="0"/>
                <a:cs typeface="Times New Roman" pitchFamily="18" charset="0"/>
              </a:rPr>
              <a:t>    Register as a Expert and enter the details.</a:t>
            </a:r>
          </a:p>
          <a:p>
            <a:pPr algn="just">
              <a:buNone/>
            </a:pPr>
            <a:r>
              <a:rPr lang="en-US" sz="2600" dirty="0" smtClean="0">
                <a:latin typeface="Times New Roman" pitchFamily="18" charset="0"/>
                <a:cs typeface="Times New Roman" pitchFamily="18" charset="0"/>
              </a:rPr>
              <a:t>    Provide solutions to the users either by sending text message and uploading image.</a:t>
            </a:r>
          </a:p>
          <a:p>
            <a:pPr algn="just">
              <a:buNone/>
            </a:pPr>
            <a:r>
              <a:rPr lang="en-US" sz="2600" dirty="0" smtClean="0">
                <a:latin typeface="Times New Roman" pitchFamily="18" charset="0"/>
                <a:cs typeface="Times New Roman" pitchFamily="18" charset="0"/>
              </a:rPr>
              <a:t>     </a:t>
            </a:r>
          </a:p>
          <a:p>
            <a:pPr>
              <a:buNone/>
            </a:pPr>
            <a:endParaRPr lang="en-IN" sz="26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br>
              <a:rPr lang="en-US" dirty="0" smtClean="0"/>
            </a:br>
            <a:r>
              <a:rPr lang="en-US" dirty="0" smtClean="0"/>
              <a:t>     Use Case Diagram</a:t>
            </a:r>
            <a:endParaRPr lang="en-IN" dirty="0"/>
          </a:p>
        </p:txBody>
      </p:sp>
      <p:pic>
        <p:nvPicPr>
          <p:cNvPr id="4" name="Content Placeholder 3" descr="usecasedaigram.PNG"/>
          <p:cNvPicPr>
            <a:picLocks noGrp="1" noChangeAspect="1"/>
          </p:cNvPicPr>
          <p:nvPr>
            <p:ph idx="1"/>
          </p:nvPr>
        </p:nvPicPr>
        <p:blipFill>
          <a:blip r:embed="rId2"/>
          <a:stretch>
            <a:fillRect/>
          </a:stretch>
        </p:blipFill>
        <p:spPr>
          <a:xfrm>
            <a:off x="959776" y="1600200"/>
            <a:ext cx="7224447" cy="4530725"/>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a:t>
            </a:r>
            <a:r>
              <a:rPr lang="en-US" dirty="0" smtClean="0"/>
              <a:t>code</a:t>
            </a:r>
            <a:endParaRPr lang="en-IN" dirty="0"/>
          </a:p>
        </p:txBody>
      </p:sp>
      <p:sp>
        <p:nvSpPr>
          <p:cNvPr id="3" name="Content Placeholder 2"/>
          <p:cNvSpPr>
            <a:spLocks noGrp="1"/>
          </p:cNvSpPr>
          <p:nvPr>
            <p:ph idx="1"/>
          </p:nvPr>
        </p:nvSpPr>
        <p:spPr>
          <a:xfrm>
            <a:off x="457200" y="990600"/>
            <a:ext cx="8229600" cy="5140325"/>
          </a:xfrm>
        </p:spPr>
        <p:txBody>
          <a:bodyPr/>
          <a:lstStyle/>
          <a:p>
            <a:pPr>
              <a:buNone/>
            </a:pPr>
            <a:r>
              <a:rPr lang="en-US" sz="2000" dirty="0" smtClean="0">
                <a:latin typeface="Times New Roman" pitchFamily="18" charset="0"/>
                <a:cs typeface="Times New Roman" pitchFamily="18" charset="0"/>
              </a:rPr>
              <a:t>Verifying Mobile </a:t>
            </a:r>
            <a:r>
              <a:rPr lang="en-US" sz="2000" dirty="0" err="1" smtClean="0">
                <a:latin typeface="Times New Roman" pitchFamily="18" charset="0"/>
                <a:cs typeface="Times New Roman" pitchFamily="18" charset="0"/>
              </a:rPr>
              <a:t>Number:MainActivity.java</a:t>
            </a:r>
            <a:endParaRPr lang="en-IN" sz="2000" dirty="0" smtClean="0">
              <a:latin typeface="Times New Roman" pitchFamily="18" charset="0"/>
              <a:cs typeface="Times New Roman" pitchFamily="18" charset="0"/>
            </a:endParaRPr>
          </a:p>
          <a:p>
            <a:pPr>
              <a:buNone/>
            </a:pPr>
            <a:r>
              <a:rPr lang="en-IN" sz="1200" dirty="0" smtClean="0">
                <a:latin typeface="Times New Roman" pitchFamily="18" charset="0"/>
                <a:cs typeface="Times New Roman" pitchFamily="18" charset="0"/>
              </a:rPr>
              <a:t>public </a:t>
            </a:r>
            <a:r>
              <a:rPr lang="en-IN" sz="1200" dirty="0" smtClean="0">
                <a:latin typeface="Times New Roman" pitchFamily="18" charset="0"/>
                <a:cs typeface="Times New Roman" pitchFamily="18" charset="0"/>
              </a:rPr>
              <a:t>class </a:t>
            </a:r>
            <a:r>
              <a:rPr lang="en-IN" sz="1200" dirty="0" err="1" smtClean="0">
                <a:latin typeface="Times New Roman" pitchFamily="18" charset="0"/>
                <a:cs typeface="Times New Roman" pitchFamily="18" charset="0"/>
              </a:rPr>
              <a:t>MainActivity</a:t>
            </a:r>
            <a:r>
              <a:rPr lang="en-IN" sz="1200" dirty="0" smtClean="0">
                <a:latin typeface="Times New Roman" pitchFamily="18" charset="0"/>
                <a:cs typeface="Times New Roman" pitchFamily="18" charset="0"/>
              </a:rPr>
              <a:t> extends </a:t>
            </a:r>
            <a:r>
              <a:rPr lang="en-IN" sz="1200" dirty="0" err="1" smtClean="0">
                <a:latin typeface="Times New Roman" pitchFamily="18" charset="0"/>
                <a:cs typeface="Times New Roman" pitchFamily="18" charset="0"/>
              </a:rPr>
              <a:t>AppCompatActivity</a:t>
            </a:r>
            <a:r>
              <a:rPr lang="en-IN" sz="1200" dirty="0" smtClean="0">
                <a:latin typeface="Times New Roman" pitchFamily="18" charset="0"/>
                <a:cs typeface="Times New Roman" pitchFamily="18" charset="0"/>
              </a:rPr>
              <a:t> {</a:t>
            </a:r>
          </a:p>
          <a:p>
            <a:pPr>
              <a:buNone/>
            </a:pPr>
            <a:endParaRPr lang="en-IN" sz="1200" dirty="0" smtClean="0">
              <a:latin typeface="Times New Roman" pitchFamily="18" charset="0"/>
              <a:cs typeface="Times New Roman" pitchFamily="18" charset="0"/>
            </a:endParaRP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EditText</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editphone</a:t>
            </a:r>
            <a:r>
              <a:rPr lang="en-IN" sz="1200" dirty="0" smtClean="0">
                <a:latin typeface="Times New Roman" pitchFamily="18" charset="0"/>
                <a:cs typeface="Times New Roman" pitchFamily="18" charset="0"/>
              </a:rPr>
              <a:t>;</a:t>
            </a:r>
          </a:p>
          <a:p>
            <a:pPr>
              <a:buNone/>
            </a:pPr>
            <a:r>
              <a:rPr lang="en-IN" sz="1200" dirty="0" smtClean="0">
                <a:latin typeface="Times New Roman" pitchFamily="18" charset="0"/>
                <a:cs typeface="Times New Roman" pitchFamily="18" charset="0"/>
              </a:rPr>
              <a:t>    Button </a:t>
            </a:r>
            <a:r>
              <a:rPr lang="en-IN" sz="1200" dirty="0" err="1" smtClean="0">
                <a:latin typeface="Times New Roman" pitchFamily="18" charset="0"/>
                <a:cs typeface="Times New Roman" pitchFamily="18" charset="0"/>
              </a:rPr>
              <a:t>otpButton</a:t>
            </a:r>
            <a:r>
              <a:rPr lang="en-IN" sz="1200" dirty="0" smtClean="0">
                <a:latin typeface="Times New Roman" pitchFamily="18" charset="0"/>
                <a:cs typeface="Times New Roman" pitchFamily="18" charset="0"/>
              </a:rPr>
              <a:t>;</a:t>
            </a:r>
          </a:p>
          <a:p>
            <a:pPr>
              <a:buNone/>
            </a:pPr>
            <a:r>
              <a:rPr lang="en-IN" sz="1200" dirty="0" smtClean="0">
                <a:latin typeface="Times New Roman" pitchFamily="18" charset="0"/>
                <a:cs typeface="Times New Roman" pitchFamily="18" charset="0"/>
              </a:rPr>
              <a:t>    String </a:t>
            </a:r>
            <a:r>
              <a:rPr lang="en-IN" sz="1200" dirty="0" err="1" smtClean="0">
                <a:latin typeface="Times New Roman" pitchFamily="18" charset="0"/>
                <a:cs typeface="Times New Roman" pitchFamily="18" charset="0"/>
              </a:rPr>
              <a:t>codeSent</a:t>
            </a:r>
            <a:r>
              <a:rPr lang="en-IN" sz="1200" dirty="0" smtClean="0">
                <a:latin typeface="Times New Roman" pitchFamily="18" charset="0"/>
                <a:cs typeface="Times New Roman" pitchFamily="18" charset="0"/>
              </a:rPr>
              <a:t>;</a:t>
            </a:r>
          </a:p>
          <a:p>
            <a:pPr>
              <a:buNone/>
            </a:pPr>
            <a:endParaRPr lang="en-IN" sz="1200" dirty="0" smtClean="0">
              <a:latin typeface="Times New Roman" pitchFamily="18" charset="0"/>
              <a:cs typeface="Times New Roman" pitchFamily="18" charset="0"/>
            </a:endParaRPr>
          </a:p>
          <a:p>
            <a:pPr>
              <a:buNone/>
            </a:pPr>
            <a:r>
              <a:rPr lang="en-IN" sz="1200" dirty="0" smtClean="0">
                <a:latin typeface="Times New Roman" pitchFamily="18" charset="0"/>
                <a:cs typeface="Times New Roman" pitchFamily="18" charset="0"/>
              </a:rPr>
              <a:t>    @Override</a:t>
            </a:r>
          </a:p>
          <a:p>
            <a:pPr>
              <a:buNone/>
            </a:pPr>
            <a:r>
              <a:rPr lang="en-IN" sz="1200" dirty="0" smtClean="0">
                <a:latin typeface="Times New Roman" pitchFamily="18" charset="0"/>
                <a:cs typeface="Times New Roman" pitchFamily="18" charset="0"/>
              </a:rPr>
              <a:t>    protected void </a:t>
            </a:r>
            <a:r>
              <a:rPr lang="en-IN" sz="1200" dirty="0" err="1" smtClean="0">
                <a:latin typeface="Times New Roman" pitchFamily="18" charset="0"/>
                <a:cs typeface="Times New Roman" pitchFamily="18" charset="0"/>
              </a:rPr>
              <a:t>onCreate</a:t>
            </a:r>
            <a:r>
              <a:rPr lang="en-IN" sz="1200" dirty="0" smtClean="0">
                <a:latin typeface="Times New Roman" pitchFamily="18" charset="0"/>
                <a:cs typeface="Times New Roman" pitchFamily="18" charset="0"/>
              </a:rPr>
              <a:t>(Bundle </a:t>
            </a:r>
            <a:r>
              <a:rPr lang="en-IN" sz="1200" dirty="0" err="1" smtClean="0">
                <a:latin typeface="Times New Roman" pitchFamily="18" charset="0"/>
                <a:cs typeface="Times New Roman" pitchFamily="18" charset="0"/>
              </a:rPr>
              <a:t>savedInstanceState</a:t>
            </a:r>
            <a:r>
              <a:rPr lang="en-IN" sz="1200" dirty="0" smtClean="0">
                <a:latin typeface="Times New Roman" pitchFamily="18" charset="0"/>
                <a:cs typeface="Times New Roman" pitchFamily="18" charset="0"/>
              </a:rPr>
              <a:t>) {</a:t>
            </a: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super.onCreate</a:t>
            </a:r>
            <a:r>
              <a:rPr lang="en-IN" sz="1200" dirty="0" smtClean="0">
                <a:latin typeface="Times New Roman" pitchFamily="18" charset="0"/>
                <a:cs typeface="Times New Roman" pitchFamily="18" charset="0"/>
              </a:rPr>
              <a:t>(</a:t>
            </a:r>
            <a:r>
              <a:rPr lang="en-IN" sz="1200" dirty="0" err="1" smtClean="0">
                <a:latin typeface="Times New Roman" pitchFamily="18" charset="0"/>
                <a:cs typeface="Times New Roman" pitchFamily="18" charset="0"/>
              </a:rPr>
              <a:t>savedInstanceState</a:t>
            </a:r>
            <a:r>
              <a:rPr lang="en-IN" sz="1200" dirty="0" smtClean="0">
                <a:latin typeface="Times New Roman" pitchFamily="18" charset="0"/>
                <a:cs typeface="Times New Roman" pitchFamily="18" charset="0"/>
              </a:rPr>
              <a:t>);</a:t>
            </a: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setContentView</a:t>
            </a:r>
            <a:r>
              <a:rPr lang="en-IN" sz="1200" dirty="0" smtClean="0">
                <a:latin typeface="Times New Roman" pitchFamily="18" charset="0"/>
                <a:cs typeface="Times New Roman" pitchFamily="18" charset="0"/>
              </a:rPr>
              <a:t>(</a:t>
            </a:r>
            <a:r>
              <a:rPr lang="en-IN" sz="1200" dirty="0" err="1" smtClean="0">
                <a:latin typeface="Times New Roman" pitchFamily="18" charset="0"/>
                <a:cs typeface="Times New Roman" pitchFamily="18" charset="0"/>
              </a:rPr>
              <a:t>R.layout.activity_main</a:t>
            </a:r>
            <a:r>
              <a:rPr lang="en-IN" sz="1200" dirty="0" smtClean="0">
                <a:latin typeface="Times New Roman" pitchFamily="18" charset="0"/>
                <a:cs typeface="Times New Roman" pitchFamily="18" charset="0"/>
              </a:rPr>
              <a:t>);</a:t>
            </a: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editphone</a:t>
            </a:r>
            <a:r>
              <a:rPr lang="en-IN" sz="1200" dirty="0" smtClean="0">
                <a:latin typeface="Times New Roman" pitchFamily="18" charset="0"/>
                <a:cs typeface="Times New Roman" pitchFamily="18" charset="0"/>
              </a:rPr>
              <a:t>=</a:t>
            </a:r>
            <a:r>
              <a:rPr lang="en-IN" sz="1200" dirty="0" err="1" smtClean="0">
                <a:latin typeface="Times New Roman" pitchFamily="18" charset="0"/>
                <a:cs typeface="Times New Roman" pitchFamily="18" charset="0"/>
              </a:rPr>
              <a:t>findViewById</a:t>
            </a:r>
            <a:r>
              <a:rPr lang="en-IN" sz="1200" dirty="0" smtClean="0">
                <a:latin typeface="Times New Roman" pitchFamily="18" charset="0"/>
                <a:cs typeface="Times New Roman" pitchFamily="18" charset="0"/>
              </a:rPr>
              <a:t>(</a:t>
            </a:r>
            <a:r>
              <a:rPr lang="en-IN" sz="1200" dirty="0" err="1" smtClean="0">
                <a:latin typeface="Times New Roman" pitchFamily="18" charset="0"/>
                <a:cs typeface="Times New Roman" pitchFamily="18" charset="0"/>
              </a:rPr>
              <a:t>R.id.enter_number</a:t>
            </a:r>
            <a:r>
              <a:rPr lang="en-IN" sz="1200" dirty="0" smtClean="0">
                <a:latin typeface="Times New Roman" pitchFamily="18" charset="0"/>
                <a:cs typeface="Times New Roman" pitchFamily="18" charset="0"/>
              </a:rPr>
              <a:t>);</a:t>
            </a: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otpButton</a:t>
            </a:r>
            <a:r>
              <a:rPr lang="en-IN" sz="1200" dirty="0" smtClean="0">
                <a:latin typeface="Times New Roman" pitchFamily="18" charset="0"/>
                <a:cs typeface="Times New Roman" pitchFamily="18" charset="0"/>
              </a:rPr>
              <a:t> = </a:t>
            </a:r>
            <a:r>
              <a:rPr lang="en-IN" sz="1200" dirty="0" err="1" smtClean="0">
                <a:latin typeface="Times New Roman" pitchFamily="18" charset="0"/>
                <a:cs typeface="Times New Roman" pitchFamily="18" charset="0"/>
              </a:rPr>
              <a:t>findViewById</a:t>
            </a:r>
            <a:r>
              <a:rPr lang="en-IN" sz="1200" dirty="0" smtClean="0">
                <a:latin typeface="Times New Roman" pitchFamily="18" charset="0"/>
                <a:cs typeface="Times New Roman" pitchFamily="18" charset="0"/>
              </a:rPr>
              <a:t>(</a:t>
            </a:r>
            <a:r>
              <a:rPr lang="en-IN" sz="1200" dirty="0" err="1" smtClean="0">
                <a:latin typeface="Times New Roman" pitchFamily="18" charset="0"/>
                <a:cs typeface="Times New Roman" pitchFamily="18" charset="0"/>
              </a:rPr>
              <a:t>R.id.but_otp</a:t>
            </a:r>
            <a:r>
              <a:rPr lang="en-IN" sz="1200" dirty="0" smtClean="0">
                <a:latin typeface="Times New Roman" pitchFamily="18" charset="0"/>
                <a:cs typeface="Times New Roman" pitchFamily="18" charset="0"/>
              </a:rPr>
              <a:t>);</a:t>
            </a: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otpButton.setOnClickListener</a:t>
            </a:r>
            <a:r>
              <a:rPr lang="en-IN" sz="1200" dirty="0" smtClean="0">
                <a:latin typeface="Times New Roman" pitchFamily="18" charset="0"/>
                <a:cs typeface="Times New Roman" pitchFamily="18" charset="0"/>
              </a:rPr>
              <a:t>(new </a:t>
            </a:r>
            <a:r>
              <a:rPr lang="en-IN" sz="1200" dirty="0" err="1" smtClean="0">
                <a:latin typeface="Times New Roman" pitchFamily="18" charset="0"/>
                <a:cs typeface="Times New Roman" pitchFamily="18" charset="0"/>
              </a:rPr>
              <a:t>View.OnClickListener</a:t>
            </a:r>
            <a:r>
              <a:rPr lang="en-IN" sz="1200" dirty="0" smtClean="0">
                <a:latin typeface="Times New Roman" pitchFamily="18" charset="0"/>
                <a:cs typeface="Times New Roman" pitchFamily="18" charset="0"/>
              </a:rPr>
              <a:t>() {</a:t>
            </a:r>
          </a:p>
          <a:p>
            <a:pPr>
              <a:buNone/>
            </a:pPr>
            <a:r>
              <a:rPr lang="en-IN" sz="1200" dirty="0" smtClean="0">
                <a:latin typeface="Times New Roman" pitchFamily="18" charset="0"/>
                <a:cs typeface="Times New Roman" pitchFamily="18" charset="0"/>
              </a:rPr>
              <a:t>            @Override</a:t>
            </a:r>
          </a:p>
          <a:p>
            <a:pPr>
              <a:buNone/>
            </a:pPr>
            <a:r>
              <a:rPr lang="en-IN" sz="1200" dirty="0" smtClean="0">
                <a:latin typeface="Times New Roman" pitchFamily="18" charset="0"/>
                <a:cs typeface="Times New Roman" pitchFamily="18" charset="0"/>
              </a:rPr>
              <a:t>            public void </a:t>
            </a:r>
            <a:r>
              <a:rPr lang="en-IN" sz="1200" dirty="0" err="1" smtClean="0">
                <a:latin typeface="Times New Roman" pitchFamily="18" charset="0"/>
                <a:cs typeface="Times New Roman" pitchFamily="18" charset="0"/>
              </a:rPr>
              <a:t>onClick</a:t>
            </a:r>
            <a:r>
              <a:rPr lang="en-IN" sz="1200" dirty="0" smtClean="0">
                <a:latin typeface="Times New Roman" pitchFamily="18" charset="0"/>
                <a:cs typeface="Times New Roman" pitchFamily="18" charset="0"/>
              </a:rPr>
              <a:t>(View v) {</a:t>
            </a: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sendVerificationCode</a:t>
            </a:r>
            <a:r>
              <a:rPr lang="en-IN" sz="1200" dirty="0" smtClean="0">
                <a:latin typeface="Times New Roman" pitchFamily="18" charset="0"/>
                <a:cs typeface="Times New Roman" pitchFamily="18" charset="0"/>
              </a:rPr>
              <a:t>();</a:t>
            </a:r>
          </a:p>
          <a:p>
            <a:pPr>
              <a:buNone/>
            </a:pPr>
            <a:r>
              <a:rPr lang="en-IN" sz="1200" dirty="0" smtClean="0">
                <a:latin typeface="Times New Roman" pitchFamily="18" charset="0"/>
                <a:cs typeface="Times New Roman" pitchFamily="18" charset="0"/>
              </a:rPr>
              <a:t>            }</a:t>
            </a:r>
          </a:p>
          <a:p>
            <a:pPr>
              <a:buNone/>
            </a:pPr>
            <a:r>
              <a:rPr lang="en-IN" sz="1200" dirty="0" smtClean="0">
                <a:latin typeface="Times New Roman" pitchFamily="18" charset="0"/>
                <a:cs typeface="Times New Roman" pitchFamily="18" charset="0"/>
              </a:rPr>
              <a:t>        });</a:t>
            </a:r>
          </a:p>
          <a:p>
            <a:pPr>
              <a:buNone/>
            </a:pPr>
            <a:r>
              <a:rPr lang="en-IN" sz="1200" dirty="0" smtClean="0">
                <a:latin typeface="Times New Roman" pitchFamily="18" charset="0"/>
                <a:cs typeface="Times New Roman" pitchFamily="18" charset="0"/>
              </a:rPr>
              <a:t>    }</a:t>
            </a:r>
          </a:p>
          <a:p>
            <a:pPr>
              <a:buNone/>
            </a:pPr>
            <a:endParaRPr lang="en-IN" sz="1200" dirty="0" smtClean="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64125"/>
          </a:xfrm>
        </p:spPr>
        <p:txBody>
          <a:bodyPr/>
          <a:lstStyle/>
          <a:p>
            <a:pPr>
              <a:buNone/>
            </a:pPr>
            <a:r>
              <a:rPr lang="en-IN" sz="1200" dirty="0" smtClean="0">
                <a:latin typeface="Times New Roman" pitchFamily="18" charset="0"/>
                <a:cs typeface="Times New Roman" pitchFamily="18" charset="0"/>
              </a:rPr>
              <a:t> private void </a:t>
            </a:r>
            <a:r>
              <a:rPr lang="en-IN" sz="1200" dirty="0" err="1" smtClean="0">
                <a:latin typeface="Times New Roman" pitchFamily="18" charset="0"/>
                <a:cs typeface="Times New Roman" pitchFamily="18" charset="0"/>
              </a:rPr>
              <a:t>sendVerificationCode</a:t>
            </a:r>
            <a:r>
              <a:rPr lang="en-IN" sz="1200" dirty="0" smtClean="0">
                <a:latin typeface="Times New Roman" pitchFamily="18" charset="0"/>
                <a:cs typeface="Times New Roman" pitchFamily="18" charset="0"/>
              </a:rPr>
              <a:t>() {</a:t>
            </a:r>
          </a:p>
          <a:p>
            <a:pPr>
              <a:buNone/>
            </a:pPr>
            <a:r>
              <a:rPr lang="en-IN" sz="1200" dirty="0" smtClean="0">
                <a:latin typeface="Times New Roman" pitchFamily="18" charset="0"/>
                <a:cs typeface="Times New Roman" pitchFamily="18" charset="0"/>
              </a:rPr>
              <a:t>        String number = </a:t>
            </a:r>
            <a:r>
              <a:rPr lang="en-IN" sz="1200" dirty="0" err="1" smtClean="0">
                <a:latin typeface="Times New Roman" pitchFamily="18" charset="0"/>
                <a:cs typeface="Times New Roman" pitchFamily="18" charset="0"/>
              </a:rPr>
              <a:t>editphone.getText</a:t>
            </a:r>
            <a:r>
              <a:rPr lang="en-IN" sz="1200" dirty="0" smtClean="0">
                <a:latin typeface="Times New Roman" pitchFamily="18" charset="0"/>
                <a:cs typeface="Times New Roman" pitchFamily="18" charset="0"/>
              </a:rPr>
              <a:t>().</a:t>
            </a:r>
            <a:r>
              <a:rPr lang="en-IN" sz="1200" dirty="0" err="1" smtClean="0">
                <a:latin typeface="Times New Roman" pitchFamily="18" charset="0"/>
                <a:cs typeface="Times New Roman" pitchFamily="18" charset="0"/>
              </a:rPr>
              <a:t>toString</a:t>
            </a:r>
            <a:r>
              <a:rPr lang="en-IN" sz="1200" dirty="0" smtClean="0">
                <a:latin typeface="Times New Roman" pitchFamily="18" charset="0"/>
                <a:cs typeface="Times New Roman" pitchFamily="18" charset="0"/>
              </a:rPr>
              <a:t>();</a:t>
            </a:r>
          </a:p>
          <a:p>
            <a:pPr>
              <a:buNone/>
            </a:pPr>
            <a:endParaRPr lang="en-IN" sz="1200" dirty="0" smtClean="0">
              <a:latin typeface="Times New Roman" pitchFamily="18" charset="0"/>
              <a:cs typeface="Times New Roman" pitchFamily="18" charset="0"/>
            </a:endParaRPr>
          </a:p>
          <a:p>
            <a:pPr>
              <a:buNone/>
            </a:pPr>
            <a:r>
              <a:rPr lang="en-IN" sz="1200" dirty="0" smtClean="0">
                <a:latin typeface="Times New Roman" pitchFamily="18" charset="0"/>
                <a:cs typeface="Times New Roman" pitchFamily="18" charset="0"/>
              </a:rPr>
              <a:t>        if (</a:t>
            </a:r>
            <a:r>
              <a:rPr lang="en-IN" sz="1200" dirty="0" err="1" smtClean="0">
                <a:latin typeface="Times New Roman" pitchFamily="18" charset="0"/>
                <a:cs typeface="Times New Roman" pitchFamily="18" charset="0"/>
              </a:rPr>
              <a:t>number.isEmpty</a:t>
            </a:r>
            <a:r>
              <a:rPr lang="en-IN" sz="1200" dirty="0" smtClean="0">
                <a:latin typeface="Times New Roman" pitchFamily="18" charset="0"/>
                <a:cs typeface="Times New Roman" pitchFamily="18" charset="0"/>
              </a:rPr>
              <a:t>()) {</a:t>
            </a: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editphone.setError</a:t>
            </a:r>
            <a:r>
              <a:rPr lang="en-IN" sz="1200" dirty="0" smtClean="0">
                <a:latin typeface="Times New Roman" pitchFamily="18" charset="0"/>
                <a:cs typeface="Times New Roman" pitchFamily="18" charset="0"/>
              </a:rPr>
              <a:t>("Phone number is required");</a:t>
            </a: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editphone.requestFocus</a:t>
            </a:r>
            <a:r>
              <a:rPr lang="en-IN" sz="1200" dirty="0" smtClean="0">
                <a:latin typeface="Times New Roman" pitchFamily="18" charset="0"/>
                <a:cs typeface="Times New Roman" pitchFamily="18" charset="0"/>
              </a:rPr>
              <a:t>();</a:t>
            </a:r>
          </a:p>
          <a:p>
            <a:pPr>
              <a:buNone/>
            </a:pPr>
            <a:r>
              <a:rPr lang="en-IN" sz="1200" dirty="0" smtClean="0">
                <a:latin typeface="Times New Roman" pitchFamily="18" charset="0"/>
                <a:cs typeface="Times New Roman" pitchFamily="18" charset="0"/>
              </a:rPr>
              <a:t>        } else if (</a:t>
            </a:r>
            <a:r>
              <a:rPr lang="en-IN" sz="1200" dirty="0" err="1" smtClean="0">
                <a:latin typeface="Times New Roman" pitchFamily="18" charset="0"/>
                <a:cs typeface="Times New Roman" pitchFamily="18" charset="0"/>
              </a:rPr>
              <a:t>number.length</a:t>
            </a:r>
            <a:r>
              <a:rPr lang="en-IN" sz="1200" dirty="0" smtClean="0">
                <a:latin typeface="Times New Roman" pitchFamily="18" charset="0"/>
                <a:cs typeface="Times New Roman" pitchFamily="18" charset="0"/>
              </a:rPr>
              <a:t>() &lt; 10) {</a:t>
            </a: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editphone.setError</a:t>
            </a:r>
            <a:r>
              <a:rPr lang="en-IN" sz="1200" dirty="0" smtClean="0">
                <a:latin typeface="Times New Roman" pitchFamily="18" charset="0"/>
                <a:cs typeface="Times New Roman" pitchFamily="18" charset="0"/>
              </a:rPr>
              <a:t>("Please enter a valid phone");</a:t>
            </a: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editphone.requestFocus</a:t>
            </a:r>
            <a:r>
              <a:rPr lang="en-IN" sz="1200" dirty="0" smtClean="0">
                <a:latin typeface="Times New Roman" pitchFamily="18" charset="0"/>
                <a:cs typeface="Times New Roman" pitchFamily="18" charset="0"/>
              </a:rPr>
              <a:t>();</a:t>
            </a:r>
          </a:p>
          <a:p>
            <a:pPr>
              <a:buNone/>
            </a:pPr>
            <a:r>
              <a:rPr lang="en-IN" sz="1200" dirty="0" smtClean="0">
                <a:latin typeface="Times New Roman" pitchFamily="18" charset="0"/>
                <a:cs typeface="Times New Roman" pitchFamily="18" charset="0"/>
              </a:rPr>
              <a:t>        }else if (</a:t>
            </a:r>
            <a:r>
              <a:rPr lang="en-IN" sz="1200" dirty="0" err="1" smtClean="0">
                <a:latin typeface="Times New Roman" pitchFamily="18" charset="0"/>
                <a:cs typeface="Times New Roman" pitchFamily="18" charset="0"/>
              </a:rPr>
              <a:t>number.length</a:t>
            </a:r>
            <a:r>
              <a:rPr lang="en-IN" sz="1200" dirty="0" smtClean="0">
                <a:latin typeface="Times New Roman" pitchFamily="18" charset="0"/>
                <a:cs typeface="Times New Roman" pitchFamily="18" charset="0"/>
              </a:rPr>
              <a:t>() &gt; 13) {</a:t>
            </a: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editphone.setError</a:t>
            </a:r>
            <a:r>
              <a:rPr lang="en-IN" sz="1200" dirty="0" smtClean="0">
                <a:latin typeface="Times New Roman" pitchFamily="18" charset="0"/>
                <a:cs typeface="Times New Roman" pitchFamily="18" charset="0"/>
              </a:rPr>
              <a:t>("Please enter a valid phone");</a:t>
            </a: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editphone.requestFocus</a:t>
            </a:r>
            <a:r>
              <a:rPr lang="en-IN" sz="1200" dirty="0" smtClean="0">
                <a:latin typeface="Times New Roman" pitchFamily="18" charset="0"/>
                <a:cs typeface="Times New Roman" pitchFamily="18" charset="0"/>
              </a:rPr>
              <a:t>();</a:t>
            </a:r>
          </a:p>
          <a:p>
            <a:pPr>
              <a:buNone/>
            </a:pPr>
            <a:r>
              <a:rPr lang="en-IN" sz="1200" dirty="0" smtClean="0">
                <a:latin typeface="Times New Roman" pitchFamily="18" charset="0"/>
                <a:cs typeface="Times New Roman" pitchFamily="18" charset="0"/>
              </a:rPr>
              <a:t>        }else{</a:t>
            </a:r>
          </a:p>
          <a:p>
            <a:pPr>
              <a:buNone/>
            </a:pPr>
            <a:endParaRPr lang="en-IN" sz="1200" dirty="0" smtClean="0">
              <a:latin typeface="Times New Roman" pitchFamily="18" charset="0"/>
              <a:cs typeface="Times New Roman" pitchFamily="18" charset="0"/>
            </a:endParaRPr>
          </a:p>
          <a:p>
            <a:pPr>
              <a:buNone/>
            </a:pPr>
            <a:r>
              <a:rPr lang="en-IN" sz="1200" dirty="0" smtClean="0">
                <a:latin typeface="Times New Roman" pitchFamily="18" charset="0"/>
                <a:cs typeface="Times New Roman" pitchFamily="18" charset="0"/>
              </a:rPr>
              <a:t>            Intent </a:t>
            </a:r>
            <a:r>
              <a:rPr lang="en-IN" sz="1200" dirty="0" err="1" smtClean="0">
                <a:latin typeface="Times New Roman" pitchFamily="18" charset="0"/>
                <a:cs typeface="Times New Roman" pitchFamily="18" charset="0"/>
              </a:rPr>
              <a:t>intent</a:t>
            </a:r>
            <a:r>
              <a:rPr lang="en-IN" sz="1200" dirty="0" smtClean="0">
                <a:latin typeface="Times New Roman" pitchFamily="18" charset="0"/>
                <a:cs typeface="Times New Roman" pitchFamily="18" charset="0"/>
              </a:rPr>
              <a:t> = new Intent(</a:t>
            </a:r>
            <a:r>
              <a:rPr lang="en-IN" sz="1200" dirty="0" err="1" smtClean="0">
                <a:latin typeface="Times New Roman" pitchFamily="18" charset="0"/>
                <a:cs typeface="Times New Roman" pitchFamily="18" charset="0"/>
              </a:rPr>
              <a:t>MainActivity.this</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CodeVerficationActivity.class</a:t>
            </a:r>
            <a:r>
              <a:rPr lang="en-IN" sz="1200" dirty="0" smtClean="0">
                <a:latin typeface="Times New Roman" pitchFamily="18" charset="0"/>
                <a:cs typeface="Times New Roman" pitchFamily="18" charset="0"/>
              </a:rPr>
              <a:t>);</a:t>
            </a: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startActivity</a:t>
            </a:r>
            <a:r>
              <a:rPr lang="en-IN" sz="1200" dirty="0" smtClean="0">
                <a:latin typeface="Times New Roman" pitchFamily="18" charset="0"/>
                <a:cs typeface="Times New Roman" pitchFamily="18" charset="0"/>
              </a:rPr>
              <a:t>(intent);</a:t>
            </a:r>
          </a:p>
          <a:p>
            <a:pPr>
              <a:buNone/>
            </a:pPr>
            <a:r>
              <a:rPr lang="en-IN" sz="1200" dirty="0" smtClean="0">
                <a:latin typeface="Times New Roman" pitchFamily="18" charset="0"/>
                <a:cs typeface="Times New Roman" pitchFamily="18" charset="0"/>
              </a:rPr>
              <a:t>        }</a:t>
            </a:r>
          </a:p>
          <a:p>
            <a:pPr>
              <a:buNone/>
            </a:pPr>
            <a:endParaRPr lang="en-IN" sz="1200" dirty="0" smtClean="0">
              <a:latin typeface="Times New Roman" pitchFamily="18" charset="0"/>
              <a:cs typeface="Times New Roman" pitchFamily="18" charset="0"/>
            </a:endParaRPr>
          </a:p>
          <a:p>
            <a:pPr>
              <a:buNone/>
            </a:pPr>
            <a:r>
              <a:rPr lang="en-IN" sz="1200" dirty="0" smtClean="0">
                <a:latin typeface="Times New Roman" pitchFamily="18" charset="0"/>
                <a:cs typeface="Times New Roman" pitchFamily="18" charset="0"/>
              </a:rPr>
              <a:t>    }</a:t>
            </a:r>
          </a:p>
          <a:p>
            <a:pPr>
              <a:buNone/>
            </a:pPr>
            <a:endParaRPr lang="en-IN" sz="1200" dirty="0" smtClean="0">
              <a:latin typeface="Times New Roman" pitchFamily="18" charset="0"/>
              <a:cs typeface="Times New Roman" pitchFamily="18" charset="0"/>
            </a:endParaRPr>
          </a:p>
          <a:p>
            <a:pPr>
              <a:buNone/>
            </a:pPr>
            <a:r>
              <a:rPr lang="en-IN" sz="1200" dirty="0" smtClean="0">
                <a:latin typeface="Times New Roman" pitchFamily="18" charset="0"/>
                <a:cs typeface="Times New Roman" pitchFamily="18" charset="0"/>
              </a:rPr>
              <a:t>}</a:t>
            </a:r>
            <a:endParaRPr lang="en-IN" sz="12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6125"/>
          </a:xfrm>
        </p:spPr>
        <p:txBody>
          <a:bodyPr/>
          <a:lstStyle/>
          <a:p>
            <a:pPr>
              <a:buNone/>
            </a:pPr>
            <a:r>
              <a:rPr lang="en-US" sz="2000" dirty="0" smtClean="0">
                <a:latin typeface="Times New Roman" pitchFamily="18" charset="0"/>
                <a:cs typeface="Times New Roman" pitchFamily="18" charset="0"/>
              </a:rPr>
              <a:t>Verifying </a:t>
            </a:r>
            <a:r>
              <a:rPr lang="en-US" sz="2000" dirty="0" err="1" smtClean="0">
                <a:latin typeface="Times New Roman" pitchFamily="18" charset="0"/>
                <a:cs typeface="Times New Roman" pitchFamily="18" charset="0"/>
              </a:rPr>
              <a:t>OTP:CodeVerificationActivity.java</a:t>
            </a:r>
            <a:endParaRPr lang="en-US" sz="2000" dirty="0" smtClean="0">
              <a:latin typeface="Times New Roman" pitchFamily="18" charset="0"/>
              <a:cs typeface="Times New Roman" pitchFamily="18" charset="0"/>
            </a:endParaRPr>
          </a:p>
          <a:p>
            <a:pPr>
              <a:buNone/>
            </a:pPr>
            <a:r>
              <a:rPr lang="en-IN" sz="1200" dirty="0" smtClean="0">
                <a:latin typeface="Times New Roman" pitchFamily="18" charset="0"/>
                <a:cs typeface="Times New Roman" pitchFamily="18" charset="0"/>
              </a:rPr>
              <a:t>public class </a:t>
            </a:r>
            <a:r>
              <a:rPr lang="en-IN" sz="1200" dirty="0" err="1" smtClean="0">
                <a:latin typeface="Times New Roman" pitchFamily="18" charset="0"/>
                <a:cs typeface="Times New Roman" pitchFamily="18" charset="0"/>
              </a:rPr>
              <a:t>CodeVerficationActivity</a:t>
            </a:r>
            <a:r>
              <a:rPr lang="en-IN" sz="1200" dirty="0" smtClean="0">
                <a:latin typeface="Times New Roman" pitchFamily="18" charset="0"/>
                <a:cs typeface="Times New Roman" pitchFamily="18" charset="0"/>
              </a:rPr>
              <a:t> extends </a:t>
            </a:r>
            <a:r>
              <a:rPr lang="en-IN" sz="1200" dirty="0" err="1" smtClean="0">
                <a:latin typeface="Times New Roman" pitchFamily="18" charset="0"/>
                <a:cs typeface="Times New Roman" pitchFamily="18" charset="0"/>
              </a:rPr>
              <a:t>AppCompatActivity</a:t>
            </a:r>
            <a:r>
              <a:rPr lang="en-IN" sz="1200" dirty="0" smtClean="0">
                <a:latin typeface="Times New Roman" pitchFamily="18" charset="0"/>
                <a:cs typeface="Times New Roman" pitchFamily="18" charset="0"/>
              </a:rPr>
              <a:t> {</a:t>
            </a:r>
          </a:p>
          <a:p>
            <a:pPr>
              <a:buNone/>
            </a:pPr>
            <a:endParaRPr lang="en-IN" sz="1200" dirty="0" smtClean="0">
              <a:latin typeface="Times New Roman" pitchFamily="18" charset="0"/>
              <a:cs typeface="Times New Roman" pitchFamily="18" charset="0"/>
            </a:endParaRP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EditText</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editCode</a:t>
            </a:r>
            <a:r>
              <a:rPr lang="en-IN" sz="1200" dirty="0" smtClean="0">
                <a:latin typeface="Times New Roman" pitchFamily="18" charset="0"/>
                <a:cs typeface="Times New Roman" pitchFamily="18" charset="0"/>
              </a:rPr>
              <a:t>;</a:t>
            </a:r>
          </a:p>
          <a:p>
            <a:pPr>
              <a:buNone/>
            </a:pPr>
            <a:r>
              <a:rPr lang="en-IN" sz="1200" dirty="0" smtClean="0">
                <a:latin typeface="Times New Roman" pitchFamily="18" charset="0"/>
                <a:cs typeface="Times New Roman" pitchFamily="18" charset="0"/>
              </a:rPr>
              <a:t>    Button </a:t>
            </a:r>
            <a:r>
              <a:rPr lang="en-IN" sz="1200" dirty="0" err="1" smtClean="0">
                <a:latin typeface="Times New Roman" pitchFamily="18" charset="0"/>
                <a:cs typeface="Times New Roman" pitchFamily="18" charset="0"/>
              </a:rPr>
              <a:t>signIn</a:t>
            </a:r>
            <a:r>
              <a:rPr lang="en-IN" sz="1200" dirty="0" smtClean="0">
                <a:latin typeface="Times New Roman" pitchFamily="18" charset="0"/>
                <a:cs typeface="Times New Roman" pitchFamily="18" charset="0"/>
              </a:rPr>
              <a:t>;</a:t>
            </a:r>
          </a:p>
          <a:p>
            <a:pPr>
              <a:buNone/>
            </a:pPr>
            <a:endParaRPr lang="en-IN" sz="1200" dirty="0" smtClean="0">
              <a:latin typeface="Times New Roman" pitchFamily="18" charset="0"/>
              <a:cs typeface="Times New Roman" pitchFamily="18" charset="0"/>
            </a:endParaRPr>
          </a:p>
          <a:p>
            <a:pPr>
              <a:buNone/>
            </a:pPr>
            <a:r>
              <a:rPr lang="en-IN" sz="1200" dirty="0" smtClean="0">
                <a:latin typeface="Times New Roman" pitchFamily="18" charset="0"/>
                <a:cs typeface="Times New Roman" pitchFamily="18" charset="0"/>
              </a:rPr>
              <a:t>    @Override</a:t>
            </a:r>
          </a:p>
          <a:p>
            <a:pPr>
              <a:buNone/>
            </a:pPr>
            <a:r>
              <a:rPr lang="en-IN" sz="1200" dirty="0" smtClean="0">
                <a:latin typeface="Times New Roman" pitchFamily="18" charset="0"/>
                <a:cs typeface="Times New Roman" pitchFamily="18" charset="0"/>
              </a:rPr>
              <a:t>    protected void </a:t>
            </a:r>
            <a:r>
              <a:rPr lang="en-IN" sz="1200" dirty="0" err="1" smtClean="0">
                <a:latin typeface="Times New Roman" pitchFamily="18" charset="0"/>
                <a:cs typeface="Times New Roman" pitchFamily="18" charset="0"/>
              </a:rPr>
              <a:t>onCreate</a:t>
            </a:r>
            <a:r>
              <a:rPr lang="en-IN" sz="1200" dirty="0" smtClean="0">
                <a:latin typeface="Times New Roman" pitchFamily="18" charset="0"/>
                <a:cs typeface="Times New Roman" pitchFamily="18" charset="0"/>
              </a:rPr>
              <a:t>(Bundle </a:t>
            </a:r>
            <a:r>
              <a:rPr lang="en-IN" sz="1200" dirty="0" err="1" smtClean="0">
                <a:latin typeface="Times New Roman" pitchFamily="18" charset="0"/>
                <a:cs typeface="Times New Roman" pitchFamily="18" charset="0"/>
              </a:rPr>
              <a:t>savedInstanceState</a:t>
            </a:r>
            <a:r>
              <a:rPr lang="en-IN" sz="1200" dirty="0" smtClean="0">
                <a:latin typeface="Times New Roman" pitchFamily="18" charset="0"/>
                <a:cs typeface="Times New Roman" pitchFamily="18" charset="0"/>
              </a:rPr>
              <a:t>) {</a:t>
            </a: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super.onCreate</a:t>
            </a:r>
            <a:r>
              <a:rPr lang="en-IN" sz="1200" dirty="0" smtClean="0">
                <a:latin typeface="Times New Roman" pitchFamily="18" charset="0"/>
                <a:cs typeface="Times New Roman" pitchFamily="18" charset="0"/>
              </a:rPr>
              <a:t>(</a:t>
            </a:r>
            <a:r>
              <a:rPr lang="en-IN" sz="1200" dirty="0" err="1" smtClean="0">
                <a:latin typeface="Times New Roman" pitchFamily="18" charset="0"/>
                <a:cs typeface="Times New Roman" pitchFamily="18" charset="0"/>
              </a:rPr>
              <a:t>savedInstanceState</a:t>
            </a:r>
            <a:r>
              <a:rPr lang="en-IN" sz="1200" dirty="0" smtClean="0">
                <a:latin typeface="Times New Roman" pitchFamily="18" charset="0"/>
                <a:cs typeface="Times New Roman" pitchFamily="18" charset="0"/>
              </a:rPr>
              <a:t>);</a:t>
            </a: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setContentView</a:t>
            </a:r>
            <a:r>
              <a:rPr lang="en-IN" sz="1200" dirty="0" smtClean="0">
                <a:latin typeface="Times New Roman" pitchFamily="18" charset="0"/>
                <a:cs typeface="Times New Roman" pitchFamily="18" charset="0"/>
              </a:rPr>
              <a:t>(</a:t>
            </a:r>
            <a:r>
              <a:rPr lang="en-IN" sz="1200" dirty="0" err="1" smtClean="0">
                <a:latin typeface="Times New Roman" pitchFamily="18" charset="0"/>
                <a:cs typeface="Times New Roman" pitchFamily="18" charset="0"/>
              </a:rPr>
              <a:t>R.layout.activity_code_verfication</a:t>
            </a:r>
            <a:r>
              <a:rPr lang="en-IN" sz="1200" dirty="0" smtClean="0">
                <a:latin typeface="Times New Roman" pitchFamily="18" charset="0"/>
                <a:cs typeface="Times New Roman" pitchFamily="18" charset="0"/>
              </a:rPr>
              <a:t>);</a:t>
            </a: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editCode</a:t>
            </a:r>
            <a:r>
              <a:rPr lang="en-IN" sz="1200" dirty="0" smtClean="0">
                <a:latin typeface="Times New Roman" pitchFamily="18" charset="0"/>
                <a:cs typeface="Times New Roman" pitchFamily="18" charset="0"/>
              </a:rPr>
              <a:t>=</a:t>
            </a:r>
            <a:r>
              <a:rPr lang="en-IN" sz="1200" dirty="0" err="1" smtClean="0">
                <a:latin typeface="Times New Roman" pitchFamily="18" charset="0"/>
                <a:cs typeface="Times New Roman" pitchFamily="18" charset="0"/>
              </a:rPr>
              <a:t>findViewById</a:t>
            </a:r>
            <a:r>
              <a:rPr lang="en-IN" sz="1200" dirty="0" smtClean="0">
                <a:latin typeface="Times New Roman" pitchFamily="18" charset="0"/>
                <a:cs typeface="Times New Roman" pitchFamily="18" charset="0"/>
              </a:rPr>
              <a:t>(</a:t>
            </a:r>
            <a:r>
              <a:rPr lang="en-IN" sz="1200" dirty="0" err="1" smtClean="0">
                <a:latin typeface="Times New Roman" pitchFamily="18" charset="0"/>
                <a:cs typeface="Times New Roman" pitchFamily="18" charset="0"/>
              </a:rPr>
              <a:t>R.id.enter_code</a:t>
            </a:r>
            <a:r>
              <a:rPr lang="en-IN" sz="1200" dirty="0" smtClean="0">
                <a:latin typeface="Times New Roman" pitchFamily="18" charset="0"/>
                <a:cs typeface="Times New Roman" pitchFamily="18" charset="0"/>
              </a:rPr>
              <a:t>);</a:t>
            </a: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signIn</a:t>
            </a:r>
            <a:r>
              <a:rPr lang="en-IN" sz="1200" dirty="0" smtClean="0">
                <a:latin typeface="Times New Roman" pitchFamily="18" charset="0"/>
                <a:cs typeface="Times New Roman" pitchFamily="18" charset="0"/>
              </a:rPr>
              <a:t>=</a:t>
            </a:r>
            <a:r>
              <a:rPr lang="en-IN" sz="1200" dirty="0" err="1" smtClean="0">
                <a:latin typeface="Times New Roman" pitchFamily="18" charset="0"/>
                <a:cs typeface="Times New Roman" pitchFamily="18" charset="0"/>
              </a:rPr>
              <a:t>findViewById</a:t>
            </a:r>
            <a:r>
              <a:rPr lang="en-IN" sz="1200" dirty="0" smtClean="0">
                <a:latin typeface="Times New Roman" pitchFamily="18" charset="0"/>
                <a:cs typeface="Times New Roman" pitchFamily="18" charset="0"/>
              </a:rPr>
              <a:t>(</a:t>
            </a:r>
            <a:r>
              <a:rPr lang="en-IN" sz="1200" dirty="0" err="1" smtClean="0">
                <a:latin typeface="Times New Roman" pitchFamily="18" charset="0"/>
                <a:cs typeface="Times New Roman" pitchFamily="18" charset="0"/>
              </a:rPr>
              <a:t>R.id.signInbtn</a:t>
            </a:r>
            <a:r>
              <a:rPr lang="en-IN" sz="1200" dirty="0" smtClean="0">
                <a:latin typeface="Times New Roman" pitchFamily="18" charset="0"/>
                <a:cs typeface="Times New Roman" pitchFamily="18" charset="0"/>
              </a:rPr>
              <a:t>);</a:t>
            </a: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verifySignInCode</a:t>
            </a:r>
            <a:r>
              <a:rPr lang="en-IN" sz="1200" dirty="0" smtClean="0">
                <a:latin typeface="Times New Roman" pitchFamily="18" charset="0"/>
                <a:cs typeface="Times New Roman" pitchFamily="18" charset="0"/>
              </a:rPr>
              <a:t>();</a:t>
            </a: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signIn.setOnClickListener</a:t>
            </a:r>
            <a:r>
              <a:rPr lang="en-IN" sz="1200" dirty="0" smtClean="0">
                <a:latin typeface="Times New Roman" pitchFamily="18" charset="0"/>
                <a:cs typeface="Times New Roman" pitchFamily="18" charset="0"/>
              </a:rPr>
              <a:t>(new </a:t>
            </a:r>
            <a:r>
              <a:rPr lang="en-IN" sz="1200" dirty="0" err="1" smtClean="0">
                <a:latin typeface="Times New Roman" pitchFamily="18" charset="0"/>
                <a:cs typeface="Times New Roman" pitchFamily="18" charset="0"/>
              </a:rPr>
              <a:t>View.OnClickListener</a:t>
            </a:r>
            <a:r>
              <a:rPr lang="en-IN" sz="1200" dirty="0" smtClean="0">
                <a:latin typeface="Times New Roman" pitchFamily="18" charset="0"/>
                <a:cs typeface="Times New Roman" pitchFamily="18" charset="0"/>
              </a:rPr>
              <a:t>() {</a:t>
            </a:r>
          </a:p>
          <a:p>
            <a:pPr>
              <a:buNone/>
            </a:pPr>
            <a:r>
              <a:rPr lang="en-IN" sz="1200" dirty="0" smtClean="0">
                <a:latin typeface="Times New Roman" pitchFamily="18" charset="0"/>
                <a:cs typeface="Times New Roman" pitchFamily="18" charset="0"/>
              </a:rPr>
              <a:t>            @Override</a:t>
            </a:r>
          </a:p>
          <a:p>
            <a:pPr>
              <a:buNone/>
            </a:pPr>
            <a:r>
              <a:rPr lang="en-IN" sz="1200" dirty="0" smtClean="0">
                <a:latin typeface="Times New Roman" pitchFamily="18" charset="0"/>
                <a:cs typeface="Times New Roman" pitchFamily="18" charset="0"/>
              </a:rPr>
              <a:t>            public void </a:t>
            </a:r>
            <a:r>
              <a:rPr lang="en-IN" sz="1200" dirty="0" err="1" smtClean="0">
                <a:latin typeface="Times New Roman" pitchFamily="18" charset="0"/>
                <a:cs typeface="Times New Roman" pitchFamily="18" charset="0"/>
              </a:rPr>
              <a:t>onClick</a:t>
            </a:r>
            <a:r>
              <a:rPr lang="en-IN" sz="1200" dirty="0" smtClean="0">
                <a:latin typeface="Times New Roman" pitchFamily="18" charset="0"/>
                <a:cs typeface="Times New Roman" pitchFamily="18" charset="0"/>
              </a:rPr>
              <a:t>(View v) {</a:t>
            </a:r>
          </a:p>
          <a:p>
            <a:pPr>
              <a:buNone/>
            </a:pPr>
            <a:endParaRPr lang="en-IN" sz="1200" dirty="0" smtClean="0">
              <a:latin typeface="Times New Roman" pitchFamily="18" charset="0"/>
              <a:cs typeface="Times New Roman" pitchFamily="18" charset="0"/>
            </a:endParaRPr>
          </a:p>
          <a:p>
            <a:pPr>
              <a:buNone/>
            </a:pPr>
            <a:r>
              <a:rPr lang="en-IN" sz="1200" dirty="0" smtClean="0">
                <a:latin typeface="Times New Roman" pitchFamily="18" charset="0"/>
                <a:cs typeface="Times New Roman" pitchFamily="18" charset="0"/>
              </a:rPr>
              <a:t>                submit();</a:t>
            </a:r>
          </a:p>
          <a:p>
            <a:pPr>
              <a:buNone/>
            </a:pPr>
            <a:r>
              <a:rPr lang="en-IN" sz="1200" dirty="0" smtClean="0">
                <a:latin typeface="Times New Roman" pitchFamily="18" charset="0"/>
                <a:cs typeface="Times New Roman" pitchFamily="18" charset="0"/>
              </a:rPr>
              <a:t>            }</a:t>
            </a:r>
          </a:p>
          <a:p>
            <a:pPr>
              <a:buNone/>
            </a:pPr>
            <a:r>
              <a:rPr lang="en-IN" sz="1200" dirty="0" smtClean="0">
                <a:latin typeface="Times New Roman" pitchFamily="18" charset="0"/>
                <a:cs typeface="Times New Roman" pitchFamily="18" charset="0"/>
              </a:rPr>
              <a:t>        });</a:t>
            </a:r>
          </a:p>
          <a:p>
            <a:pPr>
              <a:buNone/>
            </a:pPr>
            <a:r>
              <a:rPr lang="en-IN" sz="1200" dirty="0" smtClean="0">
                <a:latin typeface="Times New Roman" pitchFamily="18" charset="0"/>
                <a:cs typeface="Times New Roman" pitchFamily="18" charset="0"/>
              </a:rPr>
              <a:t>    }</a:t>
            </a:r>
          </a:p>
          <a:p>
            <a:pPr>
              <a:buNone/>
            </a:pPr>
            <a:endParaRPr lang="en-IN" sz="1200" dirty="0" smtClean="0">
              <a:latin typeface="Times New Roman" pitchFamily="18" charset="0"/>
              <a:cs typeface="Times New Roman" pitchFamily="18" charset="0"/>
            </a:endParaRPr>
          </a:p>
          <a:p>
            <a:pPr>
              <a:buNone/>
            </a:pPr>
            <a:endParaRPr lang="en-IN" sz="1200" dirty="0" smtClean="0">
              <a:latin typeface="Times New Roman" pitchFamily="18" charset="0"/>
              <a:cs typeface="Times New Roman" pitchFamily="18" charset="0"/>
            </a:endParaRPr>
          </a:p>
          <a:p>
            <a:pPr>
              <a:buNone/>
            </a:pPr>
            <a:endParaRPr lang="en-IN" sz="12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73725"/>
          </a:xfrm>
        </p:spPr>
        <p:txBody>
          <a:bodyPr/>
          <a:lstStyle/>
          <a:p>
            <a:pPr>
              <a:buNone/>
            </a:pPr>
            <a:r>
              <a:rPr lang="en-IN" sz="1200" dirty="0" smtClean="0">
                <a:latin typeface="Times New Roman" pitchFamily="18" charset="0"/>
                <a:cs typeface="Times New Roman" pitchFamily="18" charset="0"/>
              </a:rPr>
              <a:t> private void </a:t>
            </a:r>
            <a:r>
              <a:rPr lang="en-IN" sz="1200" dirty="0" err="1" smtClean="0">
                <a:latin typeface="Times New Roman" pitchFamily="18" charset="0"/>
                <a:cs typeface="Times New Roman" pitchFamily="18" charset="0"/>
              </a:rPr>
              <a:t>verifySignInCode</a:t>
            </a:r>
            <a:r>
              <a:rPr lang="en-IN" sz="1200" dirty="0" smtClean="0">
                <a:latin typeface="Times New Roman" pitchFamily="18" charset="0"/>
                <a:cs typeface="Times New Roman" pitchFamily="18" charset="0"/>
              </a:rPr>
              <a:t>() {</a:t>
            </a:r>
          </a:p>
          <a:p>
            <a:pPr>
              <a:buNone/>
            </a:pPr>
            <a:endParaRPr lang="en-IN" sz="1200" dirty="0" smtClean="0">
              <a:latin typeface="Times New Roman" pitchFamily="18" charset="0"/>
              <a:cs typeface="Times New Roman" pitchFamily="18" charset="0"/>
            </a:endParaRPr>
          </a:p>
          <a:p>
            <a:pPr>
              <a:buNone/>
            </a:pPr>
            <a:r>
              <a:rPr lang="en-IN" sz="1200" dirty="0" smtClean="0">
                <a:latin typeface="Times New Roman" pitchFamily="18" charset="0"/>
                <a:cs typeface="Times New Roman" pitchFamily="18" charset="0"/>
              </a:rPr>
              <a:t>        Random </a:t>
            </a:r>
            <a:r>
              <a:rPr lang="en-IN" sz="1200" dirty="0" err="1" smtClean="0">
                <a:latin typeface="Times New Roman" pitchFamily="18" charset="0"/>
                <a:cs typeface="Times New Roman" pitchFamily="18" charset="0"/>
              </a:rPr>
              <a:t>random</a:t>
            </a:r>
            <a:r>
              <a:rPr lang="en-IN" sz="1200" dirty="0" smtClean="0">
                <a:latin typeface="Times New Roman" pitchFamily="18" charset="0"/>
                <a:cs typeface="Times New Roman" pitchFamily="18" charset="0"/>
              </a:rPr>
              <a:t>=new Random();</a:t>
            </a: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int</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i</a:t>
            </a:r>
            <a:r>
              <a:rPr lang="en-IN" sz="1200" dirty="0" smtClean="0">
                <a:latin typeface="Times New Roman" pitchFamily="18" charset="0"/>
                <a:cs typeface="Times New Roman" pitchFamily="18" charset="0"/>
              </a:rPr>
              <a:t>=(</a:t>
            </a:r>
            <a:r>
              <a:rPr lang="en-IN" sz="1200" dirty="0" err="1" smtClean="0">
                <a:latin typeface="Times New Roman" pitchFamily="18" charset="0"/>
                <a:cs typeface="Times New Roman" pitchFamily="18" charset="0"/>
              </a:rPr>
              <a:t>int</a:t>
            </a:r>
            <a:r>
              <a:rPr lang="en-IN" sz="1200" dirty="0" smtClean="0">
                <a:latin typeface="Times New Roman" pitchFamily="18" charset="0"/>
                <a:cs typeface="Times New Roman" pitchFamily="18" charset="0"/>
              </a:rPr>
              <a:t>)(5000*</a:t>
            </a:r>
            <a:r>
              <a:rPr lang="en-IN" sz="1200" dirty="0" err="1" smtClean="0">
                <a:latin typeface="Times New Roman" pitchFamily="18" charset="0"/>
                <a:cs typeface="Times New Roman" pitchFamily="18" charset="0"/>
              </a:rPr>
              <a:t>random.nextDouble</a:t>
            </a:r>
            <a:r>
              <a:rPr lang="en-IN" sz="1200" dirty="0" smtClean="0">
                <a:latin typeface="Times New Roman" pitchFamily="18" charset="0"/>
                <a:cs typeface="Times New Roman" pitchFamily="18" charset="0"/>
              </a:rPr>
              <a:t>());</a:t>
            </a: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editCode.setVisibility</a:t>
            </a:r>
            <a:r>
              <a:rPr lang="en-IN" sz="1200" dirty="0" smtClean="0">
                <a:latin typeface="Times New Roman" pitchFamily="18" charset="0"/>
                <a:cs typeface="Times New Roman" pitchFamily="18" charset="0"/>
              </a:rPr>
              <a:t>(</a:t>
            </a:r>
            <a:r>
              <a:rPr lang="en-IN" sz="1200" dirty="0" err="1" smtClean="0">
                <a:latin typeface="Times New Roman" pitchFamily="18" charset="0"/>
                <a:cs typeface="Times New Roman" pitchFamily="18" charset="0"/>
              </a:rPr>
              <a:t>View.INVISIBLE</a:t>
            </a:r>
            <a:r>
              <a:rPr lang="en-IN" sz="1200" dirty="0" smtClean="0">
                <a:latin typeface="Times New Roman" pitchFamily="18" charset="0"/>
                <a:cs typeface="Times New Roman" pitchFamily="18" charset="0"/>
              </a:rPr>
              <a:t>);</a:t>
            </a:r>
          </a:p>
          <a:p>
            <a:pPr>
              <a:buNone/>
            </a:pPr>
            <a:endParaRPr lang="en-IN" sz="1200" dirty="0" smtClean="0">
              <a:latin typeface="Times New Roman" pitchFamily="18" charset="0"/>
              <a:cs typeface="Times New Roman" pitchFamily="18" charset="0"/>
            </a:endParaRP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NotificationManager</a:t>
            </a:r>
            <a:r>
              <a:rPr lang="en-IN" sz="1200" dirty="0" smtClean="0">
                <a:latin typeface="Times New Roman" pitchFamily="18" charset="0"/>
                <a:cs typeface="Times New Roman" pitchFamily="18" charset="0"/>
              </a:rPr>
              <a:t> n=(</a:t>
            </a:r>
            <a:r>
              <a:rPr lang="en-IN" sz="1200" dirty="0" err="1" smtClean="0">
                <a:latin typeface="Times New Roman" pitchFamily="18" charset="0"/>
                <a:cs typeface="Times New Roman" pitchFamily="18" charset="0"/>
              </a:rPr>
              <a:t>NotificationManager</a:t>
            </a:r>
            <a:r>
              <a:rPr lang="en-IN" sz="1200" dirty="0" smtClean="0">
                <a:latin typeface="Times New Roman" pitchFamily="18" charset="0"/>
                <a:cs typeface="Times New Roman" pitchFamily="18" charset="0"/>
              </a:rPr>
              <a:t>)</a:t>
            </a:r>
            <a:r>
              <a:rPr lang="en-IN" sz="1200" dirty="0" err="1" smtClean="0">
                <a:latin typeface="Times New Roman" pitchFamily="18" charset="0"/>
                <a:cs typeface="Times New Roman" pitchFamily="18" charset="0"/>
              </a:rPr>
              <a:t>getSystemService</a:t>
            </a:r>
            <a:r>
              <a:rPr lang="en-IN" sz="1200" dirty="0" smtClean="0">
                <a:latin typeface="Times New Roman" pitchFamily="18" charset="0"/>
                <a:cs typeface="Times New Roman" pitchFamily="18" charset="0"/>
              </a:rPr>
              <a:t>(NOTIFICATION_SERVICE);</a:t>
            </a: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NotificationCompat.Builder</a:t>
            </a:r>
            <a:r>
              <a:rPr lang="en-IN" sz="1200" dirty="0" smtClean="0">
                <a:latin typeface="Times New Roman" pitchFamily="18" charset="0"/>
                <a:cs typeface="Times New Roman" pitchFamily="18" charset="0"/>
              </a:rPr>
              <a:t> builder=new </a:t>
            </a:r>
            <a:r>
              <a:rPr lang="en-IN" sz="1200" dirty="0" err="1" smtClean="0">
                <a:latin typeface="Times New Roman" pitchFamily="18" charset="0"/>
                <a:cs typeface="Times New Roman" pitchFamily="18" charset="0"/>
              </a:rPr>
              <a:t>NotificationCompat.Builder</a:t>
            </a:r>
            <a:r>
              <a:rPr lang="en-IN" sz="1200" dirty="0" smtClean="0">
                <a:latin typeface="Times New Roman" pitchFamily="18" charset="0"/>
                <a:cs typeface="Times New Roman" pitchFamily="18" charset="0"/>
              </a:rPr>
              <a:t>(this);</a:t>
            </a: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builder.setSmallIcon</a:t>
            </a:r>
            <a:r>
              <a:rPr lang="en-IN" sz="1200" dirty="0" smtClean="0">
                <a:latin typeface="Times New Roman" pitchFamily="18" charset="0"/>
                <a:cs typeface="Times New Roman" pitchFamily="18" charset="0"/>
              </a:rPr>
              <a:t>(</a:t>
            </a:r>
            <a:r>
              <a:rPr lang="en-IN" sz="1200" dirty="0" err="1" smtClean="0">
                <a:latin typeface="Times New Roman" pitchFamily="18" charset="0"/>
                <a:cs typeface="Times New Roman" pitchFamily="18" charset="0"/>
              </a:rPr>
              <a:t>R.mipmap.ic_launcher</a:t>
            </a:r>
            <a:r>
              <a:rPr lang="en-IN" sz="1200" dirty="0" smtClean="0">
                <a:latin typeface="Times New Roman" pitchFamily="18" charset="0"/>
                <a:cs typeface="Times New Roman" pitchFamily="18" charset="0"/>
              </a:rPr>
              <a:t>);</a:t>
            </a:r>
          </a:p>
          <a:p>
            <a:pPr>
              <a:buNone/>
            </a:pPr>
            <a:r>
              <a:rPr lang="en-IN" sz="1200" dirty="0" smtClean="0">
                <a:latin typeface="Times New Roman" pitchFamily="18" charset="0"/>
                <a:cs typeface="Times New Roman" pitchFamily="18" charset="0"/>
              </a:rPr>
              <a:t>        Intent i1=new Intent(</a:t>
            </a:r>
            <a:r>
              <a:rPr lang="en-IN" sz="1200" dirty="0" err="1" smtClean="0">
                <a:latin typeface="Times New Roman" pitchFamily="18" charset="0"/>
                <a:cs typeface="Times New Roman" pitchFamily="18" charset="0"/>
              </a:rPr>
              <a:t>this,MainActivity.class</a:t>
            </a:r>
            <a:r>
              <a:rPr lang="en-IN" sz="1200" dirty="0" smtClean="0">
                <a:latin typeface="Times New Roman" pitchFamily="18" charset="0"/>
                <a:cs typeface="Times New Roman" pitchFamily="18" charset="0"/>
              </a:rPr>
              <a:t>);</a:t>
            </a: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PendingIntent</a:t>
            </a:r>
            <a:r>
              <a:rPr lang="en-IN" sz="1200" dirty="0" smtClean="0">
                <a:latin typeface="Times New Roman" pitchFamily="18" charset="0"/>
                <a:cs typeface="Times New Roman" pitchFamily="18" charset="0"/>
              </a:rPr>
              <a:t> p=</a:t>
            </a:r>
            <a:r>
              <a:rPr lang="en-IN" sz="1200" dirty="0" err="1" smtClean="0">
                <a:latin typeface="Times New Roman" pitchFamily="18" charset="0"/>
                <a:cs typeface="Times New Roman" pitchFamily="18" charset="0"/>
              </a:rPr>
              <a:t>PendingIntent.getActivity</a:t>
            </a:r>
            <a:r>
              <a:rPr lang="en-IN" sz="1200" dirty="0" smtClean="0">
                <a:latin typeface="Times New Roman" pitchFamily="18" charset="0"/>
                <a:cs typeface="Times New Roman" pitchFamily="18" charset="0"/>
              </a:rPr>
              <a:t>(this,0,i1,0);</a:t>
            </a: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builder.setContentIntent</a:t>
            </a:r>
            <a:r>
              <a:rPr lang="en-IN" sz="1200" dirty="0" smtClean="0">
                <a:latin typeface="Times New Roman" pitchFamily="18" charset="0"/>
                <a:cs typeface="Times New Roman" pitchFamily="18" charset="0"/>
              </a:rPr>
              <a:t>(p);</a:t>
            </a: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builder.setSmallIcon</a:t>
            </a:r>
            <a:r>
              <a:rPr lang="en-IN" sz="1200" dirty="0" smtClean="0">
                <a:latin typeface="Times New Roman" pitchFamily="18" charset="0"/>
                <a:cs typeface="Times New Roman" pitchFamily="18" charset="0"/>
              </a:rPr>
              <a:t>(</a:t>
            </a:r>
            <a:r>
              <a:rPr lang="en-IN" sz="1200" dirty="0" err="1" smtClean="0">
                <a:latin typeface="Times New Roman" pitchFamily="18" charset="0"/>
                <a:cs typeface="Times New Roman" pitchFamily="18" charset="0"/>
              </a:rPr>
              <a:t>R.drawable.agri</a:t>
            </a:r>
            <a:r>
              <a:rPr lang="en-IN" sz="1200" dirty="0" smtClean="0">
                <a:latin typeface="Times New Roman" pitchFamily="18" charset="0"/>
                <a:cs typeface="Times New Roman" pitchFamily="18" charset="0"/>
              </a:rPr>
              <a:t>);</a:t>
            </a: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builder.setContentText</a:t>
            </a:r>
            <a:r>
              <a:rPr lang="en-IN" sz="1200" dirty="0" smtClean="0">
                <a:latin typeface="Times New Roman" pitchFamily="18" charset="0"/>
                <a:cs typeface="Times New Roman" pitchFamily="18" charset="0"/>
              </a:rPr>
              <a:t>("Your OTP :"+</a:t>
            </a:r>
            <a:r>
              <a:rPr lang="en-IN" sz="1200" dirty="0" err="1" smtClean="0">
                <a:latin typeface="Times New Roman" pitchFamily="18" charset="0"/>
                <a:cs typeface="Times New Roman" pitchFamily="18" charset="0"/>
              </a:rPr>
              <a:t>i</a:t>
            </a:r>
            <a:r>
              <a:rPr lang="en-IN" sz="1200" dirty="0" smtClean="0">
                <a:latin typeface="Times New Roman" pitchFamily="18" charset="0"/>
                <a:cs typeface="Times New Roman" pitchFamily="18" charset="0"/>
              </a:rPr>
              <a:t>);</a:t>
            </a: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builder.setContentTitle</a:t>
            </a:r>
            <a:r>
              <a:rPr lang="en-IN" sz="1200" dirty="0" smtClean="0">
                <a:latin typeface="Times New Roman" pitchFamily="18" charset="0"/>
                <a:cs typeface="Times New Roman" pitchFamily="18" charset="0"/>
              </a:rPr>
              <a:t>("Notifications");</a:t>
            </a: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builder.setSubText</a:t>
            </a:r>
            <a:r>
              <a:rPr lang="en-IN" sz="1200" dirty="0" smtClean="0">
                <a:latin typeface="Times New Roman" pitchFamily="18" charset="0"/>
                <a:cs typeface="Times New Roman" pitchFamily="18" charset="0"/>
              </a:rPr>
              <a:t>("Yes </a:t>
            </a:r>
            <a:r>
              <a:rPr lang="en-IN" sz="1200" dirty="0" err="1" smtClean="0">
                <a:latin typeface="Times New Roman" pitchFamily="18" charset="0"/>
                <a:cs typeface="Times New Roman" pitchFamily="18" charset="0"/>
              </a:rPr>
              <a:t>i</a:t>
            </a:r>
            <a:r>
              <a:rPr lang="en-IN" sz="1200" dirty="0" smtClean="0">
                <a:latin typeface="Times New Roman" pitchFamily="18" charset="0"/>
                <a:cs typeface="Times New Roman" pitchFamily="18" charset="0"/>
              </a:rPr>
              <a:t> got the </a:t>
            </a:r>
            <a:r>
              <a:rPr lang="en-IN" sz="1200" dirty="0" err="1" smtClean="0">
                <a:latin typeface="Times New Roman" pitchFamily="18" charset="0"/>
                <a:cs typeface="Times New Roman" pitchFamily="18" charset="0"/>
              </a:rPr>
              <a:t>Otp</a:t>
            </a:r>
            <a:r>
              <a:rPr lang="en-IN" sz="1200" dirty="0" smtClean="0">
                <a:latin typeface="Times New Roman" pitchFamily="18" charset="0"/>
                <a:cs typeface="Times New Roman" pitchFamily="18" charset="0"/>
              </a:rPr>
              <a:t> Number");</a:t>
            </a: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n.notify</a:t>
            </a:r>
            <a:r>
              <a:rPr lang="en-IN" sz="1200" dirty="0" smtClean="0">
                <a:latin typeface="Times New Roman" pitchFamily="18" charset="0"/>
                <a:cs typeface="Times New Roman" pitchFamily="18" charset="0"/>
              </a:rPr>
              <a:t>(1,builder.build());</a:t>
            </a: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editCode.setVisibility</a:t>
            </a:r>
            <a:r>
              <a:rPr lang="en-IN" sz="1200" dirty="0" smtClean="0">
                <a:latin typeface="Times New Roman" pitchFamily="18" charset="0"/>
                <a:cs typeface="Times New Roman" pitchFamily="18" charset="0"/>
              </a:rPr>
              <a:t>(</a:t>
            </a:r>
            <a:r>
              <a:rPr lang="en-IN" sz="1200" dirty="0" err="1" smtClean="0">
                <a:latin typeface="Times New Roman" pitchFamily="18" charset="0"/>
                <a:cs typeface="Times New Roman" pitchFamily="18" charset="0"/>
              </a:rPr>
              <a:t>View.VISIBLE</a:t>
            </a:r>
            <a:r>
              <a:rPr lang="en-IN" sz="1200" dirty="0" smtClean="0">
                <a:latin typeface="Times New Roman" pitchFamily="18" charset="0"/>
                <a:cs typeface="Times New Roman" pitchFamily="18" charset="0"/>
              </a:rPr>
              <a:t>);</a:t>
            </a:r>
          </a:p>
          <a:p>
            <a:pPr>
              <a:buNone/>
            </a:pPr>
            <a:endParaRPr lang="en-IN" sz="1200" dirty="0" smtClean="0">
              <a:latin typeface="Times New Roman" pitchFamily="18" charset="0"/>
              <a:cs typeface="Times New Roman" pitchFamily="18" charset="0"/>
            </a:endParaRPr>
          </a:p>
          <a:p>
            <a:pPr>
              <a:buNone/>
            </a:pPr>
            <a:r>
              <a:rPr lang="en-IN" sz="1200" dirty="0" smtClean="0">
                <a:latin typeface="Times New Roman" pitchFamily="18" charset="0"/>
                <a:cs typeface="Times New Roman" pitchFamily="18" charset="0"/>
              </a:rPr>
              <a:t>    }</a:t>
            </a:r>
          </a:p>
          <a:p>
            <a:pPr>
              <a:buNone/>
            </a:pPr>
            <a:r>
              <a:rPr lang="en-IN" sz="1200" dirty="0" smtClean="0">
                <a:latin typeface="Times New Roman" pitchFamily="18" charset="0"/>
                <a:cs typeface="Times New Roman" pitchFamily="18" charset="0"/>
              </a:rPr>
              <a:t>    public void submit() {</a:t>
            </a:r>
          </a:p>
          <a:p>
            <a:pPr>
              <a:buNone/>
            </a:pPr>
            <a:endParaRPr lang="en-IN" sz="1200" dirty="0" smtClean="0">
              <a:latin typeface="Times New Roman" pitchFamily="18" charset="0"/>
              <a:cs typeface="Times New Roman" pitchFamily="18" charset="0"/>
            </a:endParaRPr>
          </a:p>
          <a:p>
            <a:pPr>
              <a:buNone/>
            </a:pPr>
            <a:r>
              <a:rPr lang="en-IN" sz="1200" dirty="0" smtClean="0">
                <a:latin typeface="Times New Roman" pitchFamily="18" charset="0"/>
                <a:cs typeface="Times New Roman" pitchFamily="18" charset="0"/>
              </a:rPr>
              <a:t>        if (</a:t>
            </a:r>
            <a:r>
              <a:rPr lang="en-IN" sz="1200" dirty="0" err="1" smtClean="0">
                <a:latin typeface="Times New Roman" pitchFamily="18" charset="0"/>
                <a:cs typeface="Times New Roman" pitchFamily="18" charset="0"/>
              </a:rPr>
              <a:t>isValidPhone</a:t>
            </a:r>
            <a:r>
              <a:rPr lang="en-IN" sz="1200" dirty="0" smtClean="0">
                <a:latin typeface="Times New Roman" pitchFamily="18" charset="0"/>
                <a:cs typeface="Times New Roman" pitchFamily="18" charset="0"/>
              </a:rPr>
              <a:t>(</a:t>
            </a:r>
            <a:r>
              <a:rPr lang="en-IN" sz="1200" dirty="0" err="1" smtClean="0">
                <a:latin typeface="Times New Roman" pitchFamily="18" charset="0"/>
                <a:cs typeface="Times New Roman" pitchFamily="18" charset="0"/>
              </a:rPr>
              <a:t>editCode.getText</a:t>
            </a:r>
            <a:r>
              <a:rPr lang="en-IN" sz="1200" dirty="0" smtClean="0">
                <a:latin typeface="Times New Roman" pitchFamily="18" charset="0"/>
                <a:cs typeface="Times New Roman" pitchFamily="18" charset="0"/>
              </a:rPr>
              <a:t>().</a:t>
            </a:r>
            <a:r>
              <a:rPr lang="en-IN" sz="1200" dirty="0" err="1" smtClean="0">
                <a:latin typeface="Times New Roman" pitchFamily="18" charset="0"/>
                <a:cs typeface="Times New Roman" pitchFamily="18" charset="0"/>
              </a:rPr>
              <a:t>toString</a:t>
            </a:r>
            <a:r>
              <a:rPr lang="en-IN" sz="1200" dirty="0" smtClean="0">
                <a:latin typeface="Times New Roman" pitchFamily="18" charset="0"/>
                <a:cs typeface="Times New Roman" pitchFamily="18" charset="0"/>
              </a:rPr>
              <a:t>())) {</a:t>
            </a:r>
          </a:p>
          <a:p>
            <a:pPr>
              <a:buNone/>
            </a:pPr>
            <a:endParaRPr lang="en-IN" sz="1200" dirty="0" smtClean="0">
              <a:latin typeface="Times New Roman" pitchFamily="18" charset="0"/>
              <a:cs typeface="Times New Roman" pitchFamily="18" charset="0"/>
            </a:endParaRP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Toast.makeText</a:t>
            </a:r>
            <a:r>
              <a:rPr lang="en-IN" sz="1200" dirty="0" smtClean="0">
                <a:latin typeface="Times New Roman" pitchFamily="18" charset="0"/>
                <a:cs typeface="Times New Roman" pitchFamily="18" charset="0"/>
              </a:rPr>
              <a:t>(</a:t>
            </a:r>
            <a:r>
              <a:rPr lang="en-IN" sz="1200" dirty="0" err="1" smtClean="0">
                <a:latin typeface="Times New Roman" pitchFamily="18" charset="0"/>
                <a:cs typeface="Times New Roman" pitchFamily="18" charset="0"/>
              </a:rPr>
              <a:t>getApplicationContext</a:t>
            </a:r>
            <a:r>
              <a:rPr lang="en-IN" sz="1200" dirty="0" smtClean="0">
                <a:latin typeface="Times New Roman" pitchFamily="18" charset="0"/>
                <a:cs typeface="Times New Roman" pitchFamily="18" charset="0"/>
              </a:rPr>
              <a:t>(), "Phone number is valid", </a:t>
            </a:r>
            <a:r>
              <a:rPr lang="en-IN" sz="1200" dirty="0" err="1" smtClean="0">
                <a:latin typeface="Times New Roman" pitchFamily="18" charset="0"/>
                <a:cs typeface="Times New Roman" pitchFamily="18" charset="0"/>
              </a:rPr>
              <a:t>Toast.LENGTH_SHORT</a:t>
            </a:r>
            <a:r>
              <a:rPr lang="en-IN" sz="1200" dirty="0" smtClean="0">
                <a:latin typeface="Times New Roman" pitchFamily="18" charset="0"/>
                <a:cs typeface="Times New Roman" pitchFamily="18" charset="0"/>
              </a:rPr>
              <a:t>).show();</a:t>
            </a:r>
          </a:p>
          <a:p>
            <a:pPr>
              <a:buNone/>
            </a:pPr>
            <a:r>
              <a:rPr lang="en-IN" sz="1200" dirty="0" smtClean="0">
                <a:latin typeface="Times New Roman" pitchFamily="18" charset="0"/>
                <a:cs typeface="Times New Roman" pitchFamily="18" charset="0"/>
              </a:rPr>
              <a:t>            Intent i2=new Intent(</a:t>
            </a:r>
            <a:r>
              <a:rPr lang="en-IN" sz="1200" dirty="0" err="1" smtClean="0">
                <a:latin typeface="Times New Roman" pitchFamily="18" charset="0"/>
                <a:cs typeface="Times New Roman" pitchFamily="18" charset="0"/>
              </a:rPr>
              <a:t>this,LanguageActivity.class</a:t>
            </a:r>
            <a:r>
              <a:rPr lang="en-IN" sz="1200" dirty="0" smtClean="0">
                <a:latin typeface="Times New Roman" pitchFamily="18" charset="0"/>
                <a:cs typeface="Times New Roman" pitchFamily="18" charset="0"/>
              </a:rPr>
              <a:t>);</a:t>
            </a:r>
            <a:endParaRPr lang="en-IN" sz="1200" dirty="0" smtClean="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8925"/>
          </a:xfrm>
        </p:spPr>
        <p:txBody>
          <a:bodyPr/>
          <a:lstStyle/>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startActivity</a:t>
            </a:r>
            <a:r>
              <a:rPr lang="en-IN" sz="1200" dirty="0" smtClean="0">
                <a:latin typeface="Times New Roman" pitchFamily="18" charset="0"/>
                <a:cs typeface="Times New Roman" pitchFamily="18" charset="0"/>
              </a:rPr>
              <a:t>(i2);</a:t>
            </a:r>
          </a:p>
          <a:p>
            <a:pPr>
              <a:buNone/>
            </a:pPr>
            <a:endParaRPr lang="en-IN" sz="1200" dirty="0" smtClean="0">
              <a:latin typeface="Times New Roman" pitchFamily="18" charset="0"/>
              <a:cs typeface="Times New Roman" pitchFamily="18" charset="0"/>
            </a:endParaRPr>
          </a:p>
          <a:p>
            <a:pPr>
              <a:buNone/>
            </a:pPr>
            <a:r>
              <a:rPr lang="en-IN" sz="1200" dirty="0" smtClean="0">
                <a:latin typeface="Times New Roman" pitchFamily="18" charset="0"/>
                <a:cs typeface="Times New Roman" pitchFamily="18" charset="0"/>
              </a:rPr>
              <a:t>        } else {</a:t>
            </a:r>
          </a:p>
          <a:p>
            <a:pPr>
              <a:buNone/>
            </a:pPr>
            <a:endParaRPr lang="en-IN" sz="1200" dirty="0" smtClean="0">
              <a:latin typeface="Times New Roman" pitchFamily="18" charset="0"/>
              <a:cs typeface="Times New Roman" pitchFamily="18" charset="0"/>
            </a:endParaRPr>
          </a:p>
          <a:p>
            <a:pPr>
              <a:buNone/>
            </a:pP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Toast.makeText</a:t>
            </a:r>
            <a:r>
              <a:rPr lang="en-IN" sz="1200" dirty="0" smtClean="0">
                <a:latin typeface="Times New Roman" pitchFamily="18" charset="0"/>
                <a:cs typeface="Times New Roman" pitchFamily="18" charset="0"/>
              </a:rPr>
              <a:t>(</a:t>
            </a:r>
            <a:r>
              <a:rPr lang="en-IN" sz="1200" dirty="0" err="1" smtClean="0">
                <a:latin typeface="Times New Roman" pitchFamily="18" charset="0"/>
                <a:cs typeface="Times New Roman" pitchFamily="18" charset="0"/>
              </a:rPr>
              <a:t>getApplicationContext</a:t>
            </a:r>
            <a:r>
              <a:rPr lang="en-IN" sz="1200" dirty="0" smtClean="0">
                <a:latin typeface="Times New Roman" pitchFamily="18" charset="0"/>
                <a:cs typeface="Times New Roman" pitchFamily="18" charset="0"/>
              </a:rPr>
              <a:t>(), "Phone number is not valid", </a:t>
            </a:r>
            <a:r>
              <a:rPr lang="en-IN" sz="1200" dirty="0" err="1" smtClean="0">
                <a:latin typeface="Times New Roman" pitchFamily="18" charset="0"/>
                <a:cs typeface="Times New Roman" pitchFamily="18" charset="0"/>
              </a:rPr>
              <a:t>Toast.LENGTH_SHORT</a:t>
            </a:r>
            <a:r>
              <a:rPr lang="en-IN" sz="1200" dirty="0" smtClean="0">
                <a:latin typeface="Times New Roman" pitchFamily="18" charset="0"/>
                <a:cs typeface="Times New Roman" pitchFamily="18" charset="0"/>
              </a:rPr>
              <a:t>).show();</a:t>
            </a:r>
          </a:p>
          <a:p>
            <a:pPr>
              <a:buNone/>
            </a:pPr>
            <a:endParaRPr lang="en-IN" sz="1200" dirty="0" smtClean="0">
              <a:latin typeface="Times New Roman" pitchFamily="18" charset="0"/>
              <a:cs typeface="Times New Roman" pitchFamily="18" charset="0"/>
            </a:endParaRPr>
          </a:p>
          <a:p>
            <a:pPr>
              <a:buNone/>
            </a:pPr>
            <a:r>
              <a:rPr lang="en-IN" sz="1200" dirty="0" smtClean="0">
                <a:latin typeface="Times New Roman" pitchFamily="18" charset="0"/>
                <a:cs typeface="Times New Roman" pitchFamily="18" charset="0"/>
              </a:rPr>
              <a:t>        }</a:t>
            </a:r>
          </a:p>
          <a:p>
            <a:pPr>
              <a:buNone/>
            </a:pPr>
            <a:r>
              <a:rPr lang="en-IN" sz="1200" dirty="0" smtClean="0">
                <a:latin typeface="Times New Roman" pitchFamily="18" charset="0"/>
                <a:cs typeface="Times New Roman" pitchFamily="18" charset="0"/>
              </a:rPr>
              <a:t>    }</a:t>
            </a:r>
          </a:p>
          <a:p>
            <a:pPr>
              <a:buNone/>
            </a:pPr>
            <a:endParaRPr lang="en-IN" sz="1200" dirty="0" smtClean="0">
              <a:latin typeface="Times New Roman" pitchFamily="18" charset="0"/>
              <a:cs typeface="Times New Roman" pitchFamily="18" charset="0"/>
            </a:endParaRPr>
          </a:p>
          <a:p>
            <a:pPr>
              <a:buNone/>
            </a:pPr>
            <a:endParaRPr lang="en-IN" sz="1200" dirty="0" smtClean="0">
              <a:latin typeface="Times New Roman" pitchFamily="18" charset="0"/>
              <a:cs typeface="Times New Roman" pitchFamily="18" charset="0"/>
            </a:endParaRPr>
          </a:p>
          <a:p>
            <a:pPr>
              <a:buNone/>
            </a:pPr>
            <a:r>
              <a:rPr lang="en-IN" sz="1200" dirty="0" smtClean="0">
                <a:latin typeface="Times New Roman" pitchFamily="18" charset="0"/>
                <a:cs typeface="Times New Roman" pitchFamily="18" charset="0"/>
              </a:rPr>
              <a:t>    private </a:t>
            </a:r>
            <a:r>
              <a:rPr lang="en-IN" sz="1200" dirty="0" err="1" smtClean="0">
                <a:latin typeface="Times New Roman" pitchFamily="18" charset="0"/>
                <a:cs typeface="Times New Roman" pitchFamily="18" charset="0"/>
              </a:rPr>
              <a:t>boolean</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isValidPhone</a:t>
            </a:r>
            <a:r>
              <a:rPr lang="en-IN" sz="1200" dirty="0" smtClean="0">
                <a:latin typeface="Times New Roman" pitchFamily="18" charset="0"/>
                <a:cs typeface="Times New Roman" pitchFamily="18" charset="0"/>
              </a:rPr>
              <a:t>(String s) {</a:t>
            </a:r>
          </a:p>
          <a:p>
            <a:pPr>
              <a:buNone/>
            </a:pPr>
            <a:endParaRPr lang="en-IN" sz="1200" dirty="0" smtClean="0">
              <a:latin typeface="Times New Roman" pitchFamily="18" charset="0"/>
              <a:cs typeface="Times New Roman" pitchFamily="18" charset="0"/>
            </a:endParaRPr>
          </a:p>
          <a:p>
            <a:pPr>
              <a:buNone/>
            </a:pPr>
            <a:r>
              <a:rPr lang="en-IN" sz="1200" dirty="0" smtClean="0">
                <a:latin typeface="Times New Roman" pitchFamily="18" charset="0"/>
                <a:cs typeface="Times New Roman" pitchFamily="18" charset="0"/>
              </a:rPr>
              <a:t>        if (</a:t>
            </a:r>
            <a:r>
              <a:rPr lang="en-IN" sz="1200" dirty="0" err="1" smtClean="0">
                <a:latin typeface="Times New Roman" pitchFamily="18" charset="0"/>
                <a:cs typeface="Times New Roman" pitchFamily="18" charset="0"/>
              </a:rPr>
              <a:t>TextUtils.isEmpty</a:t>
            </a:r>
            <a:r>
              <a:rPr lang="en-IN" sz="1200" dirty="0" smtClean="0">
                <a:latin typeface="Times New Roman" pitchFamily="18" charset="0"/>
                <a:cs typeface="Times New Roman" pitchFamily="18" charset="0"/>
              </a:rPr>
              <a:t>(s))</a:t>
            </a:r>
          </a:p>
          <a:p>
            <a:pPr>
              <a:buNone/>
            </a:pPr>
            <a:r>
              <a:rPr lang="en-IN" sz="1200" dirty="0" smtClean="0">
                <a:latin typeface="Times New Roman" pitchFamily="18" charset="0"/>
                <a:cs typeface="Times New Roman" pitchFamily="18" charset="0"/>
              </a:rPr>
              <a:t>        {</a:t>
            </a:r>
          </a:p>
          <a:p>
            <a:pPr>
              <a:buNone/>
            </a:pPr>
            <a:r>
              <a:rPr lang="en-IN" sz="1200" dirty="0" smtClean="0">
                <a:latin typeface="Times New Roman" pitchFamily="18" charset="0"/>
                <a:cs typeface="Times New Roman" pitchFamily="18" charset="0"/>
              </a:rPr>
              <a:t>            return false;</a:t>
            </a:r>
          </a:p>
          <a:p>
            <a:pPr>
              <a:buNone/>
            </a:pPr>
            <a:r>
              <a:rPr lang="en-IN" sz="1200" dirty="0" smtClean="0">
                <a:latin typeface="Times New Roman" pitchFamily="18" charset="0"/>
                <a:cs typeface="Times New Roman" pitchFamily="18" charset="0"/>
              </a:rPr>
              <a:t>        }</a:t>
            </a:r>
          </a:p>
          <a:p>
            <a:pPr>
              <a:buNone/>
            </a:pPr>
            <a:r>
              <a:rPr lang="en-IN" sz="1200" dirty="0" smtClean="0">
                <a:latin typeface="Times New Roman" pitchFamily="18" charset="0"/>
                <a:cs typeface="Times New Roman" pitchFamily="18" charset="0"/>
              </a:rPr>
              <a:t>        else</a:t>
            </a:r>
          </a:p>
          <a:p>
            <a:pPr>
              <a:buNone/>
            </a:pPr>
            <a:r>
              <a:rPr lang="en-IN" sz="1200" dirty="0" smtClean="0">
                <a:latin typeface="Times New Roman" pitchFamily="18" charset="0"/>
                <a:cs typeface="Times New Roman" pitchFamily="18" charset="0"/>
              </a:rPr>
              <a:t>        {</a:t>
            </a:r>
          </a:p>
          <a:p>
            <a:pPr>
              <a:buNone/>
            </a:pPr>
            <a:r>
              <a:rPr lang="en-IN" sz="1200" dirty="0" smtClean="0">
                <a:latin typeface="Times New Roman" pitchFamily="18" charset="0"/>
                <a:cs typeface="Times New Roman" pitchFamily="18" charset="0"/>
              </a:rPr>
              <a:t>            return </a:t>
            </a:r>
            <a:r>
              <a:rPr lang="en-IN" sz="1200" dirty="0" err="1" smtClean="0">
                <a:latin typeface="Times New Roman" pitchFamily="18" charset="0"/>
                <a:cs typeface="Times New Roman" pitchFamily="18" charset="0"/>
              </a:rPr>
              <a:t>android.util.Patterns.PHONE.matcher</a:t>
            </a:r>
            <a:r>
              <a:rPr lang="en-IN" sz="1200" dirty="0" smtClean="0">
                <a:latin typeface="Times New Roman" pitchFamily="18" charset="0"/>
                <a:cs typeface="Times New Roman" pitchFamily="18" charset="0"/>
              </a:rPr>
              <a:t>(s).matches();</a:t>
            </a:r>
          </a:p>
          <a:p>
            <a:pPr>
              <a:buNone/>
            </a:pPr>
            <a:r>
              <a:rPr lang="en-IN" sz="1200" dirty="0" smtClean="0">
                <a:latin typeface="Times New Roman" pitchFamily="18" charset="0"/>
                <a:cs typeface="Times New Roman" pitchFamily="18" charset="0"/>
              </a:rPr>
              <a:t>        }</a:t>
            </a:r>
          </a:p>
          <a:p>
            <a:pPr>
              <a:buNone/>
            </a:pPr>
            <a:r>
              <a:rPr lang="en-IN" sz="1200" dirty="0" smtClean="0">
                <a:latin typeface="Times New Roman" pitchFamily="18" charset="0"/>
                <a:cs typeface="Times New Roman" pitchFamily="18" charset="0"/>
              </a:rPr>
              <a:t>    }</a:t>
            </a:r>
          </a:p>
          <a:p>
            <a:pPr>
              <a:buNone/>
            </a:pPr>
            <a:endParaRPr lang="en-IN" sz="1200" dirty="0" smtClean="0">
              <a:latin typeface="Times New Roman" pitchFamily="18" charset="0"/>
              <a:cs typeface="Times New Roman" pitchFamily="18" charset="0"/>
            </a:endParaRPr>
          </a:p>
          <a:p>
            <a:pPr>
              <a:buNone/>
            </a:pPr>
            <a:r>
              <a:rPr lang="en-IN" sz="1200" dirty="0" smtClean="0">
                <a:latin typeface="Times New Roman" pitchFamily="18" charset="0"/>
                <a:cs typeface="Times New Roman" pitchFamily="18" charset="0"/>
              </a:rPr>
              <a:t>}</a:t>
            </a:r>
            <a:endParaRPr lang="en-IN"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a:t>
            </a:r>
            <a:endParaRPr lang="en-IN" dirty="0"/>
          </a:p>
        </p:txBody>
      </p:sp>
      <p:pic>
        <p:nvPicPr>
          <p:cNvPr id="1026" name="Picture 2" descr="G:\agri1.PNG"/>
          <p:cNvPicPr>
            <a:picLocks noGrp="1" noChangeAspect="1" noChangeArrowheads="1"/>
          </p:cNvPicPr>
          <p:nvPr>
            <p:ph idx="1"/>
          </p:nvPr>
        </p:nvPicPr>
        <p:blipFill>
          <a:blip r:embed="rId2"/>
          <a:srcRect/>
          <a:stretch>
            <a:fillRect/>
          </a:stretch>
        </p:blipFill>
        <p:spPr bwMode="auto">
          <a:xfrm>
            <a:off x="381000" y="1371600"/>
            <a:ext cx="2657846" cy="4563112"/>
          </a:xfrm>
          <a:prstGeom prst="rect">
            <a:avLst/>
          </a:prstGeom>
          <a:noFill/>
        </p:spPr>
      </p:pic>
      <p:pic>
        <p:nvPicPr>
          <p:cNvPr id="1027" name="Picture 3" descr="G:\agri2.PNG"/>
          <p:cNvPicPr>
            <a:picLocks noChangeAspect="1" noChangeArrowheads="1"/>
          </p:cNvPicPr>
          <p:nvPr/>
        </p:nvPicPr>
        <p:blipFill>
          <a:blip r:embed="rId3"/>
          <a:srcRect/>
          <a:stretch>
            <a:fillRect/>
          </a:stretch>
        </p:blipFill>
        <p:spPr bwMode="auto">
          <a:xfrm>
            <a:off x="3276600" y="1447800"/>
            <a:ext cx="2590800" cy="4514850"/>
          </a:xfrm>
          <a:prstGeom prst="rect">
            <a:avLst/>
          </a:prstGeom>
          <a:noFill/>
        </p:spPr>
      </p:pic>
      <p:pic>
        <p:nvPicPr>
          <p:cNvPr id="1028" name="Picture 4" descr="G:\agri3.PNG"/>
          <p:cNvPicPr>
            <a:picLocks noChangeAspect="1" noChangeArrowheads="1"/>
          </p:cNvPicPr>
          <p:nvPr/>
        </p:nvPicPr>
        <p:blipFill>
          <a:blip r:embed="rId4"/>
          <a:srcRect/>
          <a:stretch>
            <a:fillRect/>
          </a:stretch>
        </p:blipFill>
        <p:spPr bwMode="auto">
          <a:xfrm>
            <a:off x="6019800" y="1524000"/>
            <a:ext cx="2628900" cy="44958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IN" dirty="0"/>
          </a:p>
        </p:txBody>
      </p:sp>
      <p:sp>
        <p:nvSpPr>
          <p:cNvPr id="3" name="Content Placeholder 2"/>
          <p:cNvSpPr>
            <a:spLocks noGrp="1"/>
          </p:cNvSpPr>
          <p:nvPr>
            <p:ph idx="1"/>
          </p:nvPr>
        </p:nvSpPr>
        <p:spPr>
          <a:xfrm>
            <a:off x="457200" y="990600"/>
            <a:ext cx="8229600" cy="4683125"/>
          </a:xfrm>
        </p:spPr>
        <p:txBody>
          <a:bodyPr/>
          <a:lstStyle/>
          <a:p>
            <a:pPr algn="just">
              <a:buNone/>
            </a:pPr>
            <a:r>
              <a:rPr lang="en-US" sz="2600" dirty="0" smtClean="0">
                <a:solidFill>
                  <a:srgbClr val="0070C0"/>
                </a:solidFill>
                <a:latin typeface="Times New Roman" pitchFamily="18" charset="0"/>
                <a:cs typeface="Times New Roman" pitchFamily="18" charset="0"/>
              </a:rPr>
              <a:t>Hardware requirements</a:t>
            </a:r>
            <a:r>
              <a:rPr lang="en-US" sz="2600" dirty="0" smtClean="0">
                <a:latin typeface="Times New Roman" pitchFamily="18" charset="0"/>
                <a:cs typeface="Times New Roman" pitchFamily="18" charset="0"/>
              </a:rPr>
              <a:t>:</a:t>
            </a:r>
          </a:p>
          <a:p>
            <a:pPr algn="just">
              <a:buFont typeface="Wingdings" pitchFamily="2" charset="2"/>
              <a:buChar char="Ø"/>
            </a:pPr>
            <a:r>
              <a:rPr lang="en-US" sz="2600" dirty="0" smtClean="0">
                <a:latin typeface="Times New Roman" pitchFamily="18" charset="0"/>
                <a:cs typeface="Times New Roman" pitchFamily="18" charset="0"/>
              </a:rPr>
              <a:t>RAM Capacity: 8GB or 6GB.</a:t>
            </a:r>
          </a:p>
          <a:p>
            <a:pPr algn="just">
              <a:buFont typeface="Wingdings" pitchFamily="2" charset="2"/>
              <a:buChar char="Ø"/>
            </a:pPr>
            <a:r>
              <a:rPr lang="en-US" sz="2600" dirty="0" smtClean="0">
                <a:latin typeface="Times New Roman" pitchFamily="18" charset="0"/>
                <a:cs typeface="Times New Roman" pitchFamily="18" charset="0"/>
              </a:rPr>
              <a:t>Hard disk Capacity:2 GB or 4GB.</a:t>
            </a:r>
          </a:p>
          <a:p>
            <a:pPr algn="just">
              <a:buFont typeface="Wingdings" pitchFamily="2" charset="2"/>
              <a:buChar char="Ø"/>
            </a:pPr>
            <a:r>
              <a:rPr lang="en-US" sz="2600" dirty="0" smtClean="0">
                <a:latin typeface="Times New Roman" pitchFamily="18" charset="0"/>
                <a:cs typeface="Times New Roman" pitchFamily="18" charset="0"/>
              </a:rPr>
              <a:t>Processor:i3 or above.</a:t>
            </a:r>
          </a:p>
          <a:p>
            <a:pPr algn="just">
              <a:buNone/>
            </a:pPr>
            <a:r>
              <a:rPr lang="en-US" sz="2600" dirty="0" smtClean="0">
                <a:solidFill>
                  <a:srgbClr val="0070C0"/>
                </a:solidFill>
                <a:latin typeface="Times New Roman" pitchFamily="18" charset="0"/>
                <a:cs typeface="Times New Roman" pitchFamily="18" charset="0"/>
              </a:rPr>
              <a:t>Software requirements:</a:t>
            </a:r>
          </a:p>
          <a:p>
            <a:pPr>
              <a:buFont typeface="Wingdings" pitchFamily="2" charset="2"/>
              <a:buChar char="Ø"/>
            </a:pPr>
            <a:r>
              <a:rPr lang="en-IN" sz="3200" dirty="0" smtClean="0">
                <a:solidFill>
                  <a:srgbClr val="0070C0"/>
                </a:solidFill>
              </a:rPr>
              <a:t> </a:t>
            </a:r>
            <a:r>
              <a:rPr lang="en-IN" sz="2600" dirty="0" smtClean="0">
                <a:latin typeface="Times New Roman" pitchFamily="18" charset="0"/>
                <a:cs typeface="Times New Roman" pitchFamily="18" charset="0"/>
              </a:rPr>
              <a:t>Operating Systems – Windows7/8/10(32-bit or 64-bit).</a:t>
            </a:r>
          </a:p>
          <a:p>
            <a:pPr>
              <a:buFont typeface="Wingdings" pitchFamily="2" charset="2"/>
              <a:buChar char="Ø"/>
            </a:pPr>
            <a:r>
              <a:rPr lang="en-IN" sz="2600" dirty="0" smtClean="0">
                <a:latin typeface="Times New Roman" pitchFamily="18" charset="0"/>
                <a:cs typeface="Times New Roman" pitchFamily="18" charset="0"/>
              </a:rPr>
              <a:t> Platform – </a:t>
            </a:r>
            <a:r>
              <a:rPr lang="en-US" sz="2600" dirty="0" smtClean="0">
                <a:latin typeface="Times New Roman" pitchFamily="18" charset="0"/>
                <a:cs typeface="Times New Roman" pitchFamily="18" charset="0"/>
              </a:rPr>
              <a:t>Android Studio 3.3.</a:t>
            </a:r>
          </a:p>
          <a:p>
            <a:pPr>
              <a:buFont typeface="Wingdings" pitchFamily="2" charset="2"/>
              <a:buChar char="Ø"/>
            </a:pPr>
            <a:r>
              <a:rPr lang="en-IN" sz="2600" dirty="0" smtClean="0">
                <a:latin typeface="Times New Roman" pitchFamily="18" charset="0"/>
                <a:cs typeface="Times New Roman" pitchFamily="18" charset="0"/>
              </a:rPr>
              <a:t> Programming in- Java(Backend), </a:t>
            </a:r>
            <a:r>
              <a:rPr lang="en-US" sz="2600" dirty="0" smtClean="0">
                <a:latin typeface="Times New Roman" pitchFamily="18" charset="0"/>
                <a:cs typeface="Times New Roman" pitchFamily="18" charset="0"/>
              </a:rPr>
              <a:t>Extensible Markup Language(XML- Frontend).</a:t>
            </a:r>
          </a:p>
          <a:p>
            <a:pPr algn="just">
              <a:buNone/>
            </a:pPr>
            <a:endParaRPr lang="en-US" sz="2600" dirty="0" smtClean="0">
              <a:solidFill>
                <a:srgbClr val="0070C0"/>
              </a:solidFill>
              <a:latin typeface="Times New Roman" pitchFamily="18" charset="0"/>
              <a:cs typeface="Times New Roman" pitchFamily="18" charset="0"/>
            </a:endParaRPr>
          </a:p>
          <a:p>
            <a:pPr algn="just">
              <a:buFont typeface="Wingdings" pitchFamily="2" charset="2"/>
              <a:buChar char="Ø"/>
            </a:pPr>
            <a:endParaRPr lang="en-US" sz="2600" dirty="0" smtClean="0">
              <a:solidFill>
                <a:schemeClr val="tx1">
                  <a:lumMod val="95000"/>
                  <a:lumOff val="5000"/>
                </a:schemeClr>
              </a:solidFill>
              <a:latin typeface="Times New Roman" pitchFamily="18" charset="0"/>
              <a:cs typeface="Times New Roman" pitchFamily="18" charset="0"/>
            </a:endParaRPr>
          </a:p>
          <a:p>
            <a:pPr algn="just">
              <a:buFont typeface="Wingdings" pitchFamily="2" charset="2"/>
              <a:buChar char="Ø"/>
            </a:pPr>
            <a:endParaRPr lang="en-US" sz="2600" dirty="0" smtClean="0">
              <a:solidFill>
                <a:schemeClr val="tx1">
                  <a:lumMod val="95000"/>
                  <a:lumOff val="5000"/>
                </a:schemeClr>
              </a:solidFill>
              <a:latin typeface="Times New Roman" pitchFamily="18" charset="0"/>
              <a:cs typeface="Times New Roman" pitchFamily="18" charset="0"/>
            </a:endParaRPr>
          </a:p>
          <a:p>
            <a:pPr algn="just">
              <a:buNone/>
            </a:pPr>
            <a:endParaRPr lang="en-US" sz="2600" dirty="0" smtClean="0">
              <a:latin typeface="Times New Roman" pitchFamily="18" charset="0"/>
              <a:cs typeface="Times New Roman" pitchFamily="18" charset="0"/>
            </a:endParaRPr>
          </a:p>
          <a:p>
            <a:pPr algn="just">
              <a:buFont typeface="Wingdings" pitchFamily="2" charset="2"/>
              <a:buChar char="Ø"/>
            </a:pPr>
            <a:endParaRPr lang="en-US" sz="2600" dirty="0" smtClean="0">
              <a:latin typeface="Times New Roman" pitchFamily="18" charset="0"/>
              <a:cs typeface="Times New Roman" pitchFamily="18" charset="0"/>
            </a:endParaRPr>
          </a:p>
          <a:p>
            <a:pPr algn="just">
              <a:buNone/>
            </a:pPr>
            <a:endParaRPr lang="en-US" sz="2600" dirty="0" smtClean="0">
              <a:latin typeface="Times New Roman" pitchFamily="18" charset="0"/>
              <a:cs typeface="Times New Roman" pitchFamily="18" charset="0"/>
            </a:endParaRPr>
          </a:p>
          <a:p>
            <a:pPr algn="just">
              <a:buNone/>
            </a:pPr>
            <a:endParaRPr lang="en-IN" sz="2600" dirty="0" smtClean="0">
              <a:latin typeface="Times New Roman" pitchFamily="18" charset="0"/>
              <a:cs typeface="Times New Roman" pitchFamily="18" charset="0"/>
            </a:endParaRPr>
          </a:p>
          <a:p>
            <a:pPr>
              <a:buFont typeface="Wingdings" pitchFamily="2" charset="2"/>
              <a:buChar char="q"/>
            </a:pPr>
            <a:endParaRPr lang="en-IN" sz="2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3" name="Content Placeholder 2"/>
          <p:cNvSpPr>
            <a:spLocks noGrp="1"/>
          </p:cNvSpPr>
          <p:nvPr>
            <p:ph idx="1"/>
          </p:nvPr>
        </p:nvSpPr>
        <p:spPr>
          <a:xfrm>
            <a:off x="381000" y="1295400"/>
            <a:ext cx="8229600" cy="4530725"/>
          </a:xfrm>
        </p:spPr>
        <p:txBody>
          <a:bodyPr/>
          <a:lstStyle/>
          <a:p>
            <a:pPr algn="just">
              <a:buNone/>
            </a:pPr>
            <a:r>
              <a:rPr lang="en-IN" sz="2600" dirty="0" smtClean="0">
                <a:latin typeface="Times New Roman" pitchFamily="18" charset="0"/>
                <a:cs typeface="Times New Roman" pitchFamily="18" charset="0"/>
              </a:rPr>
              <a:t>    The "AGRI AIUTO" application delivers the detail information about which crop to grow in which season and which crop is suitable for that particular soil in which the farmer wishes to start. This application helps the farmer to choose the perfect pesticide in order to maintain a healthy crop and also provides the climatic conditions so that we can select the seasonal crop to get benefited. User sends their problem by uploading the image and any other user can respond through text or image. Now-a-days mobile being a common device, with this application we aim to make it friendly for </a:t>
            </a:r>
            <a:r>
              <a:rPr lang="en-IN" sz="2600" dirty="0" smtClean="0">
                <a:latin typeface="Times New Roman" pitchFamily="18" charset="0"/>
                <a:cs typeface="Times New Roman" pitchFamily="18" charset="0"/>
              </a:rPr>
              <a:t>farmers. </a:t>
            </a:r>
            <a:endParaRPr lang="en-IN" sz="2600" dirty="0" smtClean="0">
              <a:latin typeface="Times New Roman" pitchFamily="18" charset="0"/>
              <a:cs typeface="Times New Roman" pitchFamily="18" charset="0"/>
            </a:endParaRPr>
          </a:p>
          <a:p>
            <a:pPr>
              <a:buNone/>
            </a:pPr>
            <a:r>
              <a:rPr lang="en-IN" sz="3200" dirty="0" smtClean="0">
                <a:latin typeface="Times New Roman" pitchFamily="18" charset="0"/>
                <a:cs typeface="Times New Roman" pitchFamily="18" charset="0"/>
              </a:rPr>
              <a:t/>
            </a:r>
            <a:br>
              <a:rPr lang="en-IN" sz="3200" dirty="0" smtClean="0">
                <a:latin typeface="Times New Roman" pitchFamily="18" charset="0"/>
                <a:cs typeface="Times New Roman" pitchFamily="18" charset="0"/>
              </a:rPr>
            </a:br>
            <a:endParaRPr lang="en-US" sz="3200" dirty="0" smtClean="0">
              <a:latin typeface="Times New Roman" pitchFamily="18" charset="0"/>
              <a:cs typeface="Times New Roman" pitchFamily="18" charset="0"/>
            </a:endParaRPr>
          </a:p>
          <a:p>
            <a:pPr>
              <a:buFont typeface="Wingdings" pitchFamily="2" charset="2"/>
              <a:buChar char="q"/>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lstStyle/>
          <a:p>
            <a:r>
              <a:rPr lang="en-IN" dirty="0" smtClean="0">
                <a:hlinkClick r:id="rId2"/>
              </a:rPr>
              <a:t>https://ieeexplore.ieee.org/document/6965213/</a:t>
            </a:r>
            <a:endParaRPr lang="en-IN" dirty="0" smtClean="0"/>
          </a:p>
          <a:p>
            <a:r>
              <a:rPr lang="en-IN" dirty="0" smtClean="0">
                <a:hlinkClick r:id="rId3"/>
              </a:rPr>
              <a:t>http://ieeexplore.ieee.org/document/7358528/</a:t>
            </a:r>
            <a:endParaRPr lang="en-IN" dirty="0" smtClean="0"/>
          </a:p>
          <a:p>
            <a:r>
              <a:rPr lang="en-IN" dirty="0" smtClean="0">
                <a:hlinkClick r:id="rId4"/>
              </a:rPr>
              <a:t>http://ieeexplore.ieee.org/abstract/document/8073690/</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IN" dirty="0"/>
          </a:p>
        </p:txBody>
      </p:sp>
      <p:sp>
        <p:nvSpPr>
          <p:cNvPr id="3" name="Content Placeholder 2"/>
          <p:cNvSpPr>
            <a:spLocks noGrp="1"/>
          </p:cNvSpPr>
          <p:nvPr>
            <p:ph idx="1"/>
          </p:nvPr>
        </p:nvSpPr>
        <p:spPr/>
        <p:txBody>
          <a:bodyPr/>
          <a:lstStyle/>
          <a:p>
            <a:pPr>
              <a:buFont typeface="Wingdings" pitchFamily="2" charset="2"/>
              <a:buChar char="Ø"/>
            </a:pPr>
            <a:r>
              <a:rPr lang="en-US" sz="2600" dirty="0" smtClean="0">
                <a:latin typeface="Times New Roman" pitchFamily="18" charset="0"/>
                <a:cs typeface="Times New Roman" pitchFamily="18" charset="0"/>
              </a:rPr>
              <a:t>Software Model</a:t>
            </a:r>
          </a:p>
          <a:p>
            <a:pPr>
              <a:buFont typeface="Wingdings" pitchFamily="2" charset="2"/>
              <a:buChar char="Ø"/>
            </a:pPr>
            <a:r>
              <a:rPr lang="en-US" sz="2600" dirty="0" smtClean="0">
                <a:latin typeface="Times New Roman" pitchFamily="18" charset="0"/>
                <a:cs typeface="Times New Roman" pitchFamily="18" charset="0"/>
              </a:rPr>
              <a:t>Domain Knowledge</a:t>
            </a:r>
          </a:p>
          <a:p>
            <a:pPr>
              <a:buFont typeface="Wingdings" pitchFamily="2" charset="2"/>
              <a:buChar char="Ø"/>
            </a:pPr>
            <a:r>
              <a:rPr lang="en-US" sz="2600" dirty="0" smtClean="0">
                <a:latin typeface="Times New Roman" pitchFamily="18" charset="0"/>
                <a:cs typeface="Times New Roman" pitchFamily="18" charset="0"/>
              </a:rPr>
              <a:t>Abstract change</a:t>
            </a:r>
          </a:p>
          <a:p>
            <a:pPr>
              <a:buFont typeface="Wingdings" pitchFamily="2" charset="2"/>
              <a:buChar char="Ø"/>
            </a:pPr>
            <a:r>
              <a:rPr lang="en-US" sz="2600" dirty="0" smtClean="0">
                <a:latin typeface="Times New Roman" pitchFamily="18" charset="0"/>
                <a:cs typeface="Times New Roman" pitchFamily="18" charset="0"/>
              </a:rPr>
              <a:t>Firebase Justification</a:t>
            </a:r>
          </a:p>
          <a:p>
            <a:pPr>
              <a:buFont typeface="Wingdings" pitchFamily="2" charset="2"/>
              <a:buChar char="Ø"/>
            </a:pPr>
            <a:endParaRPr lang="en-US" sz="2600" dirty="0" smtClean="0">
              <a:latin typeface="Times New Roman" pitchFamily="18" charset="0"/>
              <a:cs typeface="Times New Roman" pitchFamily="18" charset="0"/>
            </a:endParaRPr>
          </a:p>
          <a:p>
            <a:pPr>
              <a:buFont typeface="Wingdings" pitchFamily="2" charset="2"/>
              <a:buChar char="Ø"/>
            </a:pPr>
            <a:endParaRPr lang="en-IN" sz="26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1"/>
            <a:ext cx="7772400" cy="774700"/>
          </a:xfrm>
        </p:spPr>
        <p:txBody>
          <a:bodyPr/>
          <a:lstStyle/>
          <a:p>
            <a:pPr algn="ctr"/>
            <a:r>
              <a:rPr lang="en-US" dirty="0" smtClean="0"/>
              <a:t>Thank you</a:t>
            </a:r>
            <a:endParaRPr lang="en-US" dirty="0"/>
          </a:p>
        </p:txBody>
      </p:sp>
      <p:sp>
        <p:nvSpPr>
          <p:cNvPr id="5" name="Text Placeholder 4"/>
          <p:cNvSpPr>
            <a:spLocks noGrp="1"/>
          </p:cNvSpPr>
          <p:nvPr>
            <p:ph type="body" idx="1"/>
          </p:nvPr>
        </p:nvSpPr>
        <p:spPr>
          <a:xfrm>
            <a:off x="685800" y="609600"/>
            <a:ext cx="7772400" cy="1500187"/>
          </a:xfrm>
        </p:spPr>
        <p:txBody>
          <a:bodyPr/>
          <a:lstStyle/>
          <a:p>
            <a:pPr algn="ctr"/>
            <a:r>
              <a:rPr lang="en-US" sz="5400" dirty="0" smtClean="0"/>
              <a:t>Queries</a:t>
            </a:r>
            <a:endParaRPr lang="en-US" sz="5400" dirty="0"/>
          </a:p>
        </p:txBody>
      </p:sp>
      <p:sp>
        <p:nvSpPr>
          <p:cNvPr id="6" name="Rectangle 5"/>
          <p:cNvSpPr/>
          <p:nvPr/>
        </p:nvSpPr>
        <p:spPr>
          <a:xfrm>
            <a:off x="3886200" y="2362200"/>
            <a:ext cx="1676400" cy="1862048"/>
          </a:xfrm>
          <a:prstGeom prst="rect">
            <a:avLst/>
          </a:prstGeom>
          <a:noFill/>
        </p:spPr>
        <p:txBody>
          <a:bodyPr wrap="square" lIns="91440" tIns="45720" rIns="91440" bIns="45720">
            <a:spAutoFit/>
          </a:bodyPr>
          <a:lstStyle/>
          <a:p>
            <a:pPr algn="ctr"/>
            <a:r>
              <a:rPr lang="en-US" sz="115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sz="11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a:xfrm>
            <a:off x="381000" y="1066800"/>
            <a:ext cx="8458200" cy="5486400"/>
          </a:xfrm>
        </p:spPr>
        <p:txBody>
          <a:bodyPr/>
          <a:lstStyle/>
          <a:p>
            <a:pPr algn="just">
              <a:buFont typeface="Wingdings" pitchFamily="2" charset="2"/>
              <a:buChar char="q"/>
            </a:pPr>
            <a:r>
              <a:rPr lang="en-US" sz="2800" dirty="0" smtClean="0">
                <a:latin typeface="Times New Roman" pitchFamily="18" charset="0"/>
                <a:cs typeface="Times New Roman" pitchFamily="18" charset="0"/>
              </a:rPr>
              <a:t>Introduction</a:t>
            </a:r>
          </a:p>
          <a:p>
            <a:pPr algn="just">
              <a:buFont typeface="Wingdings" pitchFamily="2" charset="2"/>
              <a:buChar char="q"/>
            </a:pPr>
            <a:r>
              <a:rPr lang="en-US" sz="2800" dirty="0" smtClean="0">
                <a:latin typeface="Times New Roman" pitchFamily="18" charset="0"/>
                <a:cs typeface="Times New Roman" pitchFamily="18" charset="0"/>
              </a:rPr>
              <a:t>Problem Definition</a:t>
            </a:r>
          </a:p>
          <a:p>
            <a:pPr algn="just">
              <a:buFont typeface="Wingdings" pitchFamily="2" charset="2"/>
              <a:buChar char="q"/>
            </a:pPr>
            <a:r>
              <a:rPr lang="en-US" sz="2800" dirty="0" smtClean="0">
                <a:latin typeface="Times New Roman" pitchFamily="18" charset="0"/>
                <a:cs typeface="Times New Roman" pitchFamily="18" charset="0"/>
              </a:rPr>
              <a:t>Proposed System</a:t>
            </a:r>
          </a:p>
          <a:p>
            <a:pPr algn="just">
              <a:buFont typeface="Wingdings" pitchFamily="2" charset="2"/>
              <a:buChar char="q"/>
            </a:pPr>
            <a:r>
              <a:rPr lang="en-US" sz="2800" dirty="0" smtClean="0">
                <a:latin typeface="Times New Roman" pitchFamily="18" charset="0"/>
                <a:cs typeface="Times New Roman" pitchFamily="18" charset="0"/>
              </a:rPr>
              <a:t>Modules</a:t>
            </a:r>
          </a:p>
          <a:p>
            <a:pPr algn="just">
              <a:buFont typeface="Wingdings" pitchFamily="2" charset="2"/>
              <a:buChar char="q"/>
            </a:pPr>
            <a:r>
              <a:rPr lang="en-US" sz="2800" dirty="0" smtClean="0">
                <a:latin typeface="Times New Roman" pitchFamily="18" charset="0"/>
                <a:cs typeface="Times New Roman" pitchFamily="18" charset="0"/>
              </a:rPr>
              <a:t>Design</a:t>
            </a:r>
          </a:p>
          <a:p>
            <a:pPr algn="just">
              <a:buFont typeface="Wingdings" pitchFamily="2" charset="2"/>
              <a:buChar char="q"/>
            </a:pPr>
            <a:r>
              <a:rPr lang="en-US" sz="2800" dirty="0" smtClean="0">
                <a:latin typeface="Times New Roman" pitchFamily="18" charset="0"/>
                <a:cs typeface="Times New Roman" pitchFamily="18" charset="0"/>
              </a:rPr>
              <a:t>Implementation</a:t>
            </a:r>
          </a:p>
          <a:p>
            <a:pPr algn="just">
              <a:buFont typeface="Wingdings" pitchFamily="2" charset="2"/>
              <a:buChar char="q"/>
            </a:pPr>
            <a:r>
              <a:rPr lang="en-US" sz="2800" dirty="0" smtClean="0">
                <a:latin typeface="Times New Roman" pitchFamily="18" charset="0"/>
                <a:cs typeface="Times New Roman" pitchFamily="18" charset="0"/>
              </a:rPr>
              <a:t>Requirements</a:t>
            </a:r>
          </a:p>
          <a:p>
            <a:pPr algn="just">
              <a:buFont typeface="Wingdings" pitchFamily="2" charset="2"/>
              <a:buChar char="q"/>
            </a:pPr>
            <a:r>
              <a:rPr lang="en-US" sz="2800" dirty="0" smtClean="0">
                <a:latin typeface="Times New Roman" pitchFamily="18" charset="0"/>
                <a:cs typeface="Times New Roman" pitchFamily="18" charset="0"/>
              </a:rPr>
              <a:t>References</a:t>
            </a:r>
          </a:p>
          <a:p>
            <a:pPr algn="just">
              <a:buNone/>
            </a:pPr>
            <a:endParaRPr lang="en-IN"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pPr algn="just">
              <a:buFont typeface="Wingdings" pitchFamily="2" charset="2"/>
              <a:buChar char="q"/>
            </a:pPr>
            <a:r>
              <a:rPr lang="en-IN" sz="2600" dirty="0" smtClean="0">
                <a:latin typeface="Times New Roman" pitchFamily="18" charset="0"/>
                <a:cs typeface="Times New Roman" pitchFamily="18" charset="0"/>
              </a:rPr>
              <a:t>Agriculture is the most healthful, useful and noble employment of man.</a:t>
            </a:r>
          </a:p>
          <a:p>
            <a:pPr algn="just">
              <a:buFont typeface="Wingdings" pitchFamily="2" charset="2"/>
              <a:buChar char="q"/>
            </a:pPr>
            <a:r>
              <a:rPr lang="en-IN" sz="2600" dirty="0" smtClean="0">
                <a:latin typeface="Times New Roman" pitchFamily="18" charset="0"/>
                <a:cs typeface="Times New Roman" pitchFamily="18" charset="0"/>
              </a:rPr>
              <a:t> We need agriculture to satisfy our hunger and thirst, good or bad people on this planet who earn their livelihood by agriculture.</a:t>
            </a:r>
          </a:p>
          <a:p>
            <a:pPr algn="just">
              <a:buFont typeface="Wingdings" pitchFamily="2" charset="2"/>
              <a:buChar char="q"/>
            </a:pPr>
            <a:r>
              <a:rPr lang="en-IN" sz="2600" dirty="0" smtClean="0">
                <a:latin typeface="Times New Roman" pitchFamily="18" charset="0"/>
                <a:cs typeface="Times New Roman" pitchFamily="18" charset="0"/>
              </a:rPr>
              <a:t>AGRI AIUTO is a mobile application built by keeping the farmers in mind and also a common man who want to grow crops for his daily needs.</a:t>
            </a:r>
          </a:p>
          <a:p>
            <a:pPr algn="just"/>
            <a:endParaRPr lang="en-IN" sz="2600" dirty="0" smtClean="0">
              <a:latin typeface="Times New Roman" pitchFamily="18" charset="0"/>
              <a:cs typeface="Times New Roman" pitchFamily="18" charset="0"/>
            </a:endParaRPr>
          </a:p>
          <a:p>
            <a:pPr algn="just"/>
            <a:endParaRPr lang="en-IN" sz="2600" dirty="0" smtClean="0">
              <a:latin typeface="Times New Roman" pitchFamily="18" charset="0"/>
              <a:cs typeface="Times New Roman" pitchFamily="18" charset="0"/>
            </a:endParaRPr>
          </a:p>
          <a:p>
            <a:pPr algn="just"/>
            <a:endParaRPr lang="en-IN" sz="2600" dirty="0" smtClean="0">
              <a:latin typeface="Times New Roman" pitchFamily="18" charset="0"/>
              <a:cs typeface="Times New Roman" pitchFamily="18" charset="0"/>
            </a:endParaRPr>
          </a:p>
          <a:p>
            <a:pPr algn="just">
              <a:buNone/>
            </a:pPr>
            <a:r>
              <a:rPr lang="en-IN" sz="2600" dirty="0" smtClean="0">
                <a:latin typeface="Times New Roman" pitchFamily="18" charset="0"/>
                <a:cs typeface="Times New Roman" pitchFamily="18" charset="0"/>
              </a:rPr>
              <a:t/>
            </a:r>
            <a:br>
              <a:rPr lang="en-IN" sz="2600" dirty="0" smtClean="0">
                <a:latin typeface="Times New Roman" pitchFamily="18" charset="0"/>
                <a:cs typeface="Times New Roman" pitchFamily="18" charset="0"/>
              </a:rPr>
            </a:br>
            <a:endParaRPr lang="en-US" sz="2600" dirty="0" smtClean="0">
              <a:latin typeface="Times New Roman" pitchFamily="18" charset="0"/>
              <a:cs typeface="Times New Roman" pitchFamily="18" charset="0"/>
            </a:endParaRPr>
          </a:p>
          <a:p>
            <a:pPr>
              <a:buFont typeface="Wingdings" pitchFamily="2" charset="2"/>
              <a:buChar char="q"/>
            </a:pPr>
            <a:endParaRPr lang="en-IN" sz="2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p:txBody>
          <a:bodyPr/>
          <a:lstStyle/>
          <a:p>
            <a:pPr algn="just">
              <a:buFont typeface="Wingdings" pitchFamily="2" charset="2"/>
              <a:buChar char="q"/>
            </a:pPr>
            <a:r>
              <a:rPr lang="en-IN" sz="2600" dirty="0" err="1" smtClean="0">
                <a:latin typeface="Times New Roman" pitchFamily="18" charset="0"/>
                <a:cs typeface="Times New Roman" pitchFamily="18" charset="0"/>
              </a:rPr>
              <a:t>Agri</a:t>
            </a:r>
            <a:r>
              <a:rPr lang="en-IN" sz="2600" dirty="0" smtClean="0">
                <a:latin typeface="Times New Roman" pitchFamily="18" charset="0"/>
                <a:cs typeface="Times New Roman" pitchFamily="18" charset="0"/>
              </a:rPr>
              <a:t> </a:t>
            </a:r>
            <a:r>
              <a:rPr lang="en-IN" sz="2600" dirty="0" err="1" smtClean="0">
                <a:latin typeface="Times New Roman" pitchFamily="18" charset="0"/>
                <a:cs typeface="Times New Roman" pitchFamily="18" charset="0"/>
              </a:rPr>
              <a:t>Aiuto</a:t>
            </a:r>
            <a:r>
              <a:rPr lang="en-IN" sz="2600" dirty="0" smtClean="0">
                <a:latin typeface="Times New Roman" pitchFamily="18" charset="0"/>
                <a:cs typeface="Times New Roman" pitchFamily="18" charset="0"/>
              </a:rPr>
              <a:t> is to keep a farmer updated with all the information related to crop, pesticides ,insecticides, Merchant and Climatic conditions.</a:t>
            </a:r>
          </a:p>
          <a:p>
            <a:pPr algn="just">
              <a:buFont typeface="Wingdings" pitchFamily="2" charset="2"/>
              <a:buChar char="q"/>
            </a:pPr>
            <a:r>
              <a:rPr lang="en-US" sz="2600" dirty="0" err="1" smtClean="0">
                <a:latin typeface="Times New Roman" pitchFamily="18" charset="0"/>
                <a:cs typeface="Times New Roman" pitchFamily="18" charset="0"/>
              </a:rPr>
              <a:t>Agri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Aiuto</a:t>
            </a:r>
            <a:r>
              <a:rPr lang="en-US" sz="2600" dirty="0" smtClean="0">
                <a:latin typeface="Times New Roman" pitchFamily="18" charset="0"/>
                <a:cs typeface="Times New Roman" pitchFamily="18" charset="0"/>
              </a:rPr>
              <a:t> helps the farmers to interact with the experts and take suggestions from them.</a:t>
            </a:r>
            <a:endParaRPr lang="en-IN" sz="2600" dirty="0" smtClean="0">
              <a:latin typeface="Times New Roman" pitchFamily="18" charset="0"/>
              <a:cs typeface="Times New Roman" pitchFamily="18" charset="0"/>
            </a:endParaRPr>
          </a:p>
          <a:p>
            <a:pPr>
              <a:buFont typeface="Wingdings" pitchFamily="2" charset="2"/>
              <a:buChar char="q"/>
            </a:pPr>
            <a:endParaRPr lang="en-US" sz="2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IN" dirty="0"/>
          </a:p>
        </p:txBody>
      </p:sp>
      <p:sp>
        <p:nvSpPr>
          <p:cNvPr id="3" name="Content Placeholder 2"/>
          <p:cNvSpPr>
            <a:spLocks noGrp="1"/>
          </p:cNvSpPr>
          <p:nvPr>
            <p:ph idx="1"/>
          </p:nvPr>
        </p:nvSpPr>
        <p:spPr/>
        <p:txBody>
          <a:bodyPr/>
          <a:lstStyle/>
          <a:p>
            <a:pPr>
              <a:buFont typeface="Wingdings" pitchFamily="2" charset="2"/>
              <a:buChar char="q"/>
            </a:pPr>
            <a:r>
              <a:rPr lang="en-US" sz="2600" dirty="0" smtClean="0">
                <a:latin typeface="Times New Roman" pitchFamily="18" charset="0"/>
                <a:cs typeface="Times New Roman" pitchFamily="18" charset="0"/>
              </a:rPr>
              <a:t>User Authentication by mobile number for flexibility.</a:t>
            </a:r>
          </a:p>
          <a:p>
            <a:pPr>
              <a:buFont typeface="Wingdings" pitchFamily="2" charset="2"/>
              <a:buChar char="q"/>
            </a:pPr>
            <a:r>
              <a:rPr lang="en-US" sz="2600" dirty="0" smtClean="0">
                <a:latin typeface="Times New Roman" pitchFamily="18" charset="0"/>
                <a:cs typeface="Times New Roman" pitchFamily="18" charset="0"/>
              </a:rPr>
              <a:t>It provides the information about which crop to grow in which soil based  upon the season to gain profit.</a:t>
            </a:r>
          </a:p>
          <a:p>
            <a:pPr>
              <a:buFont typeface="Wingdings" pitchFamily="2" charset="2"/>
              <a:buChar char="q"/>
            </a:pPr>
            <a:r>
              <a:rPr lang="en-US" sz="2600" dirty="0" smtClean="0">
                <a:latin typeface="Times New Roman" pitchFamily="18" charset="0"/>
                <a:cs typeface="Times New Roman" pitchFamily="18" charset="0"/>
              </a:rPr>
              <a:t>Storing the list of the crop in favorites for revisiting them.</a:t>
            </a:r>
          </a:p>
          <a:p>
            <a:pPr>
              <a:buFont typeface="Wingdings" pitchFamily="2" charset="2"/>
              <a:buChar char="q"/>
            </a:pPr>
            <a:r>
              <a:rPr lang="en-US" sz="2600" dirty="0" smtClean="0">
                <a:latin typeface="Times New Roman" pitchFamily="18" charset="0"/>
                <a:cs typeface="Times New Roman" pitchFamily="18" charset="0"/>
              </a:rPr>
              <a:t>It provides information about the merchants.</a:t>
            </a:r>
          </a:p>
          <a:p>
            <a:pPr>
              <a:buFont typeface="Wingdings" pitchFamily="2" charset="2"/>
              <a:buChar char="q"/>
            </a:pPr>
            <a:r>
              <a:rPr lang="en-US" sz="2600" dirty="0" smtClean="0">
                <a:latin typeface="Times New Roman" pitchFamily="18" charset="0"/>
                <a:cs typeface="Times New Roman" pitchFamily="18" charset="0"/>
              </a:rPr>
              <a:t>Information about the pesticides and their usage.</a:t>
            </a:r>
          </a:p>
          <a:p>
            <a:pPr>
              <a:buFont typeface="Wingdings" pitchFamily="2" charset="2"/>
              <a:buChar char="q"/>
            </a:pPr>
            <a:r>
              <a:rPr lang="en-US" sz="2600" dirty="0" smtClean="0">
                <a:latin typeface="Times New Roman" pitchFamily="18" charset="0"/>
                <a:cs typeface="Times New Roman" pitchFamily="18" charset="0"/>
              </a:rPr>
              <a:t>Suggestions from other individuals either  by text message or image.</a:t>
            </a:r>
          </a:p>
          <a:p>
            <a:pPr>
              <a:buFont typeface="Wingdings" pitchFamily="2" charset="2"/>
              <a:buChar char="q"/>
            </a:pPr>
            <a:r>
              <a:rPr lang="en-US" sz="2600" dirty="0" smtClean="0">
                <a:latin typeface="Times New Roman" pitchFamily="18" charset="0"/>
                <a:cs typeface="Times New Roman" pitchFamily="18" charset="0"/>
              </a:rPr>
              <a:t>App requires an Active Internet Connection for fetching the information.</a:t>
            </a:r>
          </a:p>
          <a:p>
            <a:pPr>
              <a:buNone/>
            </a:pPr>
            <a:r>
              <a:rPr lang="en-IN" sz="2800" dirty="0" smtClean="0"/>
              <a:t/>
            </a:r>
            <a:br>
              <a:rPr lang="en-IN" sz="2800" dirty="0" smtClean="0"/>
            </a:br>
            <a:endParaRPr lang="en-US" sz="2600" dirty="0" smtClean="0">
              <a:latin typeface="Times New Roman" pitchFamily="18" charset="0"/>
              <a:cs typeface="Times New Roman" pitchFamily="18" charset="0"/>
            </a:endParaRPr>
          </a:p>
          <a:p>
            <a:pPr>
              <a:buFont typeface="Wingdings" pitchFamily="2" charset="2"/>
              <a:buChar char="q"/>
            </a:pPr>
            <a:endParaRPr lang="en-IN" sz="26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lstStyle/>
          <a:p>
            <a:pPr>
              <a:buFont typeface="Wingdings" pitchFamily="2" charset="2"/>
              <a:buChar char="q"/>
            </a:pPr>
            <a:r>
              <a:rPr lang="en-US" sz="2600" dirty="0" smtClean="0">
                <a:latin typeface="Times New Roman" pitchFamily="18" charset="0"/>
                <a:cs typeface="Times New Roman" pitchFamily="18" charset="0"/>
              </a:rPr>
              <a:t>Making the user understand the information using Text to Speech.</a:t>
            </a:r>
          </a:p>
          <a:p>
            <a:pPr>
              <a:buFont typeface="Wingdings" pitchFamily="2" charset="2"/>
              <a:buChar char="q"/>
            </a:pPr>
            <a:r>
              <a:rPr lang="en-US" sz="2600" dirty="0" smtClean="0">
                <a:latin typeface="Times New Roman" pitchFamily="18" charset="0"/>
                <a:cs typeface="Times New Roman" pitchFamily="18" charset="0"/>
              </a:rPr>
              <a:t>Weather Forecasting based on the region.</a:t>
            </a:r>
          </a:p>
          <a:p>
            <a:pPr>
              <a:buNone/>
            </a:pPr>
            <a:r>
              <a:rPr lang="en-IN" sz="2600" dirty="0" smtClean="0"/>
              <a:t/>
            </a:r>
            <a:br>
              <a:rPr lang="en-IN" sz="2600" dirty="0" smtClean="0"/>
            </a:br>
            <a:endParaRPr lang="en-IN" sz="26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IN" dirty="0">
              <a:solidFill>
                <a:schemeClr val="accent5">
                  <a:lumMod val="50000"/>
                </a:schemeClr>
              </a:solidFill>
            </a:endParaRPr>
          </a:p>
        </p:txBody>
      </p:sp>
      <p:sp>
        <p:nvSpPr>
          <p:cNvPr id="3" name="Content Placeholder 2"/>
          <p:cNvSpPr>
            <a:spLocks noGrp="1"/>
          </p:cNvSpPr>
          <p:nvPr>
            <p:ph idx="1"/>
          </p:nvPr>
        </p:nvSpPr>
        <p:spPr>
          <a:xfrm>
            <a:off x="457200" y="914400"/>
            <a:ext cx="8458200" cy="4876800"/>
          </a:xfrm>
        </p:spPr>
        <p:txBody>
          <a:bodyPr/>
          <a:lstStyle/>
          <a:p>
            <a:pPr>
              <a:buNone/>
            </a:pPr>
            <a:endParaRPr lang="en-US" sz="2600" dirty="0" smtClean="0">
              <a:latin typeface="Times New Roman" pitchFamily="18" charset="0"/>
              <a:cs typeface="Times New Roman" pitchFamily="18" charset="0"/>
            </a:endParaRPr>
          </a:p>
          <a:p>
            <a:pPr>
              <a:buFont typeface="Wingdings" pitchFamily="2" charset="2"/>
              <a:buChar char="q"/>
            </a:pPr>
            <a:r>
              <a:rPr lang="en-US" sz="2600" dirty="0" smtClean="0">
                <a:latin typeface="Times New Roman" pitchFamily="18" charset="0"/>
                <a:cs typeface="Times New Roman" pitchFamily="18" charset="0"/>
              </a:rPr>
              <a:t>User:</a:t>
            </a:r>
          </a:p>
          <a:p>
            <a:pPr algn="just">
              <a:buNone/>
            </a:pPr>
            <a:r>
              <a:rPr lang="en-US" sz="2600"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rPr>
              <a:t>Login with  Username, Mobile  number, Email  and Verify the OTP.</a:t>
            </a:r>
            <a:endParaRPr lang="en-US" sz="2600" dirty="0" smtClean="0">
              <a:latin typeface="Times New Roman" pitchFamily="18" charset="0"/>
              <a:cs typeface="Times New Roman" pitchFamily="18" charset="0"/>
            </a:endParaRPr>
          </a:p>
          <a:p>
            <a:pPr algn="just">
              <a:buNone/>
            </a:pPr>
            <a:r>
              <a:rPr lang="en-US" sz="2600" dirty="0" smtClean="0">
                <a:latin typeface="Times New Roman" pitchFamily="18" charset="0"/>
                <a:cs typeface="Times New Roman" pitchFamily="18" charset="0"/>
              </a:rPr>
              <a:t>    Selecting the Language.</a:t>
            </a:r>
          </a:p>
          <a:p>
            <a:pPr algn="just">
              <a:buNone/>
            </a:pPr>
            <a:r>
              <a:rPr lang="en-US" sz="2600" dirty="0" smtClean="0">
                <a:latin typeface="Times New Roman" pitchFamily="18" charset="0"/>
                <a:cs typeface="Times New Roman" pitchFamily="18" charset="0"/>
              </a:rPr>
              <a:t>    Selection of  crop and view the details and store crop detail in favorites .</a:t>
            </a:r>
          </a:p>
          <a:p>
            <a:pPr algn="just">
              <a:buNone/>
            </a:pPr>
            <a:r>
              <a:rPr lang="en-US" sz="2600" dirty="0" smtClean="0">
                <a:latin typeface="Times New Roman" pitchFamily="18" charset="0"/>
                <a:cs typeface="Times New Roman" pitchFamily="18" charset="0"/>
              </a:rPr>
              <a:t>    Selection of Merchants and viewing  their details and user can register his details.</a:t>
            </a:r>
            <a:endParaRPr lang="en-IN" sz="2600" dirty="0" smtClean="0">
              <a:latin typeface="Times New Roman" pitchFamily="18" charset="0"/>
              <a:cs typeface="Times New Roman" pitchFamily="18" charset="0"/>
            </a:endParaRPr>
          </a:p>
          <a:p>
            <a:pPr algn="just">
              <a:buNone/>
            </a:pPr>
            <a:r>
              <a:rPr lang="en-US" sz="26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lstStyle/>
          <a:p>
            <a:pPr algn="just">
              <a:buNone/>
            </a:pPr>
            <a:r>
              <a:rPr lang="en-US" sz="2600" dirty="0" smtClean="0">
                <a:latin typeface="Times New Roman" pitchFamily="18" charset="0"/>
                <a:cs typeface="Times New Roman" pitchFamily="18" charset="0"/>
              </a:rPr>
              <a:t>    Selection  the date for viewing the weather.</a:t>
            </a:r>
          </a:p>
          <a:p>
            <a:pPr algn="just">
              <a:buNone/>
            </a:pPr>
            <a:r>
              <a:rPr lang="en-US" sz="2600" dirty="0" smtClean="0">
                <a:latin typeface="Times New Roman" pitchFamily="18" charset="0"/>
                <a:cs typeface="Times New Roman" pitchFamily="18" charset="0"/>
              </a:rPr>
              <a:t>    Selection of  Pesticide and  viewing their details.</a:t>
            </a:r>
          </a:p>
          <a:p>
            <a:pPr algn="just">
              <a:buNone/>
            </a:pPr>
            <a:r>
              <a:rPr lang="en-US" sz="2600" dirty="0" smtClean="0">
                <a:latin typeface="Times New Roman" pitchFamily="18" charset="0"/>
                <a:cs typeface="Times New Roman" pitchFamily="18" charset="0"/>
              </a:rPr>
              <a:t>    Upload the text or image for suggestions and responding to the other users.</a:t>
            </a:r>
          </a:p>
          <a:p>
            <a:pPr>
              <a:buNone/>
            </a:pPr>
            <a:endParaRPr lang="en-IN" sz="26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SRIT_PPT_Theme</Template>
  <TotalTime>2266</TotalTime>
  <Words>927</Words>
  <Application>Microsoft Office PowerPoint</Application>
  <PresentationFormat>On-screen Show (4:3)</PresentationFormat>
  <Paragraphs>213</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SRIT_PPT_Theme</vt:lpstr>
      <vt:lpstr>AGRI AIUTO</vt:lpstr>
      <vt:lpstr>Abstract</vt:lpstr>
      <vt:lpstr>Contents:</vt:lpstr>
      <vt:lpstr>Introduction</vt:lpstr>
      <vt:lpstr>Problem Definition</vt:lpstr>
      <vt:lpstr>Proposed System</vt:lpstr>
      <vt:lpstr>Continued…</vt:lpstr>
      <vt:lpstr>Modules</vt:lpstr>
      <vt:lpstr>Continued…</vt:lpstr>
      <vt:lpstr>Continued…</vt:lpstr>
      <vt:lpstr>Continued…</vt:lpstr>
      <vt:lpstr>Design      Use Case Diagram</vt:lpstr>
      <vt:lpstr>Authentication code</vt:lpstr>
      <vt:lpstr>Slide 14</vt:lpstr>
      <vt:lpstr>Slide 15</vt:lpstr>
      <vt:lpstr>Slide 16</vt:lpstr>
      <vt:lpstr>Slide 17</vt:lpstr>
      <vt:lpstr>Screens</vt:lpstr>
      <vt:lpstr>Requirements</vt:lpstr>
      <vt:lpstr>References</vt:lpstr>
      <vt:lpstr>Comments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thousif</cp:lastModifiedBy>
  <cp:revision>355</cp:revision>
  <dcterms:created xsi:type="dcterms:W3CDTF">2006-08-16T00:00:00Z</dcterms:created>
  <dcterms:modified xsi:type="dcterms:W3CDTF">2019-03-05T05:14:22Z</dcterms:modified>
</cp:coreProperties>
</file>