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1" autoAdjust="0"/>
    <p:restoredTop sz="94660"/>
  </p:normalViewPr>
  <p:slideViewPr>
    <p:cSldViewPr snapToGrid="0">
      <p:cViewPr varScale="1">
        <p:scale>
          <a:sx n="86" d="100"/>
          <a:sy n="86"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55C54B-C473-4C15-A49A-8EA82FE3F9C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59FC6AA-2971-46DE-BF75-2DF7847AB2A1}">
      <dgm:prSet/>
      <dgm:spPr/>
      <dgm:t>
        <a:bodyPr/>
        <a:lstStyle/>
        <a:p>
          <a:r>
            <a:rPr lang="en-US" b="0" i="0" dirty="0"/>
            <a:t>Hostel Management System is a customize and user-friendly software for hostel which provide all the information of hostel, like Hostel room information, It helps admin to manage </a:t>
          </a:r>
          <a:endParaRPr lang="en-US" dirty="0"/>
        </a:p>
      </dgm:t>
    </dgm:pt>
    <dgm:pt modelId="{53622E19-5F6C-49E4-B4CE-BCFD0E088A12}" type="parTrans" cxnId="{5AB9D0F2-E97B-4E01-99C6-2D7E75BD280D}">
      <dgm:prSet/>
      <dgm:spPr/>
      <dgm:t>
        <a:bodyPr/>
        <a:lstStyle/>
        <a:p>
          <a:endParaRPr lang="en-US"/>
        </a:p>
      </dgm:t>
    </dgm:pt>
    <dgm:pt modelId="{E86DD7D8-89A9-4B35-BFB0-54A5AE577F56}" type="sibTrans" cxnId="{5AB9D0F2-E97B-4E01-99C6-2D7E75BD280D}">
      <dgm:prSet/>
      <dgm:spPr/>
      <dgm:t>
        <a:bodyPr/>
        <a:lstStyle/>
        <a:p>
          <a:endParaRPr lang="en-US"/>
        </a:p>
      </dgm:t>
    </dgm:pt>
    <dgm:pt modelId="{139289BB-0B8E-4F97-9E35-7CBDFEF09F3B}">
      <dgm:prSet/>
      <dgm:spPr/>
      <dgm:t>
        <a:bodyPr/>
        <a:lstStyle/>
        <a:p>
          <a:r>
            <a:rPr lang="en-US" b="0" i="0"/>
            <a:t>Student record </a:t>
          </a:r>
          <a:endParaRPr lang="en-US"/>
        </a:p>
      </dgm:t>
    </dgm:pt>
    <dgm:pt modelId="{7235CA8E-0389-450C-B445-566FD52F7D57}" type="parTrans" cxnId="{C9FE47C2-227D-482A-BB47-892355734EA0}">
      <dgm:prSet/>
      <dgm:spPr/>
      <dgm:t>
        <a:bodyPr/>
        <a:lstStyle/>
        <a:p>
          <a:endParaRPr lang="en-US"/>
        </a:p>
      </dgm:t>
    </dgm:pt>
    <dgm:pt modelId="{9FF9FCBE-8F5A-44AF-8699-86624E2E39FD}" type="sibTrans" cxnId="{C9FE47C2-227D-482A-BB47-892355734EA0}">
      <dgm:prSet/>
      <dgm:spPr/>
      <dgm:t>
        <a:bodyPr/>
        <a:lstStyle/>
        <a:p>
          <a:endParaRPr lang="en-US"/>
        </a:p>
      </dgm:t>
    </dgm:pt>
    <dgm:pt modelId="{353445D4-E65A-490B-8373-2581C84E5655}">
      <dgm:prSet/>
      <dgm:spPr/>
      <dgm:t>
        <a:bodyPr/>
        <a:lstStyle/>
        <a:p>
          <a:r>
            <a:rPr lang="en-US" b="0" i="0"/>
            <a:t>Mess record </a:t>
          </a:r>
          <a:endParaRPr lang="en-US"/>
        </a:p>
      </dgm:t>
    </dgm:pt>
    <dgm:pt modelId="{B64068A5-0CDC-4834-ACC6-F062576B2D7A}" type="parTrans" cxnId="{9FAFC86E-485D-4935-AD0A-0B334794C633}">
      <dgm:prSet/>
      <dgm:spPr/>
      <dgm:t>
        <a:bodyPr/>
        <a:lstStyle/>
        <a:p>
          <a:endParaRPr lang="en-US"/>
        </a:p>
      </dgm:t>
    </dgm:pt>
    <dgm:pt modelId="{22BF5AA0-BC74-4952-8C41-BFB532BEBF8F}" type="sibTrans" cxnId="{9FAFC86E-485D-4935-AD0A-0B334794C633}">
      <dgm:prSet/>
      <dgm:spPr/>
      <dgm:t>
        <a:bodyPr/>
        <a:lstStyle/>
        <a:p>
          <a:endParaRPr lang="en-US"/>
        </a:p>
      </dgm:t>
    </dgm:pt>
    <dgm:pt modelId="{D6DB43AF-E144-4B2C-B703-5E1F6E842DEB}">
      <dgm:prSet/>
      <dgm:spPr/>
      <dgm:t>
        <a:bodyPr/>
        <a:lstStyle/>
        <a:p>
          <a:r>
            <a:rPr lang="en-US" b="0" i="0"/>
            <a:t>Visitor record</a:t>
          </a:r>
          <a:endParaRPr lang="en-US"/>
        </a:p>
      </dgm:t>
    </dgm:pt>
    <dgm:pt modelId="{BD6AC979-90B2-4DD0-A2BC-C5F6F44FF168}" type="parTrans" cxnId="{F85CAA62-9783-4803-A751-82BD45E0B58B}">
      <dgm:prSet/>
      <dgm:spPr/>
      <dgm:t>
        <a:bodyPr/>
        <a:lstStyle/>
        <a:p>
          <a:endParaRPr lang="en-US"/>
        </a:p>
      </dgm:t>
    </dgm:pt>
    <dgm:pt modelId="{DFFCA470-67B7-4A8A-B45A-976E102DE03A}" type="sibTrans" cxnId="{F85CAA62-9783-4803-A751-82BD45E0B58B}">
      <dgm:prSet/>
      <dgm:spPr/>
      <dgm:t>
        <a:bodyPr/>
        <a:lstStyle/>
        <a:p>
          <a:endParaRPr lang="en-US"/>
        </a:p>
      </dgm:t>
    </dgm:pt>
    <dgm:pt modelId="{53B1DDF8-845E-4ED0-9C7B-3F66609AA711}">
      <dgm:prSet/>
      <dgm:spPr/>
      <dgm:t>
        <a:bodyPr/>
        <a:lstStyle/>
        <a:p>
          <a:r>
            <a:rPr lang="en-US" b="0" i="0"/>
            <a:t>etc.</a:t>
          </a:r>
          <a:endParaRPr lang="en-US"/>
        </a:p>
      </dgm:t>
    </dgm:pt>
    <dgm:pt modelId="{5DED9B14-BDE0-4087-98D8-A4944C7439D6}" type="parTrans" cxnId="{059FA53A-5662-449D-A577-1BEED617DD15}">
      <dgm:prSet/>
      <dgm:spPr/>
      <dgm:t>
        <a:bodyPr/>
        <a:lstStyle/>
        <a:p>
          <a:endParaRPr lang="en-US"/>
        </a:p>
      </dgm:t>
    </dgm:pt>
    <dgm:pt modelId="{B2AAC987-9DE7-42BF-9CBA-A4189DC010D3}" type="sibTrans" cxnId="{059FA53A-5662-449D-A577-1BEED617DD15}">
      <dgm:prSet/>
      <dgm:spPr/>
      <dgm:t>
        <a:bodyPr/>
        <a:lstStyle/>
        <a:p>
          <a:endParaRPr lang="en-US"/>
        </a:p>
      </dgm:t>
    </dgm:pt>
    <dgm:pt modelId="{4E0517BA-9ADB-4077-912E-31E22F159DAC}" type="pres">
      <dgm:prSet presAssocID="{7055C54B-C473-4C15-A49A-8EA82FE3F9C5}" presName="linear" presStyleCnt="0">
        <dgm:presLayoutVars>
          <dgm:animLvl val="lvl"/>
          <dgm:resizeHandles val="exact"/>
        </dgm:presLayoutVars>
      </dgm:prSet>
      <dgm:spPr/>
    </dgm:pt>
    <dgm:pt modelId="{B7133436-6248-4637-A7CE-5BEDA0B2F6E4}" type="pres">
      <dgm:prSet presAssocID="{659FC6AA-2971-46DE-BF75-2DF7847AB2A1}" presName="parentText" presStyleLbl="node1" presStyleIdx="0" presStyleCnt="1">
        <dgm:presLayoutVars>
          <dgm:chMax val="0"/>
          <dgm:bulletEnabled val="1"/>
        </dgm:presLayoutVars>
      </dgm:prSet>
      <dgm:spPr/>
    </dgm:pt>
    <dgm:pt modelId="{99F69B41-197F-4AA3-886D-085873663618}" type="pres">
      <dgm:prSet presAssocID="{659FC6AA-2971-46DE-BF75-2DF7847AB2A1}" presName="childText" presStyleLbl="revTx" presStyleIdx="0" presStyleCnt="1">
        <dgm:presLayoutVars>
          <dgm:bulletEnabled val="1"/>
        </dgm:presLayoutVars>
      </dgm:prSet>
      <dgm:spPr/>
    </dgm:pt>
  </dgm:ptLst>
  <dgm:cxnLst>
    <dgm:cxn modelId="{65292418-BDA1-442C-AAFC-3E7A183A2178}" type="presOf" srcId="{139289BB-0B8E-4F97-9E35-7CBDFEF09F3B}" destId="{99F69B41-197F-4AA3-886D-085873663618}" srcOrd="0" destOrd="0" presId="urn:microsoft.com/office/officeart/2005/8/layout/vList2"/>
    <dgm:cxn modelId="{82446D2D-B1D1-4CD5-8D44-CC158DA5D1A6}" type="presOf" srcId="{659FC6AA-2971-46DE-BF75-2DF7847AB2A1}" destId="{B7133436-6248-4637-A7CE-5BEDA0B2F6E4}" srcOrd="0" destOrd="0" presId="urn:microsoft.com/office/officeart/2005/8/layout/vList2"/>
    <dgm:cxn modelId="{3E7D5031-1144-4DB8-8EB3-47161269EE90}" type="presOf" srcId="{353445D4-E65A-490B-8373-2581C84E5655}" destId="{99F69B41-197F-4AA3-886D-085873663618}" srcOrd="0" destOrd="1" presId="urn:microsoft.com/office/officeart/2005/8/layout/vList2"/>
    <dgm:cxn modelId="{059FA53A-5662-449D-A577-1BEED617DD15}" srcId="{659FC6AA-2971-46DE-BF75-2DF7847AB2A1}" destId="{53B1DDF8-845E-4ED0-9C7B-3F66609AA711}" srcOrd="3" destOrd="0" parTransId="{5DED9B14-BDE0-4087-98D8-A4944C7439D6}" sibTransId="{B2AAC987-9DE7-42BF-9CBA-A4189DC010D3}"/>
    <dgm:cxn modelId="{F85CAA62-9783-4803-A751-82BD45E0B58B}" srcId="{659FC6AA-2971-46DE-BF75-2DF7847AB2A1}" destId="{D6DB43AF-E144-4B2C-B703-5E1F6E842DEB}" srcOrd="2" destOrd="0" parTransId="{BD6AC979-90B2-4DD0-A2BC-C5F6F44FF168}" sibTransId="{DFFCA470-67B7-4A8A-B45A-976E102DE03A}"/>
    <dgm:cxn modelId="{9FAFC86E-485D-4935-AD0A-0B334794C633}" srcId="{659FC6AA-2971-46DE-BF75-2DF7847AB2A1}" destId="{353445D4-E65A-490B-8373-2581C84E5655}" srcOrd="1" destOrd="0" parTransId="{B64068A5-0CDC-4834-ACC6-F062576B2D7A}" sibTransId="{22BF5AA0-BC74-4952-8C41-BFB532BEBF8F}"/>
    <dgm:cxn modelId="{33A04FA6-544B-4971-A7BF-3A8FDAF77B4C}" type="presOf" srcId="{7055C54B-C473-4C15-A49A-8EA82FE3F9C5}" destId="{4E0517BA-9ADB-4077-912E-31E22F159DAC}" srcOrd="0" destOrd="0" presId="urn:microsoft.com/office/officeart/2005/8/layout/vList2"/>
    <dgm:cxn modelId="{C9FE47C2-227D-482A-BB47-892355734EA0}" srcId="{659FC6AA-2971-46DE-BF75-2DF7847AB2A1}" destId="{139289BB-0B8E-4F97-9E35-7CBDFEF09F3B}" srcOrd="0" destOrd="0" parTransId="{7235CA8E-0389-450C-B445-566FD52F7D57}" sibTransId="{9FF9FCBE-8F5A-44AF-8699-86624E2E39FD}"/>
    <dgm:cxn modelId="{B3E589DD-48F6-4C12-9990-6FF309BEF06B}" type="presOf" srcId="{D6DB43AF-E144-4B2C-B703-5E1F6E842DEB}" destId="{99F69B41-197F-4AA3-886D-085873663618}" srcOrd="0" destOrd="2" presId="urn:microsoft.com/office/officeart/2005/8/layout/vList2"/>
    <dgm:cxn modelId="{5AB9D0F2-E97B-4E01-99C6-2D7E75BD280D}" srcId="{7055C54B-C473-4C15-A49A-8EA82FE3F9C5}" destId="{659FC6AA-2971-46DE-BF75-2DF7847AB2A1}" srcOrd="0" destOrd="0" parTransId="{53622E19-5F6C-49E4-B4CE-BCFD0E088A12}" sibTransId="{E86DD7D8-89A9-4B35-BFB0-54A5AE577F56}"/>
    <dgm:cxn modelId="{704E18FF-B567-407F-8E64-02B4D584A94F}" type="presOf" srcId="{53B1DDF8-845E-4ED0-9C7B-3F66609AA711}" destId="{99F69B41-197F-4AA3-886D-085873663618}" srcOrd="0" destOrd="3" presId="urn:microsoft.com/office/officeart/2005/8/layout/vList2"/>
    <dgm:cxn modelId="{E65CA7B7-45D5-4BF5-B7AE-444D39FFC814}" type="presParOf" srcId="{4E0517BA-9ADB-4077-912E-31E22F159DAC}" destId="{B7133436-6248-4637-A7CE-5BEDA0B2F6E4}" srcOrd="0" destOrd="0" presId="urn:microsoft.com/office/officeart/2005/8/layout/vList2"/>
    <dgm:cxn modelId="{A0BC7A4A-16E7-4295-9A9B-A302169A4EA0}" type="presParOf" srcId="{4E0517BA-9ADB-4077-912E-31E22F159DAC}" destId="{99F69B41-197F-4AA3-886D-08587366361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7AFFC-939B-4F26-A1E8-5162EC8C9F09}" type="doc">
      <dgm:prSet loTypeId="urn:microsoft.com/office/officeart/2009/3/layout/HorizontalOrganizationChart" loCatId="hierarchy" qsTypeId="urn:microsoft.com/office/officeart/2005/8/quickstyle/simple1" qsCatId="simple" csTypeId="urn:microsoft.com/office/officeart/2005/8/colors/colorful5" csCatId="colorful"/>
      <dgm:spPr/>
      <dgm:t>
        <a:bodyPr/>
        <a:lstStyle/>
        <a:p>
          <a:endParaRPr lang="en-US"/>
        </a:p>
      </dgm:t>
    </dgm:pt>
    <dgm:pt modelId="{D4E9D773-145E-4100-81BA-5D56EDE20AD0}">
      <dgm:prSet/>
      <dgm:spPr/>
      <dgm:t>
        <a:bodyPr/>
        <a:lstStyle/>
        <a:p>
          <a:r>
            <a:rPr lang="en-US" b="0" i="0"/>
            <a:t>To replace the existing system which is much more time consuming. </a:t>
          </a:r>
          <a:endParaRPr lang="en-US"/>
        </a:p>
      </dgm:t>
    </dgm:pt>
    <dgm:pt modelId="{32C73B78-5E63-458D-85E7-8FFB2C01907E}" type="parTrans" cxnId="{6B310106-38EC-4996-ADB3-68024F30C1E3}">
      <dgm:prSet/>
      <dgm:spPr/>
      <dgm:t>
        <a:bodyPr/>
        <a:lstStyle/>
        <a:p>
          <a:endParaRPr lang="en-US"/>
        </a:p>
      </dgm:t>
    </dgm:pt>
    <dgm:pt modelId="{D1476108-1CCD-4440-B878-E7AD829EABBB}" type="sibTrans" cxnId="{6B310106-38EC-4996-ADB3-68024F30C1E3}">
      <dgm:prSet/>
      <dgm:spPr/>
      <dgm:t>
        <a:bodyPr/>
        <a:lstStyle/>
        <a:p>
          <a:endParaRPr lang="en-US"/>
        </a:p>
      </dgm:t>
    </dgm:pt>
    <dgm:pt modelId="{D763F1A0-D75B-4A3C-B3F5-74E2DF63C748}">
      <dgm:prSet/>
      <dgm:spPr/>
      <dgm:t>
        <a:bodyPr/>
        <a:lstStyle/>
        <a:p>
          <a:r>
            <a:rPr lang="en-US" b="0" i="0"/>
            <a:t>To provide quick and efficient means for gathering the student information like room, fees &amp; finally check-in and check out report of student. </a:t>
          </a:r>
          <a:endParaRPr lang="en-US"/>
        </a:p>
      </dgm:t>
    </dgm:pt>
    <dgm:pt modelId="{9F733FA1-9F50-4D91-90D1-9CEC88A97291}" type="parTrans" cxnId="{242139F1-AB1D-4882-B22F-625BC2382826}">
      <dgm:prSet/>
      <dgm:spPr/>
      <dgm:t>
        <a:bodyPr/>
        <a:lstStyle/>
        <a:p>
          <a:endParaRPr lang="en-US"/>
        </a:p>
      </dgm:t>
    </dgm:pt>
    <dgm:pt modelId="{D4C70668-AAF1-4630-B08A-5FE3455CC865}" type="sibTrans" cxnId="{242139F1-AB1D-4882-B22F-625BC2382826}">
      <dgm:prSet/>
      <dgm:spPr/>
      <dgm:t>
        <a:bodyPr/>
        <a:lstStyle/>
        <a:p>
          <a:endParaRPr lang="en-US"/>
        </a:p>
      </dgm:t>
    </dgm:pt>
    <dgm:pt modelId="{2480ADF4-2FC9-4521-B77B-4E53C885002D}" type="pres">
      <dgm:prSet presAssocID="{05E7AFFC-939B-4F26-A1E8-5162EC8C9F09}" presName="hierChild1" presStyleCnt="0">
        <dgm:presLayoutVars>
          <dgm:orgChart val="1"/>
          <dgm:chPref val="1"/>
          <dgm:dir/>
          <dgm:animOne val="branch"/>
          <dgm:animLvl val="lvl"/>
          <dgm:resizeHandles/>
        </dgm:presLayoutVars>
      </dgm:prSet>
      <dgm:spPr/>
    </dgm:pt>
    <dgm:pt modelId="{005C1448-5605-4E38-9D26-E70D1838FB4E}" type="pres">
      <dgm:prSet presAssocID="{D4E9D773-145E-4100-81BA-5D56EDE20AD0}" presName="hierRoot1" presStyleCnt="0">
        <dgm:presLayoutVars>
          <dgm:hierBranch val="init"/>
        </dgm:presLayoutVars>
      </dgm:prSet>
      <dgm:spPr/>
    </dgm:pt>
    <dgm:pt modelId="{2D634962-D5C1-458E-9302-E5AB761C32B1}" type="pres">
      <dgm:prSet presAssocID="{D4E9D773-145E-4100-81BA-5D56EDE20AD0}" presName="rootComposite1" presStyleCnt="0"/>
      <dgm:spPr/>
    </dgm:pt>
    <dgm:pt modelId="{BCA59561-08CA-4F68-818B-2C73F5F169AB}" type="pres">
      <dgm:prSet presAssocID="{D4E9D773-145E-4100-81BA-5D56EDE20AD0}" presName="rootText1" presStyleLbl="node0" presStyleIdx="0" presStyleCnt="2">
        <dgm:presLayoutVars>
          <dgm:chPref val="3"/>
        </dgm:presLayoutVars>
      </dgm:prSet>
      <dgm:spPr/>
    </dgm:pt>
    <dgm:pt modelId="{DC625171-30F2-46C2-B89D-59C202A2C145}" type="pres">
      <dgm:prSet presAssocID="{D4E9D773-145E-4100-81BA-5D56EDE20AD0}" presName="rootConnector1" presStyleLbl="node1" presStyleIdx="0" presStyleCnt="0"/>
      <dgm:spPr/>
    </dgm:pt>
    <dgm:pt modelId="{3E14EAA9-F448-42F9-91BB-2529CBC315BB}" type="pres">
      <dgm:prSet presAssocID="{D4E9D773-145E-4100-81BA-5D56EDE20AD0}" presName="hierChild2" presStyleCnt="0"/>
      <dgm:spPr/>
    </dgm:pt>
    <dgm:pt modelId="{7E9245BB-D526-4582-BE36-57FBC237EA1D}" type="pres">
      <dgm:prSet presAssocID="{D4E9D773-145E-4100-81BA-5D56EDE20AD0}" presName="hierChild3" presStyleCnt="0"/>
      <dgm:spPr/>
    </dgm:pt>
    <dgm:pt modelId="{F3D7C50B-68A7-47CF-8881-18BE3266FFD9}" type="pres">
      <dgm:prSet presAssocID="{D763F1A0-D75B-4A3C-B3F5-74E2DF63C748}" presName="hierRoot1" presStyleCnt="0">
        <dgm:presLayoutVars>
          <dgm:hierBranch val="init"/>
        </dgm:presLayoutVars>
      </dgm:prSet>
      <dgm:spPr/>
    </dgm:pt>
    <dgm:pt modelId="{705AC1F1-9EC7-4FB3-8635-C417082CFEFF}" type="pres">
      <dgm:prSet presAssocID="{D763F1A0-D75B-4A3C-B3F5-74E2DF63C748}" presName="rootComposite1" presStyleCnt="0"/>
      <dgm:spPr/>
    </dgm:pt>
    <dgm:pt modelId="{6A597F42-CCD7-4150-9890-5CDAC3BAEAB0}" type="pres">
      <dgm:prSet presAssocID="{D763F1A0-D75B-4A3C-B3F5-74E2DF63C748}" presName="rootText1" presStyleLbl="node0" presStyleIdx="1" presStyleCnt="2">
        <dgm:presLayoutVars>
          <dgm:chPref val="3"/>
        </dgm:presLayoutVars>
      </dgm:prSet>
      <dgm:spPr/>
    </dgm:pt>
    <dgm:pt modelId="{1D7A1D05-A5E3-4B0A-9921-E780E76CF6DE}" type="pres">
      <dgm:prSet presAssocID="{D763F1A0-D75B-4A3C-B3F5-74E2DF63C748}" presName="rootConnector1" presStyleLbl="node1" presStyleIdx="0" presStyleCnt="0"/>
      <dgm:spPr/>
    </dgm:pt>
    <dgm:pt modelId="{1BB13AB5-AAD7-4F39-A90C-99BBFA7B19CE}" type="pres">
      <dgm:prSet presAssocID="{D763F1A0-D75B-4A3C-B3F5-74E2DF63C748}" presName="hierChild2" presStyleCnt="0"/>
      <dgm:spPr/>
    </dgm:pt>
    <dgm:pt modelId="{95DFC117-B10A-4FB6-A74F-32EE1EC82DEE}" type="pres">
      <dgm:prSet presAssocID="{D763F1A0-D75B-4A3C-B3F5-74E2DF63C748}" presName="hierChild3" presStyleCnt="0"/>
      <dgm:spPr/>
    </dgm:pt>
  </dgm:ptLst>
  <dgm:cxnLst>
    <dgm:cxn modelId="{6B310106-38EC-4996-ADB3-68024F30C1E3}" srcId="{05E7AFFC-939B-4F26-A1E8-5162EC8C9F09}" destId="{D4E9D773-145E-4100-81BA-5D56EDE20AD0}" srcOrd="0" destOrd="0" parTransId="{32C73B78-5E63-458D-85E7-8FFB2C01907E}" sibTransId="{D1476108-1CCD-4440-B878-E7AD829EABBB}"/>
    <dgm:cxn modelId="{92241F1E-0363-459F-A3E2-2476E7E92F4C}" type="presOf" srcId="{D763F1A0-D75B-4A3C-B3F5-74E2DF63C748}" destId="{1D7A1D05-A5E3-4B0A-9921-E780E76CF6DE}" srcOrd="1" destOrd="0" presId="urn:microsoft.com/office/officeart/2009/3/layout/HorizontalOrganizationChart"/>
    <dgm:cxn modelId="{6CEBAD20-B1DB-44E1-8058-6A450BA499E1}" type="presOf" srcId="{D4E9D773-145E-4100-81BA-5D56EDE20AD0}" destId="{BCA59561-08CA-4F68-818B-2C73F5F169AB}" srcOrd="0" destOrd="0" presId="urn:microsoft.com/office/officeart/2009/3/layout/HorizontalOrganizationChart"/>
    <dgm:cxn modelId="{5548A223-A4A8-446A-947E-D68C98071829}" type="presOf" srcId="{D763F1A0-D75B-4A3C-B3F5-74E2DF63C748}" destId="{6A597F42-CCD7-4150-9890-5CDAC3BAEAB0}" srcOrd="0" destOrd="0" presId="urn:microsoft.com/office/officeart/2009/3/layout/HorizontalOrganizationChart"/>
    <dgm:cxn modelId="{123952A1-6BC3-4941-9014-A77281FAE784}" type="presOf" srcId="{05E7AFFC-939B-4F26-A1E8-5162EC8C9F09}" destId="{2480ADF4-2FC9-4521-B77B-4E53C885002D}" srcOrd="0" destOrd="0" presId="urn:microsoft.com/office/officeart/2009/3/layout/HorizontalOrganizationChart"/>
    <dgm:cxn modelId="{612126CD-4ECC-47E3-B9ED-60B25EA275A8}" type="presOf" srcId="{D4E9D773-145E-4100-81BA-5D56EDE20AD0}" destId="{DC625171-30F2-46C2-B89D-59C202A2C145}" srcOrd="1" destOrd="0" presId="urn:microsoft.com/office/officeart/2009/3/layout/HorizontalOrganizationChart"/>
    <dgm:cxn modelId="{242139F1-AB1D-4882-B22F-625BC2382826}" srcId="{05E7AFFC-939B-4F26-A1E8-5162EC8C9F09}" destId="{D763F1A0-D75B-4A3C-B3F5-74E2DF63C748}" srcOrd="1" destOrd="0" parTransId="{9F733FA1-9F50-4D91-90D1-9CEC88A97291}" sibTransId="{D4C70668-AAF1-4630-B08A-5FE3455CC865}"/>
    <dgm:cxn modelId="{C8F6CB88-029A-4EFA-8F90-69D30F19FBA6}" type="presParOf" srcId="{2480ADF4-2FC9-4521-B77B-4E53C885002D}" destId="{005C1448-5605-4E38-9D26-E70D1838FB4E}" srcOrd="0" destOrd="0" presId="urn:microsoft.com/office/officeart/2009/3/layout/HorizontalOrganizationChart"/>
    <dgm:cxn modelId="{B624E920-16AF-441E-9A73-88240E32D316}" type="presParOf" srcId="{005C1448-5605-4E38-9D26-E70D1838FB4E}" destId="{2D634962-D5C1-458E-9302-E5AB761C32B1}" srcOrd="0" destOrd="0" presId="urn:microsoft.com/office/officeart/2009/3/layout/HorizontalOrganizationChart"/>
    <dgm:cxn modelId="{2E532FD1-F4B2-4A3A-97F2-A1F2C4B11547}" type="presParOf" srcId="{2D634962-D5C1-458E-9302-E5AB761C32B1}" destId="{BCA59561-08CA-4F68-818B-2C73F5F169AB}" srcOrd="0" destOrd="0" presId="urn:microsoft.com/office/officeart/2009/3/layout/HorizontalOrganizationChart"/>
    <dgm:cxn modelId="{D3467C47-A597-4A9D-BB32-855A1C2AE751}" type="presParOf" srcId="{2D634962-D5C1-458E-9302-E5AB761C32B1}" destId="{DC625171-30F2-46C2-B89D-59C202A2C145}" srcOrd="1" destOrd="0" presId="urn:microsoft.com/office/officeart/2009/3/layout/HorizontalOrganizationChart"/>
    <dgm:cxn modelId="{7E9934A5-DF3F-4AB7-805E-9519A6E0DC02}" type="presParOf" srcId="{005C1448-5605-4E38-9D26-E70D1838FB4E}" destId="{3E14EAA9-F448-42F9-91BB-2529CBC315BB}" srcOrd="1" destOrd="0" presId="urn:microsoft.com/office/officeart/2009/3/layout/HorizontalOrganizationChart"/>
    <dgm:cxn modelId="{79A04FAB-CC84-46B8-8D5D-E8101CE3225E}" type="presParOf" srcId="{005C1448-5605-4E38-9D26-E70D1838FB4E}" destId="{7E9245BB-D526-4582-BE36-57FBC237EA1D}" srcOrd="2" destOrd="0" presId="urn:microsoft.com/office/officeart/2009/3/layout/HorizontalOrganizationChart"/>
    <dgm:cxn modelId="{7EF82FFF-5D7C-4110-8144-D9027BD8687A}" type="presParOf" srcId="{2480ADF4-2FC9-4521-B77B-4E53C885002D}" destId="{F3D7C50B-68A7-47CF-8881-18BE3266FFD9}" srcOrd="1" destOrd="0" presId="urn:microsoft.com/office/officeart/2009/3/layout/HorizontalOrganizationChart"/>
    <dgm:cxn modelId="{6F40D4B1-C47B-4C2C-810A-B7DFFEA3D7FF}" type="presParOf" srcId="{F3D7C50B-68A7-47CF-8881-18BE3266FFD9}" destId="{705AC1F1-9EC7-4FB3-8635-C417082CFEFF}" srcOrd="0" destOrd="0" presId="urn:microsoft.com/office/officeart/2009/3/layout/HorizontalOrganizationChart"/>
    <dgm:cxn modelId="{C73E1536-9DA7-4622-8184-54CCADEABF33}" type="presParOf" srcId="{705AC1F1-9EC7-4FB3-8635-C417082CFEFF}" destId="{6A597F42-CCD7-4150-9890-5CDAC3BAEAB0}" srcOrd="0" destOrd="0" presId="urn:microsoft.com/office/officeart/2009/3/layout/HorizontalOrganizationChart"/>
    <dgm:cxn modelId="{68EF3AD6-03CC-4F21-A564-9D7DDC65596E}" type="presParOf" srcId="{705AC1F1-9EC7-4FB3-8635-C417082CFEFF}" destId="{1D7A1D05-A5E3-4B0A-9921-E780E76CF6DE}" srcOrd="1" destOrd="0" presId="urn:microsoft.com/office/officeart/2009/3/layout/HorizontalOrganizationChart"/>
    <dgm:cxn modelId="{7FC07F10-748C-4258-8653-41D5A8A6E705}" type="presParOf" srcId="{F3D7C50B-68A7-47CF-8881-18BE3266FFD9}" destId="{1BB13AB5-AAD7-4F39-A90C-99BBFA7B19CE}" srcOrd="1" destOrd="0" presId="urn:microsoft.com/office/officeart/2009/3/layout/HorizontalOrganizationChart"/>
    <dgm:cxn modelId="{94BA55D8-F522-402B-8376-51D88FA84A76}" type="presParOf" srcId="{F3D7C50B-68A7-47CF-8881-18BE3266FFD9}" destId="{95DFC117-B10A-4FB6-A74F-32EE1EC82DEE}" srcOrd="2" destOrd="0" presId="urn:microsoft.com/office/officeart/2009/3/layout/HorizontalOrganizationChar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5CCC2F-1D47-403F-BF55-06BEB6D4BA06}"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E8405A46-F6F9-4DA7-991C-5C4D8B5A7920}">
      <dgm:prSet/>
      <dgm:spPr/>
      <dgm:t>
        <a:bodyPr/>
        <a:lstStyle/>
        <a:p>
          <a:r>
            <a:rPr lang="en-US"/>
            <a:t>create database HostelManagement;</a:t>
          </a:r>
        </a:p>
      </dgm:t>
    </dgm:pt>
    <dgm:pt modelId="{06B897CA-B2C1-4AC6-B1D7-721C3DE688A9}" type="parTrans" cxnId="{630AA1F7-2B7C-406C-A9F6-8ED66E9DFFB6}">
      <dgm:prSet/>
      <dgm:spPr/>
      <dgm:t>
        <a:bodyPr/>
        <a:lstStyle/>
        <a:p>
          <a:endParaRPr lang="en-US"/>
        </a:p>
      </dgm:t>
    </dgm:pt>
    <dgm:pt modelId="{CD88C583-EBF7-4C14-B841-1459583A31B5}" type="sibTrans" cxnId="{630AA1F7-2B7C-406C-A9F6-8ED66E9DFFB6}">
      <dgm:prSet/>
      <dgm:spPr/>
      <dgm:t>
        <a:bodyPr/>
        <a:lstStyle/>
        <a:p>
          <a:endParaRPr lang="en-US"/>
        </a:p>
      </dgm:t>
    </dgm:pt>
    <dgm:pt modelId="{F91370B9-DC28-4143-818F-D769FBBE07FD}">
      <dgm:prSet/>
      <dgm:spPr/>
      <dgm:t>
        <a:bodyPr/>
        <a:lstStyle/>
        <a:p>
          <a:r>
            <a:rPr lang="en-US"/>
            <a:t>use HostelManagement;</a:t>
          </a:r>
        </a:p>
      </dgm:t>
    </dgm:pt>
    <dgm:pt modelId="{88CA8D07-EAF2-44D2-A26D-47B1820C18D2}" type="parTrans" cxnId="{B57635EF-8342-4D26-910F-CD081DE734BE}">
      <dgm:prSet/>
      <dgm:spPr/>
      <dgm:t>
        <a:bodyPr/>
        <a:lstStyle/>
        <a:p>
          <a:endParaRPr lang="en-US"/>
        </a:p>
      </dgm:t>
    </dgm:pt>
    <dgm:pt modelId="{AEA25047-3B0D-48DB-A753-AE7370D0FA13}" type="sibTrans" cxnId="{B57635EF-8342-4D26-910F-CD081DE734BE}">
      <dgm:prSet/>
      <dgm:spPr/>
      <dgm:t>
        <a:bodyPr/>
        <a:lstStyle/>
        <a:p>
          <a:endParaRPr lang="en-US"/>
        </a:p>
      </dgm:t>
    </dgm:pt>
    <dgm:pt modelId="{D3DF8456-2597-4956-8B1B-22EB90218DE7}">
      <dgm:prSet/>
      <dgm:spPr/>
      <dgm:t>
        <a:bodyPr/>
        <a:lstStyle/>
        <a:p>
          <a:r>
            <a:rPr lang="en-US"/>
            <a:t>create table Hostel_login (</a:t>
          </a:r>
        </a:p>
      </dgm:t>
    </dgm:pt>
    <dgm:pt modelId="{4B606AFB-3823-44D5-B09C-F53E5AE69B4E}" type="parTrans" cxnId="{9CCD1DCD-08A1-450F-847F-3CA973404C3C}">
      <dgm:prSet/>
      <dgm:spPr/>
      <dgm:t>
        <a:bodyPr/>
        <a:lstStyle/>
        <a:p>
          <a:endParaRPr lang="en-US"/>
        </a:p>
      </dgm:t>
    </dgm:pt>
    <dgm:pt modelId="{DD6B1BE3-AC88-4161-8E07-F67F96221C3D}" type="sibTrans" cxnId="{9CCD1DCD-08A1-450F-847F-3CA973404C3C}">
      <dgm:prSet/>
      <dgm:spPr/>
      <dgm:t>
        <a:bodyPr/>
        <a:lstStyle/>
        <a:p>
          <a:endParaRPr lang="en-US"/>
        </a:p>
      </dgm:t>
    </dgm:pt>
    <dgm:pt modelId="{4F90ED5C-4BFC-4CBF-916D-5DE56437CF6C}">
      <dgm:prSet/>
      <dgm:spPr/>
      <dgm:t>
        <a:bodyPr/>
        <a:lstStyle/>
        <a:p>
          <a:r>
            <a:rPr lang="en-US"/>
            <a:t>studentid int,</a:t>
          </a:r>
        </a:p>
      </dgm:t>
    </dgm:pt>
    <dgm:pt modelId="{E0B32CB3-5FBC-4DF9-8E09-653440B8BB51}" type="parTrans" cxnId="{8871CFB3-A30C-48F7-A814-B6767D750C90}">
      <dgm:prSet/>
      <dgm:spPr/>
      <dgm:t>
        <a:bodyPr/>
        <a:lstStyle/>
        <a:p>
          <a:endParaRPr lang="en-US"/>
        </a:p>
      </dgm:t>
    </dgm:pt>
    <dgm:pt modelId="{022108E1-9749-4B4D-8123-ECF576EDFF41}" type="sibTrans" cxnId="{8871CFB3-A30C-48F7-A814-B6767D750C90}">
      <dgm:prSet/>
      <dgm:spPr/>
      <dgm:t>
        <a:bodyPr/>
        <a:lstStyle/>
        <a:p>
          <a:endParaRPr lang="en-US"/>
        </a:p>
      </dgm:t>
    </dgm:pt>
    <dgm:pt modelId="{ACF92483-1153-4766-AB97-E27601A64F09}">
      <dgm:prSet/>
      <dgm:spPr/>
      <dgm:t>
        <a:bodyPr/>
        <a:lstStyle/>
        <a:p>
          <a:r>
            <a:rPr lang="en-US"/>
            <a:t>studentname varchar (70),</a:t>
          </a:r>
        </a:p>
      </dgm:t>
    </dgm:pt>
    <dgm:pt modelId="{B24ECDFD-7278-4F14-949F-F4035F482E1F}" type="parTrans" cxnId="{1CA16DFF-7769-4CF0-A653-6F60055EB408}">
      <dgm:prSet/>
      <dgm:spPr/>
      <dgm:t>
        <a:bodyPr/>
        <a:lstStyle/>
        <a:p>
          <a:endParaRPr lang="en-US"/>
        </a:p>
      </dgm:t>
    </dgm:pt>
    <dgm:pt modelId="{F1CC264C-CBA8-48A0-859D-1F1AF498B05C}" type="sibTrans" cxnId="{1CA16DFF-7769-4CF0-A653-6F60055EB408}">
      <dgm:prSet/>
      <dgm:spPr/>
      <dgm:t>
        <a:bodyPr/>
        <a:lstStyle/>
        <a:p>
          <a:endParaRPr lang="en-US"/>
        </a:p>
      </dgm:t>
    </dgm:pt>
    <dgm:pt modelId="{2BBA39E2-C5CA-4D81-9BCC-CBC3AFB6FFD0}">
      <dgm:prSet/>
      <dgm:spPr/>
      <dgm:t>
        <a:bodyPr/>
        <a:lstStyle/>
        <a:p>
          <a:r>
            <a:rPr lang="en-US"/>
            <a:t>studentpassword varchar (90),</a:t>
          </a:r>
        </a:p>
      </dgm:t>
    </dgm:pt>
    <dgm:pt modelId="{42C29976-F0C3-412C-98F9-E586C370A193}" type="parTrans" cxnId="{B1EA4661-E79C-422C-B73A-C0EBA168475F}">
      <dgm:prSet/>
      <dgm:spPr/>
      <dgm:t>
        <a:bodyPr/>
        <a:lstStyle/>
        <a:p>
          <a:endParaRPr lang="en-US"/>
        </a:p>
      </dgm:t>
    </dgm:pt>
    <dgm:pt modelId="{D45BD1E9-1DA9-4710-AB77-0FEF27C2760A}" type="sibTrans" cxnId="{B1EA4661-E79C-422C-B73A-C0EBA168475F}">
      <dgm:prSet/>
      <dgm:spPr/>
      <dgm:t>
        <a:bodyPr/>
        <a:lstStyle/>
        <a:p>
          <a:endParaRPr lang="en-US"/>
        </a:p>
      </dgm:t>
    </dgm:pt>
    <dgm:pt modelId="{184FAD12-B465-46AD-85CC-2B20D10114BA}">
      <dgm:prSet/>
      <dgm:spPr/>
      <dgm:t>
        <a:bodyPr/>
        <a:lstStyle/>
        <a:p>
          <a:r>
            <a:rPr lang="en-US"/>
            <a:t>studentstatus varchar(80),</a:t>
          </a:r>
        </a:p>
      </dgm:t>
    </dgm:pt>
    <dgm:pt modelId="{84567FD7-0038-420E-9A0E-2772060CE455}" type="parTrans" cxnId="{E6CAEABB-6D04-47D5-B7C3-86EC6C62D85C}">
      <dgm:prSet/>
      <dgm:spPr/>
      <dgm:t>
        <a:bodyPr/>
        <a:lstStyle/>
        <a:p>
          <a:endParaRPr lang="en-US"/>
        </a:p>
      </dgm:t>
    </dgm:pt>
    <dgm:pt modelId="{D17EE46D-1812-47EA-A6D1-643C5307FEB0}" type="sibTrans" cxnId="{E6CAEABB-6D04-47D5-B7C3-86EC6C62D85C}">
      <dgm:prSet/>
      <dgm:spPr/>
      <dgm:t>
        <a:bodyPr/>
        <a:lstStyle/>
        <a:p>
          <a:endParaRPr lang="en-US"/>
        </a:p>
      </dgm:t>
    </dgm:pt>
    <dgm:pt modelId="{B2F1F976-13F2-4B72-83E9-14808E4B771E}">
      <dgm:prSet/>
      <dgm:spPr/>
      <dgm:t>
        <a:bodyPr/>
        <a:lstStyle/>
        <a:p>
          <a:r>
            <a:rPr lang="en-US"/>
            <a:t>Primary key (studentid));</a:t>
          </a:r>
        </a:p>
      </dgm:t>
    </dgm:pt>
    <dgm:pt modelId="{D453736C-2728-43CB-9FD3-8E2C10BB6644}" type="parTrans" cxnId="{2308A6BB-7F6F-411F-BB4D-975F375FE218}">
      <dgm:prSet/>
      <dgm:spPr/>
      <dgm:t>
        <a:bodyPr/>
        <a:lstStyle/>
        <a:p>
          <a:endParaRPr lang="en-US"/>
        </a:p>
      </dgm:t>
    </dgm:pt>
    <dgm:pt modelId="{C02CB9FB-C22A-40D3-8874-C8576A6A0D11}" type="sibTrans" cxnId="{2308A6BB-7F6F-411F-BB4D-975F375FE218}">
      <dgm:prSet/>
      <dgm:spPr/>
      <dgm:t>
        <a:bodyPr/>
        <a:lstStyle/>
        <a:p>
          <a:endParaRPr lang="en-US"/>
        </a:p>
      </dgm:t>
    </dgm:pt>
    <dgm:pt modelId="{17D518B0-F114-4060-93D8-79BF750E5D2A}">
      <dgm:prSet/>
      <dgm:spPr/>
      <dgm:t>
        <a:bodyPr/>
        <a:lstStyle/>
        <a:p>
          <a:r>
            <a:rPr lang="en-US"/>
            <a:t>insert into Hostel_login(studentid,studentname,studentpassword,studentstatus)</a:t>
          </a:r>
        </a:p>
      </dgm:t>
    </dgm:pt>
    <dgm:pt modelId="{F46C0B83-B800-4BF5-8F1E-D973F27236A2}" type="parTrans" cxnId="{B4D74E2C-70F0-44D5-B7FB-9A765747A678}">
      <dgm:prSet/>
      <dgm:spPr/>
      <dgm:t>
        <a:bodyPr/>
        <a:lstStyle/>
        <a:p>
          <a:endParaRPr lang="en-US"/>
        </a:p>
      </dgm:t>
    </dgm:pt>
    <dgm:pt modelId="{E6023805-A30E-4CB4-822B-4D7D3D226B9A}" type="sibTrans" cxnId="{B4D74E2C-70F0-44D5-B7FB-9A765747A678}">
      <dgm:prSet/>
      <dgm:spPr/>
      <dgm:t>
        <a:bodyPr/>
        <a:lstStyle/>
        <a:p>
          <a:endParaRPr lang="en-US"/>
        </a:p>
      </dgm:t>
    </dgm:pt>
    <dgm:pt modelId="{B0C830E5-2424-4C57-9C72-00B1906DF941}">
      <dgm:prSet/>
      <dgm:spPr/>
      <dgm:t>
        <a:bodyPr/>
        <a:lstStyle/>
        <a:p>
          <a:r>
            <a:rPr lang="en-US"/>
            <a:t>values</a:t>
          </a:r>
        </a:p>
      </dgm:t>
    </dgm:pt>
    <dgm:pt modelId="{0EF9FD82-95F3-45DB-BEE9-E9E5D5534B13}" type="parTrans" cxnId="{1E358697-860E-44B0-B7B2-05DC4AE73F33}">
      <dgm:prSet/>
      <dgm:spPr/>
      <dgm:t>
        <a:bodyPr/>
        <a:lstStyle/>
        <a:p>
          <a:endParaRPr lang="en-US"/>
        </a:p>
      </dgm:t>
    </dgm:pt>
    <dgm:pt modelId="{E846106E-BA8A-4E89-B9D1-08A8E48C0240}" type="sibTrans" cxnId="{1E358697-860E-44B0-B7B2-05DC4AE73F33}">
      <dgm:prSet/>
      <dgm:spPr/>
      <dgm:t>
        <a:bodyPr/>
        <a:lstStyle/>
        <a:p>
          <a:endParaRPr lang="en-US"/>
        </a:p>
      </dgm:t>
    </dgm:pt>
    <dgm:pt modelId="{4B619DA3-17B5-425E-9B49-2AD090931909}">
      <dgm:prSet/>
      <dgm:spPr/>
      <dgm:t>
        <a:bodyPr/>
        <a:lstStyle/>
        <a:p>
          <a:r>
            <a:rPr lang="en-US" dirty="0"/>
            <a:t>(21,'hassan','hassan123','active'),</a:t>
          </a:r>
        </a:p>
      </dgm:t>
    </dgm:pt>
    <dgm:pt modelId="{5064ADFD-227B-4FCF-8491-38B1EEE2AD1D}" type="parTrans" cxnId="{F2F198D6-E4BF-42F6-A968-D48B2DF14993}">
      <dgm:prSet/>
      <dgm:spPr/>
      <dgm:t>
        <a:bodyPr/>
        <a:lstStyle/>
        <a:p>
          <a:endParaRPr lang="en-US"/>
        </a:p>
      </dgm:t>
    </dgm:pt>
    <dgm:pt modelId="{2084B579-6D80-4A3E-A0BB-07981ED85D6A}" type="sibTrans" cxnId="{F2F198D6-E4BF-42F6-A968-D48B2DF14993}">
      <dgm:prSet/>
      <dgm:spPr/>
      <dgm:t>
        <a:bodyPr/>
        <a:lstStyle/>
        <a:p>
          <a:endParaRPr lang="en-US"/>
        </a:p>
      </dgm:t>
    </dgm:pt>
    <dgm:pt modelId="{358160EA-736C-4A25-B9F5-448D7B952240}">
      <dgm:prSet/>
      <dgm:spPr/>
      <dgm:t>
        <a:bodyPr/>
        <a:lstStyle/>
        <a:p>
          <a:r>
            <a:rPr lang="en-US"/>
            <a:t>(22,'noman','nomi3','active'),</a:t>
          </a:r>
        </a:p>
      </dgm:t>
    </dgm:pt>
    <dgm:pt modelId="{66602424-3876-4387-9253-D7CD4FB26099}" type="parTrans" cxnId="{052D5959-84CC-469B-96BB-9FF89289E126}">
      <dgm:prSet/>
      <dgm:spPr/>
      <dgm:t>
        <a:bodyPr/>
        <a:lstStyle/>
        <a:p>
          <a:endParaRPr lang="en-US"/>
        </a:p>
      </dgm:t>
    </dgm:pt>
    <dgm:pt modelId="{0896B5CB-01F8-4A5F-A68D-D911BB583F3A}" type="sibTrans" cxnId="{052D5959-84CC-469B-96BB-9FF89289E126}">
      <dgm:prSet/>
      <dgm:spPr/>
      <dgm:t>
        <a:bodyPr/>
        <a:lstStyle/>
        <a:p>
          <a:endParaRPr lang="en-US"/>
        </a:p>
      </dgm:t>
    </dgm:pt>
    <dgm:pt modelId="{D2AC5C97-D728-462F-BA18-CCBE4973C9CA}">
      <dgm:prSet/>
      <dgm:spPr/>
      <dgm:t>
        <a:bodyPr/>
        <a:lstStyle/>
        <a:p>
          <a:r>
            <a:rPr lang="en-US"/>
            <a:t>(23,'asad','pakistan786','non active');</a:t>
          </a:r>
        </a:p>
      </dgm:t>
    </dgm:pt>
    <dgm:pt modelId="{C900200D-3200-4CDB-BE45-8B0280E1C9A7}" type="parTrans" cxnId="{CAA4A78E-7A1C-4FF6-A6EB-D9E7CB2E43CD}">
      <dgm:prSet/>
      <dgm:spPr/>
      <dgm:t>
        <a:bodyPr/>
        <a:lstStyle/>
        <a:p>
          <a:endParaRPr lang="en-US"/>
        </a:p>
      </dgm:t>
    </dgm:pt>
    <dgm:pt modelId="{72784ED5-71F0-4633-BBDC-61CAB7B94EC3}" type="sibTrans" cxnId="{CAA4A78E-7A1C-4FF6-A6EB-D9E7CB2E43CD}">
      <dgm:prSet/>
      <dgm:spPr/>
      <dgm:t>
        <a:bodyPr/>
        <a:lstStyle/>
        <a:p>
          <a:endParaRPr lang="en-US"/>
        </a:p>
      </dgm:t>
    </dgm:pt>
    <dgm:pt modelId="{7BDAE5AA-2C32-4296-8E1D-27559B23560F}" type="pres">
      <dgm:prSet presAssocID="{7B5CCC2F-1D47-403F-BF55-06BEB6D4BA06}" presName="vert0" presStyleCnt="0">
        <dgm:presLayoutVars>
          <dgm:dir/>
          <dgm:animOne val="branch"/>
          <dgm:animLvl val="lvl"/>
        </dgm:presLayoutVars>
      </dgm:prSet>
      <dgm:spPr/>
    </dgm:pt>
    <dgm:pt modelId="{F171BCF7-10BC-49DC-B235-386A96F2C603}" type="pres">
      <dgm:prSet presAssocID="{E8405A46-F6F9-4DA7-991C-5C4D8B5A7920}" presName="thickLine" presStyleLbl="alignNode1" presStyleIdx="0" presStyleCnt="13"/>
      <dgm:spPr/>
    </dgm:pt>
    <dgm:pt modelId="{01920302-8C85-408A-9A1C-58ABD7F65C25}" type="pres">
      <dgm:prSet presAssocID="{E8405A46-F6F9-4DA7-991C-5C4D8B5A7920}" presName="horz1" presStyleCnt="0"/>
      <dgm:spPr/>
    </dgm:pt>
    <dgm:pt modelId="{4DC202AA-856D-4F89-A8CE-ABBE438622EA}" type="pres">
      <dgm:prSet presAssocID="{E8405A46-F6F9-4DA7-991C-5C4D8B5A7920}" presName="tx1" presStyleLbl="revTx" presStyleIdx="0" presStyleCnt="13"/>
      <dgm:spPr/>
    </dgm:pt>
    <dgm:pt modelId="{969E5561-9D4E-4509-A198-24D9EF40A76C}" type="pres">
      <dgm:prSet presAssocID="{E8405A46-F6F9-4DA7-991C-5C4D8B5A7920}" presName="vert1" presStyleCnt="0"/>
      <dgm:spPr/>
    </dgm:pt>
    <dgm:pt modelId="{DED37472-6A82-4712-BF51-61A750750167}" type="pres">
      <dgm:prSet presAssocID="{F91370B9-DC28-4143-818F-D769FBBE07FD}" presName="thickLine" presStyleLbl="alignNode1" presStyleIdx="1" presStyleCnt="13"/>
      <dgm:spPr/>
    </dgm:pt>
    <dgm:pt modelId="{B19E3285-566B-4414-BFE7-9B08CFC24210}" type="pres">
      <dgm:prSet presAssocID="{F91370B9-DC28-4143-818F-D769FBBE07FD}" presName="horz1" presStyleCnt="0"/>
      <dgm:spPr/>
    </dgm:pt>
    <dgm:pt modelId="{8FD9E453-FA51-4AC5-8312-8B6485C6629F}" type="pres">
      <dgm:prSet presAssocID="{F91370B9-DC28-4143-818F-D769FBBE07FD}" presName="tx1" presStyleLbl="revTx" presStyleIdx="1" presStyleCnt="13"/>
      <dgm:spPr/>
    </dgm:pt>
    <dgm:pt modelId="{56FDA564-5ABE-4CD4-863C-B66095A2DA14}" type="pres">
      <dgm:prSet presAssocID="{F91370B9-DC28-4143-818F-D769FBBE07FD}" presName="vert1" presStyleCnt="0"/>
      <dgm:spPr/>
    </dgm:pt>
    <dgm:pt modelId="{FBC013C1-8AEB-4702-A589-A382735483DE}" type="pres">
      <dgm:prSet presAssocID="{D3DF8456-2597-4956-8B1B-22EB90218DE7}" presName="thickLine" presStyleLbl="alignNode1" presStyleIdx="2" presStyleCnt="13"/>
      <dgm:spPr/>
    </dgm:pt>
    <dgm:pt modelId="{B506F0CF-108C-4C37-AE85-5919D67B6353}" type="pres">
      <dgm:prSet presAssocID="{D3DF8456-2597-4956-8B1B-22EB90218DE7}" presName="horz1" presStyleCnt="0"/>
      <dgm:spPr/>
    </dgm:pt>
    <dgm:pt modelId="{C4C0EEBC-7674-48A4-B2E0-A3B6A1C83F62}" type="pres">
      <dgm:prSet presAssocID="{D3DF8456-2597-4956-8B1B-22EB90218DE7}" presName="tx1" presStyleLbl="revTx" presStyleIdx="2" presStyleCnt="13"/>
      <dgm:spPr/>
    </dgm:pt>
    <dgm:pt modelId="{62B58093-AB43-4756-B628-426CAFC626A0}" type="pres">
      <dgm:prSet presAssocID="{D3DF8456-2597-4956-8B1B-22EB90218DE7}" presName="vert1" presStyleCnt="0"/>
      <dgm:spPr/>
    </dgm:pt>
    <dgm:pt modelId="{8D3B558E-2FA7-46A6-885C-57B010B90DC4}" type="pres">
      <dgm:prSet presAssocID="{4F90ED5C-4BFC-4CBF-916D-5DE56437CF6C}" presName="thickLine" presStyleLbl="alignNode1" presStyleIdx="3" presStyleCnt="13"/>
      <dgm:spPr/>
    </dgm:pt>
    <dgm:pt modelId="{43687C0B-0865-48EF-BD5C-D2A058091038}" type="pres">
      <dgm:prSet presAssocID="{4F90ED5C-4BFC-4CBF-916D-5DE56437CF6C}" presName="horz1" presStyleCnt="0"/>
      <dgm:spPr/>
    </dgm:pt>
    <dgm:pt modelId="{71BCE30D-0134-4314-A70B-B90F22F2929E}" type="pres">
      <dgm:prSet presAssocID="{4F90ED5C-4BFC-4CBF-916D-5DE56437CF6C}" presName="tx1" presStyleLbl="revTx" presStyleIdx="3" presStyleCnt="13"/>
      <dgm:spPr/>
    </dgm:pt>
    <dgm:pt modelId="{DC0AFC39-D89A-477E-A874-43BFD222F133}" type="pres">
      <dgm:prSet presAssocID="{4F90ED5C-4BFC-4CBF-916D-5DE56437CF6C}" presName="vert1" presStyleCnt="0"/>
      <dgm:spPr/>
    </dgm:pt>
    <dgm:pt modelId="{58489C56-B1DC-4A7A-A9A1-AA084A6BFBC8}" type="pres">
      <dgm:prSet presAssocID="{ACF92483-1153-4766-AB97-E27601A64F09}" presName="thickLine" presStyleLbl="alignNode1" presStyleIdx="4" presStyleCnt="13"/>
      <dgm:spPr/>
    </dgm:pt>
    <dgm:pt modelId="{E4F8BD17-1648-4832-8522-280A6A0B3244}" type="pres">
      <dgm:prSet presAssocID="{ACF92483-1153-4766-AB97-E27601A64F09}" presName="horz1" presStyleCnt="0"/>
      <dgm:spPr/>
    </dgm:pt>
    <dgm:pt modelId="{EC860795-48DA-4AB7-BAC8-19A8C8BF0C27}" type="pres">
      <dgm:prSet presAssocID="{ACF92483-1153-4766-AB97-E27601A64F09}" presName="tx1" presStyleLbl="revTx" presStyleIdx="4" presStyleCnt="13"/>
      <dgm:spPr/>
    </dgm:pt>
    <dgm:pt modelId="{89B7EA9D-2A16-4313-895F-196F28CC7E30}" type="pres">
      <dgm:prSet presAssocID="{ACF92483-1153-4766-AB97-E27601A64F09}" presName="vert1" presStyleCnt="0"/>
      <dgm:spPr/>
    </dgm:pt>
    <dgm:pt modelId="{9F394DFF-37DB-405E-A313-DFAEB5FB52B9}" type="pres">
      <dgm:prSet presAssocID="{2BBA39E2-C5CA-4D81-9BCC-CBC3AFB6FFD0}" presName="thickLine" presStyleLbl="alignNode1" presStyleIdx="5" presStyleCnt="13"/>
      <dgm:spPr/>
    </dgm:pt>
    <dgm:pt modelId="{D814D483-913F-47AF-985D-D9C50D48D7EB}" type="pres">
      <dgm:prSet presAssocID="{2BBA39E2-C5CA-4D81-9BCC-CBC3AFB6FFD0}" presName="horz1" presStyleCnt="0"/>
      <dgm:spPr/>
    </dgm:pt>
    <dgm:pt modelId="{C9737AA0-9E9F-42B7-A3A2-CEC5ADFEB739}" type="pres">
      <dgm:prSet presAssocID="{2BBA39E2-C5CA-4D81-9BCC-CBC3AFB6FFD0}" presName="tx1" presStyleLbl="revTx" presStyleIdx="5" presStyleCnt="13"/>
      <dgm:spPr/>
    </dgm:pt>
    <dgm:pt modelId="{87FC1694-EDE9-44DF-8247-AE71EC21B0D7}" type="pres">
      <dgm:prSet presAssocID="{2BBA39E2-C5CA-4D81-9BCC-CBC3AFB6FFD0}" presName="vert1" presStyleCnt="0"/>
      <dgm:spPr/>
    </dgm:pt>
    <dgm:pt modelId="{4BE8CDAE-7F7C-47A3-BA4C-7BCC7CC2FA5C}" type="pres">
      <dgm:prSet presAssocID="{184FAD12-B465-46AD-85CC-2B20D10114BA}" presName="thickLine" presStyleLbl="alignNode1" presStyleIdx="6" presStyleCnt="13"/>
      <dgm:spPr/>
    </dgm:pt>
    <dgm:pt modelId="{09A15ED7-B91D-435E-A3F4-838A5A5F892D}" type="pres">
      <dgm:prSet presAssocID="{184FAD12-B465-46AD-85CC-2B20D10114BA}" presName="horz1" presStyleCnt="0"/>
      <dgm:spPr/>
    </dgm:pt>
    <dgm:pt modelId="{500E5BDF-FBBA-4A47-90BE-FE1B6351F871}" type="pres">
      <dgm:prSet presAssocID="{184FAD12-B465-46AD-85CC-2B20D10114BA}" presName="tx1" presStyleLbl="revTx" presStyleIdx="6" presStyleCnt="13"/>
      <dgm:spPr/>
    </dgm:pt>
    <dgm:pt modelId="{09EA5797-EFAB-4DD0-B439-AD19C58378BF}" type="pres">
      <dgm:prSet presAssocID="{184FAD12-B465-46AD-85CC-2B20D10114BA}" presName="vert1" presStyleCnt="0"/>
      <dgm:spPr/>
    </dgm:pt>
    <dgm:pt modelId="{4C30FD88-6777-40C8-B5E7-A3FD90351917}" type="pres">
      <dgm:prSet presAssocID="{B2F1F976-13F2-4B72-83E9-14808E4B771E}" presName="thickLine" presStyleLbl="alignNode1" presStyleIdx="7" presStyleCnt="13"/>
      <dgm:spPr/>
    </dgm:pt>
    <dgm:pt modelId="{C0E25ACE-5F9E-48D5-94C9-2D05D0E0A1B8}" type="pres">
      <dgm:prSet presAssocID="{B2F1F976-13F2-4B72-83E9-14808E4B771E}" presName="horz1" presStyleCnt="0"/>
      <dgm:spPr/>
    </dgm:pt>
    <dgm:pt modelId="{CE4A6552-5507-4356-B187-20AA22E43054}" type="pres">
      <dgm:prSet presAssocID="{B2F1F976-13F2-4B72-83E9-14808E4B771E}" presName="tx1" presStyleLbl="revTx" presStyleIdx="7" presStyleCnt="13"/>
      <dgm:spPr/>
    </dgm:pt>
    <dgm:pt modelId="{928BD004-7C82-46C5-91BC-56FD9B81580D}" type="pres">
      <dgm:prSet presAssocID="{B2F1F976-13F2-4B72-83E9-14808E4B771E}" presName="vert1" presStyleCnt="0"/>
      <dgm:spPr/>
    </dgm:pt>
    <dgm:pt modelId="{C60778E6-A67F-47D3-976D-6034495693B9}" type="pres">
      <dgm:prSet presAssocID="{17D518B0-F114-4060-93D8-79BF750E5D2A}" presName="thickLine" presStyleLbl="alignNode1" presStyleIdx="8" presStyleCnt="13"/>
      <dgm:spPr/>
    </dgm:pt>
    <dgm:pt modelId="{F8569F5B-8852-4AE5-B78E-B79BF76CE7AD}" type="pres">
      <dgm:prSet presAssocID="{17D518B0-F114-4060-93D8-79BF750E5D2A}" presName="horz1" presStyleCnt="0"/>
      <dgm:spPr/>
    </dgm:pt>
    <dgm:pt modelId="{10F17079-CF02-4F51-BD94-E412737EC915}" type="pres">
      <dgm:prSet presAssocID="{17D518B0-F114-4060-93D8-79BF750E5D2A}" presName="tx1" presStyleLbl="revTx" presStyleIdx="8" presStyleCnt="13"/>
      <dgm:spPr/>
    </dgm:pt>
    <dgm:pt modelId="{8ABE2F8D-48C2-4BEC-B732-EB3E6ACE5A7B}" type="pres">
      <dgm:prSet presAssocID="{17D518B0-F114-4060-93D8-79BF750E5D2A}" presName="vert1" presStyleCnt="0"/>
      <dgm:spPr/>
    </dgm:pt>
    <dgm:pt modelId="{BFB28E2A-C7A6-4461-8869-36C208886939}" type="pres">
      <dgm:prSet presAssocID="{B0C830E5-2424-4C57-9C72-00B1906DF941}" presName="thickLine" presStyleLbl="alignNode1" presStyleIdx="9" presStyleCnt="13"/>
      <dgm:spPr/>
    </dgm:pt>
    <dgm:pt modelId="{8A045EAE-4A97-4647-9447-98408EFF5F34}" type="pres">
      <dgm:prSet presAssocID="{B0C830E5-2424-4C57-9C72-00B1906DF941}" presName="horz1" presStyleCnt="0"/>
      <dgm:spPr/>
    </dgm:pt>
    <dgm:pt modelId="{1BC0C720-8357-4FD3-8408-7375BFE1FB74}" type="pres">
      <dgm:prSet presAssocID="{B0C830E5-2424-4C57-9C72-00B1906DF941}" presName="tx1" presStyleLbl="revTx" presStyleIdx="9" presStyleCnt="13"/>
      <dgm:spPr/>
    </dgm:pt>
    <dgm:pt modelId="{78591C1E-7F84-4EAE-9A6E-321E91A63F87}" type="pres">
      <dgm:prSet presAssocID="{B0C830E5-2424-4C57-9C72-00B1906DF941}" presName="vert1" presStyleCnt="0"/>
      <dgm:spPr/>
    </dgm:pt>
    <dgm:pt modelId="{408EB625-6EE8-4167-9185-919E12E0A993}" type="pres">
      <dgm:prSet presAssocID="{4B619DA3-17B5-425E-9B49-2AD090931909}" presName="thickLine" presStyleLbl="alignNode1" presStyleIdx="10" presStyleCnt="13"/>
      <dgm:spPr/>
    </dgm:pt>
    <dgm:pt modelId="{39798837-2227-4F57-803D-D4E3EEF06897}" type="pres">
      <dgm:prSet presAssocID="{4B619DA3-17B5-425E-9B49-2AD090931909}" presName="horz1" presStyleCnt="0"/>
      <dgm:spPr/>
    </dgm:pt>
    <dgm:pt modelId="{69F75C96-98AE-42D4-9AEB-B4D131B86AD6}" type="pres">
      <dgm:prSet presAssocID="{4B619DA3-17B5-425E-9B49-2AD090931909}" presName="tx1" presStyleLbl="revTx" presStyleIdx="10" presStyleCnt="13"/>
      <dgm:spPr/>
    </dgm:pt>
    <dgm:pt modelId="{5042AFB3-F029-418B-A95C-DDBEE291E4D7}" type="pres">
      <dgm:prSet presAssocID="{4B619DA3-17B5-425E-9B49-2AD090931909}" presName="vert1" presStyleCnt="0"/>
      <dgm:spPr/>
    </dgm:pt>
    <dgm:pt modelId="{8E8B234F-7268-4F91-8E7C-2C4BD270750C}" type="pres">
      <dgm:prSet presAssocID="{358160EA-736C-4A25-B9F5-448D7B952240}" presName="thickLine" presStyleLbl="alignNode1" presStyleIdx="11" presStyleCnt="13"/>
      <dgm:spPr/>
    </dgm:pt>
    <dgm:pt modelId="{513D0CFD-BFE6-45CF-B1C7-AF09CF5A2146}" type="pres">
      <dgm:prSet presAssocID="{358160EA-736C-4A25-B9F5-448D7B952240}" presName="horz1" presStyleCnt="0"/>
      <dgm:spPr/>
    </dgm:pt>
    <dgm:pt modelId="{137BB036-D8C3-4E74-8784-72E002EFEF4B}" type="pres">
      <dgm:prSet presAssocID="{358160EA-736C-4A25-B9F5-448D7B952240}" presName="tx1" presStyleLbl="revTx" presStyleIdx="11" presStyleCnt="13"/>
      <dgm:spPr/>
    </dgm:pt>
    <dgm:pt modelId="{9D6090CC-2DC2-4453-BEA0-8A58C185EBC6}" type="pres">
      <dgm:prSet presAssocID="{358160EA-736C-4A25-B9F5-448D7B952240}" presName="vert1" presStyleCnt="0"/>
      <dgm:spPr/>
    </dgm:pt>
    <dgm:pt modelId="{1945AD90-E1F5-4043-9C8F-EB7D94E0FA79}" type="pres">
      <dgm:prSet presAssocID="{D2AC5C97-D728-462F-BA18-CCBE4973C9CA}" presName="thickLine" presStyleLbl="alignNode1" presStyleIdx="12" presStyleCnt="13"/>
      <dgm:spPr/>
    </dgm:pt>
    <dgm:pt modelId="{16E0DA56-ABA5-4E5C-B9D8-0C4E93A7A9B6}" type="pres">
      <dgm:prSet presAssocID="{D2AC5C97-D728-462F-BA18-CCBE4973C9CA}" presName="horz1" presStyleCnt="0"/>
      <dgm:spPr/>
    </dgm:pt>
    <dgm:pt modelId="{706ACA0E-8CA5-4614-95D9-87B7F26C7AB4}" type="pres">
      <dgm:prSet presAssocID="{D2AC5C97-D728-462F-BA18-CCBE4973C9CA}" presName="tx1" presStyleLbl="revTx" presStyleIdx="12" presStyleCnt="13"/>
      <dgm:spPr/>
    </dgm:pt>
    <dgm:pt modelId="{2F89A655-FED9-4E7C-A741-5E28511D6311}" type="pres">
      <dgm:prSet presAssocID="{D2AC5C97-D728-462F-BA18-CCBE4973C9CA}" presName="vert1" presStyleCnt="0"/>
      <dgm:spPr/>
    </dgm:pt>
  </dgm:ptLst>
  <dgm:cxnLst>
    <dgm:cxn modelId="{44489108-1FE6-4F57-A3C9-4FB2ED89D798}" type="presOf" srcId="{F91370B9-DC28-4143-818F-D769FBBE07FD}" destId="{8FD9E453-FA51-4AC5-8312-8B6485C6629F}" srcOrd="0" destOrd="0" presId="urn:microsoft.com/office/officeart/2008/layout/LinedList"/>
    <dgm:cxn modelId="{46C8EA08-9F98-4C3D-9EEF-F159EC6F2746}" type="presOf" srcId="{E8405A46-F6F9-4DA7-991C-5C4D8B5A7920}" destId="{4DC202AA-856D-4F89-A8CE-ABBE438622EA}" srcOrd="0" destOrd="0" presId="urn:microsoft.com/office/officeart/2008/layout/LinedList"/>
    <dgm:cxn modelId="{4BB2081B-B14A-404E-92FB-3381C12CE8EE}" type="presOf" srcId="{D2AC5C97-D728-462F-BA18-CCBE4973C9CA}" destId="{706ACA0E-8CA5-4614-95D9-87B7F26C7AB4}" srcOrd="0" destOrd="0" presId="urn:microsoft.com/office/officeart/2008/layout/LinedList"/>
    <dgm:cxn modelId="{65E5B11E-0133-49D6-8964-A653C0A2D21F}" type="presOf" srcId="{184FAD12-B465-46AD-85CC-2B20D10114BA}" destId="{500E5BDF-FBBA-4A47-90BE-FE1B6351F871}" srcOrd="0" destOrd="0" presId="urn:microsoft.com/office/officeart/2008/layout/LinedList"/>
    <dgm:cxn modelId="{498AD621-0BF7-42C0-A1C2-BC49B5F84622}" type="presOf" srcId="{4B619DA3-17B5-425E-9B49-2AD090931909}" destId="{69F75C96-98AE-42D4-9AEB-B4D131B86AD6}" srcOrd="0" destOrd="0" presId="urn:microsoft.com/office/officeart/2008/layout/LinedList"/>
    <dgm:cxn modelId="{B4D74E2C-70F0-44D5-B7FB-9A765747A678}" srcId="{7B5CCC2F-1D47-403F-BF55-06BEB6D4BA06}" destId="{17D518B0-F114-4060-93D8-79BF750E5D2A}" srcOrd="8" destOrd="0" parTransId="{F46C0B83-B800-4BF5-8F1E-D973F27236A2}" sibTransId="{E6023805-A30E-4CB4-822B-4D7D3D226B9A}"/>
    <dgm:cxn modelId="{F9670031-FB99-49D1-A0F9-BE7E4AD467CE}" type="presOf" srcId="{2BBA39E2-C5CA-4D81-9BCC-CBC3AFB6FFD0}" destId="{C9737AA0-9E9F-42B7-A3A2-CEC5ADFEB739}" srcOrd="0" destOrd="0" presId="urn:microsoft.com/office/officeart/2008/layout/LinedList"/>
    <dgm:cxn modelId="{B1EA4661-E79C-422C-B73A-C0EBA168475F}" srcId="{7B5CCC2F-1D47-403F-BF55-06BEB6D4BA06}" destId="{2BBA39E2-C5CA-4D81-9BCC-CBC3AFB6FFD0}" srcOrd="5" destOrd="0" parTransId="{42C29976-F0C3-412C-98F9-E586C370A193}" sibTransId="{D45BD1E9-1DA9-4710-AB77-0FEF27C2760A}"/>
    <dgm:cxn modelId="{A6A18D63-4125-4DB2-90B6-1CE0008E49E2}" type="presOf" srcId="{D3DF8456-2597-4956-8B1B-22EB90218DE7}" destId="{C4C0EEBC-7674-48A4-B2E0-A3B6A1C83F62}" srcOrd="0" destOrd="0" presId="urn:microsoft.com/office/officeart/2008/layout/LinedList"/>
    <dgm:cxn modelId="{4A759668-0B83-4D96-833D-D41C883E49EF}" type="presOf" srcId="{B0C830E5-2424-4C57-9C72-00B1906DF941}" destId="{1BC0C720-8357-4FD3-8408-7375BFE1FB74}" srcOrd="0" destOrd="0" presId="urn:microsoft.com/office/officeart/2008/layout/LinedList"/>
    <dgm:cxn modelId="{052D5959-84CC-469B-96BB-9FF89289E126}" srcId="{7B5CCC2F-1D47-403F-BF55-06BEB6D4BA06}" destId="{358160EA-736C-4A25-B9F5-448D7B952240}" srcOrd="11" destOrd="0" parTransId="{66602424-3876-4387-9253-D7CD4FB26099}" sibTransId="{0896B5CB-01F8-4A5F-A68D-D911BB583F3A}"/>
    <dgm:cxn modelId="{38120F7E-C63D-4127-89B7-C25055252EEF}" type="presOf" srcId="{ACF92483-1153-4766-AB97-E27601A64F09}" destId="{EC860795-48DA-4AB7-BAC8-19A8C8BF0C27}" srcOrd="0" destOrd="0" presId="urn:microsoft.com/office/officeart/2008/layout/LinedList"/>
    <dgm:cxn modelId="{013D3B81-CB3E-493A-8E16-94814A7B8B69}" type="presOf" srcId="{358160EA-736C-4A25-B9F5-448D7B952240}" destId="{137BB036-D8C3-4E74-8784-72E002EFEF4B}" srcOrd="0" destOrd="0" presId="urn:microsoft.com/office/officeart/2008/layout/LinedList"/>
    <dgm:cxn modelId="{60B6AF84-2D37-40A3-9624-3C51BF507A14}" type="presOf" srcId="{7B5CCC2F-1D47-403F-BF55-06BEB6D4BA06}" destId="{7BDAE5AA-2C32-4296-8E1D-27559B23560F}" srcOrd="0" destOrd="0" presId="urn:microsoft.com/office/officeart/2008/layout/LinedList"/>
    <dgm:cxn modelId="{CAA4A78E-7A1C-4FF6-A6EB-D9E7CB2E43CD}" srcId="{7B5CCC2F-1D47-403F-BF55-06BEB6D4BA06}" destId="{D2AC5C97-D728-462F-BA18-CCBE4973C9CA}" srcOrd="12" destOrd="0" parTransId="{C900200D-3200-4CDB-BE45-8B0280E1C9A7}" sibTransId="{72784ED5-71F0-4633-BBDC-61CAB7B94EC3}"/>
    <dgm:cxn modelId="{1E358697-860E-44B0-B7B2-05DC4AE73F33}" srcId="{7B5CCC2F-1D47-403F-BF55-06BEB6D4BA06}" destId="{B0C830E5-2424-4C57-9C72-00B1906DF941}" srcOrd="9" destOrd="0" parTransId="{0EF9FD82-95F3-45DB-BEE9-E9E5D5534B13}" sibTransId="{E846106E-BA8A-4E89-B9D1-08A8E48C0240}"/>
    <dgm:cxn modelId="{2CBB4198-B56A-4874-B875-911CFB1B9130}" type="presOf" srcId="{4F90ED5C-4BFC-4CBF-916D-5DE56437CF6C}" destId="{71BCE30D-0134-4314-A70B-B90F22F2929E}" srcOrd="0" destOrd="0" presId="urn:microsoft.com/office/officeart/2008/layout/LinedList"/>
    <dgm:cxn modelId="{8871CFB3-A30C-48F7-A814-B6767D750C90}" srcId="{7B5CCC2F-1D47-403F-BF55-06BEB6D4BA06}" destId="{4F90ED5C-4BFC-4CBF-916D-5DE56437CF6C}" srcOrd="3" destOrd="0" parTransId="{E0B32CB3-5FBC-4DF9-8E09-653440B8BB51}" sibTransId="{022108E1-9749-4B4D-8123-ECF576EDFF41}"/>
    <dgm:cxn modelId="{2308A6BB-7F6F-411F-BB4D-975F375FE218}" srcId="{7B5CCC2F-1D47-403F-BF55-06BEB6D4BA06}" destId="{B2F1F976-13F2-4B72-83E9-14808E4B771E}" srcOrd="7" destOrd="0" parTransId="{D453736C-2728-43CB-9FD3-8E2C10BB6644}" sibTransId="{C02CB9FB-C22A-40D3-8874-C8576A6A0D11}"/>
    <dgm:cxn modelId="{E6CAEABB-6D04-47D5-B7C3-86EC6C62D85C}" srcId="{7B5CCC2F-1D47-403F-BF55-06BEB6D4BA06}" destId="{184FAD12-B465-46AD-85CC-2B20D10114BA}" srcOrd="6" destOrd="0" parTransId="{84567FD7-0038-420E-9A0E-2772060CE455}" sibTransId="{D17EE46D-1812-47EA-A6D1-643C5307FEB0}"/>
    <dgm:cxn modelId="{C590EABE-D2F7-455D-ABDF-297D2F28FA5B}" type="presOf" srcId="{B2F1F976-13F2-4B72-83E9-14808E4B771E}" destId="{CE4A6552-5507-4356-B187-20AA22E43054}" srcOrd="0" destOrd="0" presId="urn:microsoft.com/office/officeart/2008/layout/LinedList"/>
    <dgm:cxn modelId="{9CCD1DCD-08A1-450F-847F-3CA973404C3C}" srcId="{7B5CCC2F-1D47-403F-BF55-06BEB6D4BA06}" destId="{D3DF8456-2597-4956-8B1B-22EB90218DE7}" srcOrd="2" destOrd="0" parTransId="{4B606AFB-3823-44D5-B09C-F53E5AE69B4E}" sibTransId="{DD6B1BE3-AC88-4161-8E07-F67F96221C3D}"/>
    <dgm:cxn modelId="{F2F198D6-E4BF-42F6-A968-D48B2DF14993}" srcId="{7B5CCC2F-1D47-403F-BF55-06BEB6D4BA06}" destId="{4B619DA3-17B5-425E-9B49-2AD090931909}" srcOrd="10" destOrd="0" parTransId="{5064ADFD-227B-4FCF-8491-38B1EEE2AD1D}" sibTransId="{2084B579-6D80-4A3E-A0BB-07981ED85D6A}"/>
    <dgm:cxn modelId="{B57635EF-8342-4D26-910F-CD081DE734BE}" srcId="{7B5CCC2F-1D47-403F-BF55-06BEB6D4BA06}" destId="{F91370B9-DC28-4143-818F-D769FBBE07FD}" srcOrd="1" destOrd="0" parTransId="{88CA8D07-EAF2-44D2-A26D-47B1820C18D2}" sibTransId="{AEA25047-3B0D-48DB-A753-AE7370D0FA13}"/>
    <dgm:cxn modelId="{630AA1F7-2B7C-406C-A9F6-8ED66E9DFFB6}" srcId="{7B5CCC2F-1D47-403F-BF55-06BEB6D4BA06}" destId="{E8405A46-F6F9-4DA7-991C-5C4D8B5A7920}" srcOrd="0" destOrd="0" parTransId="{06B897CA-B2C1-4AC6-B1D7-721C3DE688A9}" sibTransId="{CD88C583-EBF7-4C14-B841-1459583A31B5}"/>
    <dgm:cxn modelId="{1CA16DFF-7769-4CF0-A653-6F60055EB408}" srcId="{7B5CCC2F-1D47-403F-BF55-06BEB6D4BA06}" destId="{ACF92483-1153-4766-AB97-E27601A64F09}" srcOrd="4" destOrd="0" parTransId="{B24ECDFD-7278-4F14-949F-F4035F482E1F}" sibTransId="{F1CC264C-CBA8-48A0-859D-1F1AF498B05C}"/>
    <dgm:cxn modelId="{D3678AFF-1FC0-45CA-BB0B-87BF9D23F70C}" type="presOf" srcId="{17D518B0-F114-4060-93D8-79BF750E5D2A}" destId="{10F17079-CF02-4F51-BD94-E412737EC915}" srcOrd="0" destOrd="0" presId="urn:microsoft.com/office/officeart/2008/layout/LinedList"/>
    <dgm:cxn modelId="{43A7AEF1-870A-4BF8-9EDD-C6FD54C73FDF}" type="presParOf" srcId="{7BDAE5AA-2C32-4296-8E1D-27559B23560F}" destId="{F171BCF7-10BC-49DC-B235-386A96F2C603}" srcOrd="0" destOrd="0" presId="urn:microsoft.com/office/officeart/2008/layout/LinedList"/>
    <dgm:cxn modelId="{4E5837A1-82C6-4E17-B1CB-D9EFD37C6246}" type="presParOf" srcId="{7BDAE5AA-2C32-4296-8E1D-27559B23560F}" destId="{01920302-8C85-408A-9A1C-58ABD7F65C25}" srcOrd="1" destOrd="0" presId="urn:microsoft.com/office/officeart/2008/layout/LinedList"/>
    <dgm:cxn modelId="{68F9BC6F-2691-4D42-9B63-CF26FEBF51FE}" type="presParOf" srcId="{01920302-8C85-408A-9A1C-58ABD7F65C25}" destId="{4DC202AA-856D-4F89-A8CE-ABBE438622EA}" srcOrd="0" destOrd="0" presId="urn:microsoft.com/office/officeart/2008/layout/LinedList"/>
    <dgm:cxn modelId="{064A1F49-5FF2-4DDC-BEC7-D7C1DCFCE520}" type="presParOf" srcId="{01920302-8C85-408A-9A1C-58ABD7F65C25}" destId="{969E5561-9D4E-4509-A198-24D9EF40A76C}" srcOrd="1" destOrd="0" presId="urn:microsoft.com/office/officeart/2008/layout/LinedList"/>
    <dgm:cxn modelId="{1C7DE0F0-7AB5-452A-BC56-61D32617679B}" type="presParOf" srcId="{7BDAE5AA-2C32-4296-8E1D-27559B23560F}" destId="{DED37472-6A82-4712-BF51-61A750750167}" srcOrd="2" destOrd="0" presId="urn:microsoft.com/office/officeart/2008/layout/LinedList"/>
    <dgm:cxn modelId="{96A5D884-8C06-481D-B771-CE0773328E43}" type="presParOf" srcId="{7BDAE5AA-2C32-4296-8E1D-27559B23560F}" destId="{B19E3285-566B-4414-BFE7-9B08CFC24210}" srcOrd="3" destOrd="0" presId="urn:microsoft.com/office/officeart/2008/layout/LinedList"/>
    <dgm:cxn modelId="{BD68B495-0F74-4B9B-AFA4-C17EA75F3495}" type="presParOf" srcId="{B19E3285-566B-4414-BFE7-9B08CFC24210}" destId="{8FD9E453-FA51-4AC5-8312-8B6485C6629F}" srcOrd="0" destOrd="0" presId="urn:microsoft.com/office/officeart/2008/layout/LinedList"/>
    <dgm:cxn modelId="{C645F51C-2029-47F3-8224-63363EA36A47}" type="presParOf" srcId="{B19E3285-566B-4414-BFE7-9B08CFC24210}" destId="{56FDA564-5ABE-4CD4-863C-B66095A2DA14}" srcOrd="1" destOrd="0" presId="urn:microsoft.com/office/officeart/2008/layout/LinedList"/>
    <dgm:cxn modelId="{08257DBE-F3AA-40D4-B35B-0632FA882132}" type="presParOf" srcId="{7BDAE5AA-2C32-4296-8E1D-27559B23560F}" destId="{FBC013C1-8AEB-4702-A589-A382735483DE}" srcOrd="4" destOrd="0" presId="urn:microsoft.com/office/officeart/2008/layout/LinedList"/>
    <dgm:cxn modelId="{08BB2986-69F4-4A8C-9592-38B8941448E7}" type="presParOf" srcId="{7BDAE5AA-2C32-4296-8E1D-27559B23560F}" destId="{B506F0CF-108C-4C37-AE85-5919D67B6353}" srcOrd="5" destOrd="0" presId="urn:microsoft.com/office/officeart/2008/layout/LinedList"/>
    <dgm:cxn modelId="{B43D67EA-19CC-4959-AAD3-CA30141F5BA1}" type="presParOf" srcId="{B506F0CF-108C-4C37-AE85-5919D67B6353}" destId="{C4C0EEBC-7674-48A4-B2E0-A3B6A1C83F62}" srcOrd="0" destOrd="0" presId="urn:microsoft.com/office/officeart/2008/layout/LinedList"/>
    <dgm:cxn modelId="{F6FB6E90-2E4A-4915-8F2B-8D4480238755}" type="presParOf" srcId="{B506F0CF-108C-4C37-AE85-5919D67B6353}" destId="{62B58093-AB43-4756-B628-426CAFC626A0}" srcOrd="1" destOrd="0" presId="urn:microsoft.com/office/officeart/2008/layout/LinedList"/>
    <dgm:cxn modelId="{0C8778C1-525C-46D9-A335-7C7FFD66D485}" type="presParOf" srcId="{7BDAE5AA-2C32-4296-8E1D-27559B23560F}" destId="{8D3B558E-2FA7-46A6-885C-57B010B90DC4}" srcOrd="6" destOrd="0" presId="urn:microsoft.com/office/officeart/2008/layout/LinedList"/>
    <dgm:cxn modelId="{CDA0E803-BBF9-4C94-ADF3-B8226158CAB7}" type="presParOf" srcId="{7BDAE5AA-2C32-4296-8E1D-27559B23560F}" destId="{43687C0B-0865-48EF-BD5C-D2A058091038}" srcOrd="7" destOrd="0" presId="urn:microsoft.com/office/officeart/2008/layout/LinedList"/>
    <dgm:cxn modelId="{2F1A213D-BB47-4413-A902-2DA0FF1654AB}" type="presParOf" srcId="{43687C0B-0865-48EF-BD5C-D2A058091038}" destId="{71BCE30D-0134-4314-A70B-B90F22F2929E}" srcOrd="0" destOrd="0" presId="urn:microsoft.com/office/officeart/2008/layout/LinedList"/>
    <dgm:cxn modelId="{96B3DF43-A301-43BD-B1BA-7EA48848C77C}" type="presParOf" srcId="{43687C0B-0865-48EF-BD5C-D2A058091038}" destId="{DC0AFC39-D89A-477E-A874-43BFD222F133}" srcOrd="1" destOrd="0" presId="urn:microsoft.com/office/officeart/2008/layout/LinedList"/>
    <dgm:cxn modelId="{43045138-17C3-4BF1-83C3-2B2391C345A0}" type="presParOf" srcId="{7BDAE5AA-2C32-4296-8E1D-27559B23560F}" destId="{58489C56-B1DC-4A7A-A9A1-AA084A6BFBC8}" srcOrd="8" destOrd="0" presId="urn:microsoft.com/office/officeart/2008/layout/LinedList"/>
    <dgm:cxn modelId="{0A51CF71-CF88-4231-8B7A-6752DC1E08E1}" type="presParOf" srcId="{7BDAE5AA-2C32-4296-8E1D-27559B23560F}" destId="{E4F8BD17-1648-4832-8522-280A6A0B3244}" srcOrd="9" destOrd="0" presId="urn:microsoft.com/office/officeart/2008/layout/LinedList"/>
    <dgm:cxn modelId="{6D3402DB-CAEC-4B2C-8AD7-2688AED4A527}" type="presParOf" srcId="{E4F8BD17-1648-4832-8522-280A6A0B3244}" destId="{EC860795-48DA-4AB7-BAC8-19A8C8BF0C27}" srcOrd="0" destOrd="0" presId="urn:microsoft.com/office/officeart/2008/layout/LinedList"/>
    <dgm:cxn modelId="{EEFD5272-8290-48CE-BD77-6581E8BD7F97}" type="presParOf" srcId="{E4F8BD17-1648-4832-8522-280A6A0B3244}" destId="{89B7EA9D-2A16-4313-895F-196F28CC7E30}" srcOrd="1" destOrd="0" presId="urn:microsoft.com/office/officeart/2008/layout/LinedList"/>
    <dgm:cxn modelId="{B2493DF0-7D7B-498F-B162-0694F8F8BAC1}" type="presParOf" srcId="{7BDAE5AA-2C32-4296-8E1D-27559B23560F}" destId="{9F394DFF-37DB-405E-A313-DFAEB5FB52B9}" srcOrd="10" destOrd="0" presId="urn:microsoft.com/office/officeart/2008/layout/LinedList"/>
    <dgm:cxn modelId="{896DEA07-B8F8-4AA3-B53A-CFB114A9E8CD}" type="presParOf" srcId="{7BDAE5AA-2C32-4296-8E1D-27559B23560F}" destId="{D814D483-913F-47AF-985D-D9C50D48D7EB}" srcOrd="11" destOrd="0" presId="urn:microsoft.com/office/officeart/2008/layout/LinedList"/>
    <dgm:cxn modelId="{429473FE-F8CF-44FF-9C05-1AEBF72ED082}" type="presParOf" srcId="{D814D483-913F-47AF-985D-D9C50D48D7EB}" destId="{C9737AA0-9E9F-42B7-A3A2-CEC5ADFEB739}" srcOrd="0" destOrd="0" presId="urn:microsoft.com/office/officeart/2008/layout/LinedList"/>
    <dgm:cxn modelId="{1AC99A46-297A-466F-926D-F3DCCE39B4BE}" type="presParOf" srcId="{D814D483-913F-47AF-985D-D9C50D48D7EB}" destId="{87FC1694-EDE9-44DF-8247-AE71EC21B0D7}" srcOrd="1" destOrd="0" presId="urn:microsoft.com/office/officeart/2008/layout/LinedList"/>
    <dgm:cxn modelId="{AC5FC759-E183-4BA9-805F-354F970F825C}" type="presParOf" srcId="{7BDAE5AA-2C32-4296-8E1D-27559B23560F}" destId="{4BE8CDAE-7F7C-47A3-BA4C-7BCC7CC2FA5C}" srcOrd="12" destOrd="0" presId="urn:microsoft.com/office/officeart/2008/layout/LinedList"/>
    <dgm:cxn modelId="{B545FA54-1394-47E6-8278-AB0216FC0C5B}" type="presParOf" srcId="{7BDAE5AA-2C32-4296-8E1D-27559B23560F}" destId="{09A15ED7-B91D-435E-A3F4-838A5A5F892D}" srcOrd="13" destOrd="0" presId="urn:microsoft.com/office/officeart/2008/layout/LinedList"/>
    <dgm:cxn modelId="{69ECD10C-07B8-4CE3-8E78-679FA1AF5A8E}" type="presParOf" srcId="{09A15ED7-B91D-435E-A3F4-838A5A5F892D}" destId="{500E5BDF-FBBA-4A47-90BE-FE1B6351F871}" srcOrd="0" destOrd="0" presId="urn:microsoft.com/office/officeart/2008/layout/LinedList"/>
    <dgm:cxn modelId="{9B8F5B24-8B26-4520-8E97-A6B1FC642DE3}" type="presParOf" srcId="{09A15ED7-B91D-435E-A3F4-838A5A5F892D}" destId="{09EA5797-EFAB-4DD0-B439-AD19C58378BF}" srcOrd="1" destOrd="0" presId="urn:microsoft.com/office/officeart/2008/layout/LinedList"/>
    <dgm:cxn modelId="{E1517299-EE9D-4724-9FF6-875C24059B55}" type="presParOf" srcId="{7BDAE5AA-2C32-4296-8E1D-27559B23560F}" destId="{4C30FD88-6777-40C8-B5E7-A3FD90351917}" srcOrd="14" destOrd="0" presId="urn:microsoft.com/office/officeart/2008/layout/LinedList"/>
    <dgm:cxn modelId="{1FBBA149-4F89-4064-95A5-124E9183C3EA}" type="presParOf" srcId="{7BDAE5AA-2C32-4296-8E1D-27559B23560F}" destId="{C0E25ACE-5F9E-48D5-94C9-2D05D0E0A1B8}" srcOrd="15" destOrd="0" presId="urn:microsoft.com/office/officeart/2008/layout/LinedList"/>
    <dgm:cxn modelId="{B0F56AFD-9EAC-4707-99A0-698FB423B1D0}" type="presParOf" srcId="{C0E25ACE-5F9E-48D5-94C9-2D05D0E0A1B8}" destId="{CE4A6552-5507-4356-B187-20AA22E43054}" srcOrd="0" destOrd="0" presId="urn:microsoft.com/office/officeart/2008/layout/LinedList"/>
    <dgm:cxn modelId="{6638AA7C-5746-42DB-B97F-0DD60D53FC99}" type="presParOf" srcId="{C0E25ACE-5F9E-48D5-94C9-2D05D0E0A1B8}" destId="{928BD004-7C82-46C5-91BC-56FD9B81580D}" srcOrd="1" destOrd="0" presId="urn:microsoft.com/office/officeart/2008/layout/LinedList"/>
    <dgm:cxn modelId="{A2E78154-B093-4E97-A72D-69A7D55C17BE}" type="presParOf" srcId="{7BDAE5AA-2C32-4296-8E1D-27559B23560F}" destId="{C60778E6-A67F-47D3-976D-6034495693B9}" srcOrd="16" destOrd="0" presId="urn:microsoft.com/office/officeart/2008/layout/LinedList"/>
    <dgm:cxn modelId="{ED864602-DB94-454E-AFDD-3E5655DA6E11}" type="presParOf" srcId="{7BDAE5AA-2C32-4296-8E1D-27559B23560F}" destId="{F8569F5B-8852-4AE5-B78E-B79BF76CE7AD}" srcOrd="17" destOrd="0" presId="urn:microsoft.com/office/officeart/2008/layout/LinedList"/>
    <dgm:cxn modelId="{EDEA6DD1-36F8-4FCB-9459-77401BF094F7}" type="presParOf" srcId="{F8569F5B-8852-4AE5-B78E-B79BF76CE7AD}" destId="{10F17079-CF02-4F51-BD94-E412737EC915}" srcOrd="0" destOrd="0" presId="urn:microsoft.com/office/officeart/2008/layout/LinedList"/>
    <dgm:cxn modelId="{A5A1D51B-E53F-4FCE-A86B-984507B0605A}" type="presParOf" srcId="{F8569F5B-8852-4AE5-B78E-B79BF76CE7AD}" destId="{8ABE2F8D-48C2-4BEC-B732-EB3E6ACE5A7B}" srcOrd="1" destOrd="0" presId="urn:microsoft.com/office/officeart/2008/layout/LinedList"/>
    <dgm:cxn modelId="{24674964-B1B0-48F9-B153-152F744A334C}" type="presParOf" srcId="{7BDAE5AA-2C32-4296-8E1D-27559B23560F}" destId="{BFB28E2A-C7A6-4461-8869-36C208886939}" srcOrd="18" destOrd="0" presId="urn:microsoft.com/office/officeart/2008/layout/LinedList"/>
    <dgm:cxn modelId="{6CE378E9-0588-4886-B0FD-327169581617}" type="presParOf" srcId="{7BDAE5AA-2C32-4296-8E1D-27559B23560F}" destId="{8A045EAE-4A97-4647-9447-98408EFF5F34}" srcOrd="19" destOrd="0" presId="urn:microsoft.com/office/officeart/2008/layout/LinedList"/>
    <dgm:cxn modelId="{EEC80EE9-1E3C-40F9-A0A7-98C0070329BF}" type="presParOf" srcId="{8A045EAE-4A97-4647-9447-98408EFF5F34}" destId="{1BC0C720-8357-4FD3-8408-7375BFE1FB74}" srcOrd="0" destOrd="0" presId="urn:microsoft.com/office/officeart/2008/layout/LinedList"/>
    <dgm:cxn modelId="{151C8D77-E2A9-4379-8940-709832CC5C97}" type="presParOf" srcId="{8A045EAE-4A97-4647-9447-98408EFF5F34}" destId="{78591C1E-7F84-4EAE-9A6E-321E91A63F87}" srcOrd="1" destOrd="0" presId="urn:microsoft.com/office/officeart/2008/layout/LinedList"/>
    <dgm:cxn modelId="{743B30CE-AF41-4F72-9696-62D702DB2EC0}" type="presParOf" srcId="{7BDAE5AA-2C32-4296-8E1D-27559B23560F}" destId="{408EB625-6EE8-4167-9185-919E12E0A993}" srcOrd="20" destOrd="0" presId="urn:microsoft.com/office/officeart/2008/layout/LinedList"/>
    <dgm:cxn modelId="{A72ECFCA-1329-4CC5-A832-6AE742DD6747}" type="presParOf" srcId="{7BDAE5AA-2C32-4296-8E1D-27559B23560F}" destId="{39798837-2227-4F57-803D-D4E3EEF06897}" srcOrd="21" destOrd="0" presId="urn:microsoft.com/office/officeart/2008/layout/LinedList"/>
    <dgm:cxn modelId="{5BDDD370-5E6C-462F-A651-CD5A8E613B42}" type="presParOf" srcId="{39798837-2227-4F57-803D-D4E3EEF06897}" destId="{69F75C96-98AE-42D4-9AEB-B4D131B86AD6}" srcOrd="0" destOrd="0" presId="urn:microsoft.com/office/officeart/2008/layout/LinedList"/>
    <dgm:cxn modelId="{0D6B9DD7-581F-41F7-90E0-D63AB620B4CC}" type="presParOf" srcId="{39798837-2227-4F57-803D-D4E3EEF06897}" destId="{5042AFB3-F029-418B-A95C-DDBEE291E4D7}" srcOrd="1" destOrd="0" presId="urn:microsoft.com/office/officeart/2008/layout/LinedList"/>
    <dgm:cxn modelId="{E631B938-2FD6-4CB4-9D3A-5527A6E113DA}" type="presParOf" srcId="{7BDAE5AA-2C32-4296-8E1D-27559B23560F}" destId="{8E8B234F-7268-4F91-8E7C-2C4BD270750C}" srcOrd="22" destOrd="0" presId="urn:microsoft.com/office/officeart/2008/layout/LinedList"/>
    <dgm:cxn modelId="{1E2E1A67-A743-44F8-B31B-28A9B561F1CB}" type="presParOf" srcId="{7BDAE5AA-2C32-4296-8E1D-27559B23560F}" destId="{513D0CFD-BFE6-45CF-B1C7-AF09CF5A2146}" srcOrd="23" destOrd="0" presId="urn:microsoft.com/office/officeart/2008/layout/LinedList"/>
    <dgm:cxn modelId="{E83D6D90-6EFA-4495-8D0E-6F9D5535E207}" type="presParOf" srcId="{513D0CFD-BFE6-45CF-B1C7-AF09CF5A2146}" destId="{137BB036-D8C3-4E74-8784-72E002EFEF4B}" srcOrd="0" destOrd="0" presId="urn:microsoft.com/office/officeart/2008/layout/LinedList"/>
    <dgm:cxn modelId="{7BB1A09F-14BE-426F-9BC7-05F832D61246}" type="presParOf" srcId="{513D0CFD-BFE6-45CF-B1C7-AF09CF5A2146}" destId="{9D6090CC-2DC2-4453-BEA0-8A58C185EBC6}" srcOrd="1" destOrd="0" presId="urn:microsoft.com/office/officeart/2008/layout/LinedList"/>
    <dgm:cxn modelId="{076D890E-2595-4947-A2BB-A670ED170B0A}" type="presParOf" srcId="{7BDAE5AA-2C32-4296-8E1D-27559B23560F}" destId="{1945AD90-E1F5-4043-9C8F-EB7D94E0FA79}" srcOrd="24" destOrd="0" presId="urn:microsoft.com/office/officeart/2008/layout/LinedList"/>
    <dgm:cxn modelId="{816DD954-8E23-4DA1-9218-C1EF0E7E78FB}" type="presParOf" srcId="{7BDAE5AA-2C32-4296-8E1D-27559B23560F}" destId="{16E0DA56-ABA5-4E5C-B9D8-0C4E93A7A9B6}" srcOrd="25" destOrd="0" presId="urn:microsoft.com/office/officeart/2008/layout/LinedList"/>
    <dgm:cxn modelId="{1525753B-7BD4-49DE-B35F-0C06ED8AD00E}" type="presParOf" srcId="{16E0DA56-ABA5-4E5C-B9D8-0C4E93A7A9B6}" destId="{706ACA0E-8CA5-4614-95D9-87B7F26C7AB4}" srcOrd="0" destOrd="0" presId="urn:microsoft.com/office/officeart/2008/layout/LinedList"/>
    <dgm:cxn modelId="{4724B5C8-6C14-497D-BEE3-E372B687AC20}" type="presParOf" srcId="{16E0DA56-ABA5-4E5C-B9D8-0C4E93A7A9B6}" destId="{2F89A655-FED9-4E7C-A741-5E28511D6311}"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33436-6248-4637-A7CE-5BEDA0B2F6E4}">
      <dsp:nvSpPr>
        <dsp:cNvPr id="0" name=""/>
        <dsp:cNvSpPr/>
      </dsp:nvSpPr>
      <dsp:spPr>
        <a:xfrm>
          <a:off x="0" y="7265"/>
          <a:ext cx="8946541" cy="25974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dirty="0"/>
            <a:t>Hostel Management System is a customize and user-friendly software for hostel which provide all the information of hostel, like Hostel room information, It helps admin to manage </a:t>
          </a:r>
          <a:endParaRPr lang="en-US" sz="3000" kern="1200" dirty="0"/>
        </a:p>
      </dsp:txBody>
      <dsp:txXfrm>
        <a:off x="126795" y="134060"/>
        <a:ext cx="8692951" cy="2343810"/>
      </dsp:txXfrm>
    </dsp:sp>
    <dsp:sp modelId="{99F69B41-197F-4AA3-886D-085873663618}">
      <dsp:nvSpPr>
        <dsp:cNvPr id="0" name=""/>
        <dsp:cNvSpPr/>
      </dsp:nvSpPr>
      <dsp:spPr>
        <a:xfrm>
          <a:off x="0" y="2604665"/>
          <a:ext cx="8946541" cy="158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05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Student record </a:t>
          </a:r>
          <a:endParaRPr lang="en-US" sz="2300" kern="1200"/>
        </a:p>
        <a:p>
          <a:pPr marL="228600" lvl="1" indent="-228600" algn="l" defTabSz="1022350">
            <a:lnSpc>
              <a:spcPct val="90000"/>
            </a:lnSpc>
            <a:spcBef>
              <a:spcPct val="0"/>
            </a:spcBef>
            <a:spcAft>
              <a:spcPct val="20000"/>
            </a:spcAft>
            <a:buChar char="•"/>
          </a:pPr>
          <a:r>
            <a:rPr lang="en-US" sz="2300" b="0" i="0" kern="1200"/>
            <a:t>Mess record </a:t>
          </a:r>
          <a:endParaRPr lang="en-US" sz="2300" kern="1200"/>
        </a:p>
        <a:p>
          <a:pPr marL="228600" lvl="1" indent="-228600" algn="l" defTabSz="1022350">
            <a:lnSpc>
              <a:spcPct val="90000"/>
            </a:lnSpc>
            <a:spcBef>
              <a:spcPct val="0"/>
            </a:spcBef>
            <a:spcAft>
              <a:spcPct val="20000"/>
            </a:spcAft>
            <a:buChar char="•"/>
          </a:pPr>
          <a:r>
            <a:rPr lang="en-US" sz="2300" b="0" i="0" kern="1200"/>
            <a:t>Visitor record</a:t>
          </a:r>
          <a:endParaRPr lang="en-US" sz="2300" kern="1200"/>
        </a:p>
        <a:p>
          <a:pPr marL="228600" lvl="1" indent="-228600" algn="l" defTabSz="1022350">
            <a:lnSpc>
              <a:spcPct val="90000"/>
            </a:lnSpc>
            <a:spcBef>
              <a:spcPct val="0"/>
            </a:spcBef>
            <a:spcAft>
              <a:spcPct val="20000"/>
            </a:spcAft>
            <a:buChar char="•"/>
          </a:pPr>
          <a:r>
            <a:rPr lang="en-US" sz="2300" b="0" i="0" kern="1200"/>
            <a:t>etc.</a:t>
          </a:r>
          <a:endParaRPr lang="en-US" sz="2300" kern="1200"/>
        </a:p>
      </dsp:txBody>
      <dsp:txXfrm>
        <a:off x="0" y="2604665"/>
        <a:ext cx="8946541" cy="1583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59561-08CA-4F68-818B-2C73F5F169AB}">
      <dsp:nvSpPr>
        <dsp:cNvPr id="0" name=""/>
        <dsp:cNvSpPr/>
      </dsp:nvSpPr>
      <dsp:spPr>
        <a:xfrm>
          <a:off x="685" y="323802"/>
          <a:ext cx="5613616" cy="171215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a:t>To replace the existing system which is much more time consuming. </a:t>
          </a:r>
          <a:endParaRPr lang="en-US" sz="2400" kern="1200"/>
        </a:p>
      </dsp:txBody>
      <dsp:txXfrm>
        <a:off x="685" y="323802"/>
        <a:ext cx="5613616" cy="1712152"/>
      </dsp:txXfrm>
    </dsp:sp>
    <dsp:sp modelId="{6A597F42-CCD7-4150-9890-5CDAC3BAEAB0}">
      <dsp:nvSpPr>
        <dsp:cNvPr id="0" name=""/>
        <dsp:cNvSpPr/>
      </dsp:nvSpPr>
      <dsp:spPr>
        <a:xfrm>
          <a:off x="685" y="2737657"/>
          <a:ext cx="5613616" cy="171215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a:t>To provide quick and efficient means for gathering the student information like room, fees &amp; finally check-in and check out report of student. </a:t>
          </a:r>
          <a:endParaRPr lang="en-US" sz="2400" kern="1200"/>
        </a:p>
      </dsp:txBody>
      <dsp:txXfrm>
        <a:off x="685" y="2737657"/>
        <a:ext cx="5613616" cy="1712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1BCF7-10BC-49DC-B235-386A96F2C603}">
      <dsp:nvSpPr>
        <dsp:cNvPr id="0" name=""/>
        <dsp:cNvSpPr/>
      </dsp:nvSpPr>
      <dsp:spPr>
        <a:xfrm>
          <a:off x="0" y="587"/>
          <a:ext cx="940435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C202AA-856D-4F89-A8CE-ABBE438622EA}">
      <dsp:nvSpPr>
        <dsp:cNvPr id="0" name=""/>
        <dsp:cNvSpPr/>
      </dsp:nvSpPr>
      <dsp:spPr>
        <a:xfrm>
          <a:off x="0" y="587"/>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create database HostelManagement;</a:t>
          </a:r>
        </a:p>
      </dsp:txBody>
      <dsp:txXfrm>
        <a:off x="0" y="587"/>
        <a:ext cx="9404352" cy="370199"/>
      </dsp:txXfrm>
    </dsp:sp>
    <dsp:sp modelId="{DED37472-6A82-4712-BF51-61A750750167}">
      <dsp:nvSpPr>
        <dsp:cNvPr id="0" name=""/>
        <dsp:cNvSpPr/>
      </dsp:nvSpPr>
      <dsp:spPr>
        <a:xfrm>
          <a:off x="0" y="370787"/>
          <a:ext cx="9404352" cy="0"/>
        </a:xfrm>
        <a:prstGeom prst="line">
          <a:avLst/>
        </a:prstGeom>
        <a:solidFill>
          <a:schemeClr val="accent5">
            <a:hueOff val="519770"/>
            <a:satOff val="-334"/>
            <a:lumOff val="229"/>
            <a:alphaOff val="0"/>
          </a:schemeClr>
        </a:solidFill>
        <a:ln w="19050" cap="rnd" cmpd="sng" algn="ctr">
          <a:solidFill>
            <a:schemeClr val="accent5">
              <a:hueOff val="519770"/>
              <a:satOff val="-334"/>
              <a:lumOff val="2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D9E453-FA51-4AC5-8312-8B6485C6629F}">
      <dsp:nvSpPr>
        <dsp:cNvPr id="0" name=""/>
        <dsp:cNvSpPr/>
      </dsp:nvSpPr>
      <dsp:spPr>
        <a:xfrm>
          <a:off x="0" y="370787"/>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use HostelManagement;</a:t>
          </a:r>
        </a:p>
      </dsp:txBody>
      <dsp:txXfrm>
        <a:off x="0" y="370787"/>
        <a:ext cx="9404352" cy="370199"/>
      </dsp:txXfrm>
    </dsp:sp>
    <dsp:sp modelId="{FBC013C1-8AEB-4702-A589-A382735483DE}">
      <dsp:nvSpPr>
        <dsp:cNvPr id="0" name=""/>
        <dsp:cNvSpPr/>
      </dsp:nvSpPr>
      <dsp:spPr>
        <a:xfrm>
          <a:off x="0" y="740986"/>
          <a:ext cx="9404352" cy="0"/>
        </a:xfrm>
        <a:prstGeom prst="line">
          <a:avLst/>
        </a:prstGeom>
        <a:solidFill>
          <a:schemeClr val="accent5">
            <a:hueOff val="1039540"/>
            <a:satOff val="-669"/>
            <a:lumOff val="457"/>
            <a:alphaOff val="0"/>
          </a:schemeClr>
        </a:solidFill>
        <a:ln w="19050" cap="rnd" cmpd="sng" algn="ctr">
          <a:solidFill>
            <a:schemeClr val="accent5">
              <a:hueOff val="1039540"/>
              <a:satOff val="-669"/>
              <a:lumOff val="4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0EEBC-7674-48A4-B2E0-A3B6A1C83F62}">
      <dsp:nvSpPr>
        <dsp:cNvPr id="0" name=""/>
        <dsp:cNvSpPr/>
      </dsp:nvSpPr>
      <dsp:spPr>
        <a:xfrm>
          <a:off x="0" y="740986"/>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create table Hostel_login (</a:t>
          </a:r>
        </a:p>
      </dsp:txBody>
      <dsp:txXfrm>
        <a:off x="0" y="740986"/>
        <a:ext cx="9404352" cy="370199"/>
      </dsp:txXfrm>
    </dsp:sp>
    <dsp:sp modelId="{8D3B558E-2FA7-46A6-885C-57B010B90DC4}">
      <dsp:nvSpPr>
        <dsp:cNvPr id="0" name=""/>
        <dsp:cNvSpPr/>
      </dsp:nvSpPr>
      <dsp:spPr>
        <a:xfrm>
          <a:off x="0" y="1111185"/>
          <a:ext cx="9404352" cy="0"/>
        </a:xfrm>
        <a:prstGeom prst="line">
          <a:avLst/>
        </a:prstGeom>
        <a:solidFill>
          <a:schemeClr val="accent5">
            <a:hueOff val="1559309"/>
            <a:satOff val="-1003"/>
            <a:lumOff val="686"/>
            <a:alphaOff val="0"/>
          </a:schemeClr>
        </a:solidFill>
        <a:ln w="19050" cap="rnd" cmpd="sng" algn="ctr">
          <a:solidFill>
            <a:schemeClr val="accent5">
              <a:hueOff val="1559309"/>
              <a:satOff val="-1003"/>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BCE30D-0134-4314-A70B-B90F22F2929E}">
      <dsp:nvSpPr>
        <dsp:cNvPr id="0" name=""/>
        <dsp:cNvSpPr/>
      </dsp:nvSpPr>
      <dsp:spPr>
        <a:xfrm>
          <a:off x="0" y="1111185"/>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studentid int,</a:t>
          </a:r>
        </a:p>
      </dsp:txBody>
      <dsp:txXfrm>
        <a:off x="0" y="1111185"/>
        <a:ext cx="9404352" cy="370199"/>
      </dsp:txXfrm>
    </dsp:sp>
    <dsp:sp modelId="{58489C56-B1DC-4A7A-A9A1-AA084A6BFBC8}">
      <dsp:nvSpPr>
        <dsp:cNvPr id="0" name=""/>
        <dsp:cNvSpPr/>
      </dsp:nvSpPr>
      <dsp:spPr>
        <a:xfrm>
          <a:off x="0" y="1481385"/>
          <a:ext cx="9404352" cy="0"/>
        </a:xfrm>
        <a:prstGeom prst="line">
          <a:avLst/>
        </a:prstGeom>
        <a:solidFill>
          <a:schemeClr val="accent5">
            <a:hueOff val="2079079"/>
            <a:satOff val="-1338"/>
            <a:lumOff val="915"/>
            <a:alphaOff val="0"/>
          </a:schemeClr>
        </a:solidFill>
        <a:ln w="19050" cap="rnd" cmpd="sng" algn="ctr">
          <a:solidFill>
            <a:schemeClr val="accent5">
              <a:hueOff val="2079079"/>
              <a:satOff val="-1338"/>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60795-48DA-4AB7-BAC8-19A8C8BF0C27}">
      <dsp:nvSpPr>
        <dsp:cNvPr id="0" name=""/>
        <dsp:cNvSpPr/>
      </dsp:nvSpPr>
      <dsp:spPr>
        <a:xfrm>
          <a:off x="0" y="1481385"/>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studentname varchar (70),</a:t>
          </a:r>
        </a:p>
      </dsp:txBody>
      <dsp:txXfrm>
        <a:off x="0" y="1481385"/>
        <a:ext cx="9404352" cy="370199"/>
      </dsp:txXfrm>
    </dsp:sp>
    <dsp:sp modelId="{9F394DFF-37DB-405E-A313-DFAEB5FB52B9}">
      <dsp:nvSpPr>
        <dsp:cNvPr id="0" name=""/>
        <dsp:cNvSpPr/>
      </dsp:nvSpPr>
      <dsp:spPr>
        <a:xfrm>
          <a:off x="0" y="1851584"/>
          <a:ext cx="9404352" cy="0"/>
        </a:xfrm>
        <a:prstGeom prst="line">
          <a:avLst/>
        </a:prstGeom>
        <a:solidFill>
          <a:schemeClr val="accent5">
            <a:hueOff val="2598849"/>
            <a:satOff val="-1672"/>
            <a:lumOff val="1143"/>
            <a:alphaOff val="0"/>
          </a:schemeClr>
        </a:solidFill>
        <a:ln w="19050" cap="rnd" cmpd="sng" algn="ctr">
          <a:solidFill>
            <a:schemeClr val="accent5">
              <a:hueOff val="2598849"/>
              <a:satOff val="-1672"/>
              <a:lumOff val="11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37AA0-9E9F-42B7-A3A2-CEC5ADFEB739}">
      <dsp:nvSpPr>
        <dsp:cNvPr id="0" name=""/>
        <dsp:cNvSpPr/>
      </dsp:nvSpPr>
      <dsp:spPr>
        <a:xfrm>
          <a:off x="0" y="1851584"/>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studentpassword varchar (90),</a:t>
          </a:r>
        </a:p>
      </dsp:txBody>
      <dsp:txXfrm>
        <a:off x="0" y="1851584"/>
        <a:ext cx="9404352" cy="370199"/>
      </dsp:txXfrm>
    </dsp:sp>
    <dsp:sp modelId="{4BE8CDAE-7F7C-47A3-BA4C-7BCC7CC2FA5C}">
      <dsp:nvSpPr>
        <dsp:cNvPr id="0" name=""/>
        <dsp:cNvSpPr/>
      </dsp:nvSpPr>
      <dsp:spPr>
        <a:xfrm>
          <a:off x="0" y="2221784"/>
          <a:ext cx="9404352" cy="0"/>
        </a:xfrm>
        <a:prstGeom prst="line">
          <a:avLst/>
        </a:prstGeom>
        <a:solidFill>
          <a:schemeClr val="accent5">
            <a:hueOff val="3118619"/>
            <a:satOff val="-2006"/>
            <a:lumOff val="1372"/>
            <a:alphaOff val="0"/>
          </a:schemeClr>
        </a:solidFill>
        <a:ln w="19050" cap="rnd" cmpd="sng" algn="ctr">
          <a:solidFill>
            <a:schemeClr val="accent5">
              <a:hueOff val="3118619"/>
              <a:satOff val="-2006"/>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E5BDF-FBBA-4A47-90BE-FE1B6351F871}">
      <dsp:nvSpPr>
        <dsp:cNvPr id="0" name=""/>
        <dsp:cNvSpPr/>
      </dsp:nvSpPr>
      <dsp:spPr>
        <a:xfrm>
          <a:off x="0" y="2221784"/>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studentstatus varchar(80),</a:t>
          </a:r>
        </a:p>
      </dsp:txBody>
      <dsp:txXfrm>
        <a:off x="0" y="2221784"/>
        <a:ext cx="9404352" cy="370199"/>
      </dsp:txXfrm>
    </dsp:sp>
    <dsp:sp modelId="{4C30FD88-6777-40C8-B5E7-A3FD90351917}">
      <dsp:nvSpPr>
        <dsp:cNvPr id="0" name=""/>
        <dsp:cNvSpPr/>
      </dsp:nvSpPr>
      <dsp:spPr>
        <a:xfrm>
          <a:off x="0" y="2591983"/>
          <a:ext cx="9404352" cy="0"/>
        </a:xfrm>
        <a:prstGeom prst="line">
          <a:avLst/>
        </a:prstGeom>
        <a:solidFill>
          <a:schemeClr val="accent5">
            <a:hueOff val="3638389"/>
            <a:satOff val="-2341"/>
            <a:lumOff val="1601"/>
            <a:alphaOff val="0"/>
          </a:schemeClr>
        </a:solidFill>
        <a:ln w="19050" cap="rnd" cmpd="sng" algn="ctr">
          <a:solidFill>
            <a:schemeClr val="accent5">
              <a:hueOff val="3638389"/>
              <a:satOff val="-2341"/>
              <a:lumOff val="16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4A6552-5507-4356-B187-20AA22E43054}">
      <dsp:nvSpPr>
        <dsp:cNvPr id="0" name=""/>
        <dsp:cNvSpPr/>
      </dsp:nvSpPr>
      <dsp:spPr>
        <a:xfrm>
          <a:off x="0" y="2591983"/>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Primary key (studentid));</a:t>
          </a:r>
        </a:p>
      </dsp:txBody>
      <dsp:txXfrm>
        <a:off x="0" y="2591983"/>
        <a:ext cx="9404352" cy="370199"/>
      </dsp:txXfrm>
    </dsp:sp>
    <dsp:sp modelId="{C60778E6-A67F-47D3-976D-6034495693B9}">
      <dsp:nvSpPr>
        <dsp:cNvPr id="0" name=""/>
        <dsp:cNvSpPr/>
      </dsp:nvSpPr>
      <dsp:spPr>
        <a:xfrm>
          <a:off x="0" y="2962183"/>
          <a:ext cx="9404352" cy="0"/>
        </a:xfrm>
        <a:prstGeom prst="line">
          <a:avLst/>
        </a:prstGeom>
        <a:solidFill>
          <a:schemeClr val="accent5">
            <a:hueOff val="4158159"/>
            <a:satOff val="-2675"/>
            <a:lumOff val="1829"/>
            <a:alphaOff val="0"/>
          </a:schemeClr>
        </a:solidFill>
        <a:ln w="19050" cap="rnd" cmpd="sng" algn="ctr">
          <a:solidFill>
            <a:schemeClr val="accent5">
              <a:hueOff val="4158159"/>
              <a:satOff val="-2675"/>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17079-CF02-4F51-BD94-E412737EC915}">
      <dsp:nvSpPr>
        <dsp:cNvPr id="0" name=""/>
        <dsp:cNvSpPr/>
      </dsp:nvSpPr>
      <dsp:spPr>
        <a:xfrm>
          <a:off x="0" y="2962183"/>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insert into Hostel_login(studentid,studentname,studentpassword,studentstatus)</a:t>
          </a:r>
        </a:p>
      </dsp:txBody>
      <dsp:txXfrm>
        <a:off x="0" y="2962183"/>
        <a:ext cx="9404352" cy="370199"/>
      </dsp:txXfrm>
    </dsp:sp>
    <dsp:sp modelId="{BFB28E2A-C7A6-4461-8869-36C208886939}">
      <dsp:nvSpPr>
        <dsp:cNvPr id="0" name=""/>
        <dsp:cNvSpPr/>
      </dsp:nvSpPr>
      <dsp:spPr>
        <a:xfrm>
          <a:off x="0" y="3332382"/>
          <a:ext cx="9404352" cy="0"/>
        </a:xfrm>
        <a:prstGeom prst="line">
          <a:avLst/>
        </a:prstGeom>
        <a:solidFill>
          <a:schemeClr val="accent5">
            <a:hueOff val="4677928"/>
            <a:satOff val="-3010"/>
            <a:lumOff val="2058"/>
            <a:alphaOff val="0"/>
          </a:schemeClr>
        </a:solidFill>
        <a:ln w="19050" cap="rnd" cmpd="sng" algn="ctr">
          <a:solidFill>
            <a:schemeClr val="accent5">
              <a:hueOff val="4677928"/>
              <a:satOff val="-3010"/>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C0C720-8357-4FD3-8408-7375BFE1FB74}">
      <dsp:nvSpPr>
        <dsp:cNvPr id="0" name=""/>
        <dsp:cNvSpPr/>
      </dsp:nvSpPr>
      <dsp:spPr>
        <a:xfrm>
          <a:off x="0" y="3332382"/>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values</a:t>
          </a:r>
        </a:p>
      </dsp:txBody>
      <dsp:txXfrm>
        <a:off x="0" y="3332382"/>
        <a:ext cx="9404352" cy="370199"/>
      </dsp:txXfrm>
    </dsp:sp>
    <dsp:sp modelId="{408EB625-6EE8-4167-9185-919E12E0A993}">
      <dsp:nvSpPr>
        <dsp:cNvPr id="0" name=""/>
        <dsp:cNvSpPr/>
      </dsp:nvSpPr>
      <dsp:spPr>
        <a:xfrm>
          <a:off x="0" y="3702582"/>
          <a:ext cx="9404352" cy="0"/>
        </a:xfrm>
        <a:prstGeom prst="line">
          <a:avLst/>
        </a:prstGeom>
        <a:solidFill>
          <a:schemeClr val="accent5">
            <a:hueOff val="5197698"/>
            <a:satOff val="-3344"/>
            <a:lumOff val="2287"/>
            <a:alphaOff val="0"/>
          </a:schemeClr>
        </a:solidFill>
        <a:ln w="19050" cap="rnd" cmpd="sng" algn="ctr">
          <a:solidFill>
            <a:schemeClr val="accent5">
              <a:hueOff val="5197698"/>
              <a:satOff val="-3344"/>
              <a:lumOff val="228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75C96-98AE-42D4-9AEB-B4D131B86AD6}">
      <dsp:nvSpPr>
        <dsp:cNvPr id="0" name=""/>
        <dsp:cNvSpPr/>
      </dsp:nvSpPr>
      <dsp:spPr>
        <a:xfrm>
          <a:off x="0" y="3702582"/>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(21,'hassan','hassan123','active'),</a:t>
          </a:r>
        </a:p>
      </dsp:txBody>
      <dsp:txXfrm>
        <a:off x="0" y="3702582"/>
        <a:ext cx="9404352" cy="370199"/>
      </dsp:txXfrm>
    </dsp:sp>
    <dsp:sp modelId="{8E8B234F-7268-4F91-8E7C-2C4BD270750C}">
      <dsp:nvSpPr>
        <dsp:cNvPr id="0" name=""/>
        <dsp:cNvSpPr/>
      </dsp:nvSpPr>
      <dsp:spPr>
        <a:xfrm>
          <a:off x="0" y="4072781"/>
          <a:ext cx="9404352" cy="0"/>
        </a:xfrm>
        <a:prstGeom prst="line">
          <a:avLst/>
        </a:prstGeom>
        <a:solidFill>
          <a:schemeClr val="accent5">
            <a:hueOff val="5717468"/>
            <a:satOff val="-3679"/>
            <a:lumOff val="2515"/>
            <a:alphaOff val="0"/>
          </a:schemeClr>
        </a:solidFill>
        <a:ln w="19050" cap="rnd" cmpd="sng" algn="ctr">
          <a:solidFill>
            <a:schemeClr val="accent5">
              <a:hueOff val="5717468"/>
              <a:satOff val="-3679"/>
              <a:lumOff val="25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BB036-D8C3-4E74-8784-72E002EFEF4B}">
      <dsp:nvSpPr>
        <dsp:cNvPr id="0" name=""/>
        <dsp:cNvSpPr/>
      </dsp:nvSpPr>
      <dsp:spPr>
        <a:xfrm>
          <a:off x="0" y="4072781"/>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(22,'noman','nomi3','active'),</a:t>
          </a:r>
        </a:p>
      </dsp:txBody>
      <dsp:txXfrm>
        <a:off x="0" y="4072781"/>
        <a:ext cx="9404352" cy="370199"/>
      </dsp:txXfrm>
    </dsp:sp>
    <dsp:sp modelId="{1945AD90-E1F5-4043-9C8F-EB7D94E0FA79}">
      <dsp:nvSpPr>
        <dsp:cNvPr id="0" name=""/>
        <dsp:cNvSpPr/>
      </dsp:nvSpPr>
      <dsp:spPr>
        <a:xfrm>
          <a:off x="0" y="4442980"/>
          <a:ext cx="9404352" cy="0"/>
        </a:xfrm>
        <a:prstGeom prst="line">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ACA0E-8CA5-4614-95D9-87B7F26C7AB4}">
      <dsp:nvSpPr>
        <dsp:cNvPr id="0" name=""/>
        <dsp:cNvSpPr/>
      </dsp:nvSpPr>
      <dsp:spPr>
        <a:xfrm>
          <a:off x="0" y="4442980"/>
          <a:ext cx="9404352" cy="370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(23,'asad','pakistan786','non active');</a:t>
          </a:r>
        </a:p>
      </dsp:txBody>
      <dsp:txXfrm>
        <a:off x="0" y="4442980"/>
        <a:ext cx="9404352" cy="3701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07A4F2-E0BB-46D0-B571-D69287216E07}"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343437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7A4F2-E0BB-46D0-B571-D69287216E07}"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414097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07A4F2-E0BB-46D0-B571-D69287216E07}"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2272927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07A4F2-E0BB-46D0-B571-D69287216E07}"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23019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A4F2-E0BB-46D0-B571-D69287216E07}"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87811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07A4F2-E0BB-46D0-B571-D69287216E07}" type="datetimeFigureOut">
              <a:rPr lang="en-US" smtClean="0"/>
              <a:t>1/1/2021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1318947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07A4F2-E0BB-46D0-B571-D69287216E07}" type="datetimeFigureOut">
              <a:rPr lang="en-US" smtClean="0"/>
              <a:t>1/1/2021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1684355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7A4F2-E0BB-46D0-B571-D69287216E07}"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783693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7A4F2-E0BB-46D0-B571-D69287216E07}"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79336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07A4F2-E0BB-46D0-B571-D69287216E07}"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18447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A4F2-E0BB-46D0-B571-D69287216E07}"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407132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07A4F2-E0BB-46D0-B571-D69287216E07}"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347467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07A4F2-E0BB-46D0-B571-D69287216E07}" type="datetimeFigureOut">
              <a:rPr lang="en-US" smtClean="0"/>
              <a:t>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30057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07A4F2-E0BB-46D0-B571-D69287216E07}" type="datetimeFigureOut">
              <a:rPr lang="en-US" smtClean="0"/>
              <a:t>1/1/2021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94225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7A4F2-E0BB-46D0-B571-D69287216E07}" type="datetimeFigureOut">
              <a:rPr lang="en-US" smtClean="0"/>
              <a:t>1/1/2021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116602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07A4F2-E0BB-46D0-B571-D69287216E07}" type="datetimeFigureOut">
              <a:rPr lang="en-US" smtClean="0"/>
              <a:t>1/1/2021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306283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7A4F2-E0BB-46D0-B571-D69287216E07}"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76999-706B-49BA-BA95-4E4E60F11014}" type="slidenum">
              <a:rPr lang="en-US" smtClean="0"/>
              <a:t>‹#›</a:t>
            </a:fld>
            <a:endParaRPr lang="en-US"/>
          </a:p>
        </p:txBody>
      </p:sp>
    </p:spTree>
    <p:extLst>
      <p:ext uri="{BB962C8B-B14F-4D97-AF65-F5344CB8AC3E}">
        <p14:creationId xmlns:p14="http://schemas.microsoft.com/office/powerpoint/2010/main" val="131902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07A4F2-E0BB-46D0-B571-D69287216E07}" type="datetimeFigureOut">
              <a:rPr lang="en-US" smtClean="0"/>
              <a:t>1/1/2021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076999-706B-49BA-BA95-4E4E60F11014}" type="slidenum">
              <a:rPr lang="en-US" smtClean="0"/>
              <a:t>‹#›</a:t>
            </a:fld>
            <a:endParaRPr lang="en-US"/>
          </a:p>
        </p:txBody>
      </p:sp>
    </p:spTree>
    <p:extLst>
      <p:ext uri="{BB962C8B-B14F-4D97-AF65-F5344CB8AC3E}">
        <p14:creationId xmlns:p14="http://schemas.microsoft.com/office/powerpoint/2010/main" val="26298822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diagramDrawing" Target="../diagrams/drawing3.xml"/><Relationship Id="rId5" Type="http://schemas.openxmlformats.org/officeDocument/2006/relationships/image" Target="../media/image4.png"/><Relationship Id="rId10" Type="http://schemas.openxmlformats.org/officeDocument/2006/relationships/diagramColors" Target="../diagrams/colors3.xml"/><Relationship Id="rId4" Type="http://schemas.openxmlformats.org/officeDocument/2006/relationships/image" Target="../media/image3.png"/><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 name="Picture 4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 name="Oval 4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4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7" name="Picture 4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55" name="Freeform: Shape 5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D15D09D9-8C1C-4D7F-9943-713A3C129E80}"/>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2300" b="1" i="0" kern="1200" dirty="0">
                <a:solidFill>
                  <a:schemeClr val="tx2"/>
                </a:solidFill>
                <a:latin typeface="+mj-lt"/>
                <a:ea typeface="+mj-ea"/>
                <a:cs typeface="+mj-cs"/>
              </a:rPr>
              <a:t>GROUP MEMBERS</a:t>
            </a:r>
            <a:br>
              <a:rPr lang="en-US" sz="2300" b="0" i="0" kern="1200" dirty="0">
                <a:solidFill>
                  <a:schemeClr val="tx2"/>
                </a:solidFill>
                <a:latin typeface="+mj-lt"/>
                <a:ea typeface="+mj-ea"/>
                <a:cs typeface="+mj-cs"/>
              </a:rPr>
            </a:b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1. Syed Issam Bukhari (group leader)</a:t>
            </a: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2. Bilal Abbasi</a:t>
            </a: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3. Osama Khan</a:t>
            </a: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4. Mahnoor Shafiq</a:t>
            </a: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5. Farzana Sharifi </a:t>
            </a:r>
            <a:br>
              <a:rPr lang="en-US" sz="2300" b="0" i="0" kern="1200" dirty="0">
                <a:solidFill>
                  <a:schemeClr val="tx2"/>
                </a:solidFill>
                <a:latin typeface="+mj-lt"/>
                <a:ea typeface="+mj-ea"/>
                <a:cs typeface="+mj-cs"/>
              </a:rPr>
            </a:br>
            <a:r>
              <a:rPr lang="en-US" sz="2300" b="0" i="0" kern="1200" dirty="0">
                <a:solidFill>
                  <a:schemeClr val="tx2"/>
                </a:solidFill>
                <a:latin typeface="+mj-lt"/>
                <a:ea typeface="+mj-ea"/>
                <a:cs typeface="+mj-cs"/>
              </a:rPr>
              <a:t>6. Mawra Iqbal</a:t>
            </a:r>
            <a:br>
              <a:rPr lang="en-US" sz="2300" b="0" i="0" kern="1200" dirty="0">
                <a:solidFill>
                  <a:schemeClr val="tx2"/>
                </a:solidFill>
                <a:latin typeface="+mj-lt"/>
                <a:ea typeface="+mj-ea"/>
                <a:cs typeface="+mj-cs"/>
              </a:rPr>
            </a:br>
            <a:endParaRPr lang="en-US" sz="2300" b="0" i="0" kern="1200" dirty="0">
              <a:solidFill>
                <a:schemeClr val="tx2"/>
              </a:solidFill>
              <a:latin typeface="+mj-lt"/>
              <a:ea typeface="+mj-ea"/>
              <a:cs typeface="+mj-cs"/>
            </a:endParaRPr>
          </a:p>
        </p:txBody>
      </p:sp>
      <p:sp>
        <p:nvSpPr>
          <p:cNvPr id="67" name="Rectangle 5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364762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4">
            <a:extLst>
              <a:ext uri="{FF2B5EF4-FFF2-40B4-BE49-F238E27FC236}">
                <a16:creationId xmlns:a16="http://schemas.microsoft.com/office/drawing/2014/main" id="{B9E849CE-7602-49DC-8561-64D4BA0E53C9}"/>
              </a:ext>
            </a:extLst>
          </p:cNvPr>
          <p:cNvPicPr>
            <a:picLocks noChangeAspect="1"/>
          </p:cNvPicPr>
          <p:nvPr/>
        </p:nvPicPr>
        <p:blipFill rotWithShape="1">
          <a:blip r:embed="rId3">
            <a:duotone>
              <a:prstClr val="black"/>
              <a:schemeClr val="accent5">
                <a:tint val="45000"/>
                <a:satMod val="400000"/>
              </a:schemeClr>
            </a:duotone>
            <a:alphaModFix amt="15000"/>
          </a:blip>
          <a:srcRect t="9655" b="5758"/>
          <a:stretch/>
        </p:blipFill>
        <p:spPr>
          <a:xfrm>
            <a:off x="20" y="10"/>
            <a:ext cx="12191980" cy="6857990"/>
          </a:xfrm>
          <a:prstGeom prst="rect">
            <a:avLst/>
          </a:prstGeom>
        </p:spPr>
      </p:pic>
      <p:sp>
        <p:nvSpPr>
          <p:cNvPr id="2" name="Title 1">
            <a:extLst>
              <a:ext uri="{FF2B5EF4-FFF2-40B4-BE49-F238E27FC236}">
                <a16:creationId xmlns:a16="http://schemas.microsoft.com/office/drawing/2014/main" id="{6C2F2D19-7B15-4E2F-9CFB-96245F69B56F}"/>
              </a:ext>
            </a:extLst>
          </p:cNvPr>
          <p:cNvSpPr>
            <a:spLocks noGrp="1"/>
          </p:cNvSpPr>
          <p:nvPr>
            <p:ph type="title"/>
          </p:nvPr>
        </p:nvSpPr>
        <p:spPr>
          <a:xfrm>
            <a:off x="646111" y="452718"/>
            <a:ext cx="9404723" cy="1400530"/>
          </a:xfrm>
        </p:spPr>
        <p:txBody>
          <a:bodyPr>
            <a:normAutofit/>
          </a:bodyPr>
          <a:lstStyle/>
          <a:p>
            <a:r>
              <a:rPr lang="en-US" b="1" i="1" u="sng">
                <a:effectLst/>
                <a:latin typeface="Calibri" panose="020F0502020204030204" pitchFamily="34" charset="0"/>
                <a:ea typeface="Calibri" panose="020F0502020204030204" pitchFamily="34" charset="0"/>
                <a:cs typeface="Arial" panose="020B0604020202020204" pitchFamily="34" charset="0"/>
              </a:rPr>
              <a:t>2.hostel table</a:t>
            </a:r>
            <a:br>
              <a:rPr lang="en-US">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2"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16B076C-234D-48B2-9D7B-D9F4E987CE4F}"/>
              </a:ext>
            </a:extLst>
          </p:cNvPr>
          <p:cNvSpPr>
            <a:spLocks noGrp="1"/>
          </p:cNvSpPr>
          <p:nvPr>
            <p:ph idx="1"/>
          </p:nvPr>
        </p:nvSpPr>
        <p:spPr>
          <a:xfrm>
            <a:off x="1103312" y="2052918"/>
            <a:ext cx="8946541" cy="4195481"/>
          </a:xfrm>
        </p:spPr>
        <p:txBody>
          <a:bodyPr anchor="ctr">
            <a:normAutofit/>
          </a:bodyPr>
          <a:lstStyle/>
          <a:p>
            <a:pPr>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create table Hostel(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Hostelid 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Noofrooms int,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Noofstudents 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Location varchar(90),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primary key (Hostelid));</a:t>
            </a:r>
          </a:p>
          <a:p>
            <a:pPr marL="0" marR="0" indent="0">
              <a:lnSpc>
                <a:spcPct val="90000"/>
              </a:lnSpc>
              <a:spcBef>
                <a:spcPts val="0"/>
              </a:spcBef>
              <a:spcAft>
                <a:spcPts val="800"/>
              </a:spcAft>
              <a:buNone/>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insert into Hostel(Hostelid,Noofrooms, Noofstudents,Location)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values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(321,25,50,'complex abbotabbad'),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(322,30,60,'Mansehra'),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(323,15,40,'Damtorh’);</a:t>
            </a:r>
          </a:p>
          <a:p>
            <a:pPr marL="0">
              <a:lnSpc>
                <a:spcPct val="90000"/>
              </a:lnSpc>
              <a:spcBef>
                <a:spcPts val="0"/>
              </a:spcBef>
              <a:spcAft>
                <a:spcPts val="800"/>
              </a:spcAft>
            </a:pPr>
            <a:r>
              <a:rPr lang="en-US" sz="1600">
                <a:effectLst/>
                <a:latin typeface="Calibri" panose="020F0502020204030204" pitchFamily="34" charset="0"/>
                <a:ea typeface="Calibri" panose="020F0502020204030204" pitchFamily="34" charset="0"/>
                <a:cs typeface="Arial" panose="020B0604020202020204" pitchFamily="34" charset="0"/>
              </a:rPr>
              <a:t>Select * from Hostel;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909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3BAF16A-2F66-4E38-A2C2-6BC96844719B}"/>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Arial" panose="020B0604020202020204" pitchFamily="34" charset="0"/>
              </a:rPr>
              <a:t>3.hostl floor table</a:t>
            </a:r>
            <a:endParaRPr lang="en-US"/>
          </a:p>
        </p:txBody>
      </p:sp>
      <p:sp>
        <p:nvSpPr>
          <p:cNvPr id="3" name="Content Placeholder 2">
            <a:extLst>
              <a:ext uri="{FF2B5EF4-FFF2-40B4-BE49-F238E27FC236}">
                <a16:creationId xmlns:a16="http://schemas.microsoft.com/office/drawing/2014/main" id="{CAB42C98-76F8-4D84-9429-D243CE95013F}"/>
              </a:ext>
            </a:extLst>
          </p:cNvPr>
          <p:cNvSpPr>
            <a:spLocks noGrp="1"/>
          </p:cNvSpPr>
          <p:nvPr>
            <p:ph idx="1"/>
          </p:nvPr>
        </p:nvSpPr>
        <p:spPr>
          <a:xfrm>
            <a:off x="4975861" y="804671"/>
            <a:ext cx="6399930" cy="5248657"/>
          </a:xfrm>
        </p:spPr>
        <p:txBody>
          <a:bodyPr anchor="ctr">
            <a:normAutofit/>
          </a:bodyPr>
          <a:lstStyle/>
          <a:p>
            <a:pPr>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create table Floor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Floorid int,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Floornumber int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Floorname varchar(90)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Floorstatus varchar(90),</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primary key (Floorid));</a:t>
            </a:r>
          </a:p>
          <a:p>
            <a:pPr marL="0" marR="0" indent="0">
              <a:lnSpc>
                <a:spcPct val="90000"/>
              </a:lnSpc>
              <a:spcBef>
                <a:spcPts val="0"/>
              </a:spcBef>
              <a:spcAft>
                <a:spcPts val="800"/>
              </a:spcAft>
              <a:buNone/>
            </a:pP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insert into Floor(Floorid,Floornumber,Floorname ,Floorstatus)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values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(221,5,'shaheen','Availble'),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(222,6,'iqbal','Availble'),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(223,7,'quid','Not 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Select * from Floor;</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508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3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B1F1276-DD69-47EB-8902-84FB33DF261E}"/>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Arial" panose="020B0604020202020204" pitchFamily="34" charset="0"/>
              </a:rPr>
              <a:t>4.hostel block table</a:t>
            </a:r>
            <a:endParaRPr lang="en-US"/>
          </a:p>
        </p:txBody>
      </p:sp>
      <p:sp>
        <p:nvSpPr>
          <p:cNvPr id="3" name="Content Placeholder 2">
            <a:extLst>
              <a:ext uri="{FF2B5EF4-FFF2-40B4-BE49-F238E27FC236}">
                <a16:creationId xmlns:a16="http://schemas.microsoft.com/office/drawing/2014/main" id="{CF1A1AC9-6FD7-461E-96C7-4E819E678095}"/>
              </a:ext>
            </a:extLst>
          </p:cNvPr>
          <p:cNvSpPr>
            <a:spLocks noGrp="1"/>
          </p:cNvSpPr>
          <p:nvPr>
            <p:ph idx="1"/>
          </p:nvPr>
        </p:nvSpPr>
        <p:spPr>
          <a:xfrm>
            <a:off x="4975861" y="804671"/>
            <a:ext cx="6399930" cy="5248657"/>
          </a:xfrm>
        </p:spPr>
        <p:txBody>
          <a:bodyPr anchor="ctr">
            <a:normAutofit/>
          </a:bodyPr>
          <a:lstStyle/>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create table HostelBlock(</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Blockid int,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Blocknumber int,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Blockname varchar(70),</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Blockstatus varchar(70),</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Primary key (Blockid));</a:t>
            </a:r>
          </a:p>
          <a:p>
            <a:pPr marL="0" marR="0" indent="0">
              <a:lnSpc>
                <a:spcPct val="90000"/>
              </a:lnSpc>
              <a:spcBef>
                <a:spcPts val="0"/>
              </a:spcBef>
              <a:spcAft>
                <a:spcPts val="800"/>
              </a:spcAft>
              <a:buNone/>
            </a:pP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insert into HostelBlock(Blockid ,Blocknumber ,Blockname ,Blockstatus)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values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(231,1,'salman','Availble'),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(232,2,'iqbal','Not 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(233,3,'quid','Availble');</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a:effectLst/>
                <a:latin typeface="Calibri" panose="020F0502020204030204" pitchFamily="34" charset="0"/>
                <a:ea typeface="Calibri" panose="020F0502020204030204" pitchFamily="34" charset="0"/>
                <a:cs typeface="Arial" panose="020B0604020202020204" pitchFamily="34" charset="0"/>
              </a:rPr>
              <a:t>select * from HostelBlock;</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1676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06B9B20-F58B-4588-9C7D-08DA823B27DD}"/>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Arial" panose="020B0604020202020204" pitchFamily="34" charset="0"/>
              </a:rPr>
              <a:t>5.hostel room table</a:t>
            </a:r>
            <a:endParaRPr lang="en-US"/>
          </a:p>
        </p:txBody>
      </p:sp>
      <p:sp>
        <p:nvSpPr>
          <p:cNvPr id="3" name="Content Placeholder 2">
            <a:extLst>
              <a:ext uri="{FF2B5EF4-FFF2-40B4-BE49-F238E27FC236}">
                <a16:creationId xmlns:a16="http://schemas.microsoft.com/office/drawing/2014/main" id="{21A56B2E-49E5-4669-B80B-F629CB8FBDBD}"/>
              </a:ext>
            </a:extLst>
          </p:cNvPr>
          <p:cNvSpPr>
            <a:spLocks noGrp="1"/>
          </p:cNvSpPr>
          <p:nvPr>
            <p:ph idx="1"/>
          </p:nvPr>
        </p:nvSpPr>
        <p:spPr>
          <a:xfrm>
            <a:off x="4975861" y="804671"/>
            <a:ext cx="6399930" cy="5248657"/>
          </a:xfrm>
        </p:spPr>
        <p:txBody>
          <a:bodyPr anchor="ctr">
            <a:normAutofit/>
          </a:bodyPr>
          <a:lstStyle/>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Create table HostelRoom(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Hostelid 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Room_id 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Room_number 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Room_block_name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Room_floor_name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Room_capacity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Room_status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primary key (Room_id),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insert into HostelRoom(Hostelid,Room_id,Room_number,Room_block_name ,Room_floor_name ,Room_capacity ,Room_status)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values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(321,51,44,'salman','shaheen','2 Seater', 'Availble'),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(322,52,45,'iqbal','iqbal','single Seater','Not Availble'),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(323,54,46,'quid','quaid','3 Seater','Availble');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select * from HostelRoom;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971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A11A92B-2498-4CED-A242-66FA4AC5F8C9}"/>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Times New Roman" panose="02020603050405020304" pitchFamily="18" charset="0"/>
              </a:rPr>
              <a:t>6.hostel ground table</a:t>
            </a:r>
            <a:endParaRPr lang="en-US"/>
          </a:p>
        </p:txBody>
      </p:sp>
      <p:sp>
        <p:nvSpPr>
          <p:cNvPr id="3" name="Content Placeholder 2">
            <a:extLst>
              <a:ext uri="{FF2B5EF4-FFF2-40B4-BE49-F238E27FC236}">
                <a16:creationId xmlns:a16="http://schemas.microsoft.com/office/drawing/2014/main" id="{D10C2C4A-BB1F-4AC9-A2F9-B5AC49C7A427}"/>
              </a:ext>
            </a:extLst>
          </p:cNvPr>
          <p:cNvSpPr>
            <a:spLocks noGrp="1"/>
          </p:cNvSpPr>
          <p:nvPr>
            <p:ph idx="1"/>
          </p:nvPr>
        </p:nvSpPr>
        <p:spPr>
          <a:xfrm>
            <a:off x="4975861" y="804671"/>
            <a:ext cx="6399930" cy="5248657"/>
          </a:xfrm>
        </p:spPr>
        <p:txBody>
          <a:bodyPr anchor="ctr">
            <a:normAutofit/>
          </a:bodyPr>
          <a:lstStyle/>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Create table Ground(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Hostelid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Groundname varchar (70),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Groundblockname varchar(80),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Groundrent float,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Groundstatus Varchar(80),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Groundtimming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primary key (Groundid),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insert into Ground(Hostelid,Groundid,Groundname,Groundblockname,Groundrent,Groundstatus,Groundtimming)</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values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(321,1,'football','salman',5000,'Availble','9:00 AM to 4:00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(322,2,'cricket','iqbal',10000,'Not Availble','9:00 AM to 8:00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(323,3,'hockey','quaid',12000,'Availble','11:00 AM to 3:00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select * from Ground;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076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5F88872-3B79-4768-9CD4-30C1357A30EF}"/>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Arial" panose="020B0604020202020204" pitchFamily="34" charset="0"/>
              </a:rPr>
              <a:t>7.Hostel mess table</a:t>
            </a:r>
            <a:endParaRPr lang="en-US"/>
          </a:p>
        </p:txBody>
      </p:sp>
      <p:sp>
        <p:nvSpPr>
          <p:cNvPr id="3" name="Content Placeholder 2">
            <a:extLst>
              <a:ext uri="{FF2B5EF4-FFF2-40B4-BE49-F238E27FC236}">
                <a16:creationId xmlns:a16="http://schemas.microsoft.com/office/drawing/2014/main" id="{C087BC2F-1635-4017-94A8-94A5E89300B2}"/>
              </a:ext>
            </a:extLst>
          </p:cNvPr>
          <p:cNvSpPr>
            <a:spLocks noGrp="1"/>
          </p:cNvSpPr>
          <p:nvPr>
            <p:ph idx="1"/>
          </p:nvPr>
        </p:nvSpPr>
        <p:spPr>
          <a:xfrm>
            <a:off x="4975861" y="804671"/>
            <a:ext cx="6399930" cy="5248657"/>
          </a:xfrm>
        </p:spPr>
        <p:txBody>
          <a:bodyPr anchor="ctr">
            <a:normAutofit/>
          </a:bodyPr>
          <a:lstStyle/>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create table Mess(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Hostelid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Mess_incharge_id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Monthlyexpences float,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Breakfast_timing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Launch_timing varchar (90),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Dinner_timing Varchar (90),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primary key (Mess_incharge_id),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insert into Mess(Hostelid,Mess_incharge_id,Monthlyexpences,Breakfast_timing,Launch_timing,Dinner_timing)</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values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(321,12,525.50,'9:00 AM to 11:00 AM','12:00 PM to 2:00 PM','9:00 PM to 10:00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(322,13,1000,'9:00 AM to 10:00 AM','12:00 PM to 3:00 PM','7:00 PM to 8:00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(323,14,7000,'8:00 PM to 10:00 AM','12:00 PM to 2:30 PM','8:00 PM to 9:45 PM');</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select * from Mess;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74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34B15-9A5A-450D-B511-68EB70589692}"/>
              </a:ext>
            </a:extLst>
          </p:cNvPr>
          <p:cNvSpPr>
            <a:spLocks noGrp="1"/>
          </p:cNvSpPr>
          <p:nvPr>
            <p:ph type="title"/>
          </p:nvPr>
        </p:nvSpPr>
        <p:spPr>
          <a:xfrm>
            <a:off x="5411931" y="452718"/>
            <a:ext cx="4638903" cy="773916"/>
          </a:xfrm>
        </p:spPr>
        <p:txBody>
          <a:bodyPr>
            <a:normAutofit/>
          </a:bodyPr>
          <a:lstStyle/>
          <a:p>
            <a:r>
              <a:rPr lang="en-US" sz="3600" b="1" i="1" u="sng" dirty="0">
                <a:effectLst/>
                <a:latin typeface="Calibri" panose="020F0502020204030204" pitchFamily="34" charset="0"/>
                <a:ea typeface="Calibri" panose="020F0502020204030204" pitchFamily="34" charset="0"/>
                <a:cs typeface="Arial" panose="020B0604020202020204" pitchFamily="34" charset="0"/>
              </a:rPr>
              <a:t>8.Hostel furniture table                                                                                                                                            </a:t>
            </a:r>
            <a:endParaRPr lang="en-US" sz="3600" dirty="0"/>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3358CEB3-3D8F-4606-B282-B8644C5FE9DA}"/>
              </a:ext>
            </a:extLst>
          </p:cNvPr>
          <p:cNvPicPr>
            <a:picLocks noChangeAspect="1"/>
          </p:cNvPicPr>
          <p:nvPr/>
        </p:nvPicPr>
        <p:blipFill rotWithShape="1">
          <a:blip r:embed="rId3"/>
          <a:srcRect l="35280"/>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B541E8B-277A-4707-B512-06B98CC71DF4}"/>
              </a:ext>
            </a:extLst>
          </p:cNvPr>
          <p:cNvSpPr>
            <a:spLocks noGrp="1"/>
          </p:cNvSpPr>
          <p:nvPr>
            <p:ph idx="1"/>
          </p:nvPr>
        </p:nvSpPr>
        <p:spPr>
          <a:xfrm>
            <a:off x="5410950" y="1143000"/>
            <a:ext cx="6041352" cy="5262282"/>
          </a:xfrm>
        </p:spPr>
        <p:txBody>
          <a:bodyPr>
            <a:normAutofit/>
          </a:bodyPr>
          <a:lstStyle/>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Hostel furniture table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create table furniture(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Hostelid 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Furniture_id int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Furniture_type varchar(90),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Room_No 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primary key (Furniture_id),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p>
          <a:p>
            <a:pPr marL="0" marR="0" indent="0">
              <a:lnSpc>
                <a:spcPct val="90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insert into furniture(Hostelid,Furniture_id,Furniture_type,Room_No)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values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(321,25,'Metras',51),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(322,30,'Metras',52),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(323,15,'Bed',54);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select * from furniture;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763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7AE6D-982A-49C0-B622-F7F67BA14C2A}"/>
              </a:ext>
            </a:extLst>
          </p:cNvPr>
          <p:cNvSpPr>
            <a:spLocks noGrp="1"/>
          </p:cNvSpPr>
          <p:nvPr>
            <p:ph type="title"/>
          </p:nvPr>
        </p:nvSpPr>
        <p:spPr>
          <a:xfrm>
            <a:off x="5411931" y="452718"/>
            <a:ext cx="5030517" cy="690282"/>
          </a:xfrm>
        </p:spPr>
        <p:txBody>
          <a:bodyPr>
            <a:normAutofit/>
          </a:bodyPr>
          <a:lstStyle/>
          <a:p>
            <a:r>
              <a:rPr lang="en-US" sz="3600" b="1" i="1" u="sng" dirty="0">
                <a:effectLst/>
                <a:latin typeface="Calibri" panose="020F0502020204030204" pitchFamily="34" charset="0"/>
                <a:ea typeface="Calibri" panose="020F0502020204030204" pitchFamily="34" charset="0"/>
                <a:cs typeface="Arial" panose="020B0604020202020204" pitchFamily="34" charset="0"/>
              </a:rPr>
              <a:t>9.hostel attendance table</a:t>
            </a:r>
            <a:endParaRPr lang="en-US" sz="3600" dirty="0"/>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DE9B369D-ACCD-41EB-88C0-1CCF3E8295F0}"/>
              </a:ext>
            </a:extLst>
          </p:cNvPr>
          <p:cNvPicPr>
            <a:picLocks noChangeAspect="1"/>
          </p:cNvPicPr>
          <p:nvPr/>
        </p:nvPicPr>
        <p:blipFill rotWithShape="1">
          <a:blip r:embed="rId3"/>
          <a:srcRect l="27768" r="23827"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BD2E3DA-40E2-4CEE-B421-4757EABB93E4}"/>
              </a:ext>
            </a:extLst>
          </p:cNvPr>
          <p:cNvSpPr>
            <a:spLocks noGrp="1"/>
          </p:cNvSpPr>
          <p:nvPr>
            <p:ph idx="1"/>
          </p:nvPr>
        </p:nvSpPr>
        <p:spPr>
          <a:xfrm>
            <a:off x="5410950" y="1143000"/>
            <a:ext cx="6453948" cy="5402766"/>
          </a:xfrm>
        </p:spPr>
        <p:txBody>
          <a:bodyPr>
            <a:normAutofit/>
          </a:bodyPr>
          <a:lstStyle/>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create table attendance(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Studentid 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Student_name varchar(90),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Attendance_date date,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Attendance_time Varchar(90),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Attendance_status varchar (90),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primary key (Studentid));</a:t>
            </a:r>
          </a:p>
          <a:p>
            <a:pPr marL="0" marR="0" indent="0">
              <a:lnSpc>
                <a:spcPct val="90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insert into attendance(Studentid,Student_name,Attendance_date,Attendance_time,Attendance_status)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values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(1,'issam','2020-5-24','9:00 AM','present'),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(2,'mahnoor','2020-5-24','8:00 AM','present'),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(3,'bilal','2020-5-24','8:45 AM','Absent');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select * from attendance;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562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E7E747D-B9C5-492F-A6E8-3A203F83BECB}"/>
              </a:ext>
            </a:extLst>
          </p:cNvPr>
          <p:cNvSpPr>
            <a:spLocks noGrp="1"/>
          </p:cNvSpPr>
          <p:nvPr>
            <p:ph type="title"/>
          </p:nvPr>
        </p:nvSpPr>
        <p:spPr>
          <a:xfrm>
            <a:off x="806195" y="804672"/>
            <a:ext cx="3521359" cy="5248656"/>
          </a:xfrm>
        </p:spPr>
        <p:txBody>
          <a:bodyPr anchor="ctr">
            <a:normAutofit/>
          </a:bodyPr>
          <a:lstStyle/>
          <a:p>
            <a:pPr algn="ctr"/>
            <a:r>
              <a:rPr lang="en-US" b="1" i="1" u="sng">
                <a:effectLst/>
                <a:latin typeface="Calibri" panose="020F0502020204030204" pitchFamily="34" charset="0"/>
                <a:ea typeface="Calibri" panose="020F0502020204030204" pitchFamily="34" charset="0"/>
                <a:cs typeface="Arial" panose="020B0604020202020204" pitchFamily="34" charset="0"/>
              </a:rPr>
              <a:t>10.hostel visitor table</a:t>
            </a:r>
            <a:br>
              <a:rPr lang="en-US">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F06C2CE2-C01A-40F3-B0A3-0AB1B3EB926E}"/>
              </a:ext>
            </a:extLst>
          </p:cNvPr>
          <p:cNvSpPr>
            <a:spLocks noGrp="1"/>
          </p:cNvSpPr>
          <p:nvPr>
            <p:ph idx="1"/>
          </p:nvPr>
        </p:nvSpPr>
        <p:spPr>
          <a:xfrm>
            <a:off x="4975861" y="804671"/>
            <a:ext cx="6399930" cy="5248657"/>
          </a:xfrm>
        </p:spPr>
        <p:txBody>
          <a:bodyPr anchor="ctr">
            <a:normAutofit/>
          </a:bodyPr>
          <a:lstStyle/>
          <a:p>
            <a:pPr>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create table visitor(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Visitorid 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Visitorname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Visitorphonenumber varchar(90),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Visitorrelation varchar(90),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Visitdate date,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Entrytime varchar (90),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Leavingtime varchar(90),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primary key (Visitorid));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insert into visitor(Visitorid,Visitorname,Visitorphonenumber,Visitorrelation,Visitdate,Entrytime ,Leavingtime)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values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(1,'hassan','03070751356','brother','2020-5-24','4:00 PM','4:30 PM'),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(2,'abbasi','03493004173','father','2020-6-4','3:00 PM','3:30 PM'),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(3,'bukhari','03100917499','brother','2020-8-19','2:00 PM','3:00 PM');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a:effectLst/>
                <a:latin typeface="Calibri" panose="020F0502020204030204" pitchFamily="34" charset="0"/>
                <a:ea typeface="Calibri" panose="020F0502020204030204" pitchFamily="34" charset="0"/>
                <a:cs typeface="Arial" panose="020B0604020202020204" pitchFamily="34" charset="0"/>
              </a:rPr>
              <a:t>Select * from visitor;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7465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A6E25EA-477A-447C-A4E1-70F865A1F0BB}"/>
              </a:ext>
            </a:extLst>
          </p:cNvPr>
          <p:cNvSpPr>
            <a:spLocks noGrp="1"/>
          </p:cNvSpPr>
          <p:nvPr>
            <p:ph type="title"/>
          </p:nvPr>
        </p:nvSpPr>
        <p:spPr>
          <a:xfrm>
            <a:off x="806195" y="804672"/>
            <a:ext cx="3521359" cy="5248656"/>
          </a:xfrm>
        </p:spPr>
        <p:txBody>
          <a:bodyPr anchor="ctr">
            <a:normAutofit/>
          </a:bodyPr>
          <a:lstStyle/>
          <a:p>
            <a:pPr algn="ctr"/>
            <a:r>
              <a:rPr lang="en-US" b="1" i="1" u="sng" dirty="0">
                <a:effectLst/>
                <a:latin typeface="Calibri" panose="020F0502020204030204" pitchFamily="34" charset="0"/>
                <a:ea typeface="Calibri" panose="020F0502020204030204" pitchFamily="34" charset="0"/>
                <a:cs typeface="Arial" panose="020B0604020202020204" pitchFamily="34" charset="0"/>
              </a:rPr>
              <a:t>11.Hostel staff table</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56B7799-D3C4-42B2-AE8B-7531091221BB}"/>
              </a:ext>
            </a:extLst>
          </p:cNvPr>
          <p:cNvSpPr>
            <a:spLocks noGrp="1"/>
          </p:cNvSpPr>
          <p:nvPr>
            <p:ph idx="1"/>
          </p:nvPr>
        </p:nvSpPr>
        <p:spPr>
          <a:xfrm>
            <a:off x="4975861" y="804671"/>
            <a:ext cx="6399930" cy="5248657"/>
          </a:xfrm>
        </p:spPr>
        <p:txBody>
          <a:bodyPr anchor="ctr">
            <a:normAutofit/>
          </a:bodyPr>
          <a:lstStyle/>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create table staff(</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Hostelid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Staffid int,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Staffname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Staffaddress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Staffsalary float,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Staffphoneno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Staffdesignation varchar(90),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primary key (Staffid),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p>
          <a:p>
            <a:pPr marL="0" marR="0" indent="0">
              <a:lnSpc>
                <a:spcPct val="90000"/>
              </a:lnSpc>
              <a:spcBef>
                <a:spcPts val="0"/>
              </a:spcBef>
              <a:spcAft>
                <a:spcPts val="800"/>
              </a:spcAft>
              <a:buNone/>
            </a:pP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insert into staff(Hostelid,Staffid,Staffname,Staffaddress,Staffsalary,Staffphoneno,Staffdesignation)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values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(321,1,'aman','abbotabbad',50000,'03159577102','clerk'),</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(322,2,'salman','peshawar',60000,'03100917799','warden'),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(323,3,'haris','multan',70000,'03159777112','manager');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select * from staff;</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544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82EE2-3468-4954-BC1D-2CD75127C081}"/>
              </a:ext>
            </a:extLst>
          </p:cNvPr>
          <p:cNvSpPr>
            <a:spLocks noGrp="1"/>
          </p:cNvSpPr>
          <p:nvPr>
            <p:ph type="ctrTitle"/>
          </p:nvPr>
        </p:nvSpPr>
        <p:spPr>
          <a:xfrm>
            <a:off x="965505" y="623571"/>
            <a:ext cx="10260990" cy="3523885"/>
          </a:xfrm>
        </p:spPr>
        <p:txBody>
          <a:bodyPr>
            <a:normAutofit/>
          </a:bodyPr>
          <a:lstStyle/>
          <a:p>
            <a:pPr algn="ctr">
              <a:lnSpc>
                <a:spcPct val="90000"/>
              </a:lnSpc>
            </a:pPr>
            <a:r>
              <a:rPr lang="en-US" sz="8000" b="1" dirty="0"/>
              <a:t>HOSTEL MANAGEMENT SYSTEM</a:t>
            </a:r>
          </a:p>
        </p:txBody>
      </p:sp>
      <p:sp>
        <p:nvSpPr>
          <p:cNvPr id="3" name="Subtitle 2">
            <a:extLst>
              <a:ext uri="{FF2B5EF4-FFF2-40B4-BE49-F238E27FC236}">
                <a16:creationId xmlns:a16="http://schemas.microsoft.com/office/drawing/2014/main" id="{D6E07A98-86EB-483E-9FCF-2EB14BDE89BE}"/>
              </a:ext>
            </a:extLst>
          </p:cNvPr>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FINAL PROJECT</a:t>
            </a:r>
          </a:p>
        </p:txBody>
      </p:sp>
    </p:spTree>
    <p:extLst>
      <p:ext uri="{BB962C8B-B14F-4D97-AF65-F5344CB8AC3E}">
        <p14:creationId xmlns:p14="http://schemas.microsoft.com/office/powerpoint/2010/main" val="411887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5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ADC1384-DC2C-43AC-8CD5-3F667BFEAA6B}"/>
              </a:ext>
            </a:extLst>
          </p:cNvPr>
          <p:cNvSpPr>
            <a:spLocks noGrp="1"/>
          </p:cNvSpPr>
          <p:nvPr>
            <p:ph type="title"/>
          </p:nvPr>
        </p:nvSpPr>
        <p:spPr>
          <a:xfrm>
            <a:off x="806195" y="804672"/>
            <a:ext cx="3521359" cy="5248656"/>
          </a:xfrm>
        </p:spPr>
        <p:txBody>
          <a:bodyPr anchor="ctr">
            <a:normAutofit/>
          </a:bodyPr>
          <a:lstStyle/>
          <a:p>
            <a:pPr algn="ctr"/>
            <a:r>
              <a:rPr lang="en-US" b="1" i="1" u="sng" dirty="0">
                <a:effectLst/>
                <a:latin typeface="Calibri" panose="020F0502020204030204" pitchFamily="34" charset="0"/>
                <a:ea typeface="Calibri" panose="020F0502020204030204" pitchFamily="34" charset="0"/>
                <a:cs typeface="Arial" panose="020B0604020202020204" pitchFamily="34" charset="0"/>
              </a:rPr>
              <a:t>12.student table</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9725980-49FC-4DFD-B0FF-C1B9F049737A}"/>
              </a:ext>
            </a:extLst>
          </p:cNvPr>
          <p:cNvSpPr>
            <a:spLocks noGrp="1"/>
          </p:cNvSpPr>
          <p:nvPr>
            <p:ph idx="1"/>
          </p:nvPr>
        </p:nvSpPr>
        <p:spPr>
          <a:xfrm>
            <a:off x="4975861" y="557561"/>
            <a:ext cx="6399930" cy="5668932"/>
          </a:xfrm>
        </p:spPr>
        <p:txBody>
          <a:bodyPr anchor="ctr">
            <a:normAutofit/>
          </a:bodyPr>
          <a:lstStyle/>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create table Student_information(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Hostelid int,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Room_id int,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Studentid int,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Studentname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Studentgender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StudentDob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Studentaddress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Studentcontactnumber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Studentemail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Studentfathername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Parentscontactnumber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Studentdepartment varchar(90),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primary key (Studentid),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foreign key (Room_id) REFERENCES HostelRoom(Room_id));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Insert into Student_information</a:t>
            </a: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(Hostelid,Room_id,Studentid,Studentname,Studentgender,StudentDob,Studentaddress,Studentcontactnumber,Studentemail,Studentfathername,Parentscontactnumber,Studentdepartment)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values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(321,51,44,'salman','male','2000-6-4', 'lahore','03129877102','salman@gmail.com','bukhari','03159567187','physics'),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(322,52,45,'iqbal','male','1999-6-4','multan','03169567102','iqbal12@yahoo.com','syed','03099567165','biology'),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(323,54,46,'hassan','male','1998-6-4','pindhi','03119557302','hassan32@hotmail.com','iqbal','03169567155','databse');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900" dirty="0">
                <a:effectLst/>
                <a:latin typeface="Calibri" panose="020F0502020204030204" pitchFamily="34" charset="0"/>
                <a:ea typeface="Calibri" panose="020F0502020204030204" pitchFamily="34" charset="0"/>
                <a:cs typeface="Arial" panose="020B0604020202020204" pitchFamily="34" charset="0"/>
              </a:rPr>
              <a:t>Select * From Student_information;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6111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E665D51-91D3-4144-9DAB-375592732120}"/>
              </a:ext>
            </a:extLst>
          </p:cNvPr>
          <p:cNvSpPr>
            <a:spLocks noGrp="1"/>
          </p:cNvSpPr>
          <p:nvPr>
            <p:ph type="title"/>
          </p:nvPr>
        </p:nvSpPr>
        <p:spPr>
          <a:xfrm>
            <a:off x="806195" y="804672"/>
            <a:ext cx="3521359" cy="5248656"/>
          </a:xfrm>
        </p:spPr>
        <p:txBody>
          <a:bodyPr anchor="ctr">
            <a:normAutofit/>
          </a:bodyPr>
          <a:lstStyle/>
          <a:p>
            <a:pPr algn="ctr"/>
            <a:r>
              <a:rPr lang="en-US" b="1" i="1" u="sng" dirty="0">
                <a:effectLst/>
                <a:latin typeface="Calibri" panose="020F0502020204030204" pitchFamily="34" charset="0"/>
                <a:ea typeface="Calibri" panose="020F0502020204030204" pitchFamily="34" charset="0"/>
                <a:cs typeface="Arial" panose="020B0604020202020204" pitchFamily="34" charset="0"/>
              </a:rPr>
              <a:t>13.student expenses table</a:t>
            </a:r>
            <a:endParaRPr lang="en-US" dirty="0"/>
          </a:p>
        </p:txBody>
      </p:sp>
      <p:sp>
        <p:nvSpPr>
          <p:cNvPr id="3" name="Content Placeholder 2">
            <a:extLst>
              <a:ext uri="{FF2B5EF4-FFF2-40B4-BE49-F238E27FC236}">
                <a16:creationId xmlns:a16="http://schemas.microsoft.com/office/drawing/2014/main" id="{ED5514E3-F89C-4560-B682-AE3378196384}"/>
              </a:ext>
            </a:extLst>
          </p:cNvPr>
          <p:cNvSpPr>
            <a:spLocks noGrp="1"/>
          </p:cNvSpPr>
          <p:nvPr>
            <p:ph idx="1"/>
          </p:nvPr>
        </p:nvSpPr>
        <p:spPr>
          <a:xfrm>
            <a:off x="4975860" y="624468"/>
            <a:ext cx="6576799" cy="5602025"/>
          </a:xfrm>
        </p:spPr>
        <p:txBody>
          <a:bodyPr anchor="ctr">
            <a:normAutofit/>
          </a:bodyPr>
          <a:lstStyle/>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create table Student_Expenses(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Studentid 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Studentname varchar (90),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Roomnumber varchar (90),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Roomrent float,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Roommess float,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ExpensesDate varchar (90),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Otherexpenses float,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Studentfine float,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Totalexpenses float,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primary key (Studentid));</a:t>
            </a:r>
          </a:p>
          <a:p>
            <a:pPr marL="0" marR="0" indent="0">
              <a:lnSpc>
                <a:spcPct val="90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insert into Student_Expenses</a:t>
            </a: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(Studentid,Studentname,Roomnumber,Roomrent,Roommess,ExpensesDate,Otherexpenses,Studentfine,T       </a:t>
            </a:r>
            <a:r>
              <a:rPr lang="en-US" sz="1100" dirty="0" err="1">
                <a:effectLst/>
                <a:latin typeface="Calibri" panose="020F0502020204030204" pitchFamily="34" charset="0"/>
                <a:ea typeface="Calibri" panose="020F0502020204030204" pitchFamily="34" charset="0"/>
                <a:cs typeface="Arial" panose="020B0604020202020204" pitchFamily="34" charset="0"/>
              </a:rPr>
              <a:t>otalexpenses</a:t>
            </a:r>
            <a:r>
              <a:rPr lang="en-US" sz="1100" dirty="0">
                <a:effectLst/>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Values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(32,'noman','5D',5000,3500,'2020-6-4',7600.65,600,16700.65),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(33,'asad','6C',4000,3500,'2020-12-7',6600,600,14700),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(34,'salman','9E',5500,3500,'2020-8-8',7000,1000,17000);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select * from Student_Expenses;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571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5C4C7-5B85-436C-A2F4-37446E012157}"/>
              </a:ext>
            </a:extLst>
          </p:cNvPr>
          <p:cNvSpPr>
            <a:spLocks noGrp="1"/>
          </p:cNvSpPr>
          <p:nvPr>
            <p:ph type="title"/>
          </p:nvPr>
        </p:nvSpPr>
        <p:spPr>
          <a:xfrm>
            <a:off x="5411931" y="452718"/>
            <a:ext cx="4638903" cy="785066"/>
          </a:xfrm>
        </p:spPr>
        <p:txBody>
          <a:bodyPr>
            <a:normAutofit/>
          </a:bodyPr>
          <a:lstStyle/>
          <a:p>
            <a:r>
              <a:rPr lang="en-US" b="1" i="1" u="sng">
                <a:effectLst/>
                <a:latin typeface="Calibri" panose="020F0502020204030204" pitchFamily="34" charset="0"/>
                <a:ea typeface="Calibri" panose="020F0502020204030204" pitchFamily="34" charset="0"/>
                <a:cs typeface="Arial" panose="020B0604020202020204" pitchFamily="34" charset="0"/>
              </a:rPr>
              <a:t>14.student fee table</a:t>
            </a:r>
            <a:endParaRPr lang="en-US" dirty="0"/>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5BA09410-29E2-43A8-947E-DA1B85E39EA4}"/>
              </a:ext>
            </a:extLst>
          </p:cNvPr>
          <p:cNvPicPr>
            <a:picLocks noChangeAspect="1"/>
          </p:cNvPicPr>
          <p:nvPr/>
        </p:nvPicPr>
        <p:blipFill rotWithShape="1">
          <a:blip r:embed="rId3"/>
          <a:srcRect l="24208" r="27570"/>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CDBBB0E-5C05-480C-9C40-9042C8E2EF28}"/>
              </a:ext>
            </a:extLst>
          </p:cNvPr>
          <p:cNvSpPr>
            <a:spLocks noGrp="1"/>
          </p:cNvSpPr>
          <p:nvPr>
            <p:ph idx="1"/>
          </p:nvPr>
        </p:nvSpPr>
        <p:spPr>
          <a:xfrm>
            <a:off x="5062653" y="1237785"/>
            <a:ext cx="7129343" cy="5519853"/>
          </a:xfrm>
        </p:spPr>
        <p:txBody>
          <a:bodyPr>
            <a:normAutofit/>
          </a:bodyPr>
          <a:lstStyle/>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create table student_Fee(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Hostelid 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Studentid 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Studentname varchar(80),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Feemonthly float,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Feestatus varchar(80),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Remainingdues float,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Messfee float,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primary key (Studentid),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Foreign key (Hostelid)  REFERENCES Hostel(Hostelid));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insert into student_Fee (Hostelid,Studentid,Studentname,Feemonthly,Feestatus,Remainingdues,Messfee)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values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(321,1,'aman',27000,'Paid',67000,3500),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(322,2,'salman',26000,'UnPaid',68000,3000),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(323,3,'sonu',37000,'Paid',57000,4000);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select * from student_Fee;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384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8" name="Picture 4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9" name="Picture 5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0" name="Oval 5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1" name="Picture 5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2" name="Picture 5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3" name="Rectangle 5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4" name="Rectangle 61">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76" name="Freeform: Shape 65">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46D3D-403B-464D-B1CA-C784C837B7A5}"/>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Thank You !!!</a:t>
            </a:r>
          </a:p>
        </p:txBody>
      </p:sp>
    </p:spTree>
    <p:extLst>
      <p:ext uri="{BB962C8B-B14F-4D97-AF65-F5344CB8AC3E}">
        <p14:creationId xmlns:p14="http://schemas.microsoft.com/office/powerpoint/2010/main" val="117885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54AA-8754-42CB-B9E3-1C7C821C9445}"/>
              </a:ext>
            </a:extLst>
          </p:cNvPr>
          <p:cNvSpPr>
            <a:spLocks noGrp="1"/>
          </p:cNvSpPr>
          <p:nvPr>
            <p:ph type="title"/>
          </p:nvPr>
        </p:nvSpPr>
        <p:spPr>
          <a:xfrm>
            <a:off x="646111" y="452718"/>
            <a:ext cx="9404723" cy="1400530"/>
          </a:xfrm>
        </p:spPr>
        <p:txBody>
          <a:bodyPr>
            <a:normAutofit/>
          </a:bodyPr>
          <a:lstStyle/>
          <a:p>
            <a:r>
              <a:rPr lang="en-US" b="1" dirty="0"/>
              <a:t>INTRODUCTION</a:t>
            </a:r>
          </a:p>
        </p:txBody>
      </p:sp>
      <p:sp>
        <p:nvSpPr>
          <p:cNvPr id="26" name="Rectangle 25">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35978D5E-36FF-440D-B78C-4A7E081989D5}"/>
              </a:ext>
            </a:extLst>
          </p:cNvPr>
          <p:cNvGraphicFramePr>
            <a:graphicFrameLocks noGrp="1"/>
          </p:cNvGraphicFramePr>
          <p:nvPr>
            <p:ph idx="1"/>
            <p:extLst>
              <p:ext uri="{D42A27DB-BD31-4B8C-83A1-F6EECF244321}">
                <p14:modId xmlns:p14="http://schemas.microsoft.com/office/powerpoint/2010/main" val="4118221400"/>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1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40A79-23BD-4F4F-918C-6D1528048589}"/>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sz="4200">
                <a:solidFill>
                  <a:srgbClr val="F2F2F2"/>
                </a:solidFill>
              </a:rPr>
              <a:t>PURPOSE</a:t>
            </a:r>
          </a:p>
        </p:txBody>
      </p:sp>
      <p:sp>
        <p:nvSpPr>
          <p:cNvPr id="23" name="Rectangle 2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7F1E1E4A-80F0-4C0D-BD75-AB6F88767FF6}"/>
              </a:ext>
            </a:extLst>
          </p:cNvPr>
          <p:cNvGraphicFramePr/>
          <p:nvPr>
            <p:extLst>
              <p:ext uri="{D42A27DB-BD31-4B8C-83A1-F6EECF244321}">
                <p14:modId xmlns:p14="http://schemas.microsoft.com/office/powerpoint/2010/main" val="1547698209"/>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963776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E71A343-2003-4C73-8C79-1AEE960A176F}"/>
              </a:ext>
            </a:extLst>
          </p:cNvPr>
          <p:cNvSpPr>
            <a:spLocks noGrp="1"/>
          </p:cNvSpPr>
          <p:nvPr>
            <p:ph type="title"/>
          </p:nvPr>
        </p:nvSpPr>
        <p:spPr>
          <a:xfrm>
            <a:off x="806195" y="804672"/>
            <a:ext cx="3521359" cy="5248656"/>
          </a:xfrm>
        </p:spPr>
        <p:txBody>
          <a:bodyPr anchor="ctr">
            <a:normAutofit/>
          </a:bodyPr>
          <a:lstStyle/>
          <a:p>
            <a:pPr algn="ctr"/>
            <a:r>
              <a:rPr lang="en-US" b="1"/>
              <a:t>SCOPE</a:t>
            </a:r>
          </a:p>
        </p:txBody>
      </p:sp>
      <p:sp>
        <p:nvSpPr>
          <p:cNvPr id="3" name="Content Placeholder 2">
            <a:extLst>
              <a:ext uri="{FF2B5EF4-FFF2-40B4-BE49-F238E27FC236}">
                <a16:creationId xmlns:a16="http://schemas.microsoft.com/office/drawing/2014/main" id="{393F593F-BAE7-4984-BAEE-1E2F97F4D49B}"/>
              </a:ext>
            </a:extLst>
          </p:cNvPr>
          <p:cNvSpPr>
            <a:spLocks noGrp="1"/>
          </p:cNvSpPr>
          <p:nvPr>
            <p:ph idx="1"/>
          </p:nvPr>
        </p:nvSpPr>
        <p:spPr>
          <a:xfrm>
            <a:off x="4975861" y="804671"/>
            <a:ext cx="6399930" cy="5248657"/>
          </a:xfrm>
        </p:spPr>
        <p:txBody>
          <a:bodyPr anchor="ctr">
            <a:normAutofit/>
          </a:bodyPr>
          <a:lstStyle/>
          <a:p>
            <a:pPr marL="0" indent="0">
              <a:buNone/>
            </a:pPr>
            <a:r>
              <a:rPr lang="en-US"/>
              <a:t>The software product “Hostel Management System” will be an application that will be used for maintaining the records in an organized manner and to replace old paper working system. The Hostel Management System is designed for hostel like (Schools and Universities). </a:t>
            </a:r>
          </a:p>
        </p:txBody>
      </p:sp>
    </p:spTree>
    <p:extLst>
      <p:ext uri="{BB962C8B-B14F-4D97-AF65-F5344CB8AC3E}">
        <p14:creationId xmlns:p14="http://schemas.microsoft.com/office/powerpoint/2010/main" val="378685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331F6A-DA09-422D-8CED-00C0B4585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7C2F65-00C4-451C-8BFA-E765DEC17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B19D7-E2D9-4217-843B-1466B9571F88}"/>
              </a:ext>
            </a:extLst>
          </p:cNvPr>
          <p:cNvSpPr>
            <a:spLocks noGrp="1"/>
          </p:cNvSpPr>
          <p:nvPr>
            <p:ph type="title"/>
          </p:nvPr>
        </p:nvSpPr>
        <p:spPr>
          <a:xfrm>
            <a:off x="7825169" y="1447799"/>
            <a:ext cx="2731458" cy="4766734"/>
          </a:xfrm>
        </p:spPr>
        <p:txBody>
          <a:bodyPr anchor="t">
            <a:normAutofit/>
          </a:bodyPr>
          <a:lstStyle/>
          <a:p>
            <a:r>
              <a:rPr lang="en-US" sz="3100" b="1">
                <a:solidFill>
                  <a:schemeClr val="tx1"/>
                </a:solidFill>
              </a:rPr>
              <a:t>Advantages of this system: </a:t>
            </a:r>
          </a:p>
        </p:txBody>
      </p:sp>
      <p:sp>
        <p:nvSpPr>
          <p:cNvPr id="12" name="Rectangle 11">
            <a:extLst>
              <a:ext uri="{FF2B5EF4-FFF2-40B4-BE49-F238E27FC236}">
                <a16:creationId xmlns:a16="http://schemas.microsoft.com/office/drawing/2014/main" id="{50DDF752-B2A6-49DC-B474-8E1F71AF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4859"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D2F07FD5-F064-4B7D-BC46-23441C7B0F54}"/>
              </a:ext>
            </a:extLst>
          </p:cNvPr>
          <p:cNvSpPr>
            <a:spLocks noGrp="1"/>
          </p:cNvSpPr>
          <p:nvPr>
            <p:ph idx="1"/>
          </p:nvPr>
        </p:nvSpPr>
        <p:spPr>
          <a:xfrm>
            <a:off x="643467" y="1447798"/>
            <a:ext cx="6282984" cy="4766735"/>
          </a:xfrm>
        </p:spPr>
        <p:txBody>
          <a:bodyPr anchor="t">
            <a:normAutofit/>
          </a:bodyPr>
          <a:lstStyle/>
          <a:p>
            <a:pPr marL="0" indent="0">
              <a:buNone/>
            </a:pPr>
            <a:r>
              <a:rPr lang="en-US"/>
              <a:t>There are following benefits of system </a:t>
            </a:r>
          </a:p>
          <a:p>
            <a:r>
              <a:rPr lang="en-US"/>
              <a:t>Provide Security </a:t>
            </a:r>
          </a:p>
          <a:p>
            <a:r>
              <a:rPr lang="en-US"/>
              <a:t>Data redundancy can be avoided </a:t>
            </a:r>
          </a:p>
          <a:p>
            <a:r>
              <a:rPr lang="en-US"/>
              <a:t>Easy to handle, Update and keep record. </a:t>
            </a:r>
          </a:p>
          <a:p>
            <a:r>
              <a:rPr lang="en-US"/>
              <a:t>Data can be saved easily</a:t>
            </a:r>
          </a:p>
        </p:txBody>
      </p:sp>
    </p:spTree>
    <p:extLst>
      <p:ext uri="{BB962C8B-B14F-4D97-AF65-F5344CB8AC3E}">
        <p14:creationId xmlns:p14="http://schemas.microsoft.com/office/powerpoint/2010/main" val="35308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0" name="Picture 6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1" name="Picture 6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 name="Oval 6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3" name="Picture 6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4" name="Picture 7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5" name="Rectangle 7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6" name="Rectangle 75">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a:extLst>
              <a:ext uri="{FF2B5EF4-FFF2-40B4-BE49-F238E27FC236}">
                <a16:creationId xmlns:a16="http://schemas.microsoft.com/office/drawing/2014/main" id="{7DDB9691-984E-45C3-92AF-73BDD12C1274}"/>
              </a:ext>
            </a:extLst>
          </p:cNvPr>
          <p:cNvPicPr>
            <a:picLocks noChangeAspect="1"/>
          </p:cNvPicPr>
          <p:nvPr/>
        </p:nvPicPr>
        <p:blipFill rotWithShape="1">
          <a:blip r:embed="rId6">
            <a:alphaModFix amt="40000"/>
          </a:blip>
          <a:srcRect t="1415" b="14315"/>
          <a:stretch/>
        </p:blipFill>
        <p:spPr>
          <a:xfrm>
            <a:off x="20" y="10"/>
            <a:ext cx="12191980" cy="6857990"/>
          </a:xfrm>
          <a:prstGeom prst="rect">
            <a:avLst/>
          </a:prstGeom>
        </p:spPr>
      </p:pic>
      <p:sp>
        <p:nvSpPr>
          <p:cNvPr id="2" name="Title 1">
            <a:extLst>
              <a:ext uri="{FF2B5EF4-FFF2-40B4-BE49-F238E27FC236}">
                <a16:creationId xmlns:a16="http://schemas.microsoft.com/office/drawing/2014/main" id="{D191E54E-471C-4864-9905-033AE5ABB79D}"/>
              </a:ext>
            </a:extLst>
          </p:cNvPr>
          <p:cNvSpPr>
            <a:spLocks noGrp="1"/>
          </p:cNvSpPr>
          <p:nvPr>
            <p:ph type="title"/>
          </p:nvPr>
        </p:nvSpPr>
        <p:spPr>
          <a:xfrm>
            <a:off x="812055" y="481501"/>
            <a:ext cx="9968657" cy="3329581"/>
          </a:xfrm>
        </p:spPr>
        <p:txBody>
          <a:bodyPr vert="horz" lIns="91440" tIns="45720" rIns="91440" bIns="45720" rtlCol="0" anchor="b">
            <a:normAutofit/>
          </a:bodyPr>
          <a:lstStyle/>
          <a:p>
            <a:pPr>
              <a:lnSpc>
                <a:spcPct val="90000"/>
              </a:lnSpc>
            </a:pPr>
            <a:r>
              <a:rPr lang="en-US" sz="7200" dirty="0">
                <a:solidFill>
                  <a:schemeClr val="tx1"/>
                </a:solidFill>
              </a:rPr>
              <a:t>ERD </a:t>
            </a:r>
            <a:r>
              <a:rPr lang="en-US" sz="4400" dirty="0">
                <a:solidFill>
                  <a:schemeClr val="tx1"/>
                </a:solidFill>
              </a:rPr>
              <a:t>(Entity Relationship Diagram)</a:t>
            </a:r>
          </a:p>
        </p:txBody>
      </p:sp>
    </p:spTree>
    <p:extLst>
      <p:ext uri="{BB962C8B-B14F-4D97-AF65-F5344CB8AC3E}">
        <p14:creationId xmlns:p14="http://schemas.microsoft.com/office/powerpoint/2010/main" val="238520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C5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D71B14-7808-43E1-BE42-8C6201370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EBFC8A8-AE71-4AA5-85BC-BB0142847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60" y="568712"/>
            <a:ext cx="11073161" cy="5709425"/>
          </a:xfrm>
          <a:prstGeom prst="rect">
            <a:avLst/>
          </a:prstGeom>
        </p:spPr>
      </p:pic>
    </p:spTree>
    <p:extLst>
      <p:ext uri="{BB962C8B-B14F-4D97-AF65-F5344CB8AC3E}">
        <p14:creationId xmlns:p14="http://schemas.microsoft.com/office/powerpoint/2010/main" val="399944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418B0DB3-4813-4C9E-892A-B627B8E0B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D7D40A-8311-4795-B77E-C0099BE71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5278" cy="6858000"/>
            <a:chOff x="0" y="0"/>
            <a:chExt cx="11425278" cy="6858000"/>
          </a:xfrm>
        </p:grpSpPr>
        <p:pic>
          <p:nvPicPr>
            <p:cNvPr id="25" name="Picture 24">
              <a:extLst>
                <a:ext uri="{FF2B5EF4-FFF2-40B4-BE49-F238E27FC236}">
                  <a16:creationId xmlns:a16="http://schemas.microsoft.com/office/drawing/2014/main" id="{AFA7653A-EDAC-47C3-BBD3-9FD5F60A9D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3E882CDA-94B9-4F48-B0FC-944A0C3ABEC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8540C1AD-510D-4F9D-BB42-599787F8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7B44B7BB-0EAB-426A-8DBB-681E523448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7821A48A-3BB3-40DB-B5FF-8A76D4D6D7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91C93560-6715-457A-A8FA-CF18A67B33D5}"/>
              </a:ext>
            </a:extLst>
          </p:cNvPr>
          <p:cNvSpPr>
            <a:spLocks noGrp="1"/>
          </p:cNvSpPr>
          <p:nvPr>
            <p:ph type="title"/>
          </p:nvPr>
        </p:nvSpPr>
        <p:spPr>
          <a:xfrm>
            <a:off x="646111" y="452718"/>
            <a:ext cx="9404723" cy="1400530"/>
          </a:xfrm>
        </p:spPr>
        <p:txBody>
          <a:bodyPr>
            <a:normAutofit/>
          </a:bodyPr>
          <a:lstStyle/>
          <a:p>
            <a:r>
              <a:rPr lang="en-US" b="1" i="1" u="sng">
                <a:effectLst/>
                <a:latin typeface="Calibri" panose="020F0502020204030204" pitchFamily="34" charset="0"/>
                <a:ea typeface="Calibri" panose="020F0502020204030204" pitchFamily="34" charset="0"/>
                <a:cs typeface="Times New Roman" panose="02020603050405020304" pitchFamily="18" charset="0"/>
              </a:rPr>
              <a:t>1.hostel login table</a:t>
            </a:r>
            <a:br>
              <a:rPr lang="en-US">
                <a:effectLst/>
                <a:latin typeface="Calibri" panose="020F0502020204030204" pitchFamily="34" charset="0"/>
                <a:ea typeface="Calibri" panose="020F0502020204030204" pitchFamily="34" charset="0"/>
                <a:cs typeface="Times New Roman" panose="02020603050405020304" pitchFamily="18" charset="0"/>
              </a:rPr>
            </a:br>
            <a:endParaRPr lang="en-US"/>
          </a:p>
        </p:txBody>
      </p:sp>
      <p:graphicFrame>
        <p:nvGraphicFramePr>
          <p:cNvPr id="5" name="Content Placeholder 2">
            <a:extLst>
              <a:ext uri="{FF2B5EF4-FFF2-40B4-BE49-F238E27FC236}">
                <a16:creationId xmlns:a16="http://schemas.microsoft.com/office/drawing/2014/main" id="{8F07B966-F532-4350-8B36-CBA2C7FFF8E7}"/>
              </a:ext>
            </a:extLst>
          </p:cNvPr>
          <p:cNvGraphicFramePr>
            <a:graphicFrameLocks noGrp="1"/>
          </p:cNvGraphicFramePr>
          <p:nvPr>
            <p:ph idx="1"/>
            <p:extLst>
              <p:ext uri="{D42A27DB-BD31-4B8C-83A1-F6EECF244321}">
                <p14:modId xmlns:p14="http://schemas.microsoft.com/office/powerpoint/2010/main" val="3012829470"/>
              </p:ext>
            </p:extLst>
          </p:nvPr>
        </p:nvGraphicFramePr>
        <p:xfrm>
          <a:off x="646111" y="1382751"/>
          <a:ext cx="9404352" cy="48137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00631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14</TotalTime>
  <Words>1814</Words>
  <Application>Microsoft Office PowerPoint</Application>
  <PresentationFormat>Widescreen</PresentationFormat>
  <Paragraphs>260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GROUP MEMBERS  1. Syed Issam Bukhari (group leader) 2. Bilal Abbasi 3. Osama Khan 4. Mahnoor Shafiq 5. Farzana Sharifi  6. Mawra Iqbal </vt:lpstr>
      <vt:lpstr>HOSTEL MANAGEMENT SYSTEM</vt:lpstr>
      <vt:lpstr>INTRODUCTION</vt:lpstr>
      <vt:lpstr>PURPOSE</vt:lpstr>
      <vt:lpstr>SCOPE</vt:lpstr>
      <vt:lpstr>Advantages of this system: </vt:lpstr>
      <vt:lpstr>ERD (Entity Relationship Diagram)</vt:lpstr>
      <vt:lpstr>PowerPoint Presentation</vt:lpstr>
      <vt:lpstr>1.hostel login table </vt:lpstr>
      <vt:lpstr>2.hostel table </vt:lpstr>
      <vt:lpstr>3.hostl floor table</vt:lpstr>
      <vt:lpstr>4.hostel block table</vt:lpstr>
      <vt:lpstr>5.hostel room table</vt:lpstr>
      <vt:lpstr>6.hostel ground table</vt:lpstr>
      <vt:lpstr>7.Hostel mess table</vt:lpstr>
      <vt:lpstr>8.Hostel furniture table                                                                                                                                            </vt:lpstr>
      <vt:lpstr>9.hostel attendance table</vt:lpstr>
      <vt:lpstr>10.hostel visitor table </vt:lpstr>
      <vt:lpstr>11.Hostel staff table </vt:lpstr>
      <vt:lpstr>12.student table </vt:lpstr>
      <vt:lpstr>13.student expenses table</vt:lpstr>
      <vt:lpstr>14.student fee table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  1. Syed Issam Bukhari (group leader) 2. Bilal Abbasi 3. Osama Khan 4. Mahnoor Shafiq 5. Farzana Sharifi  6. Mawra Iqbal </dc:title>
  <dc:creator>Mahnoor Shafiq</dc:creator>
  <cp:lastModifiedBy>Syed Issam Bukhari</cp:lastModifiedBy>
  <cp:revision>2</cp:revision>
  <dcterms:created xsi:type="dcterms:W3CDTF">2020-12-30T22:02:12Z</dcterms:created>
  <dcterms:modified xsi:type="dcterms:W3CDTF">2021-01-01T09:52:10Z</dcterms:modified>
</cp:coreProperties>
</file>