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rahul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rasmika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4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darshan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User 1 </vt:lpstr>
      <vt:lpstr>User 2</vt:lpstr>
      <vt:lpstr>Useer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1</dc:title>
  <dc:creator>Student</dc:creator>
  <cp:lastModifiedBy>Admin</cp:lastModifiedBy>
  <cp:revision>2</cp:revision>
  <dcterms:created xsi:type="dcterms:W3CDTF">2006-08-16T00:00:00Z</dcterms:created>
  <dcterms:modified xsi:type="dcterms:W3CDTF">2024-07-08T06:05:44Z</dcterms:modified>
</cp:coreProperties>
</file>