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638" r:id="rId3"/>
    <p:sldId id="639" r:id="rId4"/>
    <p:sldId id="640" r:id="rId5"/>
    <p:sldId id="641" r:id="rId6"/>
    <p:sldId id="642" r:id="rId7"/>
    <p:sldId id="643" r:id="rId8"/>
    <p:sldId id="63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87977" autoAdjust="0"/>
  </p:normalViewPr>
  <p:slideViewPr>
    <p:cSldViewPr>
      <p:cViewPr varScale="1">
        <p:scale>
          <a:sx n="64" d="100"/>
          <a:sy n="64" d="100"/>
        </p:scale>
        <p:origin x="14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3T06:58:09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5036 5655 0</inkml:trace>
  <inkml:trace contextRef="#ctx0" brushRef="#br0" timeOffset="2204.19">7888 6672 0,'99'0'266,"-24"0"-251,24 0-15,-24 25 16,73-25 0,51 25-16,24-25 0,-25 0 15,26 0-15,24 0 16,49 0-1,-73 0-15,-26 0 0,25 0 16,-49 0 0,0 0-16,-26 0 15,1 0-15,-50 0 0,-24 0 16,-1 0 0,1 0-16,-26 0 15,26-25-15,-1 25 0,-24 0 16,24-25-16,1 1 15,24-1-15,-25 25 16,1-25 0,-1 25-16,25 0 15,-24 0-15,24-25 0,-25 25 16,1 0 0,24 0-16,25 0 15,-25 0-15,-24 0 0,-1 0 16,0 0-1,-24 0-15,24 0 16,1 0-16,-1 0 0,1 0 16,24 0-1,-25 0-15,-24 0 0,24 0 16,1 0 0,24 0-16,-25 0 15,26 0-15,-26 0 0,-24 0 16,24 0-1,-24 0-15,49 0 16,-25 0-16,1 0 0,24 0 16,-25 0-1,1 0-15,-1 0 0,-24 0 16,24 0 0,1 0-16,-1 0 15,0 0-15,1 0 0,24 0 16,-25 0-1,1 0-15,24 0 16,-24 0-16,-1 0 0,0 0 16,1 0-1,-50 0-15,24 0 16,1 0-16,-1 0 0,-24 0 16,0 0-1,0 0-15,0 0 0,-1 0 16,1 0 15,25 0-31,-1 0 16,1 0-1,0 0 1,-26 0-16,1 0 0,25 0 16,24 0-1</inkml:trace>
  <inkml:trace contextRef="#ctx0" brushRef="#br0" timeOffset="-199339.7">20415 7863 0,'24'0'78,"1"0"-62,0 0-16,49 0 15,-24 0-15,0 0 16,24 0-16,0 0 15,1 0-15,49 0 16,-25-25-16,50 25 16,-25 0-16,-25 0 15,0 0-15,50 0 16,-50 0-16,-24 0 16,-26 0-16,-24 0 15,0 0-15,0 0 16,0 0-1,0 0 1,24 0-16,-24 0 16,0 0-1,0 0-15,-1 0 16,26 0 0,0 0-16,-1 0 15,1 0-15,24 0 16,1 0-16,-1 0 15,0 0-15,50 0 16,-74 0-16,0 0 16,-1 0-16,-24 0 15</inkml:trace>
  <inkml:trace contextRef="#ctx0" brushRef="#br0" timeOffset="-196683.69">3696 8880 0,'25'25'172,"0"-25"-172,0 0 16,-1 0-16,26 0 15,24 0-15,1 0 16,-50 0-16,24 0 16,-24 0-16,50 0 15,-51 0-15,26 0 16,-25 0-16,0 0 16,24 0-16,26 0 15,-1 0 1,25 0-16,-24-25 15,-1 0-15,50 0 0,-25 1 16,-24 24 0,74 0-16,-1-25 15,1 0-15,-25 25 16,0 0-16,25 0 16,-50 0-16,0 0 15,50 0-15,-49 0 16,-51 0-16,1 0 15,-25 0-15,74 0 16,-25 0-16,-24 25 16,24 0-16,-24-1 15,-1-24-15,1 0 16,0 0-16,24 0 16,0 0-16,26 0 15,-26 0-15,1 0 16,24 0-16,0 0 15,25 0-15,-25 0 16,0 0-16,1 0 16,-51 0-16,1 0 15,-1 0-15,-24 0 16,25 0-16,0 0 16,24 0-16,0 0 15,1 0-15,-1 0 16,25 0-16,50 0 15,0 0-15,-50 0 16,0 0-16,-24 0 16,-1 0-16,-24 0 15,0 0-15,-1 0 16,-24 0-16,0 0 16,24 0-16,-24 0 15,25 0-15,-25 0 16,-1 0-16,51 0 15,-50 0 1</inkml:trace>
  <inkml:trace contextRef="#ctx0" brushRef="#br0" timeOffset="-181360.59">3696 11137 0,'25'0'140,"25"0"-140,24 0 16,0 0-16,1 0 16,24 0-16,50 0 15,-50 0-15,50 0 16,-25 0-16,0 0 15,25-25-15,-25 25 16,50-24-16,-75 24 16,0 0-16,-49 0 15,24 0-15,0-25 16,1 25-16,-26 0 16,26 0-16,-1 0 15,-24 0-15,24 0 16,1 0-16,-1 0 15,25 0-15,-24 0 16,-1 0-16,1 0 16,49 0-16,-50 0 15,-24 0-15,24 0 16,25 0-16,-24 0 16,-1 0-16,0 0 15,-24 0-15,49 0 16,-24 0-16,-26 0 15,26 0-15,-26 0 16,26 0-16,-26 0 16,1 0-16,0 0 15,-26 0-15,26 0 16,-25 0-16,0 0 16,24 0-16,-24 0 15,0 0-15,0 0 16,24 0-16,1 0 15,-1 0 1,-24 0-16,25 0 16,0 0-16,24 0 15,0 0-15,26 0 16,-26 0-16,0 0 16,1 0-16,-26 0 15,26 0-15,-26 0 16,1 0-16,0 0 15,-26 0-15,1 0 16,0 0-16,0 0 16,24 0-16,1 0 15,-25 0 1,24 0-16,26 0 16,24 0-16,25 0 15,-49 0-15,24 0 16,-50 0-16,1 0 15,0 0-15,24 0 16,-24 0-16,-1 0 16,1 0-16,-1 0 15,1 0-15,-25 0 16,24 0-16,-24 0 16,0 0-16,0 0 15,0 0-15,0 0 16,24 0-16,1 0 15,-25 0-15,-1 0 16,1 0-16,0 0 16,0 0-16,24 0 15,-24 0-15,0 0 16,0 0 0,0 0-1</inkml:trace>
  <inkml:trace contextRef="#ctx0" brushRef="#br0" timeOffset="-176281.32">15950 13568 0,'0'-25'78,"-25"-24"-47,25 24-15,-25 0-16,0 25 15,1-25 1,-1 25-16,-25 0 31,25 0-15,1 0-1,-1 0-15,0 25 16,-25 0 0,1-25-16,24 25 15,-25 0-15,1-1 16,24 1-16,-25 0 15,25 25 1,25-26 0,0 1 15,25-25-31,0 25 16,-25 0-16,50 0 15,-1-1-15,26-24 16,-26 25-16,-24-25 15,25 0-15,-1 0 16,-24 25 0,-25 0 62,0 24-63,0-24 1,-25-25-16,25 50 16,-49-25-16,49-1 15,-50-24-15,50 25 16,-50 0-16,26 0 16,-1 0-16,0-1 15,25 26 1,-50-50-16,50 25 15,0 24 1,0-24 0,0 0-1,0 0 1,50 0-16,0 0 16,-1-25-1,1 0-15,0 0 16,-1 0-16,1-25 15,24 25-15,-74-25 16,25 0-16,-75 75 78,26-1-62,-51 26-16,26-26 15,24-24 1,-50 50-16,75-51 0,-25 1 16,1 25-1,24 24 1,0-49-16,0 49 16,24-24-16,-24-25 15,25 24-15,0 1 16,25-25-16,-25 24 15,-1-24-15,1 25 16,0-50-16,-25 25 16,25-25-16,-25 24 15,25 1 17,-25 0-1,0 0 0</inkml:trace>
  <inkml:trace contextRef="#ctx0" brushRef="#br0" timeOffset="-173813.38">15677 16470 0,'0'-24'47,"0"-1"-31,0 0-16,0 0 15,0 0-15,50 0 16,-1 1-16,-24-1 15,25 0-15,24 25 16,-49 0 0,0 0 31,-25 25-47,0 0 15,0-1-15,0 1 16,0 0-1,0 0-15,-25 25 16,25-26 0,-25 26-16,0-25 15,0 0-15,-24 49 16,49-49-16,-50 24 16,50 1-16,-25-50 15,25 25-15,0 0 16,0-1-16,0 1 15,0 0 1,50 25 0,49-1-16,-49-49 15,24 0-15,1 0 16,-1 0-16,-49 0 16,0 0-16,-50 0 46,-25 0-30,25 0-16,-24 0 16,-1 0-1,1 0-15,-1 0 0,25 0 16,0 0-16,-24 25 16,49 0-16,-25-25 15,25 25-15,-25-25 16,25 24-1,-25 26 1,1 49-16,24-24 0,0 24 16,0 0-1,24-24-15,51 73 16,-50-48-16,-1 24 16,1-50-16,0 0 15,0-24-15,-25 0 16,25-26-16,-25 1 15,-25-25 48,0 0-63,0 0 16,-24 0-16,49-25 15,-50 25-15,0-24 16,26 24-16,-1-25 15,-25 25-15,50-25 16,-25 0-16,0 25 16,1-25-16,24 1 15,-25-26-15,0-24 16,25 49-16,0-25 16,-25 1-16</inkml:trace>
  <inkml:trace contextRef="#ctx0" brushRef="#br0" timeOffset="-172652.26">16421 15429 0,'74'-25'78,"50"0"-63,-49 0-15,99-25 16,123 26-16,-24 24 16,-25 0-16,50 0 15,24-25-15,-74 25 16,-49 0-16,-75 0 15,-25 0-15,-49 0 16,-26 0-16,-48 0 109</inkml:trace>
  <inkml:trace contextRef="#ctx0" brushRef="#br0" timeOffset="-172120.54">16570 15850 0,'25'0'32,"24"0"-32,1 0 15,24 0-15,125-74 16,-26 24-16,26 1 15,74-51-15,49 76 16,-49-26-16,-75 25 16,1 25-16,49-25 15,-124 25-15,-25 0 16,-74 0-16,-50 0 62,0 0-46,1 0 0</inkml:trace>
  <inkml:trace contextRef="#ctx0" brushRef="#br0" timeOffset="-171391.92">16917 16197 0,'99'0'47,"50"0"-47,50-49 15,-1 24-15,1 0 16,98-74-16,174 49 16,-148 1-16,-100-1 15,-24 25-15,-100 25 16,-25 0-1,-24 0-15,-25 0 110,-1-24-95</inkml:trace>
  <inkml:trace contextRef="#ctx0" brushRef="#br0" timeOffset="-165828.15">15503 13146 0,'75'0'94,"49"0"-94,-25 0 16,25 0-16,25 0 15,24 0-15,-49 0 16,50 0-16,25 0 16,-100 0-16,0 0 15,0 0-15,-24 0 16,24 0-16,-50 0 16,1 0-16,24 0 15,1 0-15,-50 0 16,49-24-16,25 24 15,-49 0-15,49-25 16,-24 25-16,-1 0 16,25 0-16,75 0 15,-75 0-15,0 0 16,50 0-16,-50 0 16,0 0-16,26 0 15,23 0-15,-48 0 16,-1 0-16,-25 0 15,25 0-15,-24-25 16,-1 25-16,50 0 16,-49-25-16,-1 25 15,25-49-15,1 49 16,-26-25-16,25 25 16,-24 0-16,24 0 15,-25 0-15,25-25 16,1 25-16,-26 0 15,50-25-15,0 25 16,-25 0-16,-74-25 16,50 1-16,-1 24 15,-24 0-15,-1 0 16,1 0-16,-25 0 16,-1 0-16,26 0 15,-25 0 1,-25-25-16,25 25 15,24 0 32,-24 0-31,25 0 0,-26 0-1,1-25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3T07:02:59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3076 9748 0,'50'0'172,"-25"0"-157,-1 0-15,26 0 16,0 0-16,24-25 16,-49 1-16,24 24 15,-24 0-15,50-25 16,-51 25-16,1 0 15,0 0-15,25 0 16,-1 0 0,-24 0-16,0 0 15,0 0-15,-1 0 16,1 0-16,0 0 16,25 0-16,-26 0 15,1 0-15,25 0 16,0 0-16,-26 0 15,1 0-15,0 0 16,0 0-16,0 0 16,24 0-16,-24 0 15,0 0-15,24 0 16,1 0-16,-25 0 16,24 0-1,-24 0-15,25 0 16,-25 0-16,-1 0 15,26 0 1,0 0-16,24 0 16,-24 0-16,-26 0 15,26 0-15,-25 0 16,49 0-16,1 0 16,-50 0-16,24 0 15,-24 0-15,25 0 16,-1 0-16,-24 0 15,25 0 1,-26 0-16,26 0 16,-25 0-16,24 0 0,-24 0 15,50 0-15,-26 0 16,1 0-16,24 0 16,1 0-16,-1 0 15,-24 0-15,24 0 16,0 0-16,-24 0 15,0 0-15,-1 0 16,26 0-16,-26 0 16,1 0-16,0 0 15,-26 0-15,51 0 16,-50 0-16,24 0 16,1 0-16,-25 0 15,-1 0-15,26 0 16,0 0-16,-26 0 15,26 0-15,24 0 16,-49 0-16,25 0 16,-25 0-16,24 0 15,1 0-15,-25 0 16,24 0-16,-24 0 16,0 0-16,25 0 15,-26 0 1,1 0-1,0 0-15,25 0 0,-1 0 32,-24 0-32,25 0 15,-26 0 1,1 0 15</inkml:trace>
  <inkml:trace contextRef="#ctx0" brushRef="#br0" timeOffset="10324.77">1340 6747 0,'-25'0'78,"0"-25"-46,0 25-1,1 0-15,-1 0-16,0 0 15,0 0-15,0 0 16,1 0-16,-26 0 15,25 0 1,-24 0 0,24 0-1,0 0 1,0 0 0,25 25 109,-25 0-110,25 24-15,-24-24 16,24 50-16,-25-26 15,25 1-15,-25 24 16,25-24-16,0 24 16,0-24-16,0 24 15,0-24-15,0 24 16,0 1-16,0-26 16,0 26-16,0-26 15,0 1-15,0 49 16,0-49-16,0 49 15,0-25-15,0 1 16,0-26-16,0 26 16,0-1-16,0-49 15,0 49-15,0 1 16,0-26-16,0 1 16,0 24-16,0 50 15,0-49-15,25 24 16,-25-24-16,25 24 15,-25-50-15,0 51 16,24-51-16,-24 1 16,0-1-16,0 26 15,0-1-15,0-49 16,0 74-16,0-24 16,0-26-16,-24 50 15,-1-24-15,25 49 16,0-50-16,0 26 15,0-51-15,0 1 16,0 24-16,0-49 16,0 25-16,0-26 15,0 51-15,0-50 16,0-1-16,0 1 16,0 25-16,0-1 15,0 1-15,0 0 16,0 24-16,25-24 15,-1-1-15,-24 1 16,25 24-16,-25 1 16,0-26-16,0 1 15,0 0-15,0-26 16,0 26-16,0 0 16,0-26-16,0 51 15,0-26-15,0-24 16,0 50-16,0-51 15,0 26-15,0-25 16,0 0-16,0-1 16,0 26-1,25-50 188,0 25-187,0-25 0,24 25-1,-24-25-15,0 24 16,24-24-16,1 0 16,24 25-16,-24-25 15,0 0-15,49 25 16,-74-25-16</inkml:trace>
  <inkml:trace contextRef="#ctx0" brushRef="#br0" timeOffset="18121.89">7343 7590 0,'0'-25'47,"24"1"-31,51-1-16,24 25 15,-25-50-15,-24 25 16,74-24-16,-74 49 16,24-25-16,-24 0 15,24 0-15,-24 25 16,-26 0-16,1 0 31,0 0 0,0 0-31,0 0 16,24 0-16,26 0 16,-50 0-16,49 0 15,-24 0-15,-26 0 16,26 0-1,-25 0-15,-25 25 94,0 0-94,0 25 0,-75-1 16,51 1-1,-51 24-15,26-24 16,24 24-16,-50-24 16,75-1-16,-49 1 15,24 0-15,25-1 16,-25-24-16,0 50 16,25-51-16,0 1 15,0 0-15,0 49 16,0 1-16,0-26 15,0 26-15,0-1 16,0 1-16,0 24 16,0-74-16,25-1 15,-25 26-15,25-25 16,0-25-16,-25 25 16,25-25-16,24 0 15,26 0-15,-51-25 16,1 0-16,25 0 15,-50 0-15,0 1 32,-50 48 30,50 1-46,-25-25-16,1 50 15,24-25-15,-25-1 16,0 26-16,0 0 16,0 24-16,25-49 15,-49 49-15,49-24 16,0 24-16,0 1 16,0-1-16,0 1 15,0-1-15,0 25 16,0 25-16,0-74 15,0-1-15,0 1 16,0-25-16,0 24 16,0 1-16,0-25 15,0 0-15,0 0 16,0-1 15,-25-24-31,0 0 16,0 0 15,0 0-15,1 0-16,-1 0 15,0 0-15,-25-24 16,26-1 0,24 0-1,-25-25-15,0 1 16,25-1-16,0 25 15,0 0-15,0 1 16,0-1 0,0 0-1,0 0 1,0 0 125,-25 1-141,25-1 15</inkml:trace>
  <inkml:trace contextRef="#ctx0" brushRef="#br0" timeOffset="50167.9">16297 16594 0,'25'0'109,"0"0"-93,-1 0-16,1 0 15,0-24-15,0 24 16,0 0-1,-1 0-15,1 0 16,25 0-16,-1 0 16,-24 0-1,25 0-15,-25 0 16,0 0-16,49 0 16,-24 0-16,-26 0 15,51 0-15,-50 0 16,74 0-16,-50 0 15,26 0-15,-1 0 16,-24 0-16,-1 0 16,1 0-16,0 0 15,24 0-15,-24 0 16,-1 0-16,1 0 16,-25 0-16,24 0 15,1 0-15,-25 0 16,49 0-16,-24 0 15,24 0-15,-24 0 16,24 0-16,1 0 16,24 0-16,-25 0 15,-49 0-15,49 0 16,1 0-16,-50 0 16,24 0-16,1 0 15,-1 0-15,1 0 16,-25 0-16,25 0 15,-26 0-15,51 0 16,-26 0-16,-24 0 16,50 0-16,-26 0 15,50 0-15,-24 0 16,-1 0-16,-24 0 16,24 0-16,-24 0 15,24 0-15,-24 0 16,24 0-16,-24 0 15,0 0-15,-1 0 16,50 0-16,-24 0 16,-26 0-16,1 0 15,-25 0-15,0 0 16,24 0-16,1 0 16,-25 0-1,-1 0-15,1 0 16,0 0-16,0 0 15,0 0-15,-1 0 16,1 0 0,0 0-1,0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3T07:03:58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2729 6747 0,'25'0'125,"24"0"-125,1 0 15,24 0-15,1-25 16,74 25-16,-25-25 16,24 25-16,1 0 15,0 0-15,25 0 16,-75 0-16,-25 0 16,-24 0-16,0 0 15,-26 0-15,1 0 16,0 0-1,0 0 1,0 0-16,24-25 16,50 1-16,-24-1 15,-1 25-15,1 0 16,-26 0-16,1 0 16,-25 0-16,-1 0 15,1 0-15,0 0 16,0 0-16,0 0 78,-1 0-62,1 0-1,0 0 1,0 0 15,0 0 94,0 0-78,-50-25 15,25 0-62</inkml:trace>
  <inkml:trace contextRef="#ctx0" brushRef="#br0" timeOffset="1086.48">6450 6623 0,'49'0'110,"1"0"-95,24 0 1,25 0-16,50 0 15,-50 0-15,-24 0 16,49 0-16,-25 0 16,0 0-16,-24 0 15,-1 0-15,1 0 16,-26 0-16,1 0 16,24 0-16,-24 0 15,24 0-15,1-25 16,-1 0-16,0 25 15,51 0-15,-51-25 16,75 25-16,-50-24 16,25 24-16,50 0 15,-75 0-15,50-25 16,74 25-16,-74 0 16,-75 0-16,-24 0 15,-1 0-15,-24 0 16,0 0-16,-25-25 109</inkml:trace>
  <inkml:trace contextRef="#ctx0" brushRef="#br0" timeOffset="2246.31">4143 8359 0,'25'0'16,"-1"0"-16,51 0 15,24-25-15,-49 1 16,49 24-16,25-25 16,0 0-16,-25 25 15,0-25-15,1 25 16,-26 0-16,0 0 16,1 0-16,-1 0 15,-49 0-15,0 0 16,0 0-16,24 0 15,-24 0 1,0 0-16,0 0 16,-1 0-16,26 0 15,-25 0 1,0 0 0,24 0-1,-24 0 1,0 0-1,0 0 17,-1 0-17,1 0 1,-25-25-16,25 25 16,0 0 15</inkml:trace>
  <inkml:trace contextRef="#ctx0" brushRef="#br0" timeOffset="100207.19">6102 11906 0,'25'0'125,"0"0"-109,0 0-1,0 0-15,-1 0 16,1 0-16,25 0 0,-1 0 15,1 0-15,24-25 16,-24 25-16,-25 0 16,49-24-1,-49 24-15,0 0 0,24-25 16,-24 25 0,0 0-16,25 0 15,-26 0-15,1-25 0,0 25 16,49-25-1,-49 25-15,25-25 0,-1 25 16,1 0-16,-25 0 16,0 0-1,0 0-15,-1 0 0,1-24 16,0 24 0,0 0-16,74-25 0,-49 25 15,49-25-15,-50 25 16,1 0-1,24 0-15,-49-25 0,25 25 16,-1 0-16,1 0 16,-25 0-1,0 0-15,24 0 16,-24 0 0,0 0-16,24 0 15,-24 0 1,0 0-1,0 0-15,0 0 0,0 0 16,-1 0-16,1 0 31,25 0-15,-25 0 0,-1 0-16,1 0 15,0 0 1,0 0-16,0 0 31,-1 0-31,1 0 16,0 0-1,25 0 1,-26 0 0,1 0-1,0 0 1</inkml:trace>
  <inkml:trace contextRef="#ctx0" brushRef="#br0" timeOffset="103660.71">6549 13221 0,'25'0'94,"-1"0"-78,1 0-1,0 0-15,25 0 16,-26 0-16,1 0 16,0 0-16,0 0 15,0 0 16,-1 0 48,1 0-64,0 0 32</inkml:trace>
  <inkml:trace contextRef="#ctx0" brushRef="#br0" timeOffset="106605.25">7938 14015 0,'49'0'156,"1"0"-156,0 0 16,-1 0-16,1 0 16,-25 0-1,0 0-15,-1 0 16,1 0 0,0 0-1,0 0 1,0 0 46,-1 0-15,1 0-16,0 0 1,-75 0 46</inkml:trace>
  <inkml:trace contextRef="#ctx0" brushRef="#br0" timeOffset="107418.1">5953 14089 0,'25'0'31,"0"0"-31,0 0 16,0-25-16,-1 25 16,125-25-16,-74 25 15,-1 0-15,1 0 16,-26-24-16,26 24 16,-51 0-16,26 0 15,-25 0-15,0 0 16,-1 0-16</inkml:trace>
  <inkml:trace contextRef="#ctx0" brushRef="#br0" timeOffset="109199.94">5358 14858 0,'50'0'46,"-1"0"-30,51-25-16,-51 0 16,26 25-16,-1-24 15,50 24-15,-25-25 16,0 25-16,-49 0 16,0 0-16,-1 0 15,-24 0-15,0 0 16</inkml:trace>
  <inkml:trace contextRef="#ctx0" brushRef="#br0" timeOffset="110002.11">6152 15726 0,'25'0'31,"74"0"-31,50-25 15,-25-24-15,49-1 16,1 25-16,24 1 16,26-26-16,-100 25 15,0 0-15,0 25 16,-99 0-16,-1 0 16</inkml:trace>
  <inkml:trace contextRef="#ctx0" brushRef="#br0" timeOffset="116913.95">3200 12254 0,'25'0'62,"0"0"-46,0 0-1,-1 0 1,1 0 0,0 0-1,0 0 32,-25 24-31,25-24-1,-25 25 1,49-25-16,-24 0 31,-25 25 47,0 0 1,25 49-64,-25 1-15,49 24 16,-49-25-16,0-24 15,0-1-15,0 26 16,0-1-16,0 1 16,0-1-1,0 25-15,0-24 16,0-1-16,0 1 16,0-1-16,0 0 15,0 1-15,0-1 16,0 1-16,0-26 15,0 1-15,0-1 16,0 1-16,0 0 0,0 24 16,0-24-1,0-1-15,25-24 16,-25 25-16,0-26 16,0 26-16,0 0 15,0-25 1,0 24-16,0-24 31,0 25-31,-25-26 16,25 1-1,0 0-15,0 25 16,0-1-16,0 1 0,0-1 16,0 26-1,0-26-15,0 1 16,0 0-16,0 24 0,0-24 15,0-26 1,0 1-16,0 25 16,0-25-16,0 24 31,0-24-31,0 0 16,0 25-1,-24-26-15,24 26 16,-25 0-1,25-1 1,0-24 31,0 0-31,-25 0-1,25-1 1,0 1-1,-25-25-15,25 50 32,0-25-17,0 24-15,0-24 16,-25 25-16,25-1 16,0-24-16,0 0 15,-24 24-15,24-24 16,0 0-1,-25-25 189,0 0-189,0 0-15,0 0 16,-24 0-16,24 0 15,-49 0-15,24 0 16,25 0-16,0 0 16,1 0-16,-1 0 15,0 0-15</inkml:trace>
  <inkml:trace contextRef="#ctx0" brushRef="#br0" timeOffset="131079.6">14610 6871 0,'50'0'141,"0"0"-126,-1 0 1,1 0-16,-25 0 15,-1 0-15,1 0 16,0 0-16,25 0 16,-26 0-16,51 0 15,-50-25-15,24 25 16,26 0-16,-26 0 16,26-50-16,-26 50 15,1 0-15,-1-24 16,-24 24-16,25 0 15,-25 0-15,-1-25 16,26 25-16,-25 0 16,-25-25-1,25 25 1,0 0 0,-1 0 15</inkml:trace>
  <inkml:trace contextRef="#ctx0" brushRef="#br0" timeOffset="132767.1">14238 7838 0,'25'0'78,"49"0"-63,1 0-15,-26 0 16,26-25-16,-1 25 16,1-24-16,-50 24 15,49 0-15,0 0 16,-49 0-16,0 0 15,0 0-15</inkml:trace>
  <inkml:trace contextRef="#ctx0" brushRef="#br0" timeOffset="134462.82">16446 7342 0,'49'0'125,"-24"0"-110,0 0-15,0 0 16,0 0-16,-1 0 16,1 0-16,0 0 15,0 0 16,-25 25 110,0 0-141,0 0 16,0-1-16,0 1 15,0 0-15,0 0 16,0 0-16,0-1 16,0 1-16,0 0 15,0 0-15,0 0 16,0 24-1,0-24 1,0 0 0,0 0-1,0-1 204,-25-24-219,25 25 16,-50-25-1,1 25 1,-1-25-16,1 25 16,24-25-16,0 0 15,0 0-15,0 0 16</inkml:trace>
  <inkml:trace contextRef="#ctx0" brushRef="#br0" timeOffset="138263.22">13122 9996 0,'50'0'109,"-1"0"-93,-24 0-16,0 0 15,49 0-15,-49 0 16,25 0-16,-1 0 16,1 0-16,0 0 15,24 0-15,-24 0 16,-1 0-16,1 0 15,-1 0-15,-24 0 16,50 0-16,-1 0 16,-49 0-16,24 0 15,1 0 1,0 0-16,-26 25 16,1-25-16,25 0 15,-1 0-15,1 0 16,-25 0-16,0 0 15,-1 0-15,26 0 16,0 0-16,-1 0 16,1 0-16,-25 0 15,0 0-15,24 0 16,-24 0 0,25 0-16,-26 0 15,26 0-15,-25 0 16,0 0-16,-1 0 15,1 0-15,0 0 16,0 0-16,0 0 16,24 0-1,-24 0-15,0 0 16,0 0-16,-1 0 16,51 0-1,-50 0 1,-1 0-16,1 0 15,0 0 1,0 0 0,0 0-1,-1 0 32</inkml:trace>
  <inkml:trace contextRef="#ctx0" brushRef="#br0" timeOffset="139768.37">15528 9401 0,'50'-25'16,"-26"25"-16,1 0 15,0-25 1,0 25-1,0 0-15,0 0 32,-1 0-1,26 0 0,-25 0-15,0 0 15,-1-24-15,-24 48 93,0 1-93,0 0-16,0 25 15,0 49-15,0-50 16,0 26-16,0-50 16,0-1-16,0 1 15,0 0-15,0 0 16,0 0-1,0-1 17,0 1-1,0 0-15,0 0 15,0 0 0,0-1 110,-24 1-126,-26-25 1,50 25-16,-25-25 16,0 0-16,1 25 15,-1-25 1,0 0 109</inkml:trace>
  <inkml:trace contextRef="#ctx0" brushRef="#br0" timeOffset="143410.29">16495 12129 0,'50'0'94,"-25"0"-79,0 0-15,24 0 16,1 0-16,24 0 15,-24 0-15,0 0 16,-1 0-16,-24 0 16,25 0-16,-26 0 15,26 0-15,-25 0 16,24 0-16,-24 0 16,0 0-1,0 0-15,0 0 16,-1 0-1,1 0 1,0 0 0,0 0-16,0 0 15,-1 0 32</inkml:trace>
  <inkml:trace contextRef="#ctx0" brushRef="#br0" timeOffset="145183.1">16793 11931 0,'-25'0'63,"1"25"-47,-1-25-16,0 0 15,0 25 1,0-25-1,0 24 1,-24 1 0,24-25 15,0 0-31,0 25 16,1-25 15,24 50 422,0-26-422,24-24-31,-24 50 0,50-50 16,-50 25-1,25-25 32,-25 25-31,25 0-16,-1-25 31</inkml:trace>
  <inkml:trace contextRef="#ctx0" brushRef="#br0" timeOffset="155495.25">14040 12502 0,'0'24'32,"0"1"14,25-25 33,24 0-79,26-25 15,-1 25-15,0-24 16,26 24-16,-1 0 15,0 0-15,0 0 16,1 0-16,48 0 16,-48 0-16,-51 0 15,26 0-15,-51 0 16,1 0-16</inkml:trace>
  <inkml:trace contextRef="#ctx0" brushRef="#br0" timeOffset="159415.32">14561 11807 0,'-25'0'15,"25"-25"1,0 0 15,-25 25-15,25-24-1,0-1-15,-50 0 16,50 0 62,-24 25 0,-1 0-31,0 0-47,0 0 31,0 0-15,1 0 0,-1 25-16,0 0 15,25 0 1,-25-25 0,0 0-16,25 24 15,-24 1 16,-26-25-15,50 25 0,-25 0-1,25 0 63,0-1-62,0 1 0,-25-25-1,1 50 1,24-25 0,-25 24-1,0-49-15,25 25 16,-25 0-16,25 0 15,0-1 1,-25 1-16,25 0 16,0 0-16,0 25 15,0-1 1,0-24 0,0 0-16,0 0 15,0-1 1,-24-24-1,24 25 1,-25 0 0,25 0-1,0 0 1,0-1 0,0 1-16,0 0 15,0 0 1,25-25-1,-25 49 1,24-24 0,1 0-1,0 0-15,-25 0 16,25-25 0,0 24-16,-1-24 15,1 25-15,0 0 16,25-25-16,-26 25 15,1-25-15,25 25 16,-1-25-16,-24 24 16,25-24-16,-1 0 15,-24 0-15,25 0 16,-25 0 0,0 0-16,-1 0 15,1-24 1,0-1-1,0 0 1,-25-25 0,25 1-1,-1 49-15,-24-25 16,0-25-16,0 26 16,0-1-16,0-25 15,0 1-15,0 24 16,0-25-16,0 25 15,0-49-15,0 24 16,0 1 0,0 24-16,0-25 15,0 25-15,0-24 16,0-1-16,0 25 16,-24 1-16,24-1 15,0 0 1,-25 0-16,25 0 15,0 1 1,-25 24 15,25-25-15,-25 25 0</inkml:trace>
  <inkml:trace contextRef="#ctx0" brushRef="#br0" timeOffset="167857.11">14213 7218 0,'25'0'109,"-25"25"-93,25-25 0,0 0 155,0 25-155,-1 24 0,1-49-1,0 25-15,-25 0 16,25-25 15,-25 25 16,25-25 78,-1-25-109,1 0-1,0-24-15,0 24 16,0-25-16,-25 25 0,25-24 16,24-1-1,-49 25-15,0 1 16,25-1-16,-25 0 15,25 25 32</inkml:trace>
  <inkml:trace contextRef="#ctx0" brushRef="#br0" timeOffset="173170.51">15032 14982 0,'25'0'218,"24"0"-202,-24-25 0,0 25-1,0 0 1,0-25-16,-1 25 15,1-24 1,0 24 15,0 0 16,0 0-31,-1 0-1,1 0 32,0 0-15,25 0-17,-50-25 1,24 25-1,1 0-15,0 0 16,0 0 0,0 0-16,-1 0 31,1 0-31,0 0 16,0 0-1,25 0 1,-26 0-1,1 0-15,0 0 16,0 0-16,0 0 16,24 0-16,-24 0 15,0 0 32,0 0-31,-1 0 15,1 0 16,0 0-31</inkml:trace>
  <inkml:trace contextRef="#ctx0" brushRef="#br0" timeOffset="178068.49">16719 14982 0,'49'-25'94,"-24"25"-78,25-25-1,-1 25-15,1 0 16,-25 0 0,0 0-1,-1 0-15,1 0 31,0 0-15,0 0 0,0 0-1,-25-24 1,24 24 0,1-25-16,0 25 15,0 0 1,0 0-1,-1 0-15,1 0 16,-25-25 15,25 25-15</inkml:trace>
  <inkml:trace contextRef="#ctx0" brushRef="#br0" timeOffset="187913.38">16570 14362 0,'25'0'110,"-1"25"-64,1-25-30,-25 25 15,0-1-15,25-24 0,0 0 249,-25-24-249,25-1-16,0 25 15,-25-25 1,49 0-16,-49-25 16,25 26-1,-25-1-15,0 0 16,25 0 0,-25 0-1,25 25 16,-25-24-15,24 24-16,-24-25 16,0 0-1,25 0 1,-25 0 15,0 1-15</inkml:trace>
  <inkml:trace contextRef="#ctx0" brushRef="#br0" timeOffset="194341.03">15330 7813 0,'24'0'31,"1"0"32,-25 25-32,75-25-31,-51 25 16,26-25-16,24 0 15,-49 0-15,25 0 16,0 0 0,-26 0-16,1 0 15,0 0 95,0 0-95,0 0 17,-1 0-17</inkml:trace>
  <inkml:trace contextRef="#ctx0" brushRef="#br0" timeOffset="207575.11">14486 11410 0,'25'25'94,"-25"0"-79,25-25-15,-25 25 16,25-25-16,0 0 62,24-50-30,1 0-32,-25 1 0,49-1 15,-49 1-15,24-26 16,26 1-16,-50 24 15,24-24-15,-24 49 16,0-25-16,-25 1 16,25 49-16,-25-25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3T07:08:24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9872 0,'0'0'0,"25"0"16,74 0 0,-24 0-16,24-25 15,0 1-15,50 24 16,25-75-16,-25 75 15,-1-25-15,1-24 16,-25 24-16,-49 25 16,-1-25-16,-24 0 15,-26 25-15,1 0 16,0 0 0,25 0-1,-26 0-15,1 0 16,25 0-16,-1-24 15,1 24 1,0-25-16,-25 25 31,24 0-31,-24-25 0,0 25 16,0-25 0,-1 25-1,1 0-15</inkml:trace>
  <inkml:trace contextRef="#ctx0" brushRef="#br0" timeOffset="1766.23">4292 13246 0,'24'0'46,"1"0"-30,0 0 0,25 0-16,-1 0 15,1 0-15,24 0 16,1 0-16,24 0 16,0 0-16,0 0 15,-24 0-15,24 0 16,-49 0-16,-26 0 15,51 0-15,-50 0 32,-1 0-32,1 0 15,25 0 1,-25 0-16,24 0 16,-24-25-16,0 25 15,0 0-15,24 0 16,-24 0-16,0 0 15,24 0 1,-24 0-16,0 0 16,0-25-16,0 25 15,-1 0 1,1 0 15,0 0 0,0 0-15,0 0 0,-1 0-16,1 0 15,0 0 1,0 0-16,0 0 47,-1 0 0,-24-25 15</inkml:trace>
  <inkml:trace contextRef="#ctx0" brushRef="#br0" timeOffset="12700.23">3870 8434 0,'25'0'47,"24"0"-31,1-25-16,24 0 15,-24 25 1,0-25-16,-1 25 0,-24 0 16,0 0-16,0 0 15,-1 0-15,1-25 16,0 25-16,0 0 15,24 0-15,1 0 16,0 0-16,-1 0 16,1 0-1,-25 0 1</inkml:trace>
  <inkml:trace contextRef="#ctx0" brushRef="#br0" timeOffset="13928.07">3969 11063 0,'25'0'78,"25"0"-78,-1 0 16,1 0-16,-1 0 16,1 0-16,0 0 15,-1 0-15,1 0 16,-1 0-16,-49-25 15,25 25-15</inkml:trace>
  <inkml:trace contextRef="#ctx0" brushRef="#br0" timeOffset="14983.78">1985 13146 0,'25'0'125,"24"0"-109,26 0-16,24 0 15,-25 0-15,1 0 16,24 0-16,-25 0 16,25 0-16,25 0 15,-99 0-15,74 0 16,-49 0-16,25 0 16,-26 0-16,1 0 15,-1 0-15,26 25 16,-1-25-16,-49 0 15,25 0-15,-26 0 16,26 0-16</inkml:trace>
  <inkml:trace contextRef="#ctx0" brushRef="#br0" timeOffset="16223.33">1960 9872 0,'25'0'32,"0"0"-17,-1 0-15,26 0 16,0-25-16,-1 25 15,1 0-15,-1 0 16,1-24-16,0 24 16,24 0-16,-24 0 15,24 0-15,-24 0 16,24 0-16,-24 0 16,-1 0-16,1 0 15,-25 0 1,-1 0-1</inkml:trace>
  <inkml:trace contextRef="#ctx0" brushRef="#br0" timeOffset="22013.22">6202 4192 0,'24'25'78,"-24"0"-78,25-1 16,0 26-16,25 24 16,-50-49-16,24 50 15,1-26-15,0 1 16,-25-25 0,25-25-16,-25 24 15,0 1-15,25 0 16,-25 0 15,0-124 63,0-25-94,0-25 15,0 50-15,0 24 16,0-24-16,0 25 16,0 24-16,0 25 15,0 0-15</inkml:trace>
  <inkml:trace contextRef="#ctx0" brushRef="#br0" timeOffset="23178.57">6946 4291 0,'0'0'0,"0"-25"15,0 1 1,-50-1-1,50 0 1,-25 0-16,0 0 31,1 25 1,-1 0-17,0 0-15,0 0 16,0 0-1,1 50 1,-1-25-16,0 24 16,25 1-1,0 0-15,0-26 0,0 1 16,0 25-16,0-25 16,0-1-16,0 1 15,0 0 1,0 0-1,25-25-15,0 0 32,-1 0-17,1 0 1,-25-25 0,25 25-1,-25-25-15,0 0 16,25-74-16,-25 74 15,25-24-15,-25 24 16,24-25-16,-24 26 31,0-1-31,25 25 94,-25 49-78,25 1-16,-25 0 15,25-1-15,-25-24 16,0 25-16,49-1 16,-49 1-1,25-25-15,0-1 16,-25 26-16,25-50 62,0-25 1</inkml:trace>
  <inkml:trace contextRef="#ctx0" brushRef="#br0" timeOffset="23817.23">7119 3969 0,'0'25'62,"0"49"-62,0-24 16,0-1-16,25 50 16,0-49-16,-25 24 15,0-24-15,25 0 16,-25-26-16,0 1 16,25 50-16,-25-51 15,0 1-15,0 0 16,24-50 140</inkml:trace>
  <inkml:trace contextRef="#ctx0" brushRef="#br0" timeOffset="24859.21">7343 4167 0,'0'25'62,"24"0"-46,-24 49-16,0-24 16,0-1-16,0-24 15,25 25-15,0-1 16,-25-24-16,0 25 15,25-1 1,-25-24 0,25 0-16,-25 0 15,24-25 17,1 0-1,0 0 0,0-25-15,0-25-1,-25 26-15,0-1 16,24 0 0,-24 0-16,25 0 15,-25 1-15,0-1 16,0 0-1,0 0 1,0 0-16,0 1 16,0-1-1,0 0-15,0 0 32,0-24 77,0 24-93,0 0-1,0 0 1,0 0 15</inkml:trace>
  <inkml:trace contextRef="#ctx0" brushRef="#br0" timeOffset="26174.24">7839 4465 0,'24'0'16,"1"0"15,-25-25-15,50 25-16,-50-25 15,25 0 1,-1 1 15,-24-1-15,0 0-16,25 0 15,-25 0 1,0 1 0,0-26-1,0 25 16,-25 25 79,1 0-95,-1 0 17,0 0-32,25 25 15,-25-25 1,25 25 0,0 0-1,-25-25-15,25 24 16,0 1-1,0 0-15,-24 0 16,24 0 0,0-1-16,0 1 15,0 0 1,0 0 0,0 24 15,0-24-16,0 0 1,0 0 0,24 0 46,1-25-46,-25 24-1,50-24 1,-25 0 15,-1 0-31,1 0 47</inkml:trace>
  <inkml:trace contextRef="#ctx0" brushRef="#br0" timeOffset="27334.27">8533 4018 0,'-49'25'32,"49"0"-17,-25-25 1,25 25 0,-25 0-1,25-1 1,-25-24-16,0 25 15,1 0 17,24 0-17,0 0 17,0 49-32,0-49 15,0 0 1,0-1-16,0 26 15,24-25-15,-24 24 16,25-49 0,-25 25-16,0 0 15,25-25-15,0 25 16,-25 0-16,25-25 16,-25 24-16,24 1 15,1-25-15,0 25 16,25 0-1,-26 0 1,1-25 0</inkml:trace>
  <inkml:trace contextRef="#ctx0" brushRef="#br0" timeOffset="28572.08">9128 4018 0,'0'25'203,"25"0"-203,0-25 16,-25 25-1,0 0-15,25 24 0,-25 1 16,0-1-1,0-24-15,25 0 16,-25 0-16,0 0 16,0-1-1,0 1 1,0 0-16,0 0 16,0 0 15,0-1-31,0 1 15,0 0 17,0 0-17,0 0 1,0-1 0,0 1-1,-25-25 16,25 25-15,-25 0 0,0-25-1,25 25 1,-25-25 46</inkml:trace>
  <inkml:trace contextRef="#ctx0" brushRef="#br0" timeOffset="29503.21">6474 5209 0,'50'0'47,"24"0"-32,50-25-15,50-24 16,0 24-16,49 25 16,99-25-16,-24 25 15,-25 0-15,-25 0 16,50 0-16,-125 0 16,-74 0-16,-24 0 15,-50 0-15,49 0 16,-49 0-1,0 0-15,24 0 16,-24 0-16,50 0 16,-1 0-16,0 0 15,75 0-15,-50 0 16,-24 0-16,-26 0 16,-24 0-16,0 0 15</inkml:trace>
  <inkml:trace contextRef="#ctx0" brushRef="#br0" timeOffset="29944.98">9575 4093 0</inkml:trace>
  <inkml:trace contextRef="#ctx0" brushRef="#br0" timeOffset="30875.27">9625 4490 0,'0'24'141,"0"1"-126,0 0-15,0 0 16,0 0-16,0-1 15,0 1 1,0 25 15,-25-50 79</inkml:trace>
  <inkml:trace contextRef="#ctx0" brushRef="#br0" timeOffset="39157.93">10195 9500 0,'50'0'62,"74"0"-46,0 0-16,0 0 15,74 0-15,-74 0 16,149 0-16,-74 0 16,24 0-16,-25 0 15,1 0-15,-26 0 16,1 25-16,-100 0 16,-49 0-16,0-25 15,0 24 1,-25 1 15,25 0-15,-1 0-1,-24 0 1,0-1-16,0 1 16,0 0-16,0 0 15,25 24-15,-25 1 16,0 0-16,0-1 15,0 51-15,-99 48 16,24-98-16,1 49 16,24-49-16,1 24 15,24 1-15,0-26 16,0 1-16,25-1 16,-49 1-16,24 24 15,25-24-15,-25 0 16,25-26-16,-25 26 15,25-25-15,0 0 16,-24 24-16,24 1 16,-25-25-16,25 0 15,-25 49-15,25 25 16,0-49-16,-25 24 16,25-24-16,0 24 15,0-49-15,0 0 16,0 0-16,0-1 15,25-24 17,25-49-17,24 24-15,0-25 16,1 26-16,49-1 16,-25 25-16,-24-25 15,-26 25-15,-24 0 31,-50 50 1,0-26-17,1 1-15,24 0 16,-25-25-16,-25 50 16,50-26-16,-99 26 15,74-50-15,0 50 16,-24-26-16,49 1 15,-50 0-15,50 0 16,-25 24-16,0 26 16,25-26-16,0 26 15,0-1-15,0-24 16,0 24 0,0-24-16,25 49 15,0-24-15,-25-51 0,25 26 16,0 0-16,-25-26 15,0 1 1,0 0-16,24 0 16,-24 0-1,0 24-15,0-24 16,0 0 15,0 0 0,-24-1-31,-1-24 16,0 25 0,0-25-16,-24 0 15,-1 0 1,25 0-16,-24 0 16,-1 0-16,25 0 15,-24 0-15,24 0 16,-25-25-16,25 25 15,-24 0-15,24-24 16,0-1-16,0 25 16,1-25-16,-1 25 15,0-25-15,0 25 16,0 0-16,25-25 16,-24 25 30</inkml:trace>
  <inkml:trace contextRef="#ctx0" brushRef="#br0" timeOffset="43820.49">7715 4192 0,'0'25'109,"0"24"-109,-25-24 16,25 25-16,0-25 16,0-1 77,0 26-77,0-25 0,0 0-1,0-1-15,0 1 31,0 0-31,25-25 16,-25 25-16,0 0 16,0-1-16,24 26 15,1-25 1,-25 0 15,0-1-15,0 1-1,25-25 1,-25 25-16,25 25 31,-25-25-31,25-1 16,-25 1 0,0 0 30</inkml:trace>
  <inkml:trace contextRef="#ctx0" brushRef="#br0" timeOffset="55094.51">3994 12477 0,'25'0'125,"0"0"-93,-1 0-1,1 0-16,0-25 1,0 25-16,0 0 16,24-25-16,1 25 15,-1 0-15,1-25 16,49 25-16,-24-24 16,-26 24-16,50 0 15,-49-25-15,24 25 16,1 0-16,-26 0 15,26 0-15,-50 0 16,0 0-16,-1 0 16,1 0-1,25 0 1,-25 0 0,-1 0-1,1 0 1,0 0-1,0 0-15,24 0 16,1 0 0,-25 0-1,24 0 1,-24 0 0,25 25-16,-1-25 15,-24 0-15,25 24 16,-25-24-16,-1 0 15,26 0-15,0 0 16,-26 0-16,1 0 16,0 0-16,-25 25 15,50-25-15,-26 0 32,1 0-1,0 0-16,0 0 1</inkml:trace>
  <inkml:trace contextRef="#ctx0" brushRef="#br0" timeOffset="57617.7">6102 11534 0,'0'75'16,"0"-51"0,0 1-1,0 0-15,0 0 16,0 0-1,25-25 48,-25 24-47,25-24-1,0 0 1,0-24-16,24-1 15,-24-25-15,49 1 16,-49-1-16,50 0 16,-75 1-16,49-1 15,-24-24-15,0 49 16</inkml:trace>
  <inkml:trace contextRef="#ctx0" brushRef="#br0" timeOffset="59038.41">7491 11485 0,'0'24'32,"0"26"-32,0-25 15,0 0-15,25 24 16,0 1-16,-25-25 16,0-1-16,25-24 15,-25 25-15,25-25 16,-25 25 15,24-25 47,1-25-78,25-49 16,-1-1-16,26 1 15,-1-25-15,1 49 16,-51 25-16,26 1 16,0-1-16,-26 0 15,-24 0-15,25 25 16,0 0-16</inkml:trace>
  <inkml:trace contextRef="#ctx0" brushRef="#br0" timeOffset="73294.52">16495 9103 0,'50'0'78,"24"0"-62,51 0-16,-1-24 15,24-1-15,51 0 16,-1 25-16,-24-25 16,0 25-16,-50 0 15,74 0-15,-24 0 16,-50 0-16,-25 0 15,25 0-15,0 0 16,-50 0-16,1 0 16,24 0-16,-49 0 15,24 0-15,-24 0 16,-26 0-16,51 0 16,-26 0-16,-24 0 15,0 0-15,25 0 16,-26 0-1,1 0-15,0 0 16,0 0 31</inkml:trace>
  <inkml:trace contextRef="#ctx0" brushRef="#br0" timeOffset="76440.14">18629 7764 0,'0'25'31,"-25"-25"-15,25 24-16,-25-24 16,25 25-1,-25-25-15,25 25 16,0 0 0,25 0 124,0-25-109,0 0 1,-1 0-17,1 0-15,0 0 16,0 0 31,0 0-47,-1 0 15,1 0 1,-25 24 0,50 1-16,-25 0 31,-25 0 0,0 0 0,0 0-15,0-1-16,0 26 31,-25-50-31,0 25 16,0-25-16,25 25 16,-25-25 15,-24 0 31,24 0-62,-25-25 16,50 0-16,-24 25 16,-1 0-16,0-25 15,0 25 1,25-25-1,-25 25 1</inkml:trace>
  <inkml:trace contextRef="#ctx0" brushRef="#br0" timeOffset="77210.2">18703 7689 0,'50'0'109,"-26"0"-109,26 0 16,-25 0 0</inkml:trace>
  <inkml:trace contextRef="#ctx0" brushRef="#br0" timeOffset="79273.14">6921 8731 0,'25'0'47,"-25"25"-32,24-25-15,1 0 16,0 25-16,0-25 16,24 25-16,-24-25 15,-25 24-15,50-24 16,-25 0 0,0 0-16,-1 0 15,1 0 1,0 0-16,25-24 15,-1-26 1,-24 0-16,49 1 16,-49-1-16,50-24 15,-26 24-15,1 1 16,-1-26-16,-24 75 16,0-49-16,0 49 15,0-25-15,-1 25 16</inkml:trace>
  <inkml:trace contextRef="#ctx0" brushRef="#br0" timeOffset="84125.03">17091 10790 0,'0'-25'32,"0"0"-17,0 1 17,0-1-17,25 0 1,-1 0-1,1 0 1,0 1-16,0 24 16,-25-25-16,25 25 15,-25-25-15,49 0 16,1 0 0,-25 25-1,-1-24-15,1 24 16,25 0-1,-25 0 32,-25 24-31,0 1 0,0 0-16,0 0 15,0 0-15,0 24 16,0 1-16,0-1 15,-25 1-15,0 0 16,-25-1-16,50-24 16,-24 0-16,-1 0 15,0-1-15,25 1 16,-25 0-16,25-75 172,25 26-172,25-1 15,-1 0-15,-24 0 16,49-24-16,-24 49 16,-25 0-16,0 0 31,-1 0-15,1 49 15,-25-24-16,0 0 1,25-25-16,0 25 16,0-25 15,0 0 0,24 0-31,-24 0 16,0 0-16,0 0 0,-25-25 15</inkml:trace>
  <inkml:trace contextRef="#ctx0" brushRef="#br0" timeOffset="85125.21">18108 10616 0,'-25'25'94,"25"0"-78,-25 0-16,25 0 15,-25 24-15,1-24 16,24 25-16,-25-1 15,25-24 1,0 0 0,0 0-16,0-1 31,0 1-15,25 0-1,-25 0 1,24 0-1,1-25 1,0 0-16,0 0 16,24 0-1,-24 0-15,25 0 16,-50-50 0,25 25-16,-25 0 15,0-24-15,24 24 16,-24-25-1,0 26 1,0-1-16,0 0 16,0 0-1,-24-24 1,24 24 0,-25 25-1,25-25 16,-25 25 1</inkml:trace>
  <inkml:trace contextRef="#ctx0" brushRef="#br0" timeOffset="86244.46">18604 10666 0,'-25'0'94,"0"25"-94,25 24 31,0-24-31,-25 0 0,25 0 16,0 0 0,0-1-16,0 1 15,0 0 1,0 0 15,0 0-15,25-1-1,-25 1-15,25-25 16,-25 25 0,50-25-1,-26 25 1,1-25 15,0 0 0,0-50-31,0 50 16,-25-49-16,0 24 16,0 0-1,0 0-15,0 0 16,0 1-1,0-1 1,0 0 0,0 0 31,-25 0-32,25 1 32,-25 24 78,25-25-109</inkml:trace>
  <inkml:trace contextRef="#ctx0" brushRef="#br0" timeOffset="90151.47">16247 13791 0,'75'0'94,"74"0"-78,24-49-16,-73 49 15,48-25-15,-48 25 16,-1 0-16,-50 0 16,1 0-16,0 0 15,-26 0-15,1 0 16,0 0-1,0 0 1,0 0-16,24 0 16,-24 0-1,25 0 1,-26 0-16,1 0 16,0 0-16,25 0 15,-26 0 16</inkml:trace>
  <inkml:trace contextRef="#ctx0" brushRef="#br0" timeOffset="90766.12">16719 13965 0,'49'0'46,"1"0"-46,74 0 16,-50-25-16,50 25 16,-24-25-16,-1 1 15,-25 24-15,-49 0 16,0 0-16,0 0 16,-1 0-16</inkml:trace>
  <inkml:trace contextRef="#ctx0" brushRef="#br0" timeOffset="91413.99">17587 14213 0,'0'25'62,"0"24"-62,0 1 16,0 25-1,0-51-15,0 26 0,0 24 16,0-24-16,0-25 16,0 0-1,0-1-15,0 1 16</inkml:trace>
  <inkml:trace contextRef="#ctx0" brushRef="#br0" timeOffset="92859.04">17761 14412 0,'0'24'93,"0"1"-77,0 0-16,0 0 16,0 0-1,0-1 1,0 1-16,0 0 16,24 0 15,-24 0-31,25-25 15,-25 24-15,0 1 32,25-25-32,0 0 31,0 0-15,24 25-1,-24-25-15,0 0 16,24 0-16,-24 0 15,50-25-15,-26-24 16,-24 24-16,0 0 16,0 25-16,-25-25 15,0 0 1,0 1 31,-25 24-32,0-50 1,0 25 0,0 0-1,1 1-15,-1-1 16,25 0-16,-25 0 16,-25 0-16,50 0 15,-24 1-15,-1-1 16,0 0-1,0 25 32,25-25-31,-25 25 15,1 0 47,24 25-62,-50 0-16,50 0 16,-25-1-1,25 1-15,-49 0 16,49 0-1,-25-25-15,25 25 16,0 0 15</inkml:trace>
  <inkml:trace contextRef="#ctx0" brushRef="#br0" timeOffset="94101.26">18653 14114 0,'-24'49'62,"-1"-49"-46,25 25-16,-25 0 16,25 0-16,-25-25 15,0 25-15,25-1 16,0 1-16,-24-25 16,24 25-16,-25 0 15,25 0 1,0 0 15,0-1-31,0 1 31,0 0-31,0 0 32,25 0-1,-1-25-16,1 24 1,0 1 0,0-25-16,74 0 15,-49 0-15,-26 0 16,26 0-16,0 0 16,-25 0-16,-1 0 15,1 0 1,0 0-1,0 0 1,-25-25 15,0 1-15,0-1 0,0-25-1,0 25-15,0 1 16,-25 24-16,25-25 15,0 0-15,-25 0 16,0 0 0,25 0-16,0 1 15,-24-1 1,24 0 0,-25 25-1,25-25-15,-25 25 172,25-25-156,-25 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3T07:10:17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3944 8508 0,'50'0'63,"0"25"-47,74 0-16,49-1 15,50 1-15,50-25 16,-49 0-16,-26 0 15,-24 0-15,-1 0 16,26 0-16,-100 0 16,0 0-16,-25 0 15,-49 0-15</inkml:trace>
  <inkml:trace contextRef="#ctx0" brushRef="#br0" timeOffset="1363.54">2605 10368 0,'25'0'78,"24"0"-62,-24 0-1,0 0-15,49 0 0,1 0 16,-1 0-16,-24 0 16,24 0-1,-24 0-15,24 0 16,-24 0-16,24 0 0,1 0 16,-51 0-1,51 0-15,-26 0 16,26 0-16,-1 0 15,-24 0-15,24 0 16,1 0-16,-1 0 16,1 0-16,-26 0 15,1-24-15,-1-1 16,26 25-16,-26 0 16,1 0-16,24 0 15,1-25-15,-1 0 16,-24 25-16,-25 0 15,49 0-15,-49 0 16,24 0-16,1-25 16,-25 25-16,0-24 15,-1 24-15,1 0 16,25-25-16,-25 25 16,0 0-1,-1 0-15,1 0 16,0-25-16,0 25 15,24 0 1,-24 0 0,0 0-16,0 0 15,0 0 17</inkml:trace>
  <inkml:trace contextRef="#ctx0" brushRef="#br0" timeOffset="19790.34">1786 12626 0,'75'0'63,"-50"0"-48,-1 0-15,51 0 16,-26 0-16,1 0 15,0 0-15,-1 24 16,1-24-16,-1 25 16,1-25-16,0 0 15,-1 0 1,1 0-16,-25 0 16,-1 0-1,1 0 1,-50 0 78</inkml:trace>
  <inkml:trace contextRef="#ctx0" brushRef="#br0" timeOffset="22302.24">3076 12601 0,'25'0'31,"0"0"-31,0 0 16,-1 0-1,1 0 17,0 0-17,25 25 1,-26-25-16,1 0 15,0 0-15,25 0 16,-26 0-16,1 24 16,0-24-16,0 0 15,0 0 1,-1 0 0,1 0-1,0 0-15,0 0 31,0 0-15,-1 0-16,1 0 31,0 0 1,0 0 14,0 0-30,-1 0-16,1 0 16,25 0-1,-25 0-15,-1 0 16,26 0-16,-25 0 16,0 0-1,0 0-15,-1 0 16,1 0-16,0 0 15,0 0-15,0 0 16,-1 0 0,1 0-16,0 0 15,0 0-15,0 0 16,-1 0 0,1 0-16,0 0 15,0 0 1,0 0-1,-1 0 17,1 0-1,0 0-31,0 0 16,-25-24-16,25 24 15,-25-25 16,24 25-31,-24-25 16,0 0 0,0 0-1,-24 25 1,24-49 0,0 24-16,-25 0 15,0 0 16,25 1-31,-25-1 32,25 0-1,-25 25-15,25-25-1,-24 0 1,-1 1-16,0-1 31,25 0-31,-25 25 16,0-25-16,25 0 15,-24 0 1,24 1 0,-25 24-16,25-25 15,-25 25 1,0-25 15,0 25-31,25-25 16,-24 25-1,24-25-15,-25 25 16,0-24 0,0-1-1,0 25 1,1-25-16,-1 25 15,0-25 1,0 0 0,0 25-16,-24-24 15,24 24 1,25-25-16,-50 0 16,25 25-16,1 0 15,-1-25-15,0 25 16,0 0-16,0 0 15,1 0 1,-1-25 0,0 25-16,0 0 15,0 0-15,1 0 16,-1 0-16,0 0 16,-49 0-16,49 0 15,0 0-15,0 0 16,0 0-16,1 25 15,-1-25-15,0 25 63,0-25-47,0 25 15,1-25-16,24 49-15,-25-49 16,25 25-16,-25-25 16,25 25-1,-25-25-15,25 25 16,-25 0 0,1-25-1,24 24 1,-25 1-16,25 0 15,-25-25 1,0 25-16,25 0 16,0-1-16,0 1 15,0 0 1,0 0-16,-25-25 16,25 50-1,0-26 1,0 26-1,0-25-15,0 24 16,0 1-16,0 0 16,0-26-1,0 26 17,0-75 108,0 0-124</inkml:trace>
  <inkml:trace contextRef="#ctx0" brushRef="#br0" timeOffset="24377.91">14065 12750 0,'0'0'0,"49"0"16,-49 24 46,0 1-46,0 25-16,0-25 16,-49-1-16,24 51 15,-25-26-15,25 26 16,-24-26-16,49 1 15,-75 74-15,51-49 16,-1 24-16,25-25 0,-25 75 16,25-75-1,0 1-15,0-1 16,50-24-16,-1 49 0,1-49 16,49 24-1,25-24-15,-25-1 16,174 26-16,-99-50 15,49-1-15,-49-24 16,-75 0-16,50 0 16,-75 0-16,-49 0 15,-224 0 17,1 25-17,0 50 1,24-26-16,25 26 15,-49-1-15,-1 25 16,100-24-16,0-26 0,74 50 16,-25-24-1,50-1-15,0 50 0,50 0 16,49 100-16,124 73 16,-49-24-16,25-25 15,-1 0-15,-24 0 16,-1-25-16,-74-123 15,-24 24 1,-75-75-16,25 1 16,-50 0-1,-50-26-15,-49 1 0,0-25 16,-49 0 0,24 0-16,-99 0 15,124-25-15,-75-49 0,26 24 16,74-24-1,-25-1-15,0 26 0,49-50 16,1-1 0,24 26-16,25 24 15,-24 1-15,24-26 0</inkml:trace>
  <inkml:trace contextRef="#ctx0" brushRef="#br0" timeOffset="35562.6">4267 12675 0,'49'0'78,"-24"0"-78,50 0 16,-1 0-16,0-25 15,1 25-15,-26-24 16,51-1-16,-51 25 16,50-25-16,-24 25 15,-25 0-15,-1 0 16,-24 0-16,0 0 16</inkml:trace>
  <inkml:trace contextRef="#ctx0" brushRef="#br0" timeOffset="38782.22">5234 9475 0,'-25'0'125,"-24"0"-109,-1 0-16,1 0 16,-51 0-16,26 0 15,24 0-15,1 0 16,24 0-16,0 0 16,25 25-1,-25-25-15,0 0 16,1 0-1,-1 0 17,0 25-32,0-25 15,25 25-15,-49-25 16,24 0-16,0 25 16,0-25-1,0 24 1,25 1-16,-24-25 15,24 25-15,-50 0 16,50 0-16,-25-25 16,-24 49-16,-1-24 15,25 0 1,25 0-16,-25-25 16,25 24-16,-24-24 15,24 25 1,0 0-16,-25 0 15,25 0 1,0-1-16,0 1 16,0 25-1,0-25 1,-25 0 0,25 24-1,-25-49-15,25 25 16,0 0 15,0 0-31,0-1 16,0 1-1,0 0 1,0 0 0,0 0-16,0-1 15,0 1 1,25 0-1,-25 0 1,25-25-16,-25 25 16,0-1-16,25-24 15,-25 25-15,24-25 16,1 25-16,0 0 16,0 0-1,0-25-15,-1 24 16,26 1-16,-25-25 15,0 0-15,-1 25 16,26-25-16,0 25 16,-26-25-16,26 0 15,-25 0-15,24 25 16,-24-25-16,25 0 16,-1 24-16,-24-24 15,0 0 1,0 0-16,0 0 15,-1 0 1,1 0 0,0 0-1,0 0 1,25-24 0,-26 24-16,1 0 15,25-50-15,-25 50 16,24-25-1,-24 25-15,0-25 16,0 25-16,-1 0 16,26-24-16,-25-1 15,24 25 1,1-25 0,-25 0-1,0 25 1,-25-25-1,24 25-15,1-24 16,25-26 0,-50 25-1,25 25-15,-25-49 16,74 24-16,-74-74 16,0 74-16,0 0 15,0-25-15,0 26 16,0-1-16,0 0 15,0 0 1,0 0 0,0 0-1,0-24 1,0 24 0,0 0 15,0 0-16,0 1 1,-25-1 0,0 0-1,25 0 48,0 0-48,-24 25-15,24-24 16,-25 24-16,25-25 31,-25 25-31,0 0 110,25-25-110,-25 25 15,25-25-15,-24 25 0,-1 0 63,0-25-32,0 25-15,0 0-16,1 0 31,24-24-15,-25 24-1,0 0 1,0 0-1,0 0 32,1 0 219,24-25-250</inkml:trace>
  <inkml:trace contextRef="#ctx0" brushRef="#br0" timeOffset="47135.24">15528 9426 0,'25'0'125,"0"0"-110,-1 0-15,1 0 16,-25 25-16,50-25 16,-25 0-1,24 0-15,-24 0 16,0 0-16,0 0 15,49 0-15,-49 0 16,0 0-16,0 0 16,-1 0-1,1 0-15,0 0 16,0 0 0,0 0-16,-1 0 15,1 0-15,0 0 16,0 0-16,-25-25 15,25 25 1,-1 0 0</inkml:trace>
  <inkml:trace contextRef="#ctx0" brushRef="#br0" timeOffset="49478.56">16520 9426 0,'25'0'109,"0"0"-93,0 0 0,-1 0-1,1 0 17,0 0-17,0 0 1,0 0 46,0 0-46,-1 0 0,-24-25-1,25 25 1,0 0 15,0-25-15</inkml:trace>
  <inkml:trace contextRef="#ctx0" brushRef="#br0" timeOffset="50463.47">17240 9327 0,'24'0'78,"-24"24"-78,25-24 16,50 0-1,-26 0 1,1 0-16,-1 0 16,-24 0-16,25 0 15,24 0-15,-49 0 16,25 0-16,24 0 15,-49 0-15,25 0 16,-1 0-16,1 0 16,-1 0-16,1 0 15,-25 0 1,0 0 0,-1 0-16,1 0 15,0 0 1</inkml:trace>
  <inkml:trace contextRef="#ctx0" brushRef="#br0" timeOffset="51371.42">18827 9426 0,'0'0'0,"25"0"94,0-25-79,0 25-15,24-25 16,26 25-16,-51 0 15,26-25-15,0 1 16,-1 24-16,26 0 16,-1-25-16,-24 25 15,-1 0-15,1-25 16,-25 25 0,-1 0-16</inkml:trace>
  <inkml:trace contextRef="#ctx0" brushRef="#br0" timeOffset="56370.52">15776 10195 0,'25'0'94,"25"0"-78,-26 0-1,51 0-15,-26 0 16,26 0-16,-26 0 15,1 0-15,49 0 16,-74 0-16,49 0 16,-24 0-16,0 0 15,24 0-15,-49 0 16,0 0 0,-1 0-16,1 0 15,0 0-15,0 0 16,0 0-16,24 0 15,1 0-15,-25 0 16,49 0-16,-49 0 16,49 0-1,1 0-15,-1 0 0,1 0 16,-26 0-16,-24 0 16,25 0-16,-26 0 15,1 0-15,25 0 16,-25 0-1,24 0 1,1 0 0,-25 0-1,24 0 1,51 0-16,-26 0 16,-24 0-16,-1 0 15,26 0-15,-26 0 16,-24 0-16,25 0 15,-26 0-15,26 0 16,-25 0-16,0 0 16,-1 0-16,1 0 15,0 0-15,0 0 16,0 0-16,-1 0 16,26 0-16,-25 0 15,24 0-15,1 0 16,0 0-16,-1 0 15,1 0-15,-1 0 16,-24 0-16,25 0 16,24 0-16,-49 0 15,50 0-15,-51 0 16,51 0-16,-26 0 16,-24 0-16,25 0 15,24 0-15,-49 0 16,0 0-16,0 0 15,49 0-15,-49 0 16,24 0 0,1 0-16,-25 0 15,0 0-15,-1 0 16,26 0-16,-25 0 16,24 0-16,1 0 15,0 0-15,-25 0 16,-1 0-16,1 0 15,25 0 1,-25 0 0,-1 0 15,1 0-31,-25-50 109</inkml:trace>
  <inkml:trace contextRef="#ctx0" brushRef="#br0" timeOffset="62137.51">5953 9872 0,'25'25'156,"0"0"-156,0 24 16,0-49 0,-25 25-16,24 0 15,1 0-15,0 0 16,-25 0-1,25-25-15,0 24 16,-25 1-16,25-25 31,-25 25-15,24-25 0,51 0 109,-26-50-125,1 1 15,24 24-15,1 0 16,-1-25-16,-24 50 15,24-49-15,50-1 16,-74 25-16,-25 25 16,24-24-16,-24-1 15,0 25-15,0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3T07:11:27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4515 12303 0,'25'0'63,"-1"0"-48,26 0-15,-25 0 16,74 0-16,-25 0 16,1 0-16,-1-25 15,50 1-15,-24-1 16,48 25-16,-48 0 15,-1-25-15,50 25 16,-100 0-16,26 0 16,-51 0-16,26 0 15,0 0-15,-26 0 16,1 0-16,0 0 16,25 0-16,-26 0 15,26 0 1,-25 0-1,0-25-15,0 25 16,-1 0-16,1 0 16</inkml:trace>
  <inkml:trace contextRef="#ctx0" brushRef="#br0" timeOffset="3161.52">7566 10864 0,'25'25'157,"-25"0"-142,49 25-15,-49-1 16,25-49-1,0 25-15,-25 0 16,0 0-16,25-25 16,-25 24-16,24-24 203,1-49-188,0 49-15,25-50 16,-50 1-16,99-1 16,-50-24-16,1 49 15,0-25-15,-50 25 16,49-24-16,1-1 16,-25 25-16,-25 1 15,25 24-15,-1-50 16,1 50-1</inkml:trace>
  <inkml:trace contextRef="#ctx0" brushRef="#br0" timeOffset="7269.48">4168 14486 0,'49'0'94,"26"0"-78,-1 0-16,50 0 15,-25 0-15,50 0 16,0 0-16,0 0 16,24 0-16,-49 0 15,50 0-15,-50 0 16,25 0-16,-50 0 15,0 0-15,75 0 16,-75 0-16,-24 0 16,-26 0-16,50 0 15,-49 0-15,24 0 16,-49 0-16,50 0 16,-1-25-16,-24 25 15,24 0-15,-24 0 16,24-25-1,0 25-15,-24-24 0,0 24 16,-1 0 0,26 0-16,-50 0 0,24 0 31</inkml:trace>
  <inkml:trace contextRef="#ctx0" brushRef="#br0" timeOffset="13919.14">3795 10988 0,'25'0'109,"0"0"-62,0 0 0,24 0-31,-24 0-1,0 25 1,-25 0 0,25 0-16,-25-50 31,-25 0-16,25 0 1,0 1-16,0-26 16,25 25-16,0-24 15,0 49-15,-1-50 16,1 25-16,-25 0 16,0 1-16,25 24 15,-25-25 1,0 0-16,25 0 140,0 25-46</inkml:trace>
  <inkml:trace contextRef="#ctx0" brushRef="#br0" timeOffset="18152.21">14238 6325 0,'25'0'141,"0"0"-141,0 0 15,-1 0-15,26 0 16,-25 0-16,0 0 15,-1 0-15,1 0 16,0 0-16,0 0 16,0 0 15,0 0 47,-1 0-62,1 0 31,-25-25-32</inkml:trace>
  <inkml:trace contextRef="#ctx0" brushRef="#br0" timeOffset="18816.95">15131 6251 0,'25'0'15,"0"0"32,0 0-31,-1 0-1,1 0-15,0 0 16,0 0 0,0 0-16,-1 0 15,1 0-15,0 0 16,99 0-16</inkml:trace>
  <inkml:trace contextRef="#ctx0" brushRef="#br0" timeOffset="20192.59">15851 6201 0,'0'25'47,"49"-25"-16,-24 0-31,0 0 15,0 0-15,-1 0 16,1 0-16,0 0 16,0 0-16,0 0 15,-1 0-15,1 0 16,0 0-16,25 0 16,-26 25-16,26 0 15,-25-25-15,0 0 16,-1 0-1,-24 24 1</inkml:trace>
  <inkml:trace contextRef="#ctx0" brushRef="#br0" timeOffset="21384.45">16520 6201 0,'25'0'47,"25"0"-32,-26 0-15,26-25 16,-25 25-1,0 0-15,24 0 16,-24 0-16,25 0 16,-1 0-16,1-24 15,0 24-15,-1-25 16,-24 25-16,0 0 16,24 0-16,-24 0 31,0 0 31</inkml:trace>
  <inkml:trace contextRef="#ctx0" brushRef="#br0" timeOffset="22383.26">17711 6176 0,'0'-24'110,"25"-1"-95,49 25 1,-24 0-16,-1 0 15,1 0-15,-25 0 0,74 0 16,-25 0 0,-24 0-16,0 0 15,-26 0-15,1 0 16,0 0 0</inkml:trace>
  <inkml:trace contextRef="#ctx0" brushRef="#br0" timeOffset="23452.94">18554 6325 0,'25'0'15,"0"0"-15,49 0 0,1 0 16,24-25-1,25 25-15,-25 0 0,75 0 16,24 0 0,-74 0-16,124 0 0,-49 0 15,24 0 1,-124 0-16,25 0 0,0 0 16,-74 0-16,24 0 15,-49 0-15,0 0 16,24 0-16,-24 0 15,0 0-15,0 0 16,25 0-16,-26 0 16,1 0-16,0 0 15,0 0 1,0 0 0</inkml:trace>
  <inkml:trace contextRef="#ctx0" brushRef="#br0" timeOffset="25249.83">6499 13196 0,'25'0'63,"0"25"-63,0-25 16,-1 25-16,26 0 15,-50-1-15,50 1 16,-26 25-16,1-25 15,-25-1 1,25-24 0,-25 25-16,25-25 78,0 0-47,-1-49-15,26-26-1,49-49-15,25 0 16,0-50-16,100-24 16,-76 74-16,1 0 15,50 0-15,-51 0 16,26 0-16,-50 49 15,-49 1-15,-26 24 16,-24 26-16</inkml:trace>
  <inkml:trace contextRef="#ctx0" brushRef="#br0" timeOffset="28788.67">17562 7590 0,'25'0'125,"24"0"-125,1 0 15,25 0 1,24 0-16,0 0 0,25 0 15,50 0-15,-1 0 16,50 0-16,-49 0 16,0 0-16,-50 0 15,0 0-15,25 0 16,-50 0-16,-25 0 16,1 0-16,-1 0 15,-49 0 1,49 0-16,-24 0 0,24 0 15,-49 0-15,25 0 16,-25 0 0,74 0-16,-50 0 15,26 0-15,-1 0 0,1 0 16,-1 0 0,0 0-16,26 0 0,-1 0 15,50 0-15,-50 0 16,0 0-16,0-25 15,25 25-15,-24 0 16,-1 0 0,-25 0-16,1 0 0,24 0 15,-25 0-15,-24 0 16,24 0-16,-24 0 16,24 0-16,-24 0 15,0 0-15,24 0 16,-24 0-1,24 0-15,-49 0 0,24 0 16,-24 0 0,25 0-16,-25 0 15,-1 0-15,1 0 16,0 0 0,0 0-16,0 0 31,-1 0 16</inkml:trace>
  <inkml:trace contextRef="#ctx0" brushRef="#br0" timeOffset="34698.51">5110 10790 0,'25'0'141,"0"0"-126,0 0 17,-1 0-17,1 0-15,0 0 16,0 0-1,0 0 1,-1 0 15,1 25-15,0 0 0,0-25-1,0 0-15,-1 0 125,1 0-125,0-25 16,0 25-16,24-50 15,-24 75 1,99 198 0,50 1-16,-100-274 15,25-25-15,26-49 16,-51 50 0,-24 24-16,49-24 15,-74 49-15,-1 0 0,1 25 16,-25-24-1</inkml:trace>
  <inkml:trace contextRef="#ctx0" brushRef="#br0" timeOffset="39350.9">14710 9773 0,'24'0'16,"51"-25"-1,-50 0-15,24 25 16,1 0-16,-1 0 16,26 0-16,-50 0 15,24 0-15,1 0 16,-1 0-16,26 0 16,-50 0-16,-1 0 15,1 0-15,0 0 16,0 0-16</inkml:trace>
  <inkml:trace contextRef="#ctx0" brushRef="#br0" timeOffset="40223.6">15677 9699 0,'25'0'62,"24"0"-46,-24 0-16,50-25 15,-51 25-15,51 0 16,-26 0-16,-24 0 16,25 0-16,-25 0 15,24 0-15,-24 0 16,0 0-16,0 0 16,-1 0-16,1 0 15,0 0-15,25 0 16,-26 0-1,1 0 1,0 0 0,0 0-1</inkml:trace>
  <inkml:trace contextRef="#ctx0" brushRef="#br0" timeOffset="41523.99">16793 9649 0,'50'-25'78,"-25"25"-62,24 0-1,-49-25-15,25 25 0,25 0 16,-26 0 0,1-24-1,0 24-15,0 0 16,0 0 31,-1 0-16,1 0-15,0 0-16,99 0 15,99 0-15,-99 0 16,25-25-1,-25 25-15,50 0 16,-25 0-16,-25 0 16,-25 0-16,-50 0 15,1 0-15,0 0 16,-26 0 46,26 0-46,0 0-16,-26 0 16,26 0-1,0 0-15,-1 0 16,1 0 0,-25 0-16,24 0 0,51 0 15,-26 0-15</inkml:trace>
  <inkml:trace contextRef="#ctx0" brushRef="#br0" timeOffset="51141.82">17364 5556 0,'0'0'0,"0"-25"15,0 1 1,-25 24-1,0-25 32,0 0-31,0 0 15,1 25 0,24-25-31,-25 1 16,0 24 0,0-25-1,0 25-15,25-25 16,-24 25-16,24-25 16,-25 25-1,0 0-15,0 0 16,-24 0-16,24-25 31,0 25-31,0 0 16,0 0-16,1 0 15,-1 0 17,0 0-32,0 0 31,0 0-16,1 0 1,-1 0-16,0 0 16,0 0-1,0 0 1,0 0-16,1 25 16,-1-25-1,0 0 1,0 25-1,0-25 17,-24 25-1,49 0-15,-25-25-16,-25 24 15,26-24 1,-1 50-1,0-50-15,25 25 16,-25-25-16,0 49 16,1 1-1,-26-25-15,50 0 16,-25-1-16,0 26 16,1-50-1,24 25-15,-25 24 16,25-24 15,0 0-15,0 25-1,0-25 17,25-1-17,-1 1-15,-24 0 16,0 0-16,50 0 15,-50 49-15,25-24 16,-25-26 0,25 1-1,-1 0 1,-24 0 0,25 0-1,-25-1 1,25-24-1,0 25-15,-25 0 16,25-25-16,-1 25 16,-24 0-1,25-1 1,0-24-16,0 0 47,0 0-47,-1 0 15,26 0 1,0 0 0,-1 0-16,-24 0 15,0 0-15,0 0 16,24 0-16,-24 0 16,0 0-16,0 0 15,0 0-15,-1 0 16,1 0-16,0 0 15,0 0-15,0 0 16,-1 0-16,1 0 16,0 0-16,0 0 15,0 0 1,-1-24 0,-24-1-1,25 25-15,0-25 16,0 0-1,0 0 1,-1 1-16,1-1 16,-25 0-1,25 0-15,0 25 16,-25-25-16,0 1 16,25 24-16,-25-25 15,24 0 1,-24 0-16,0 0 15,25 1-15,0-1 16,-25 0 0,0 0-16,25-24 31,-25 24-15,0 0-1,0 0-15,0 0 16,0 0 15,0 1-31,0-1 16,0 0-1,25 0 1,-25 0 0,0 1-16,0-1 15</inkml:trace>
  <inkml:trace contextRef="#ctx0" brushRef="#br0" timeOffset="55529.3">19571 5432 0,'25'0'62,"0"25"-31,-25 0 1,25-25-32,-25 25 15,0 24 17,24-49-32,-24 25 15,0 0 16,25-25 1,-25 25-17,0-1-15,0 1 63,25-25-63,0-49 31,-25 24-15,74-50-16,-74 1 15,50 0-15,-25 49 16,0-50-16,49-24 16,-49 74-16,0-24 15,-1-1-15,-24 1 16,25 49-1,-25-25 1,25 25 109</inkml:trace>
  <inkml:trace contextRef="#ctx0" brushRef="#br0" timeOffset="59863.76">4738 9624 0,'0'0'0,"0"25"31,-25 0 141,0-25-156,25 25-1,0-1 1,0 1-1,-24-25 1,24 25-16,0 0 31,0 0-15,-25-1 0,25 1 30,0 0 1,0 0 0,0 0-16,0-1 1,0 1-1,25-25-15,-25 25-16,0 0 15,24 0 16,1-25-31,-25 25 16,25-1 15,-25 1-15,25-25-16,-25 25 16,0 0-1,25-25-15,-1 0 16,-24 25-16,25-1 15,0 1 17,0-25-17,0 25-15,-1-25 16,1 25 15,0-25-31,-25 25 16,25-25-1,0 0 17,0 0-17,-1 0 1,1-25 0,-25 0-1,50-25-15,-50 26 0,25-1 16,-1-25-1,1 25-15,-25 1 16,25-1-16,-25 0 16,0 0-16,0 0 15,0 0 17,0 1-17,0-1 1,-25 25-1,25-25 1,-25 25 0,25-25-16,-24-24 31,-1 49-31,25-25 16,-25 0-16,0 0 15,25 0 1,-25 25-16,25-24 15,0-1-15,-24 25 16,24-25 0,-25 25-16,0-25 15,25 0 32,-25 1-31,0-1 15,25 0-15</inkml:trace>
  <inkml:trace contextRef="#ctx0" brushRef="#br0" timeOffset="68822.25">14710 14436 0,'0'-24'94,"49"-1"-94,1 25 15,-1 0 1,1-25-16,49 0 15,-24 25-15,24-25 16,-25 0-16,25 25 16,-49 0-16,0 0 0,-1-24 15,1 24 1,-25 0-16,-1 0 16</inkml:trace>
  <inkml:trace contextRef="#ctx0" brushRef="#br0" timeOffset="69622.22">15454 14287 0,'74'0'32,"0"0"-32,1-24 15,-1-1-15,50 0 16,-74 0-16,24 0 15,-24 1-15,0 24 16,-1-25-16,-24 25 16</inkml:trace>
  <inkml:trace contextRef="#ctx0" brushRef="#br0" timeOffset="70469.99">16471 13419 0,'24'50'47,"1"-25"-47,-25 24 16,50 1-16,-50 0 0,25-26 15,-1 26 1,1 0-16,0-26 16,0 26-16,0-50 31,0 0-16,24 0 1,-24-25-16,25-24 16,-50-1-16,74 0 15,0-24-15,-49 24 16,50-24-16,-26 0 16,1-1-16,-1 26 15,1-1-15,-25 25 16,0-25-16,-1 1 15,1 49-15,0-25 16,-25 0 0,0 0-16</inkml:trace>
  <inkml:trace contextRef="#ctx0" brushRef="#br0" timeOffset="71218">17860 13419 0,'25'0'16,"-1"0"0,-24 25-16,25 0 15,0 25-15,0-26 16,-25 1-16,25 0 15,24 0-15,-49 0 16,25-25 0,0 24-16,24-24 15,-24 0-15,50 0 16,-1-24-16,0-26 16,26 25-16,-1-74 15,25 25-15,25-26 16,-25-24-16,25-25 15,-1 1-15,-48 48 16,-1 26-16,-74 49 16,-1 0-16,1 1 15</inkml:trace>
  <inkml:trace contextRef="#ctx0" brushRef="#br0" timeOffset="73864.69">15007 15825 0,'0'0'16,"-25"0"78,50 0-63,25 0-15,24 0-16,1 0 15,-26 0-15,1 0 0,24-24 16,1 24-16,-26 0 15,26-25-15,-26 25 16,1 0 0,-25 0-16,0 0 0,24 0 15,-24 0-15,0 0 16,0 0-16,-1 0 16,26 0-16,-25 0 15,24 0-15,-24 0 16,0 0-16,0 0 15,0 0-15,24 0 16,1 0-16,-1 0 16,1 0-16,0 0 15,-26 0-15,51-25 16,-26 25-16,1 0 16,99 0-16,-99 0 15,-1 0 1,1 0-16,24 0 0,-49 0 15,49 0-15,-24 0 16,0 0-16,-1 0 16,1 0-16,24 0 15,1 0 1,-26 0-16,1 0 16,-1 0-16,26 0 0,-1 0 15,1 0 1,-1 0-16,-24 0 15,24 0-15,1 0 16,-26 0-16,1 0 16,-1 0-16,1 0 15,24 0-15,-49 0 16,25 0-16,-25 0 16,24 0-16,1 0 15,-25 0-15,-1 0 16,1 0-16,0 0 15,25 0-15,-26 0 16,1 0 0,0 0-16,25 0 15,-26 0-15,1 0 16,0 0-16,0 0 16,0 0-1,0 0-15,-1 0 31,1 0 1,0 0 30</inkml:trace>
  <inkml:trace contextRef="#ctx0" brushRef="#br0" timeOffset="76691.87">14412 14908 0,'25'0'141,"-1"0"-126,26 0 1,-25 0-16,0 0 15,24 0-15,1 0 16,0 0-16,-1 0 16,1 0-16,-25 0 15,24 0-15,1 0 16,-25 0-16,49 0 16,-24 0-16,-26 0 15,51 0-15,-26 0 16,1 0-16,0 0 15,-26 0-15,51 0 16,-26 0-16,1 0 16,0 0-16,-26 0 15,26 0-15,0 0 16,-25 0-16,-1 0 16,1 0-1,0 0-15,25 0 16,-26 0-1,1 0 1,25 0-16,-25 0 16,-1 0-16,1 0 15,0 0-15,49 0 16,-24 0-16,0 0 16,24 0-16,-49 0 15,24 0-15,1 0 16,0 0-16,24 0 15,-24 0-15,-1 0 16,1 0-16,-25 0 16,24 0-1,1 0-15,0 0 0,-26 0 16,1 0-16,25-25 16,-1 25-1,-24 0-15,0 0 16,25 0-16,-26 0 15,26 0 1,-25 0 0,0 0-1,-1 0 1,1 0 0,0 0-1,0 0-15,0 0 16,-1 0-16,1 0 15,25 0 1,-25 0 15,-1 0-31,1 0 16,0 0-16,0 0 16,0 0-1,-1 0-15,1 0 16,0 0-1,0 0-15,0 0 16,0 0 0,-1 0-16,26 0 15,-25 0 1,0 0-16,-1 0 16,1 0-16,0 0 15,0 0-15,0 0 16,-1-25-1,1 25 1,0 0-16,0 0 16,0 0-1,-1 0 17,1 0-32,0 0 15,0 0-15,0 0 16,24 0-16,-24 0 15,25 0 1,-26 0-16,26 0 16,-25 0-1,0 0 1,-1 0-16,1 0 16,25 0-1,-25 0 1,24 0-1,-24 0 1,0 0 0,0 0-1,-1 0 1,1 0 0,0 0 15,0 0-16,0 0-15,0 0 32,-1 0-1,1 0-31,0 0 47</inkml:trace>
  <inkml:trace contextRef="#ctx0" brushRef="#br0" timeOffset="77770.64">19274 14461 0,'0'25'32,"24"0"-32,1 24 15,0-24 1,0 0-16,-25 0 15,25-25 17,-25 25-17,24-25 48,1 0-32,0 0-15,0 0-1,0 0 1,-1 0 0,1-25-16,50-25 15,24 1-15,-50-26 16,26 26-16,-1-51 15,26 51-15,-26-51 16,0 51-16,1-26 16,-26 26-16,-24 49 15,25-50-15,-25 25 16,-1 25-16,-24-24 16,25 24 15</inkml:trace>
  <inkml:trace contextRef="#ctx0" brushRef="#br0" timeOffset="81497.64">19298 14412 0,'0'24'63,"0"1"-48,25 0-15,0 25 16,-25-26-16,25 1 16,-25 0-16,25 0 15,-1 0 1,-24-1-1,25-24 64,-25 25-79,50-25 218,-1 0-202,1-25-16,-25 1 16,49-1-16,-24-25 15,24 1-15,-49 49 16,25-50-16,-25 50 15,24-50-15,-24 26 16,0-26-16,0 25 16,-1 0-1,1 0 1,25 1-16,-50-1 16,25 25-16,-1-25 15,-24 0-15,25 25 16,-25-25-1,25 25-15,0 0 47,0 0 0,-1 0-31,1 0-1,0-24 1,0 24 0,-25-25-1,25 25 17,-25-25-1,24 0 0,1 25-15,-25-25-1,25 1 32,-25-1-31,0 0 15,0 50 188,0 24-219,-50 1 15,-24 0-15,49-26 16,-49 51-16,-25-50 16,74-1-16,0 1 15,0-25-15,0 25 16,1-25-16,24 25 16,-25-25-1,0 25 1,25 0-16,-25-25 15,0 24 1,1 1-16,24 0 16,-25-25-16,25 25 15,-25-25 1,25 25 0,-25-25-1,0 0 1,0 0 15,1 0-15,24 24-16,-50 1 15,25-25 1,0 0 0,1 0-16,-1 25 15,-25-25 16,25 0 1,1 0-1,-1 0 0,0 0-15,0 0 31,0 0 78,1-25-110,-1 0 1,25 1 0,-25 24-1,25-25-15,-25 25 16,25-25-1,-25 0-15,25 0 16,-24 25 0,24-24-16,-25-26 31</inkml:trace>
  <inkml:trace contextRef="#ctx0" brushRef="#br0" timeOffset="84323.93">19472 9451 0,'74'0'32,"75"-25"-32,0 0 0,-25 0 15,50 0-15,49 25 16,-49-24-16,24 24 15,1 0 1,-51 0-16,-73 0 16,24 0-16,-25 0 0,-24 0 15,-25 0 1,24 0-16,1 24 16,0 1-1,24-25-15,0 25 16,-24 0-16,74 49 15,-50-49-15,26 25 16,-1-1-16,25 26 16,25 24-16,-50-25 15,25 1-15,0 24 16,-25-49-16,50 74 16,-74-75-16,24 26 15,-25 24-15,50 0 16,-74-25-16,49-24 15,-49 49-15,-1-24 16,1-1-16,-25 25 16,24 0-16,-24-24 15,49 24-15,-49 25 16,0-49-16,25-1 16,-50-24-16,24-1 15,26 1-15,-50-1 16,0 1-16,0-25 15,25 0-15,-25 24 16,0 1 0,0-25-16,0-1 15,0 1-15,0 0 16,0 0-16,0 0 16,0 24-16,-25 1 15,0-25-15,0 0 16,1-1-16,24 26 15,-50-25-15,50 0 16,-50 24-16,26-24 16,-26 25-16,0 24 15,1-49-15,24 49 16,0-49-16,-49 25 16,24-1-16,25-24 15,-24 25-15,-1-1 16,25-24-1,-24 0-15,-26 24 16,51-24-16,-26 25 16,25-25-16,-24 24 15,-1-49-15,25 50 16,-25-25-16,1 0 16,24-1-16,-25-24 15,1 25 1,-1 0-16,25 0 0,-24 0 15,-1-1-15,1 1 16,24 0 0,-25-25-1,1 50-15,-51-26 16,51 1-16,24 0 0,-25-25 16,1 25-1,24-25-15,-25 25 16,26-25-16,-26 24 15,0-24-15,1 0 16,-26 25-16,26-25 16,-1 25-16,-24 0 15,-26-25-15,51 0 16,-26 25-16,26-1 16,24-24-16,0 0 15,-24 0-15,49 25 16,-25-25 15,25 25-31,-25-25 16,0 0-1,25 25 1,-25-25 0,1 0 30</inkml:trace>
  <inkml:trace contextRef="#ctx0" brushRef="#br0" timeOffset="85445.12">21308 13320 0,'0'25'47,"-25"0"-47,0 0 15,25 24-15,0-24 16,-25 0 0,0 24-16,1-24 15,24 0 1,-25 0-16,0 0 16,25-1-16,-25 26 15,0-25 1,25 0-16,0-1 15,-24-24-15,24 25 16,0 0 0,-25-25-1,25 25 173,25 0-188,-1-25 15,51 0-15,-26 24 16,26 1-16,-26-25 16,51 25-16,-26-25 15,-24 0-15,-1 0 16,-24 0-16,0 25 16,0-25 46,-1 0-46,1 0 31</inkml:trace>
  <inkml:trace contextRef="#ctx0" brushRef="#br0" timeOffset="86675.11">19894 8756 0,'-25'0'63,"25"50"-63,-25-50 15,0 49-15,0 1 16,-24-1 0,24-24-16,0 25 15,0 0-15,-24-26 16,24 26-16,-25 0 15,26-1-15,-1 1 16,0-25-16,0-1 31,25 1-31,-25 25 16,1-25 0,24-1 62,0 1-31,0 0-32,24 0 1,1 0-1,25-25-15,-25 0 16,-1 0-16,26 0 16,0 0-16,-1 0 15,1 0-15,-25 0 16,49 0-16,-24 0 16,-1 0-16,-24 24 15,0-24-15,0 0 31</inkml:trace>
  <inkml:trace contextRef="#ctx0" brushRef="#br0" timeOffset="89412.72">19249 15379 0,'74'0'63,"1"0"-63,24 0 15,50 0-15,24 0 16,-73 0 0,98 0-16,0 0 15,-49 0-15,-25 0 16,-25 0-16,1 0 16,24 0-16,-50 0 0,-24 0 15,-25 0 1,-1 0-16,26 0 15,24 0-15,1 0 16,24 0-16,0 0 16,25 0-16,50-25 15,-1 0-15,76 0 16,-101 1-16,76-26 16,-26 25-16,50-74 15,-25 49-15,25 1 16,-24-26-16,-1 51 15,323-175-15,-274 75 16,-98 50-16,0-1 16,-25-24-16,-75 49 15,50-49-15,-25 0 16,25-25-16,-74 74 16,-25 1-16,-1-26 15,1-24-15,-25 50 16,50-26-16,-50 1 15,25-1-15,-1-49 16,-24 50-16,25-50 16,-25 25-16,0-25 15,25-25-15,-25 50 16,0-1-16,0 26 16,0-25-16,0-50 15,0 50-15,0-25 16,-25 0-16,0-25 15,1 25-15,-1 25 16,25 24-16,0-24 16,0-25-16,-25 49 15,25-24-15,0 25 16,0-1-16,0-49 16,0 25-16,0 0 15,25-25-15,-25 25 16,0-25-16,25 0 15,-25 0-15,24 24 16,-24-48-16,0 24 16,0 24-16,0 26 15,0-25-15,0 24 16,0 1-16,0 0 16,0 24-16,0 0 15,0 25-15,0-24 16,0 24-16,0 0 15,0 0-15,0-24 16,0 24-16,0 0 16,0-24-16,-24-1 15,-1 0 1,25 1 0,0-1-16,-25 1 15,25-1-15,-25 0 16,0-24-16,1 49 15,-1-24-15,25-1 16,-75-24-16,75 24 16,-24 0-16,-26-24 15,25 24-15,-24 1 16,-26-26-16,26 1 16,24 24-16,-25 25 15,1-74-15,24 50 16,-25-1-16,0 0 15,1 1-15,24-26 16,-49 26-16,49-1 16,-25 1-16,1-1 15,-26-24-15,26 24 16,-1 25-16,0-49 16,1 49-16,-1-25 15,-123-74-15,123 99 16,0 1-16,26-1 15,-26-25-15,25 50 16,-24-25-16,24 1 16,-50-1-16,26-25 15,24 50-15,-50-49 16,-24-1-16,74 50 16,1-25-16,-26 0 15,0 25-15,26 0 16,-1-24-1,0 24-15,-25-25 16,26 0 0,-26 25-1,25 0 1,0-25-16,-24 0 16,24 25-1,-25-24-15,1 24 16,-1-25-16,25 25 15,-198-25-15,173 0 16,26 25-16,-1 0 16,0 0-1</inkml:trace>
  <inkml:trace contextRef="#ctx0" brushRef="#br0" timeOffset="90365.19">22870 5730 0,'-25'0'93,"1"25"-77,24-1 0,-25-24-16,0 25 15,-25 0-15,50 0 16,-24-25-16,-1 25 16,25 0-16,-25-25 15,25 24 141,25 26-124,173 49-1,-198-74-15,50 0-16,-25-25 15,-1 0-15,26 25 16,-25-25-16,0 0 15</inkml:trace>
  <inkml:trace contextRef="#ctx0" brushRef="#br0" timeOffset="93469.62">25202 7417 0,'0'24'46,"25"-24"-30,-25 50-16,25-25 16,-25 24-1,49 1-15,-24-25 16,0 0-16,0 24 16,-1 1-16,-24-25 15,25 74-15,0-74 16,-25 24-16,25 26 15,0-26-15,-1 26 16,-24-1-16,0 1 16,25-1-16,-25 0 15,25-24-15,-25 0 16,25-1 0,-25 1-16,0-1 15,0 26-15,0-26 0,0 1 16,0 0-1,0 24-15,0 1 16,0-26-16,0 50 16,0-24-16,0-26 15,0 26-15,25 24 16,-25-25-16,24 26 16,-24-51-16,0 26 15,0-51-15,0 26 16,0 24-16,0-49 15,0 50-15,0-26 16,0 1-16,0 24 16,0-49-16,0 50 15,0-51-15,-24 51 16,24-26-16,0-24 16,0 25-16,0-1 15,-25 26-15,25 24 16,-25-25-16,25 1 15,-25-1-15,25 50 16,-25 0-16,25-49 16,-24 24-16,-1-25 15,25 26-15,-25-26 16,25 0-16,0-24 16,-25 24-16,25-24 15,-25 24-15,1 1 16,-1-1-16,25 1 15,0-26-15,0 1 16,0-25-16,0 49 16,-25 1-16,25-26 15,0-24 1,-25 49-16,25-49 16,0 25-1,0-1-15,-25 1 16,25-25-1,0 0-15,0-1 16,-24 1-16,24 25 16,0-25-16,-25-1 15,25 1-15,0 25 16,-25-1-16,25-24 16,0 0-16,0 25 15,-25-25-15,25 24 16,-25 1-16,25-1 15,0-24-15,0 0 16,0 25-16,0-26 16,-25-24-16,25 25 15,-24 0-15,24 25 16,0-26 0,-25 1-16,25 0 15,0 25 1,-25-26-16,25 1 0,-25 25 15,0-25-15,25-1 16,-24 26-16,-1 0 16,25-26-16,0 1 15,0 0 1,-25 25-16,0-26 16,25 1-16,0 74 15,-25-49-15,25 0 16,0-25-16,-24-1 15,24 1 1,0-99 218,0-50-218,0-50-16,24-49 16,26-25-16,0 74 15,-1 1-15,1-1 16,-25 25-16,-1 50 16,26-25-16,0 49 15,-50-24-15,25 25 16,-1-25-16,-24-1 15,0-49-15,25-24 16,-25 24-16,0 25 16,0-25-16,0 0 15,0 50-15,0-50 16,0 75-16,0-50 16,0 0-16,0 25 15,0-25-15,0 24 16,0-24-16,0-49 15,0 49-15,0 0 16,0 24-16,0 1 16,0 0-16,0 25 15,0 49-15,0-25 16,0 1-16,0-1 16,0 25-16,0 0 15,0-49-15,0 24 16,0 26-16,0-26 15,0 25-15,0-49 16,0-1-16,0 26 16,0-26-1,0 50-15,-25-49 16,25 0-16,0 49 0,-24-25 16,24 1-1,0-1-15,0 0 16,0 26-16,0-26 15,0 25-15,0-24 16,0 24-16,0-25 16,0 25-16,0 1 15,0-1-15,0-50 16,0 51-16,0-1 16,0 0-16,0 0 15,0-25-15,0 26 16,0-1-16,0 0 15,0-25-15,0 26 16,0-1-16,0 0 16,0 0 62,0 0-63,0 1 32,0-1-31,0 0 0,0 0-16,0-24 15,0 24 1,0 0-1,0 0-15,0 0 16,0 1 15</inkml:trace>
  <inkml:trace contextRef="#ctx0" brushRef="#br0" timeOffset="111956.6">1836 8384 0,'50'0'203,"-1"0"-203,26 0 16,-1 0-16,0 0 16,-24 0-16,49 0 15,-24 0-15,-26 0 16,1 0-16,-1 0 16,-24 0-16,25 0 15,-25 0-15,24 0 16,-24 0-16,0 0 15,24 0-15,-24 0 16,0 0-16,25 0 16,-26 0-16,1 0 15,0 0-15,0 0 16,0 0-16,24 0 16,-24 0-16,0 0 15,0 0-15,24 0 16,-24 0-16,0 0 15,0 0 1,0 0-16,24 0 16,-24 0-1,25 0 1,-26 0-16,26 0 16,-25 0-16,49 0 15,-24 0-15,24 0 16,75 0-16,25 0 15,-75 0-15,0 0 16,-24 0-16,-1 0 16,-49 0-16,24 0 15,26 0-15,-50 0 16,49 0-16,-24 0 16,24 0-16,-24 0 15,24 0-15,0 0 16,-24 0-1,25 0-15,-1 0 0,-24 0 16,24 0-16,-24 0 16,24 0-16,25 0 15,-24 0-15,-26 0 16,1 0-16,24 0 16,1 0-16,-26 0 15,1 0 1,-25 0-16,24 0 15,1 0-15,-25 0 16,-1 0-16,1 0 16,25 0-16,-25 0 15,0 0-15,49 0 16,-24 0-16,-1 0 16,26 0-16,-51 0 15,26 0-15,0 0 16,-1 0-16,26 0 15,-26 0-15,1 0 16,24 0-16,-24 0 16,24 0-16,-24 0 15,-1 0-15,1 0 16,0 0-16,24 0 16,-49 0-16,25 0 15,-26 0-15,1 0 16</inkml:trace>
  <inkml:trace contextRef="#ctx0" brushRef="#br0" timeOffset="120365.11">7764 7516 0,'25'0'93,"0"0"-93,0-25 16,24 25-16,-24 0 16,0-25-16,0 25 15,-1 0 1,1 0 109,0 25-109,-25 0-1,0 0-15,0 24 16,0-24-1,-25 0 1,0 0-16,25-1 16,-24 1-1,-1 0 1,25 0 0,0 0 46,25-25-15,-1 0-31,26 0-16,-25 0 15,0 0-15,-1 0 16,-48 0 93,24 24-93,-25-24-16,25 25 15,0 0 32,-25-25-31,25 25-16,0 0 16,0-1-1,0 1 1,0 0-16,0 25 31,0-25-31,0 24 31,0-24-31,0 0 16,0 0 0,0-1 15,0 1-16,0 0-15,0 25 16,0-26 15,0 1-15,0 0 0,-25-25 15,0 0-16,1 0-15,-1 0 32,0 0-32,25-25 15,-50 0-15,50 1 16,-24-1 0</inkml:trace>
  <inkml:trace contextRef="#ctx0" brushRef="#br0" timeOffset="125045.6">7640 7813 0,'0'-24'16,"-25"24"0,25-25-16,-24 25 15,24-25 1,-25 0-1,0 0 17,25 1-32,-25 24 15,25-25 1,-25 25 0,1-25-16,-1 0 15,25 0 1,-25 25-1,25-24 1,-25-1-16,25 0 16,-25 0-1,1 25 1,24-25 15,-25 25 0,25-24-15,-50-1 0,25 0-1,-24 25 1,24 0-16,0 0 16,0 0-16,0-25 15,1 25-15,-1 0 16,25-25-16,-25 25 15,0 0-15,0 0 16,1 0 0,-1 0-16,0 0 15,0 0-15,0 0 16,1 0-16,-1 0 16,0 0-1,0 0-15,0 0 16,1 0-1,-1 0-15,-74 25 16,74-25-16,0 0 16,-25 25-16,26-25 15,-1 25-15,0-25 16,0 0-16,0 0 16,1 0-1,24 25-15,0-1 31,-25-24-15,0 25 15,25 0-15,-25 0 0,0 0-16,25-1 15,0 1-15,-24 25 16,-1-50-16,25 25 15,-50-1-15,50 1 16,0 0 0,0 0-16,-25 0 15,25-1 1,-25 1-16,25 0 16,-24 0-1,24 0-15,0-1 16,0 1-16,0 0 15,0 0-15,0 0 16,0 0-16,0-1 16,0 1-1,0 25-15,0-25 16,24-1 0,-24 1-16,0 0 15,0 0-15,0 0 16,25-1-16,0 1 15,-25 0-15,25 0 16,0 24-16,24 1 16,-24-25-16,0 24 15,0-49-15,-25 25 16,25-25-16,-25 25 16,24-25-16,-24 25 15,25 0-15,0-25 16,0 24-16,0-24 15,-1 25-15,1 0 16,0-25-16,49 50 16,-24-50-16,0 24 15,-26-24 1,26 0 0,0 25-16,-1-25 15,1 0-15,24 0 0,1 0 16,-26 0-16,1 0 15,24 0 1,-49 0-16,25 0 16,-1 0-16,1-25 0,0 25 15,-26 0-15,26-24 16,-25 24 0,0-25-16,24 0 15,-24 0-15,25 0 16,-1 1-16,1-1 15,-25 0-15,-25 0 16,24 0-16,1 25 16,-25-49-16,25 24 15,-25-25-15,0 26 16,0-1 0,0 0-16,0 0 15,0-24-15,0-1 16,0 25-16,0 0 15,0-49-15,0 49 16,0 0 0,0 1 15,0-1-15,0 0-16,0 0 15,0 0 1,0 0-16,-25 1 15,25-1-15,0 0 16,-25 25-16,25-50 16,0 26 15,-24 24-31,24-25 47,-25 0 62,0 25-93,25-25 15,-25 25-31,0-25 16,1 25-1,-1-24 1,0 24 0,25-25-16,-25 25 15,0 0 1,1 0 78</inkml:trace>
  <inkml:trace contextRef="#ctx0" brushRef="#br0" timeOffset="131310.63">7665 7094 0,'25'25'281,"-25"0"-281,25 0 16,-1-1-16,1 1 15,-25 0 1,25-25-16,-25 25 16,25-25-16,0 25 31,-1-75 125,26 0-156,24 1 16,50-50-16,1 24 15,23 1-15,-24-1 16,100-24-16,-76 25 16,-48 24-16,24-24 15,-50 74-15,-24-25 16,-1 0-16,-24 25 15</inkml:trace>
  <inkml:trace contextRef="#ctx0" brushRef="#br0" timeOffset="151257.2">4564 10542 0,'50'0'110,"49"0"-95,-24 0-15,-1 0 16,-24-25-16,24 0 15,1 25-15,-1-24 16,-24 24-16,-1 0 16,26-25-16,-26 0 15,26 25-15,-1-25 16,-24 25-16,-1 0 16,-24-25-16,0 25 15,0 0-15,-1 0 47,1 0-16</inkml:trace>
  <inkml:trace contextRef="#ctx0" brushRef="#br0" timeOffset="155022.41">14685 14436 0,'25'0'94,"-1"0"-94,1 0 16,25 0-1,-25-24-15,24 24 16,-24 0-16,49-25 15,-24 25 1,-25-25-16,24 25 16,1 0-16,24 0 15,-49 0-15,0 0 16,0 0-16,0 0 16,24 0-16,-24 0 15,0-25 1,24 25-16,1-25 15,-25 25-15,0 0 16,49 0-16,-24 0 16,-25-25-16,-1 25 15,1-24-15,50 24 16,-26 0-16,-24 0 16,25 0-16,-26 0 15,1 0-15,25 0 16,-25 0-16,-1 0 15,1 0 32,-50 0 141,1-25-173,-76 0-15,-24 25 16,25 0-16,25 0 16,-26 0-16,-24 25 15,50-25-15,0 25 16,-1-25-16,26 24 16,24-24-16,0 0 15,0 0-15,0 25 16,1-25-16,-1 25 15,0-25 1,0 0-16,25 25 16,-25-25-16,1 0 15,-1 0 1,0 25 0,0-25-1,0 25-15,1-25 16,-1 0-16,0 0 15,0 0 1,0 0-16,1 24 16,-1-24-1,0 0 17,0 0-17,50 0 79,49 0-78,1 0-16,-26 0 15,51 0-15,-26 0 16,0 0-16,1 0 15,-1 0-15,1-24 16,-26 24-16,26 0 16,-26 0-16,1 0 15,24 0-15,-74-25 16,50 25-16,-25 0 16,24 0-16,1 0 15,0 0 1,-1 0-1,-24 0-15,0-25 16,0 25-16,24 0 16,1 0-16,-25 0 15,24 0 1,-24 0 15,-75 0 47,1 0-62,-26 0-16,-24 0 16,-25 0-16,-25 25 15,25-25-15,-25 25 0,-24-1 16,49 1-1,-25 0-15,50-25 16,-50 0-16,75 0 0,-1 0 16,50 0-1,0 0 1,1 0-16,48 0 141,1 0-141,0 0 15,50 0-15,-26 0 16,1 0-16,24 0 15,1 0-15,24 0 16,-25 0-16,1 0 0,24 0 16,-50 0-1,26-25-15,-50 0 16,24 25-16,-24 0 16,-50 0 30,0 0-30,1 0 15,-1 0-31,0 0 16,-25-24 15</inkml:trace>
  <inkml:trace contextRef="#ctx0" brushRef="#br0" timeOffset="162045.07">16495 13444 0,'0'25'94,"25"0"-94,-25 0 16,25-25-1,0 49-15,0 1 0,-1-25 16,-24-1 0,25-24-16,0 50 15,-25-25 1,0 0 31,0-1 15,25-24-46,-25 25 15,25-25 0,-25 25-15,0-50 140,25-24-156,49-26 16,-24 26-16,24-51 15,-24 76-15,-1-51 16,1 50-16,-1-24 16,-24-1-16,0 25 15,0 1-15,0-1 16,-25 0 31,24 25-47,-24-25 15,25 25 1,-25-25 0,25 25-16,-25-25 15,0 1 1,50-1-16,-50 0 16,0 0-1,24 25-15,-24-25 16</inkml:trace>
  <inkml:trace contextRef="#ctx0" brushRef="#br0" timeOffset="164344.56">16049 14337 0,'25'0'62,"0"0"-62,-25-25 16,24 25 0,1 0-1,0 0-15,25 0 16,-26 0-16,76-25 16,-26 25-16,25 0 15,0 0-15,1-24 16,24-1-16,0 25 15,-75 0-15,1 0 16,0 0-16,-26 0 16,1 0 15,0 0-31,0 0 16,24 0-16,-24-25 15,0 25-15,0 0 16,0 0-16,-1 0 15,26 0-15,-25 0 16,0 0-16,-1 0 16,26 0-1,-25 0-15,0-25 16,24 0 0,-24 1-16,25 24 0,-25 0 15,-1 0-15,1 0 16,0 0-16,0 0 15,0 0 1,-1 0 0,1 0 15,25 0-15,-25 0-1,-1 0 1,1 0-1,0 0-15,0 0 16,0 0 15,-1 0-15</inkml:trace>
  <inkml:trace contextRef="#ctx0" brushRef="#br0" timeOffset="-174668.09">5482 9897 0,'0'25'78,"0"0"-63,25-1 1,-25 1-16,0 0 16,0 0-1,25 0-15,0 0 16,-25-1-1,24-24 95,1-49-110,0 24 15,0-25-15,24-24 16,-24 49-16,25 0 16,-1-49-16,1 49 15,-25 0-15,0 0 16,49 1-16,-74-1 16,25 25-16,0-25 15,-1 25-15,-24-25 31,0 0-31,25 25 0,0-24 32,-25-1-1,25 25-15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CC95-1805-4589-B3C5-62CD2CD2AA07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3CE582-C91F-4942-8661-D4B9923CBD73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Namespaces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BABD-DF06-43AB-B310-7D4C32D0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6C74-162E-450F-B982-D58C4B31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arises if a programmer tries to use the same names as the names of library functions.</a:t>
            </a:r>
          </a:p>
          <a:p>
            <a:r>
              <a:rPr lang="en-US" dirty="0"/>
              <a:t>Standard C++ has a mechanism to prevent this collision: the namespace keyword. </a:t>
            </a:r>
          </a:p>
          <a:p>
            <a:r>
              <a:rPr lang="en-US" dirty="0"/>
              <a:t>Each set of C++ definitions in a library or program is “wrapped” in a namespace, and if some other definition has an identical name, but is in a different namespace, then there is no collision.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B4991F-B5DC-408A-A9E6-5715237AD00A}"/>
                  </a:ext>
                </a:extLst>
              </p14:cNvPr>
              <p14:cNvContentPartPr/>
              <p14:nvPr/>
            </p14:nvContentPartPr>
            <p14:xfrm>
              <a:off x="1330560" y="2035800"/>
              <a:ext cx="6956640" cy="45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B4991F-B5DC-408A-A9E6-5715237AD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0" y="2026440"/>
                <a:ext cx="6975360" cy="45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6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963-B918-462E-AEB5-C5F362B6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171C-144D-43AE-848D-E0D5F37E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// A program to demonstrate need of namespace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main() 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value; 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 = </a:t>
            </a:r>
            <a:r>
              <a:rPr lang="en-US" sz="1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 // Error here 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 = </a:t>
            </a:r>
            <a:r>
              <a:rPr lang="en-US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In each scope, a name can only represent one entity.</a:t>
            </a:r>
          </a:p>
          <a:p>
            <a:r>
              <a:rPr lang="en-US" dirty="0"/>
              <a:t>There cannot be two variables with the same name in the same scope.</a:t>
            </a:r>
          </a:p>
          <a:p>
            <a:r>
              <a:rPr lang="en-US" dirty="0"/>
              <a:t>Using namespaces, two variables or member functions having the same name can be created.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27031E-7CCC-43F6-AAD9-E499D43F1FA1}"/>
                  </a:ext>
                </a:extLst>
              </p14:cNvPr>
              <p14:cNvContentPartPr/>
              <p14:nvPr/>
            </p14:nvContentPartPr>
            <p14:xfrm>
              <a:off x="294840" y="2419920"/>
              <a:ext cx="7135200" cy="355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27031E-7CCC-43F6-AAD9-E499D43F1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2410560"/>
                <a:ext cx="7153920" cy="35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9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1845-27E2-48FF-8626-64EAD082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E125-CB7E-407D-BBDE-93DF9691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72432-2F59-4937-A721-E82396B0CFC8}"/>
              </a:ext>
            </a:extLst>
          </p:cNvPr>
          <p:cNvSpPr txBox="1"/>
          <p:nvPr/>
        </p:nvSpPr>
        <p:spPr>
          <a:xfrm>
            <a:off x="971600" y="2086912"/>
            <a:ext cx="30963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8EAF"/>
                </a:solidFill>
                <a:latin typeface="AdvTT0688bc49.B"/>
              </a:rPr>
              <a:t>namespace </a:t>
            </a:r>
            <a:r>
              <a:rPr lang="en-US" dirty="0" err="1">
                <a:solidFill>
                  <a:srgbClr val="231F20"/>
                </a:solidFill>
                <a:latin typeface="AdvTT825c8005"/>
              </a:rPr>
              <a:t>namespace_name</a:t>
            </a:r>
            <a:endParaRPr lang="en-US" dirty="0">
              <a:solidFill>
                <a:srgbClr val="231F20"/>
              </a:solidFill>
              <a:latin typeface="AdvTT825c8005"/>
            </a:endParaRPr>
          </a:p>
          <a:p>
            <a:r>
              <a:rPr lang="en-US" dirty="0">
                <a:solidFill>
                  <a:srgbClr val="231F20"/>
                </a:solidFill>
                <a:latin typeface="AdvTT7cf261fb"/>
              </a:rPr>
              <a:t>{</a:t>
            </a:r>
          </a:p>
          <a:p>
            <a:r>
              <a:rPr lang="en-US" dirty="0">
                <a:solidFill>
                  <a:srgbClr val="231F20"/>
                </a:solidFill>
                <a:latin typeface="AdvTT825c8005"/>
              </a:rPr>
              <a:t>       members</a:t>
            </a:r>
          </a:p>
          <a:p>
            <a:r>
              <a:rPr lang="en-US" dirty="0">
                <a:solidFill>
                  <a:srgbClr val="231F20"/>
                </a:solidFill>
                <a:latin typeface="AdvTT7cf261fb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3C80-BA4D-4C0D-8565-3375127592A4}"/>
              </a:ext>
            </a:extLst>
          </p:cNvPr>
          <p:cNvSpPr txBox="1"/>
          <p:nvPr/>
        </p:nvSpPr>
        <p:spPr>
          <a:xfrm>
            <a:off x="943447" y="3925505"/>
            <a:ext cx="31244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8EAF"/>
                </a:solidFill>
                <a:latin typeface="AdvTT0688bc49.B"/>
              </a:rPr>
              <a:t>namespace </a:t>
            </a:r>
            <a:r>
              <a:rPr lang="en-US" dirty="0" err="1">
                <a:solidFill>
                  <a:srgbClr val="231F20"/>
                </a:solidFill>
                <a:latin typeface="AdvTT825c8005"/>
              </a:rPr>
              <a:t>globalType</a:t>
            </a:r>
            <a:endParaRPr lang="en-US" dirty="0">
              <a:solidFill>
                <a:srgbClr val="231F20"/>
              </a:solidFill>
              <a:latin typeface="AdvTT825c8005"/>
            </a:endParaRPr>
          </a:p>
          <a:p>
            <a:r>
              <a:rPr lang="en-US" dirty="0">
                <a:solidFill>
                  <a:srgbClr val="231F20"/>
                </a:solidFill>
                <a:latin typeface="AdvTT7cf261fb"/>
              </a:rPr>
              <a:t>{</a:t>
            </a:r>
          </a:p>
          <a:p>
            <a:pPr lvl="1"/>
            <a:r>
              <a:rPr lang="en-US" dirty="0">
                <a:solidFill>
                  <a:srgbClr val="638EAF"/>
                </a:solidFill>
                <a:latin typeface="AdvTT0688bc49.B"/>
              </a:rPr>
              <a:t>const int </a:t>
            </a:r>
            <a:r>
              <a:rPr lang="en-US" dirty="0">
                <a:solidFill>
                  <a:srgbClr val="231F20"/>
                </a:solidFill>
                <a:latin typeface="AdvTT825c8005"/>
              </a:rPr>
              <a:t>N = 10;</a:t>
            </a:r>
          </a:p>
          <a:p>
            <a:pPr lvl="1"/>
            <a:r>
              <a:rPr lang="en-US" dirty="0">
                <a:solidFill>
                  <a:srgbClr val="638EAF"/>
                </a:solidFill>
                <a:latin typeface="AdvTT0688bc49.B"/>
              </a:rPr>
              <a:t>const double </a:t>
            </a:r>
            <a:r>
              <a:rPr lang="en-US" dirty="0">
                <a:solidFill>
                  <a:srgbClr val="231F20"/>
                </a:solidFill>
                <a:latin typeface="AdvTT825c8005"/>
              </a:rPr>
              <a:t>RATE = 7.50;</a:t>
            </a:r>
          </a:p>
          <a:p>
            <a:pPr lvl="1"/>
            <a:r>
              <a:rPr lang="en-US" dirty="0">
                <a:solidFill>
                  <a:srgbClr val="638EAF"/>
                </a:solidFill>
                <a:latin typeface="AdvTT0688bc49.B"/>
              </a:rPr>
              <a:t>int </a:t>
            </a:r>
            <a:r>
              <a:rPr lang="en-US" dirty="0">
                <a:solidFill>
                  <a:srgbClr val="231F20"/>
                </a:solidFill>
                <a:latin typeface="AdvTT825c8005"/>
              </a:rPr>
              <a:t>count = 0;</a:t>
            </a:r>
          </a:p>
          <a:p>
            <a:pPr lvl="1"/>
            <a:r>
              <a:rPr lang="en-US" dirty="0">
                <a:solidFill>
                  <a:srgbClr val="638EAF"/>
                </a:solidFill>
                <a:latin typeface="AdvTT0688bc49.B"/>
              </a:rPr>
              <a:t>void </a:t>
            </a:r>
            <a:r>
              <a:rPr lang="en-US" dirty="0" err="1">
                <a:solidFill>
                  <a:srgbClr val="231F20"/>
                </a:solidFill>
                <a:latin typeface="AdvTT825c8005"/>
              </a:rPr>
              <a:t>printResult</a:t>
            </a:r>
            <a:r>
              <a:rPr lang="en-US" dirty="0">
                <a:solidFill>
                  <a:srgbClr val="231F20"/>
                </a:solidFill>
                <a:latin typeface="AdvTT825c8005"/>
              </a:rPr>
              <a:t>();</a:t>
            </a:r>
          </a:p>
          <a:p>
            <a:r>
              <a:rPr lang="en-US" dirty="0">
                <a:solidFill>
                  <a:srgbClr val="231F20"/>
                </a:solidFill>
                <a:latin typeface="AdvTT7cf261fb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FA0C9-C0F1-4C20-945B-45AB1D39974A}"/>
              </a:ext>
            </a:extLst>
          </p:cNvPr>
          <p:cNvSpPr txBox="1"/>
          <p:nvPr/>
        </p:nvSpPr>
        <p:spPr>
          <a:xfrm>
            <a:off x="4283968" y="1487245"/>
            <a:ext cx="446449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std; 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Variable created inside namespace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first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Global variable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Local variable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These variables can be accessed from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outside the namespace using the scope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operator :: 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first::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CF2234-ED3E-4EFB-9F24-87BB4E5DC5B6}"/>
              </a:ext>
            </a:extLst>
          </p:cNvPr>
          <p:cNvGrpSpPr/>
          <p:nvPr/>
        </p:nvGrpSpPr>
        <p:grpSpPr>
          <a:xfrm>
            <a:off x="4644008" y="5342728"/>
            <a:ext cx="3178696" cy="276999"/>
            <a:chOff x="4644008" y="5342728"/>
            <a:chExt cx="3178696" cy="2769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BFBA07-58EA-46E8-89EC-C0C22FB55A85}"/>
                </a:ext>
              </a:extLst>
            </p:cNvPr>
            <p:cNvSpPr/>
            <p:nvPr/>
          </p:nvSpPr>
          <p:spPr>
            <a:xfrm>
              <a:off x="4644008" y="5373216"/>
              <a:ext cx="151216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5CB8285-A1C5-4E86-BCE6-3EB74254D66E}"/>
                </a:ext>
              </a:extLst>
            </p:cNvPr>
            <p:cNvSpPr/>
            <p:nvPr/>
          </p:nvSpPr>
          <p:spPr>
            <a:xfrm>
              <a:off x="6156176" y="5373216"/>
              <a:ext cx="360040" cy="216024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AAABC9-E7C1-44CC-A352-B5B4D1D8F927}"/>
                </a:ext>
              </a:extLst>
            </p:cNvPr>
            <p:cNvSpPr txBox="1"/>
            <p:nvPr/>
          </p:nvSpPr>
          <p:spPr>
            <a:xfrm>
              <a:off x="6516216" y="5342728"/>
              <a:ext cx="1306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What is printed?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8ABDF1-BBB1-45D6-9A2B-2AA1CCB1BF1B}"/>
              </a:ext>
            </a:extLst>
          </p:cNvPr>
          <p:cNvSpPr txBox="1"/>
          <p:nvPr/>
        </p:nvSpPr>
        <p:spPr>
          <a:xfrm>
            <a:off x="7369596" y="5586699"/>
            <a:ext cx="130648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lvl="1"/>
            <a:r>
              <a:rPr lang="en-US" dirty="0"/>
              <a:t>500</a:t>
            </a:r>
          </a:p>
          <a:p>
            <a:pPr lvl="1"/>
            <a:r>
              <a:rPr lang="en-US" dirty="0"/>
              <a:t>200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E2899B-1D36-41AF-8984-FE43A776561A}"/>
                  </a:ext>
                </a:extLst>
              </p14:cNvPr>
              <p14:cNvContentPartPr/>
              <p14:nvPr/>
            </p14:nvContentPartPr>
            <p14:xfrm>
              <a:off x="982440" y="2330640"/>
              <a:ext cx="5277600" cy="347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E2899B-1D36-41AF-8984-FE43A7765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080" y="2321280"/>
                <a:ext cx="5296320" cy="34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7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B6D1-9D21-4303-98AB-466E3E44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namespaces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5B244-6E1F-45CF-A5E4-157E23E45DB0}"/>
              </a:ext>
            </a:extLst>
          </p:cNvPr>
          <p:cNvSpPr txBox="1"/>
          <p:nvPr/>
        </p:nvSpPr>
        <p:spPr>
          <a:xfrm>
            <a:off x="140668" y="1988840"/>
            <a:ext cx="4032448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Creating namespaces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ns1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value() {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ns2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value() {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*x; }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797BE-A704-42C9-8134-48C9BCF2BCC1}"/>
              </a:ext>
            </a:extLst>
          </p:cNvPr>
          <p:cNvSpPr txBox="1"/>
          <p:nvPr/>
        </p:nvSpPr>
        <p:spPr>
          <a:xfrm>
            <a:off x="4427984" y="1988840"/>
            <a:ext cx="4536504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Access value function within ns1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ns1::value() 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Access value function within ns2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ns2::value() &lt;&lt;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Access variable x directly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ns2::x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7FE4DB-9AFB-4BA1-8253-41665475258B}"/>
                  </a:ext>
                </a:extLst>
              </p14:cNvPr>
              <p14:cNvContentPartPr/>
              <p14:nvPr/>
            </p14:nvContentPartPr>
            <p14:xfrm>
              <a:off x="705600" y="1401840"/>
              <a:ext cx="6313680" cy="390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7FE4DB-9AFB-4BA1-8253-41665475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40" y="1392480"/>
                <a:ext cx="6332400" cy="39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28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0510-2085-4BFB-A55E-822C176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namespaces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731CC-3165-4565-95EE-190EFB64AD8A}"/>
              </a:ext>
            </a:extLst>
          </p:cNvPr>
          <p:cNvSpPr txBox="1"/>
          <p:nvPr/>
        </p:nvSpPr>
        <p:spPr>
          <a:xfrm>
            <a:off x="437803" y="2138839"/>
            <a:ext cx="446449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 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ns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Only declaring class here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Test;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Defining class outside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ns::Test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display()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"Display called!"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D1BDC-71BE-4B62-B2CC-F42EB11AE34E}"/>
              </a:ext>
            </a:extLst>
          </p:cNvPr>
          <p:cNvSpPr txBox="1"/>
          <p:nvPr/>
        </p:nvSpPr>
        <p:spPr>
          <a:xfrm>
            <a:off x="5148064" y="2132856"/>
            <a:ext cx="3816424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 lvl="0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//Creating Object of Test Class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ns::Test obj; 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obj.display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36AE7D-C45F-4C01-8E75-2EDCEBE6A7F6}"/>
                  </a:ext>
                </a:extLst>
              </p14:cNvPr>
              <p14:cNvContentPartPr/>
              <p14:nvPr/>
            </p14:nvContentPartPr>
            <p14:xfrm>
              <a:off x="642960" y="3062880"/>
              <a:ext cx="6590520" cy="328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36AE7D-C45F-4C01-8E75-2EDCEBE6A7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3053520"/>
                <a:ext cx="660924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9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2ADA-1281-4E17-97BC-781A3F1E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namespaces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9002A-6F8A-45B3-8F8D-4001ECDB7934}"/>
              </a:ext>
            </a:extLst>
          </p:cNvPr>
          <p:cNvSpPr txBox="1"/>
          <p:nvPr/>
        </p:nvSpPr>
        <p:spPr>
          <a:xfrm>
            <a:off x="467544" y="1700808"/>
            <a:ext cx="4104456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A C++ code to demonstrate that we can define 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methods outside namespace.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Creating a namespace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ns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Test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B0047-6E05-4736-8989-43CADB5BA706}"/>
              </a:ext>
            </a:extLst>
          </p:cNvPr>
          <p:cNvSpPr txBox="1"/>
          <p:nvPr/>
        </p:nvSpPr>
        <p:spPr>
          <a:xfrm>
            <a:off x="4788024" y="1700808"/>
            <a:ext cx="410445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Defining functions of namespace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ns::Test::display()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"ns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::Test::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display()\n"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ns::display()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"ns::display()\n"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ns::Test obj;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ns::display();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obj.display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2C0EEF-211D-4288-B536-740957C8674D}"/>
                  </a:ext>
                </a:extLst>
              </p14:cNvPr>
              <p14:cNvContentPartPr/>
              <p14:nvPr/>
            </p14:nvContentPartPr>
            <p14:xfrm>
              <a:off x="660960" y="1794960"/>
              <a:ext cx="8679960" cy="390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2C0EEF-211D-4288-B536-740957C86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1785600"/>
                <a:ext cx="8698680" cy="39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2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5ABA-4EB1-40E9-B92D-65AEEB59B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6EB9-F7FF-4634-BDE3-DC2A9A12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27512</TotalTime>
  <Words>766</Words>
  <Application>Microsoft Office PowerPoint</Application>
  <PresentationFormat>On-screen Show (4:3)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AdvTT0688bc49.B</vt:lpstr>
      <vt:lpstr>AdvTT7cf261fb</vt:lpstr>
      <vt:lpstr>AdvTT825c8005</vt:lpstr>
      <vt:lpstr>Arial</vt:lpstr>
      <vt:lpstr>Calibri</vt:lpstr>
      <vt:lpstr>Consolas</vt:lpstr>
      <vt:lpstr>Clarity</vt:lpstr>
      <vt:lpstr>Namespaces</vt:lpstr>
      <vt:lpstr>Namespaces</vt:lpstr>
      <vt:lpstr>Example</vt:lpstr>
      <vt:lpstr>Declaring a namespace</vt:lpstr>
      <vt:lpstr>Functions and namespaces</vt:lpstr>
      <vt:lpstr>Classes and namespaces</vt:lpstr>
      <vt:lpstr>Classes and namespaces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Waqas Ali</cp:lastModifiedBy>
  <cp:revision>1711</cp:revision>
  <dcterms:created xsi:type="dcterms:W3CDTF">2017-12-20T08:30:18Z</dcterms:created>
  <dcterms:modified xsi:type="dcterms:W3CDTF">2020-04-13T07:20:13Z</dcterms:modified>
</cp:coreProperties>
</file>