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valakshmi R" userId="f8df26fc7515d0e6" providerId="LiveId" clId="{82A1ED6B-D62E-4ED1-A317-4C44FCD70EAD}"/>
    <pc:docChg chg="custSel addSld modSld">
      <pc:chgData name="suvalakshmi R" userId="f8df26fc7515d0e6" providerId="LiveId" clId="{82A1ED6B-D62E-4ED1-A317-4C44FCD70EAD}" dt="2023-04-11T17:16:03.726" v="1133" actId="1076"/>
      <pc:docMkLst>
        <pc:docMk/>
      </pc:docMkLst>
      <pc:sldChg chg="modSp mod modTransition modAnim">
        <pc:chgData name="suvalakshmi R" userId="f8df26fc7515d0e6" providerId="LiveId" clId="{82A1ED6B-D62E-4ED1-A317-4C44FCD70EAD}" dt="2023-04-11T11:05:14.211" v="1121"/>
        <pc:sldMkLst>
          <pc:docMk/>
          <pc:sldMk cId="4157634306" sldId="256"/>
        </pc:sldMkLst>
        <pc:spChg chg="mod">
          <ac:chgData name="suvalakshmi R" userId="f8df26fc7515d0e6" providerId="LiveId" clId="{82A1ED6B-D62E-4ED1-A317-4C44FCD70EAD}" dt="2023-04-11T10:43:01.907" v="1075" actId="27636"/>
          <ac:spMkLst>
            <pc:docMk/>
            <pc:sldMk cId="4157634306" sldId="256"/>
            <ac:spMk id="2" creationId="{DB01FD8D-FB0C-BC8C-3F85-31AC6905C780}"/>
          </ac:spMkLst>
        </pc:spChg>
        <pc:spChg chg="mod">
          <ac:chgData name="suvalakshmi R" userId="f8df26fc7515d0e6" providerId="LiveId" clId="{82A1ED6B-D62E-4ED1-A317-4C44FCD70EAD}" dt="2023-04-11T10:31:48.762" v="1072"/>
          <ac:spMkLst>
            <pc:docMk/>
            <pc:sldMk cId="4157634306" sldId="256"/>
            <ac:spMk id="3" creationId="{6FBAD809-AA44-5115-71AD-4F86D4380DA5}"/>
          </ac:spMkLst>
        </pc:spChg>
      </pc:sldChg>
      <pc:sldChg chg="modSp mod modTransition modAnim">
        <pc:chgData name="suvalakshmi R" userId="f8df26fc7515d0e6" providerId="LiveId" clId="{82A1ED6B-D62E-4ED1-A317-4C44FCD70EAD}" dt="2023-04-11T11:03:42.179" v="1114"/>
        <pc:sldMkLst>
          <pc:docMk/>
          <pc:sldMk cId="2176595857" sldId="257"/>
        </pc:sldMkLst>
        <pc:spChg chg="mod">
          <ac:chgData name="suvalakshmi R" userId="f8df26fc7515d0e6" providerId="LiveId" clId="{82A1ED6B-D62E-4ED1-A317-4C44FCD70EAD}" dt="2023-04-11T10:31:48.762" v="1072"/>
          <ac:spMkLst>
            <pc:docMk/>
            <pc:sldMk cId="2176595857" sldId="257"/>
            <ac:spMk id="2" creationId="{BB7F1217-D4F4-2909-E4FA-39391A0A96E3}"/>
          </ac:spMkLst>
        </pc:spChg>
        <pc:spChg chg="mod">
          <ac:chgData name="suvalakshmi R" userId="f8df26fc7515d0e6" providerId="LiveId" clId="{82A1ED6B-D62E-4ED1-A317-4C44FCD70EAD}" dt="2023-04-11T10:31:48.762" v="1072"/>
          <ac:spMkLst>
            <pc:docMk/>
            <pc:sldMk cId="2176595857" sldId="257"/>
            <ac:spMk id="3" creationId="{F9E6A328-5E80-592D-01DF-C4EBF51BA4B5}"/>
          </ac:spMkLst>
        </pc:spChg>
      </pc:sldChg>
      <pc:sldChg chg="modSp new mod modTransition modAnim">
        <pc:chgData name="suvalakshmi R" userId="f8df26fc7515d0e6" providerId="LiveId" clId="{82A1ED6B-D62E-4ED1-A317-4C44FCD70EAD}" dt="2023-04-11T11:03:47.494" v="1115"/>
        <pc:sldMkLst>
          <pc:docMk/>
          <pc:sldMk cId="2378443293" sldId="258"/>
        </pc:sldMkLst>
        <pc:spChg chg="mod">
          <ac:chgData name="suvalakshmi R" userId="f8df26fc7515d0e6" providerId="LiveId" clId="{82A1ED6B-D62E-4ED1-A317-4C44FCD70EAD}" dt="2023-04-11T08:49:20.139" v="862" actId="122"/>
          <ac:spMkLst>
            <pc:docMk/>
            <pc:sldMk cId="2378443293" sldId="258"/>
            <ac:spMk id="2" creationId="{004938D3-DB3F-B5AE-F786-99DC832C9453}"/>
          </ac:spMkLst>
        </pc:spChg>
        <pc:spChg chg="mod">
          <ac:chgData name="suvalakshmi R" userId="f8df26fc7515d0e6" providerId="LiveId" clId="{82A1ED6B-D62E-4ED1-A317-4C44FCD70EAD}" dt="2023-04-11T10:31:48.762" v="1072"/>
          <ac:spMkLst>
            <pc:docMk/>
            <pc:sldMk cId="2378443293" sldId="258"/>
            <ac:spMk id="3" creationId="{A307F6A9-A664-C63F-AA72-11A40C7254C7}"/>
          </ac:spMkLst>
        </pc:spChg>
      </pc:sldChg>
      <pc:sldChg chg="modSp new mod modTransition modAnim">
        <pc:chgData name="suvalakshmi R" userId="f8df26fc7515d0e6" providerId="LiveId" clId="{82A1ED6B-D62E-4ED1-A317-4C44FCD70EAD}" dt="2023-04-11T11:03:52.011" v="1116"/>
        <pc:sldMkLst>
          <pc:docMk/>
          <pc:sldMk cId="3419947076" sldId="259"/>
        </pc:sldMkLst>
        <pc:spChg chg="mod">
          <ac:chgData name="suvalakshmi R" userId="f8df26fc7515d0e6" providerId="LiveId" clId="{82A1ED6B-D62E-4ED1-A317-4C44FCD70EAD}" dt="2023-04-11T10:31:48.762" v="1072"/>
          <ac:spMkLst>
            <pc:docMk/>
            <pc:sldMk cId="3419947076" sldId="259"/>
            <ac:spMk id="2" creationId="{3EE2694C-BAC0-4DFB-EADA-E6D8B39E6C6B}"/>
          </ac:spMkLst>
        </pc:spChg>
        <pc:spChg chg="mod">
          <ac:chgData name="suvalakshmi R" userId="f8df26fc7515d0e6" providerId="LiveId" clId="{82A1ED6B-D62E-4ED1-A317-4C44FCD70EAD}" dt="2023-04-11T10:31:48.762" v="1072"/>
          <ac:spMkLst>
            <pc:docMk/>
            <pc:sldMk cId="3419947076" sldId="259"/>
            <ac:spMk id="3" creationId="{FBEB1EF4-B01E-8BDF-57AF-A8BDE39B9D00}"/>
          </ac:spMkLst>
        </pc:spChg>
      </pc:sldChg>
      <pc:sldChg chg="modSp new mod modTransition modAnim">
        <pc:chgData name="suvalakshmi R" userId="f8df26fc7515d0e6" providerId="LiveId" clId="{82A1ED6B-D62E-4ED1-A317-4C44FCD70EAD}" dt="2023-04-11T11:03:57.244" v="1117"/>
        <pc:sldMkLst>
          <pc:docMk/>
          <pc:sldMk cId="1010645151" sldId="260"/>
        </pc:sldMkLst>
        <pc:spChg chg="mod">
          <ac:chgData name="suvalakshmi R" userId="f8df26fc7515d0e6" providerId="LiveId" clId="{82A1ED6B-D62E-4ED1-A317-4C44FCD70EAD}" dt="2023-04-11T10:31:48.762" v="1072"/>
          <ac:spMkLst>
            <pc:docMk/>
            <pc:sldMk cId="1010645151" sldId="260"/>
            <ac:spMk id="2" creationId="{E2C3F322-76CE-8094-DDD2-4122CFAFF230}"/>
          </ac:spMkLst>
        </pc:spChg>
        <pc:spChg chg="mod">
          <ac:chgData name="suvalakshmi R" userId="f8df26fc7515d0e6" providerId="LiveId" clId="{82A1ED6B-D62E-4ED1-A317-4C44FCD70EAD}" dt="2023-04-11T10:31:48.762" v="1072"/>
          <ac:spMkLst>
            <pc:docMk/>
            <pc:sldMk cId="1010645151" sldId="260"/>
            <ac:spMk id="3" creationId="{CBB70D9B-55C7-BD63-CC92-E25EA6E36BA2}"/>
          </ac:spMkLst>
        </pc:spChg>
      </pc:sldChg>
      <pc:sldChg chg="modSp new mod modTransition modAnim">
        <pc:chgData name="suvalakshmi R" userId="f8df26fc7515d0e6" providerId="LiveId" clId="{82A1ED6B-D62E-4ED1-A317-4C44FCD70EAD}" dt="2023-04-11T11:04:02.604" v="1118"/>
        <pc:sldMkLst>
          <pc:docMk/>
          <pc:sldMk cId="2420880360" sldId="261"/>
        </pc:sldMkLst>
        <pc:spChg chg="mod">
          <ac:chgData name="suvalakshmi R" userId="f8df26fc7515d0e6" providerId="LiveId" clId="{82A1ED6B-D62E-4ED1-A317-4C44FCD70EAD}" dt="2023-04-11T10:31:48.762" v="1072"/>
          <ac:spMkLst>
            <pc:docMk/>
            <pc:sldMk cId="2420880360" sldId="261"/>
            <ac:spMk id="2" creationId="{0EC641C4-C831-6283-7587-2CBA6D21E6C1}"/>
          </ac:spMkLst>
        </pc:spChg>
        <pc:spChg chg="mod">
          <ac:chgData name="suvalakshmi R" userId="f8df26fc7515d0e6" providerId="LiveId" clId="{82A1ED6B-D62E-4ED1-A317-4C44FCD70EAD}" dt="2023-04-11T10:31:48.762" v="1072"/>
          <ac:spMkLst>
            <pc:docMk/>
            <pc:sldMk cId="2420880360" sldId="261"/>
            <ac:spMk id="3" creationId="{0F358268-5C90-9A36-E39A-87650282A3DA}"/>
          </ac:spMkLst>
        </pc:spChg>
      </pc:sldChg>
      <pc:sldChg chg="modSp new mod modTransition">
        <pc:chgData name="suvalakshmi R" userId="f8df26fc7515d0e6" providerId="LiveId" clId="{82A1ED6B-D62E-4ED1-A317-4C44FCD70EAD}" dt="2023-04-11T10:31:48.762" v="1072"/>
        <pc:sldMkLst>
          <pc:docMk/>
          <pc:sldMk cId="925566232" sldId="262"/>
        </pc:sldMkLst>
        <pc:spChg chg="mod">
          <ac:chgData name="suvalakshmi R" userId="f8df26fc7515d0e6" providerId="LiveId" clId="{82A1ED6B-D62E-4ED1-A317-4C44FCD70EAD}" dt="2023-04-11T10:31:48.762" v="1072"/>
          <ac:spMkLst>
            <pc:docMk/>
            <pc:sldMk cId="925566232" sldId="262"/>
            <ac:spMk id="2" creationId="{C6586A13-EB16-E63F-7A8F-BFA654C2EC0F}"/>
          </ac:spMkLst>
        </pc:spChg>
        <pc:spChg chg="mod">
          <ac:chgData name="suvalakshmi R" userId="f8df26fc7515d0e6" providerId="LiveId" clId="{82A1ED6B-D62E-4ED1-A317-4C44FCD70EAD}" dt="2023-04-11T10:31:48.762" v="1072"/>
          <ac:spMkLst>
            <pc:docMk/>
            <pc:sldMk cId="925566232" sldId="262"/>
            <ac:spMk id="3" creationId="{B794F12E-D238-BA4F-E9D5-7F0C901B442D}"/>
          </ac:spMkLst>
        </pc:spChg>
      </pc:sldChg>
      <pc:sldChg chg="addSp delSp modSp new mod">
        <pc:chgData name="suvalakshmi R" userId="f8df26fc7515d0e6" providerId="LiveId" clId="{82A1ED6B-D62E-4ED1-A317-4C44FCD70EAD}" dt="2023-04-11T17:15:33.231" v="1124" actId="21"/>
        <pc:sldMkLst>
          <pc:docMk/>
          <pc:sldMk cId="295856493" sldId="263"/>
        </pc:sldMkLst>
        <pc:spChg chg="mod">
          <ac:chgData name="suvalakshmi R" userId="f8df26fc7515d0e6" providerId="LiveId" clId="{82A1ED6B-D62E-4ED1-A317-4C44FCD70EAD}" dt="2023-04-11T10:31:48.762" v="1072"/>
          <ac:spMkLst>
            <pc:docMk/>
            <pc:sldMk cId="295856493" sldId="263"/>
            <ac:spMk id="2" creationId="{3297085D-99BD-0A17-A5C7-68AAB91AD4B5}"/>
          </ac:spMkLst>
        </pc:spChg>
        <pc:spChg chg="del mod">
          <ac:chgData name="suvalakshmi R" userId="f8df26fc7515d0e6" providerId="LiveId" clId="{82A1ED6B-D62E-4ED1-A317-4C44FCD70EAD}" dt="2023-04-11T17:15:27.586" v="1122" actId="931"/>
          <ac:spMkLst>
            <pc:docMk/>
            <pc:sldMk cId="295856493" sldId="263"/>
            <ac:spMk id="3" creationId="{A1074407-BCF3-80FA-5103-5715CEB36742}"/>
          </ac:spMkLst>
        </pc:spChg>
        <pc:spChg chg="add mod">
          <ac:chgData name="suvalakshmi R" userId="f8df26fc7515d0e6" providerId="LiveId" clId="{82A1ED6B-D62E-4ED1-A317-4C44FCD70EAD}" dt="2023-04-11T17:15:33.231" v="1124" actId="21"/>
          <ac:spMkLst>
            <pc:docMk/>
            <pc:sldMk cId="295856493" sldId="263"/>
            <ac:spMk id="7" creationId="{AA2311FC-9518-4CA9-A958-AD012097C3A7}"/>
          </ac:spMkLst>
        </pc:spChg>
        <pc:picChg chg="add del mod">
          <ac:chgData name="suvalakshmi R" userId="f8df26fc7515d0e6" providerId="LiveId" clId="{82A1ED6B-D62E-4ED1-A317-4C44FCD70EAD}" dt="2023-04-11T17:15:33.231" v="1124" actId="21"/>
          <ac:picMkLst>
            <pc:docMk/>
            <pc:sldMk cId="295856493" sldId="263"/>
            <ac:picMk id="5" creationId="{FD228495-651F-C28E-0D60-8FE15A2D90A1}"/>
          </ac:picMkLst>
        </pc:picChg>
      </pc:sldChg>
      <pc:sldChg chg="modSp new mod">
        <pc:chgData name="suvalakshmi R" userId="f8df26fc7515d0e6" providerId="LiveId" clId="{82A1ED6B-D62E-4ED1-A317-4C44FCD70EAD}" dt="2023-04-11T10:31:48.762" v="1072"/>
        <pc:sldMkLst>
          <pc:docMk/>
          <pc:sldMk cId="3905014802" sldId="264"/>
        </pc:sldMkLst>
        <pc:spChg chg="mod">
          <ac:chgData name="suvalakshmi R" userId="f8df26fc7515d0e6" providerId="LiveId" clId="{82A1ED6B-D62E-4ED1-A317-4C44FCD70EAD}" dt="2023-04-11T10:31:48.762" v="1072"/>
          <ac:spMkLst>
            <pc:docMk/>
            <pc:sldMk cId="3905014802" sldId="264"/>
            <ac:spMk id="2" creationId="{73D8E90A-7029-5AD7-A01E-8AD0194202AE}"/>
          </ac:spMkLst>
        </pc:spChg>
        <pc:spChg chg="mod">
          <ac:chgData name="suvalakshmi R" userId="f8df26fc7515d0e6" providerId="LiveId" clId="{82A1ED6B-D62E-4ED1-A317-4C44FCD70EAD}" dt="2023-04-11T10:31:48.762" v="1072"/>
          <ac:spMkLst>
            <pc:docMk/>
            <pc:sldMk cId="3905014802" sldId="264"/>
            <ac:spMk id="3" creationId="{351CB177-C877-755F-05DF-9DDFEA20A285}"/>
          </ac:spMkLst>
        </pc:spChg>
      </pc:sldChg>
      <pc:sldChg chg="addSp delSp modSp new mod">
        <pc:chgData name="suvalakshmi R" userId="f8df26fc7515d0e6" providerId="LiveId" clId="{82A1ED6B-D62E-4ED1-A317-4C44FCD70EAD}" dt="2023-04-11T17:16:03.726" v="1133" actId="1076"/>
        <pc:sldMkLst>
          <pc:docMk/>
          <pc:sldMk cId="3376798385" sldId="265"/>
        </pc:sldMkLst>
        <pc:spChg chg="mod">
          <ac:chgData name="suvalakshmi R" userId="f8df26fc7515d0e6" providerId="LiveId" clId="{82A1ED6B-D62E-4ED1-A317-4C44FCD70EAD}" dt="2023-04-11T10:31:48.762" v="1072"/>
          <ac:spMkLst>
            <pc:docMk/>
            <pc:sldMk cId="3376798385" sldId="265"/>
            <ac:spMk id="2" creationId="{B2BD0B40-248B-3F31-D713-D04FCD264074}"/>
          </ac:spMkLst>
        </pc:spChg>
        <pc:spChg chg="del mod">
          <ac:chgData name="suvalakshmi R" userId="f8df26fc7515d0e6" providerId="LiveId" clId="{82A1ED6B-D62E-4ED1-A317-4C44FCD70EAD}" dt="2023-04-11T17:15:40.974" v="1125" actId="931"/>
          <ac:spMkLst>
            <pc:docMk/>
            <pc:sldMk cId="3376798385" sldId="265"/>
            <ac:spMk id="3" creationId="{1044BBB9-E34D-A420-3BED-DD4E00F60550}"/>
          </ac:spMkLst>
        </pc:spChg>
        <pc:spChg chg="add del mod">
          <ac:chgData name="suvalakshmi R" userId="f8df26fc7515d0e6" providerId="LiveId" clId="{82A1ED6B-D62E-4ED1-A317-4C44FCD70EAD}" dt="2023-04-11T17:15:52.549" v="1128" actId="931"/>
          <ac:spMkLst>
            <pc:docMk/>
            <pc:sldMk cId="3376798385" sldId="265"/>
            <ac:spMk id="9" creationId="{8844063D-9400-62C9-1272-94F65AF937BB}"/>
          </ac:spMkLst>
        </pc:spChg>
        <pc:picChg chg="add del mod">
          <ac:chgData name="suvalakshmi R" userId="f8df26fc7515d0e6" providerId="LiveId" clId="{82A1ED6B-D62E-4ED1-A317-4C44FCD70EAD}" dt="2023-04-11T17:15:45.993" v="1127" actId="21"/>
          <ac:picMkLst>
            <pc:docMk/>
            <pc:sldMk cId="3376798385" sldId="265"/>
            <ac:picMk id="5" creationId="{17D8837D-3F8B-3C2C-66A9-7A43ABD55CC2}"/>
          </ac:picMkLst>
        </pc:picChg>
        <pc:picChg chg="add del mod">
          <ac:chgData name="suvalakshmi R" userId="f8df26fc7515d0e6" providerId="LiveId" clId="{82A1ED6B-D62E-4ED1-A317-4C44FCD70EAD}" dt="2023-04-11T17:15:45.993" v="1127" actId="21"/>
          <ac:picMkLst>
            <pc:docMk/>
            <pc:sldMk cId="3376798385" sldId="265"/>
            <ac:picMk id="7" creationId="{76FF892A-C7BC-B2B4-14CF-26A07411A7ED}"/>
          </ac:picMkLst>
        </pc:picChg>
        <pc:picChg chg="add mod">
          <ac:chgData name="suvalakshmi R" userId="f8df26fc7515d0e6" providerId="LiveId" clId="{82A1ED6B-D62E-4ED1-A317-4C44FCD70EAD}" dt="2023-04-11T17:16:03.726" v="1133" actId="1076"/>
          <ac:picMkLst>
            <pc:docMk/>
            <pc:sldMk cId="3376798385" sldId="265"/>
            <ac:picMk id="11" creationId="{2123C6BC-AC71-B305-041C-7331F8D0E0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38567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05742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77676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224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866145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D073-3BFC-4E6F-A396-C2F6563B00B3}"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74002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D073-3BFC-4E6F-A396-C2F6563B00B3}"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58228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541086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7705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73147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D073-3BFC-4E6F-A396-C2F6563B00B3}"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3485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08881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D073-3BFC-4E6F-A396-C2F6563B00B3}"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89360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4D073-3BFC-4E6F-A396-C2F6563B00B3}"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92584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D073-3BFC-4E6F-A396-C2F6563B00B3}"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01085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49690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94976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F4D073-3BFC-4E6F-A396-C2F6563B00B3}" type="datetimeFigureOut">
              <a:rPr lang="en-IN" smtClean="0"/>
              <a:t>30-05-2023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1B1983-2238-48CC-BED8-FE461DA7C313}" type="slidenum">
              <a:rPr lang="en-IN" smtClean="0"/>
              <a:t>‹#›</a:t>
            </a:fld>
            <a:endParaRPr lang="en-IN"/>
          </a:p>
        </p:txBody>
      </p:sp>
    </p:spTree>
    <p:extLst>
      <p:ext uri="{BB962C8B-B14F-4D97-AF65-F5344CB8AC3E}">
        <p14:creationId xmlns:p14="http://schemas.microsoft.com/office/powerpoint/2010/main" val="128031888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FD8D-FB0C-BC8C-3F85-31AC6905C780}"/>
              </a:ext>
            </a:extLst>
          </p:cNvPr>
          <p:cNvSpPr>
            <a:spLocks noGrp="1"/>
          </p:cNvSpPr>
          <p:nvPr>
            <p:ph type="ctrTitle"/>
          </p:nvPr>
        </p:nvSpPr>
        <p:spPr/>
        <p:txBody>
          <a:bodyPr>
            <a:normAutofit fontScale="90000"/>
          </a:bodyPr>
          <a:lstStyle/>
          <a:p>
            <a:r>
              <a:rPr lang="en-US" dirty="0"/>
              <a:t>QUICKFEED</a:t>
            </a:r>
            <a:br>
              <a:rPr lang="en-US" dirty="0"/>
            </a:br>
            <a:r>
              <a:rPr lang="en-US" dirty="0"/>
              <a:t>A NEWS WEBSITE</a:t>
            </a:r>
            <a:br>
              <a:rPr lang="en-US" dirty="0"/>
            </a:br>
            <a:br>
              <a:rPr lang="en-US" dirty="0"/>
            </a:br>
            <a:endParaRPr lang="en-IN" dirty="0"/>
          </a:p>
        </p:txBody>
      </p:sp>
      <p:sp>
        <p:nvSpPr>
          <p:cNvPr id="3" name="Subtitle 2">
            <a:extLst>
              <a:ext uri="{FF2B5EF4-FFF2-40B4-BE49-F238E27FC236}">
                <a16:creationId xmlns:a16="http://schemas.microsoft.com/office/drawing/2014/main" id="{6FBAD809-AA44-5115-71AD-4F86D4380DA5}"/>
              </a:ext>
            </a:extLst>
          </p:cNvPr>
          <p:cNvSpPr>
            <a:spLocks noGrp="1"/>
          </p:cNvSpPr>
          <p:nvPr>
            <p:ph type="subTitle" idx="1"/>
          </p:nvPr>
        </p:nvSpPr>
        <p:spPr/>
        <p:txBody>
          <a:bodyPr>
            <a:normAutofit fontScale="55000" lnSpcReduction="20000"/>
          </a:bodyPr>
          <a:lstStyle/>
          <a:p>
            <a:pPr algn="l"/>
            <a:r>
              <a:rPr lang="en-US" dirty="0"/>
              <a:t>TEAM MEMBERS</a:t>
            </a:r>
          </a:p>
          <a:p>
            <a:pPr algn="l"/>
            <a:r>
              <a:rPr lang="en-US" dirty="0"/>
              <a:t>1. SYED KHASIM(20CS1112)</a:t>
            </a:r>
          </a:p>
          <a:p>
            <a:pPr algn="l"/>
            <a:r>
              <a:rPr lang="en-US" dirty="0"/>
              <a:t>2. SALAGRAMA SRI VENKATESWARLU(20CS1098)</a:t>
            </a:r>
          </a:p>
          <a:p>
            <a:pPr algn="l"/>
            <a:r>
              <a:rPr lang="en-US" dirty="0"/>
              <a:t>3. SUVALAKSHMI R(20CS1111)</a:t>
            </a:r>
          </a:p>
          <a:p>
            <a:pPr algn="l"/>
            <a:r>
              <a:rPr lang="en-US" dirty="0"/>
              <a:t>4. REVU KAVITHA(20CS1094)</a:t>
            </a:r>
          </a:p>
          <a:p>
            <a:endParaRPr lang="en-IN" dirty="0"/>
          </a:p>
        </p:txBody>
      </p:sp>
    </p:spTree>
    <p:extLst>
      <p:ext uri="{BB962C8B-B14F-4D97-AF65-F5344CB8AC3E}">
        <p14:creationId xmlns:p14="http://schemas.microsoft.com/office/powerpoint/2010/main" val="41576343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E991-BEEA-B32C-BE91-3666A775AAB8}"/>
              </a:ext>
            </a:extLst>
          </p:cNvPr>
          <p:cNvSpPr>
            <a:spLocks noGrp="1"/>
          </p:cNvSpPr>
          <p:nvPr>
            <p:ph type="title"/>
          </p:nvPr>
        </p:nvSpPr>
        <p:spPr>
          <a:xfrm>
            <a:off x="1005235" y="304800"/>
            <a:ext cx="10353761" cy="1326321"/>
          </a:xfrm>
        </p:spPr>
        <p:txBody>
          <a:bodyPr>
            <a:normAutofit/>
          </a:bodyPr>
          <a:lstStyle/>
          <a:p>
            <a:r>
              <a:rPr lang="en-US" dirty="0" err="1"/>
              <a:t>SpringBootProjectApplicationTest</a:t>
            </a:r>
            <a:r>
              <a:rPr lang="en-US" dirty="0"/>
              <a:t>.</a:t>
            </a:r>
            <a:br>
              <a:rPr lang="en-US" dirty="0"/>
            </a:br>
            <a:endParaRPr lang="en-IN" dirty="0"/>
          </a:p>
        </p:txBody>
      </p:sp>
      <p:pic>
        <p:nvPicPr>
          <p:cNvPr id="9" name="Content Placeholder 8">
            <a:extLst>
              <a:ext uri="{FF2B5EF4-FFF2-40B4-BE49-F238E27FC236}">
                <a16:creationId xmlns:a16="http://schemas.microsoft.com/office/drawing/2014/main" id="{FD2C7F36-1772-7D4A-67CC-347E723DA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04" y="1389380"/>
            <a:ext cx="10525992" cy="4950460"/>
          </a:xfrm>
        </p:spPr>
      </p:pic>
    </p:spTree>
    <p:extLst>
      <p:ext uri="{BB962C8B-B14F-4D97-AF65-F5344CB8AC3E}">
        <p14:creationId xmlns:p14="http://schemas.microsoft.com/office/powerpoint/2010/main" val="411966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2190-38E3-EA9B-D0FB-55E723991CE4}"/>
              </a:ext>
            </a:extLst>
          </p:cNvPr>
          <p:cNvSpPr>
            <a:spLocks noGrp="1"/>
          </p:cNvSpPr>
          <p:nvPr>
            <p:ph type="title"/>
          </p:nvPr>
        </p:nvSpPr>
        <p:spPr>
          <a:xfrm>
            <a:off x="923956" y="403639"/>
            <a:ext cx="10353761" cy="1326321"/>
          </a:xfrm>
        </p:spPr>
        <p:txBody>
          <a:bodyPr/>
          <a:lstStyle/>
          <a:p>
            <a:r>
              <a:rPr lang="en-US" dirty="0"/>
              <a:t>RequestTest.java</a:t>
            </a:r>
            <a:br>
              <a:rPr lang="en-US" dirty="0"/>
            </a:br>
            <a:endParaRPr lang="en-IN" dirty="0"/>
          </a:p>
        </p:txBody>
      </p:sp>
      <p:pic>
        <p:nvPicPr>
          <p:cNvPr id="5" name="Content Placeholder 4">
            <a:extLst>
              <a:ext uri="{FF2B5EF4-FFF2-40B4-BE49-F238E27FC236}">
                <a16:creationId xmlns:a16="http://schemas.microsoft.com/office/drawing/2014/main" id="{17F9DB32-DB1E-0EB8-D7FF-2F9FE6FEC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61" y="1316990"/>
            <a:ext cx="10200756" cy="5276850"/>
          </a:xfrm>
        </p:spPr>
      </p:pic>
    </p:spTree>
    <p:extLst>
      <p:ext uri="{BB962C8B-B14F-4D97-AF65-F5344CB8AC3E}">
        <p14:creationId xmlns:p14="http://schemas.microsoft.com/office/powerpoint/2010/main" val="46764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2791-334D-F6BA-0B0D-7BC699E8BEFC}"/>
              </a:ext>
            </a:extLst>
          </p:cNvPr>
          <p:cNvSpPr>
            <a:spLocks noGrp="1"/>
          </p:cNvSpPr>
          <p:nvPr>
            <p:ph type="title"/>
          </p:nvPr>
        </p:nvSpPr>
        <p:spPr>
          <a:xfrm>
            <a:off x="1015395" y="284480"/>
            <a:ext cx="10353761" cy="1326321"/>
          </a:xfrm>
        </p:spPr>
        <p:txBody>
          <a:bodyPr/>
          <a:lstStyle/>
          <a:p>
            <a:r>
              <a:rPr lang="en-US" dirty="0"/>
              <a:t>MVCAppTest.java</a:t>
            </a:r>
            <a:br>
              <a:rPr lang="en-US" dirty="0"/>
            </a:br>
            <a:endParaRPr lang="en-IN" dirty="0"/>
          </a:p>
        </p:txBody>
      </p:sp>
      <p:pic>
        <p:nvPicPr>
          <p:cNvPr id="5" name="Content Placeholder 4">
            <a:extLst>
              <a:ext uri="{FF2B5EF4-FFF2-40B4-BE49-F238E27FC236}">
                <a16:creationId xmlns:a16="http://schemas.microsoft.com/office/drawing/2014/main" id="{CC18A5DC-B8B1-D50F-3823-17A462BDC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320" y="1424940"/>
            <a:ext cx="11125200" cy="4803140"/>
          </a:xfrm>
        </p:spPr>
      </p:pic>
    </p:spTree>
    <p:extLst>
      <p:ext uri="{BB962C8B-B14F-4D97-AF65-F5344CB8AC3E}">
        <p14:creationId xmlns:p14="http://schemas.microsoft.com/office/powerpoint/2010/main" val="40727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6B2-245C-E68D-F717-52545AB3F125}"/>
              </a:ext>
            </a:extLst>
          </p:cNvPr>
          <p:cNvSpPr>
            <a:spLocks noGrp="1"/>
          </p:cNvSpPr>
          <p:nvPr>
            <p:ph type="title"/>
          </p:nvPr>
        </p:nvSpPr>
        <p:spPr/>
        <p:txBody>
          <a:bodyPr/>
          <a:lstStyle/>
          <a:p>
            <a:r>
              <a:rPr lang="en-US" dirty="0"/>
              <a:t>CODE COVERAGE</a:t>
            </a:r>
            <a:endParaRPr lang="en-IN" dirty="0"/>
          </a:p>
        </p:txBody>
      </p:sp>
      <p:sp>
        <p:nvSpPr>
          <p:cNvPr id="3" name="Content Placeholder 2">
            <a:extLst>
              <a:ext uri="{FF2B5EF4-FFF2-40B4-BE49-F238E27FC236}">
                <a16:creationId xmlns:a16="http://schemas.microsoft.com/office/drawing/2014/main" id="{4FF49289-BE86-608F-8032-2093C397D4FA}"/>
              </a:ext>
            </a:extLst>
          </p:cNvPr>
          <p:cNvSpPr>
            <a:spLocks noGrp="1"/>
          </p:cNvSpPr>
          <p:nvPr>
            <p:ph idx="1"/>
          </p:nvPr>
        </p:nvSpPr>
        <p:spPr/>
        <p:txBody>
          <a:bodyPr/>
          <a:lstStyle/>
          <a:p>
            <a:r>
              <a:rPr lang="en-US" dirty="0"/>
              <a:t>Modules considered:</a:t>
            </a:r>
          </a:p>
          <a:p>
            <a:pPr lvl="1"/>
            <a:r>
              <a:rPr lang="en-US" dirty="0"/>
              <a:t>Login</a:t>
            </a:r>
            <a:r>
              <a:rPr lang="en-IN" dirty="0"/>
              <a:t> / Reg</a:t>
            </a:r>
          </a:p>
          <a:p>
            <a:pPr lvl="1"/>
            <a:r>
              <a:rPr lang="en-IN" dirty="0" err="1"/>
              <a:t>Mscommunication</a:t>
            </a:r>
            <a:endParaRPr lang="en-IN" dirty="0"/>
          </a:p>
          <a:p>
            <a:pPr lvl="1"/>
            <a:r>
              <a:rPr lang="en-IN" dirty="0"/>
              <a:t>Article</a:t>
            </a:r>
          </a:p>
          <a:p>
            <a:pPr lvl="1"/>
            <a:r>
              <a:rPr lang="en-IN" dirty="0"/>
              <a:t>Blog</a:t>
            </a:r>
            <a:endParaRPr lang="en-US" dirty="0"/>
          </a:p>
        </p:txBody>
      </p:sp>
    </p:spTree>
    <p:extLst>
      <p:ext uri="{BB962C8B-B14F-4D97-AF65-F5344CB8AC3E}">
        <p14:creationId xmlns:p14="http://schemas.microsoft.com/office/powerpoint/2010/main" val="114696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7DC5-52B6-7AF5-7400-8E30D5182691}"/>
              </a:ext>
            </a:extLst>
          </p:cNvPr>
          <p:cNvSpPr>
            <a:spLocks noGrp="1"/>
          </p:cNvSpPr>
          <p:nvPr>
            <p:ph type="title"/>
          </p:nvPr>
        </p:nvSpPr>
        <p:spPr>
          <a:xfrm>
            <a:off x="914356" y="0"/>
            <a:ext cx="10353761" cy="1326321"/>
          </a:xfrm>
        </p:spPr>
        <p:txBody>
          <a:bodyPr/>
          <a:lstStyle/>
          <a:p>
            <a:r>
              <a:rPr lang="en-US" dirty="0"/>
              <a:t>Login/reg</a:t>
            </a:r>
            <a:endParaRPr lang="en-IN" dirty="0"/>
          </a:p>
        </p:txBody>
      </p:sp>
      <p:pic>
        <p:nvPicPr>
          <p:cNvPr id="9" name="Content Placeholder 8">
            <a:extLst>
              <a:ext uri="{FF2B5EF4-FFF2-40B4-BE49-F238E27FC236}">
                <a16:creationId xmlns:a16="http://schemas.microsoft.com/office/drawing/2014/main" id="{B07D2759-B5BF-17D4-579C-6E5140278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847" y="1581150"/>
            <a:ext cx="11098306" cy="5276850"/>
          </a:xfrm>
        </p:spPr>
      </p:pic>
    </p:spTree>
    <p:extLst>
      <p:ext uri="{BB962C8B-B14F-4D97-AF65-F5344CB8AC3E}">
        <p14:creationId xmlns:p14="http://schemas.microsoft.com/office/powerpoint/2010/main" val="259678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895A-5F7B-52C7-5DF7-E7C6AAEE87D4}"/>
              </a:ext>
            </a:extLst>
          </p:cNvPr>
          <p:cNvSpPr>
            <a:spLocks noGrp="1"/>
          </p:cNvSpPr>
          <p:nvPr>
            <p:ph type="title"/>
          </p:nvPr>
        </p:nvSpPr>
        <p:spPr>
          <a:xfrm>
            <a:off x="914356" y="62753"/>
            <a:ext cx="10353761" cy="1326321"/>
          </a:xfrm>
        </p:spPr>
        <p:txBody>
          <a:bodyPr/>
          <a:lstStyle/>
          <a:p>
            <a:r>
              <a:rPr lang="en-US" dirty="0" err="1"/>
              <a:t>Mscommunication</a:t>
            </a:r>
            <a:endParaRPr lang="en-IN" dirty="0"/>
          </a:p>
        </p:txBody>
      </p:sp>
      <p:pic>
        <p:nvPicPr>
          <p:cNvPr id="5" name="Content Placeholder 4">
            <a:extLst>
              <a:ext uri="{FF2B5EF4-FFF2-40B4-BE49-F238E27FC236}">
                <a16:creationId xmlns:a16="http://schemas.microsoft.com/office/drawing/2014/main" id="{00BBB5C2-CBB7-B4AA-183D-1702D7485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635" y="1322293"/>
            <a:ext cx="11205883" cy="5472953"/>
          </a:xfrm>
        </p:spPr>
      </p:pic>
    </p:spTree>
    <p:extLst>
      <p:ext uri="{BB962C8B-B14F-4D97-AF65-F5344CB8AC3E}">
        <p14:creationId xmlns:p14="http://schemas.microsoft.com/office/powerpoint/2010/main" val="413654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4AE1-6E85-099B-A71F-09A9BA065F8D}"/>
              </a:ext>
            </a:extLst>
          </p:cNvPr>
          <p:cNvSpPr>
            <a:spLocks noGrp="1"/>
          </p:cNvSpPr>
          <p:nvPr>
            <p:ph type="title"/>
          </p:nvPr>
        </p:nvSpPr>
        <p:spPr>
          <a:xfrm>
            <a:off x="833113" y="0"/>
            <a:ext cx="10353761" cy="1326321"/>
          </a:xfrm>
        </p:spPr>
        <p:txBody>
          <a:bodyPr/>
          <a:lstStyle/>
          <a:p>
            <a:r>
              <a:rPr lang="en-US" dirty="0"/>
              <a:t>Article</a:t>
            </a:r>
            <a:endParaRPr lang="en-IN" dirty="0"/>
          </a:p>
        </p:txBody>
      </p:sp>
      <p:pic>
        <p:nvPicPr>
          <p:cNvPr id="5" name="Content Placeholder 4">
            <a:extLst>
              <a:ext uri="{FF2B5EF4-FFF2-40B4-BE49-F238E27FC236}">
                <a16:creationId xmlns:a16="http://schemas.microsoft.com/office/drawing/2014/main" id="{753F161B-469C-61EE-387B-C0CFAA875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12" y="1482538"/>
            <a:ext cx="11026587" cy="5294780"/>
          </a:xfrm>
        </p:spPr>
      </p:pic>
    </p:spTree>
    <p:extLst>
      <p:ext uri="{BB962C8B-B14F-4D97-AF65-F5344CB8AC3E}">
        <p14:creationId xmlns:p14="http://schemas.microsoft.com/office/powerpoint/2010/main" val="376788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1314-9873-DED8-C3FB-417C607039FC}"/>
              </a:ext>
            </a:extLst>
          </p:cNvPr>
          <p:cNvSpPr>
            <a:spLocks noGrp="1"/>
          </p:cNvSpPr>
          <p:nvPr>
            <p:ph type="title"/>
          </p:nvPr>
        </p:nvSpPr>
        <p:spPr>
          <a:xfrm>
            <a:off x="919119" y="62753"/>
            <a:ext cx="10353761" cy="1326321"/>
          </a:xfrm>
        </p:spPr>
        <p:txBody>
          <a:bodyPr/>
          <a:lstStyle/>
          <a:p>
            <a:r>
              <a:rPr lang="en-US" dirty="0"/>
              <a:t>Blog</a:t>
            </a:r>
            <a:endParaRPr lang="en-IN" dirty="0"/>
          </a:p>
        </p:txBody>
      </p:sp>
      <p:pic>
        <p:nvPicPr>
          <p:cNvPr id="5" name="Content Placeholder 4">
            <a:extLst>
              <a:ext uri="{FF2B5EF4-FFF2-40B4-BE49-F238E27FC236}">
                <a16:creationId xmlns:a16="http://schemas.microsoft.com/office/drawing/2014/main" id="{819777B2-14D0-96BF-1148-06047F4CB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0" y="1315570"/>
            <a:ext cx="10255622" cy="5416924"/>
          </a:xfrm>
        </p:spPr>
      </p:pic>
    </p:spTree>
    <p:extLst>
      <p:ext uri="{BB962C8B-B14F-4D97-AF65-F5344CB8AC3E}">
        <p14:creationId xmlns:p14="http://schemas.microsoft.com/office/powerpoint/2010/main" val="209899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1635-6CDF-55D4-03F8-193AC48EAB5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2B921E4-7046-6110-ED6B-AC5BA93B967C}"/>
              </a:ext>
            </a:extLst>
          </p:cNvPr>
          <p:cNvSpPr>
            <a:spLocks noGrp="1"/>
          </p:cNvSpPr>
          <p:nvPr>
            <p:ph idx="1"/>
          </p:nvPr>
        </p:nvSpPr>
        <p:spPr/>
        <p:txBody>
          <a:bodyPr/>
          <a:lstStyle/>
          <a:p>
            <a:r>
              <a:rPr lang="en-US">
                <a:solidFill>
                  <a:srgbClr val="D1D5DB"/>
                </a:solidFill>
                <a:effectLst/>
                <a:latin typeface="Söhne"/>
              </a:rPr>
              <a:t>S</a:t>
            </a:r>
            <a:r>
              <a:rPr lang="en-US" b="0" i="0">
                <a:solidFill>
                  <a:srgbClr val="D1D5DB"/>
                </a:solidFill>
                <a:effectLst/>
                <a:latin typeface="Söhne"/>
              </a:rPr>
              <a:t>uccessfully </a:t>
            </a:r>
            <a:r>
              <a:rPr lang="en-US" b="0" i="0" dirty="0">
                <a:solidFill>
                  <a:srgbClr val="D1D5DB"/>
                </a:solidFill>
                <a:effectLst/>
                <a:latin typeface="Söhne"/>
              </a:rPr>
              <a:t>implemented a news display system with a wide range of content and languages, utilizing API fetching and blog/article posting for social awareness. Future enhancements include comment sections, like buttons, share options, and a reporting feature. Docker, Hibernate, and microservices communication have been implemented to ensure scalability, efficient database interactions, and modular development.</a:t>
            </a:r>
            <a:endParaRPr lang="en-IN" dirty="0"/>
          </a:p>
        </p:txBody>
      </p:sp>
    </p:spTree>
    <p:extLst>
      <p:ext uri="{BB962C8B-B14F-4D97-AF65-F5344CB8AC3E}">
        <p14:creationId xmlns:p14="http://schemas.microsoft.com/office/powerpoint/2010/main" val="348956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1217-D4F4-2909-E4FA-39391A0A96E3}"/>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F9E6A328-5E80-592D-01DF-C4EBF51BA4B5}"/>
              </a:ext>
            </a:extLst>
          </p:cNvPr>
          <p:cNvSpPr>
            <a:spLocks noGrp="1"/>
          </p:cNvSpPr>
          <p:nvPr>
            <p:ph idx="1"/>
          </p:nvPr>
        </p:nvSpPr>
        <p:spPr/>
        <p:txBody>
          <a:bodyPr>
            <a:normAutofit/>
          </a:bodyPr>
          <a:lstStyle/>
          <a:p>
            <a:pPr>
              <a:lnSpc>
                <a:spcPct val="150000"/>
              </a:lnSpc>
            </a:pPr>
            <a:r>
              <a:rPr lang="en-US" sz="2000" b="0" i="0" dirty="0">
                <a:solidFill>
                  <a:schemeClr val="tx1">
                    <a:lumMod val="95000"/>
                    <a:lumOff val="5000"/>
                  </a:schemeClr>
                </a:solidFill>
                <a:effectLst/>
              </a:rPr>
              <a:t>Our </a:t>
            </a:r>
            <a:r>
              <a:rPr lang="en-US" dirty="0">
                <a:solidFill>
                  <a:schemeClr val="tx1">
                    <a:lumMod val="95000"/>
                    <a:lumOff val="5000"/>
                  </a:schemeClr>
                </a:solidFill>
                <a:effectLst/>
              </a:rPr>
              <a:t>Quick Feed</a:t>
            </a:r>
            <a:r>
              <a:rPr lang="en-US" sz="2000" b="0" i="0" dirty="0">
                <a:solidFill>
                  <a:schemeClr val="tx1">
                    <a:lumMod val="95000"/>
                    <a:lumOff val="5000"/>
                  </a:schemeClr>
                </a:solidFill>
                <a:effectLst/>
              </a:rPr>
              <a:t> website is focusing on providing relevant and engaging content to our diverse audience while maintaining their trust and loyalty</a:t>
            </a:r>
          </a:p>
          <a:p>
            <a:pPr>
              <a:lnSpc>
                <a:spcPct val="150000"/>
              </a:lnSpc>
            </a:pPr>
            <a:r>
              <a:rPr lang="en-US" sz="2000" b="0" i="0" dirty="0">
                <a:solidFill>
                  <a:schemeClr val="tx1">
                    <a:lumMod val="95000"/>
                    <a:lumOff val="5000"/>
                  </a:schemeClr>
                </a:solidFill>
                <a:effectLst/>
              </a:rPr>
              <a:t>We ensure that our website delivers content that is interesting, accurate, and reliable, without being biased or repetitive</a:t>
            </a:r>
          </a:p>
        </p:txBody>
      </p:sp>
    </p:spTree>
    <p:extLst>
      <p:ext uri="{BB962C8B-B14F-4D97-AF65-F5344CB8AC3E}">
        <p14:creationId xmlns:p14="http://schemas.microsoft.com/office/powerpoint/2010/main" val="217659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38D3-DB3F-B5AE-F786-99DC832C9453}"/>
              </a:ext>
            </a:extLst>
          </p:cNvPr>
          <p:cNvSpPr>
            <a:spLocks noGrp="1"/>
          </p:cNvSpPr>
          <p:nvPr>
            <p:ph type="title"/>
          </p:nvPr>
        </p:nvSpPr>
        <p:spPr>
          <a:xfrm>
            <a:off x="838200" y="356160"/>
            <a:ext cx="10515600" cy="1325563"/>
          </a:xfrm>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A307F6A9-A664-C63F-AA72-11A40C7254C7}"/>
              </a:ext>
            </a:extLst>
          </p:cNvPr>
          <p:cNvSpPr>
            <a:spLocks noGrp="1"/>
          </p:cNvSpPr>
          <p:nvPr>
            <p:ph idx="1"/>
          </p:nvPr>
        </p:nvSpPr>
        <p:spPr/>
        <p:txBody>
          <a:bodyPr/>
          <a:lstStyle/>
          <a:p>
            <a:pPr>
              <a:lnSpc>
                <a:spcPct val="150000"/>
              </a:lnSpc>
            </a:pPr>
            <a:r>
              <a:rPr lang="en-US" sz="2000" b="0" i="0" dirty="0">
                <a:solidFill>
                  <a:schemeClr val="tx1">
                    <a:lumMod val="95000"/>
                    <a:lumOff val="5000"/>
                  </a:schemeClr>
                </a:solidFill>
                <a:effectLst/>
              </a:rPr>
              <a:t>To provide the audience with timely and reliable information on a range of topics, including local and international news, politics, sports, entertainment and more</a:t>
            </a:r>
          </a:p>
          <a:p>
            <a:pPr>
              <a:lnSpc>
                <a:spcPct val="150000"/>
              </a:lnSpc>
            </a:pPr>
            <a:r>
              <a:rPr lang="en-US" sz="2000" dirty="0">
                <a:solidFill>
                  <a:schemeClr val="tx1">
                    <a:lumMod val="95000"/>
                    <a:lumOff val="5000"/>
                  </a:schemeClr>
                </a:solidFill>
              </a:rPr>
              <a:t>To </a:t>
            </a:r>
            <a:r>
              <a:rPr lang="en-US" sz="2000" b="0" i="0" dirty="0">
                <a:solidFill>
                  <a:schemeClr val="tx1">
                    <a:lumMod val="95000"/>
                    <a:lumOff val="5000"/>
                  </a:schemeClr>
                </a:solidFill>
                <a:effectLst/>
              </a:rPr>
              <a:t>serve as a platform for discussion and creat</a:t>
            </a:r>
            <a:r>
              <a:rPr lang="en-US" sz="2000" dirty="0">
                <a:solidFill>
                  <a:schemeClr val="tx1">
                    <a:lumMod val="95000"/>
                    <a:lumOff val="5000"/>
                  </a:schemeClr>
                </a:solidFill>
              </a:rPr>
              <a:t>e awareness </a:t>
            </a:r>
            <a:r>
              <a:rPr lang="en-US" sz="2000" b="0" i="0" dirty="0">
                <a:solidFill>
                  <a:schemeClr val="tx1">
                    <a:lumMod val="95000"/>
                    <a:lumOff val="5000"/>
                  </a:schemeClr>
                </a:solidFill>
                <a:effectLst/>
              </a:rPr>
              <a:t>about important issues and topics</a:t>
            </a:r>
          </a:p>
          <a:p>
            <a:endParaRPr lang="en-IN" sz="2400" dirty="0">
              <a:solidFill>
                <a:schemeClr val="tx1">
                  <a:lumMod val="95000"/>
                  <a:lumOff val="5000"/>
                </a:schemeClr>
              </a:solidFill>
            </a:endParaRPr>
          </a:p>
        </p:txBody>
      </p:sp>
    </p:spTree>
    <p:extLst>
      <p:ext uri="{BB962C8B-B14F-4D97-AF65-F5344CB8AC3E}">
        <p14:creationId xmlns:p14="http://schemas.microsoft.com/office/powerpoint/2010/main" val="237844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694C-BAC0-4DFB-EADA-E6D8B39E6C6B}"/>
              </a:ext>
            </a:extLst>
          </p:cNvPr>
          <p:cNvSpPr>
            <a:spLocks noGrp="1"/>
          </p:cNvSpPr>
          <p:nvPr>
            <p:ph type="title"/>
          </p:nvPr>
        </p:nvSpPr>
        <p:spPr/>
        <p:txBody>
          <a:bodyPr/>
          <a:lstStyle/>
          <a:p>
            <a:pPr algn="ctr"/>
            <a:r>
              <a:rPr lang="en-US" dirty="0"/>
              <a:t>ABOUT OUR WEBSITE</a:t>
            </a:r>
            <a:endParaRPr lang="en-IN" dirty="0"/>
          </a:p>
        </p:txBody>
      </p:sp>
      <p:sp>
        <p:nvSpPr>
          <p:cNvPr id="3" name="Content Placeholder 2">
            <a:extLst>
              <a:ext uri="{FF2B5EF4-FFF2-40B4-BE49-F238E27FC236}">
                <a16:creationId xmlns:a16="http://schemas.microsoft.com/office/drawing/2014/main" id="{FBEB1EF4-B01E-8BDF-57AF-A8BDE39B9D00}"/>
              </a:ext>
            </a:extLst>
          </p:cNvPr>
          <p:cNvSpPr>
            <a:spLocks noGrp="1"/>
          </p:cNvSpPr>
          <p:nvPr>
            <p:ph idx="1"/>
          </p:nvPr>
        </p:nvSpPr>
        <p:spPr/>
        <p:txBody>
          <a:bodyPr/>
          <a:lstStyle/>
          <a:p>
            <a:pPr>
              <a:lnSpc>
                <a:spcPct val="150000"/>
              </a:lnSpc>
            </a:pPr>
            <a:r>
              <a:rPr lang="en-US" sz="2000" dirty="0">
                <a:solidFill>
                  <a:schemeClr val="tx1">
                    <a:lumMod val="95000"/>
                    <a:lumOff val="5000"/>
                  </a:schemeClr>
                </a:solidFill>
              </a:rPr>
              <a:t>W</a:t>
            </a:r>
            <a:r>
              <a:rPr lang="en-US" sz="2000" b="0" i="0" dirty="0">
                <a:solidFill>
                  <a:schemeClr val="tx1">
                    <a:lumMod val="95000"/>
                    <a:lumOff val="5000"/>
                  </a:schemeClr>
                </a:solidFill>
                <a:effectLst/>
              </a:rPr>
              <a:t>e retain our audience and encourage them to visit our website regularly by providing them with badges on their contribution for writing an article on the blog posted, in the midst of fierce competition from other news providers.</a:t>
            </a:r>
          </a:p>
          <a:p>
            <a:pPr>
              <a:lnSpc>
                <a:spcPct val="150000"/>
              </a:lnSpc>
            </a:pPr>
            <a:r>
              <a:rPr lang="en-US" sz="2000" dirty="0">
                <a:solidFill>
                  <a:schemeClr val="tx1">
                    <a:lumMod val="95000"/>
                    <a:lumOff val="5000"/>
                  </a:schemeClr>
                </a:solidFill>
              </a:rPr>
              <a:t>We display the top 100 articles based on the likes user given</a:t>
            </a:r>
          </a:p>
          <a:p>
            <a:pPr>
              <a:lnSpc>
                <a:spcPct val="150000"/>
              </a:lnSpc>
            </a:pPr>
            <a:r>
              <a:rPr lang="en-US" sz="2000" dirty="0">
                <a:solidFill>
                  <a:schemeClr val="tx1">
                    <a:lumMod val="95000"/>
                    <a:lumOff val="5000"/>
                  </a:schemeClr>
                </a:solidFill>
              </a:rPr>
              <a:t>Save news to read it later according to our time convenience</a:t>
            </a:r>
          </a:p>
          <a:p>
            <a:endParaRPr lang="en-US" dirty="0">
              <a:solidFill>
                <a:schemeClr val="tx1">
                  <a:lumMod val="95000"/>
                  <a:lumOff val="5000"/>
                </a:schemeClr>
              </a:solidFill>
            </a:endParaRPr>
          </a:p>
          <a:p>
            <a:endParaRPr lang="en-US" sz="2800" b="0" i="0" dirty="0">
              <a:solidFill>
                <a:schemeClr val="tx1">
                  <a:lumMod val="95000"/>
                  <a:lumOff val="5000"/>
                </a:schemeClr>
              </a:solidFill>
              <a:effectLst/>
            </a:endParaRPr>
          </a:p>
          <a:p>
            <a:endParaRPr lang="en-US" sz="2800" b="0" i="0" dirty="0">
              <a:solidFill>
                <a:schemeClr val="tx1">
                  <a:lumMod val="95000"/>
                  <a:lumOff val="5000"/>
                </a:schemeClr>
              </a:solidFill>
              <a:effectLst/>
            </a:endParaRPr>
          </a:p>
          <a:p>
            <a:endParaRPr lang="en-IN" sz="2800"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341994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F322-76CE-8094-DDD2-4122CFAFF230}"/>
              </a:ext>
            </a:extLst>
          </p:cNvPr>
          <p:cNvSpPr>
            <a:spLocks noGrp="1"/>
          </p:cNvSpPr>
          <p:nvPr>
            <p:ph type="title"/>
          </p:nvPr>
        </p:nvSpPr>
        <p:spPr/>
        <p:txBody>
          <a:bodyPr/>
          <a:lstStyle/>
          <a:p>
            <a:pPr algn="ctr"/>
            <a:r>
              <a:rPr lang="en-US" dirty="0"/>
              <a:t>MODULES</a:t>
            </a:r>
            <a:endParaRPr lang="en-IN" dirty="0"/>
          </a:p>
        </p:txBody>
      </p:sp>
      <p:sp>
        <p:nvSpPr>
          <p:cNvPr id="3" name="Content Placeholder 2">
            <a:extLst>
              <a:ext uri="{FF2B5EF4-FFF2-40B4-BE49-F238E27FC236}">
                <a16:creationId xmlns:a16="http://schemas.microsoft.com/office/drawing/2014/main" id="{CBB70D9B-55C7-BD63-CC92-E25EA6E36BA2}"/>
              </a:ext>
            </a:extLst>
          </p:cNvPr>
          <p:cNvSpPr>
            <a:spLocks noGrp="1"/>
          </p:cNvSpPr>
          <p:nvPr>
            <p:ph idx="1"/>
          </p:nvPr>
        </p:nvSpPr>
        <p:spPr/>
        <p:txBody>
          <a:bodyPr>
            <a:normAutofit fontScale="85000" lnSpcReduction="20000"/>
          </a:bodyPr>
          <a:lstStyle/>
          <a:p>
            <a:pPr>
              <a:lnSpc>
                <a:spcPct val="150000"/>
              </a:lnSpc>
            </a:pPr>
            <a:r>
              <a:rPr lang="en-US" sz="2000" dirty="0"/>
              <a:t>USER REGISTERATION</a:t>
            </a:r>
          </a:p>
          <a:p>
            <a:pPr>
              <a:lnSpc>
                <a:spcPct val="150000"/>
              </a:lnSpc>
            </a:pPr>
            <a:r>
              <a:rPr lang="en-US" sz="2000" dirty="0"/>
              <a:t>USER LOGIN</a:t>
            </a:r>
          </a:p>
          <a:p>
            <a:pPr>
              <a:lnSpc>
                <a:spcPct val="150000"/>
              </a:lnSpc>
            </a:pPr>
            <a:r>
              <a:rPr lang="en-US" sz="2000" dirty="0"/>
              <a:t>NEWS FROM VARIOUS RANGE OF TOPICS (like </a:t>
            </a:r>
            <a:r>
              <a:rPr lang="en-US" dirty="0"/>
              <a:t>S</a:t>
            </a:r>
            <a:r>
              <a:rPr lang="en-US" sz="2000" dirty="0"/>
              <a:t>ports, Entertainment and more….)</a:t>
            </a:r>
          </a:p>
          <a:p>
            <a:pPr>
              <a:lnSpc>
                <a:spcPct val="150000"/>
              </a:lnSpc>
            </a:pPr>
            <a:r>
              <a:rPr lang="en-US" sz="2000" dirty="0"/>
              <a:t>SUBSCRIPTION (Monthly, Yearly)</a:t>
            </a:r>
          </a:p>
          <a:p>
            <a:pPr>
              <a:lnSpc>
                <a:spcPct val="150000"/>
              </a:lnSpc>
            </a:pPr>
            <a:r>
              <a:rPr lang="en-US" sz="2000" dirty="0"/>
              <a:t>ARTICLES</a:t>
            </a:r>
          </a:p>
          <a:p>
            <a:pPr>
              <a:lnSpc>
                <a:spcPct val="150000"/>
              </a:lnSpc>
            </a:pPr>
            <a:r>
              <a:rPr lang="en-IN" sz="2000" dirty="0"/>
              <a:t>BLOGS</a:t>
            </a:r>
          </a:p>
          <a:p>
            <a:pPr>
              <a:lnSpc>
                <a:spcPct val="150000"/>
              </a:lnSpc>
            </a:pPr>
            <a:r>
              <a:rPr lang="en-IN" dirty="0"/>
              <a:t>TOP 100 ARTICLES</a:t>
            </a:r>
            <a:endParaRPr lang="en-IN" sz="2000" dirty="0"/>
          </a:p>
          <a:p>
            <a:pPr>
              <a:lnSpc>
                <a:spcPct val="150000"/>
              </a:lnSpc>
            </a:pPr>
            <a:r>
              <a:rPr lang="en-IN" sz="2000" dirty="0"/>
              <a:t>CONTACT US (For any reporting issues)</a:t>
            </a:r>
          </a:p>
        </p:txBody>
      </p:sp>
    </p:spTree>
    <p:extLst>
      <p:ext uri="{BB962C8B-B14F-4D97-AF65-F5344CB8AC3E}">
        <p14:creationId xmlns:p14="http://schemas.microsoft.com/office/powerpoint/2010/main" val="101064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85D-99BD-0A17-A5C7-68AAB91AD4B5}"/>
              </a:ext>
            </a:extLst>
          </p:cNvPr>
          <p:cNvSpPr>
            <a:spLocks noGrp="1"/>
          </p:cNvSpPr>
          <p:nvPr>
            <p:ph type="title"/>
          </p:nvPr>
        </p:nvSpPr>
        <p:spPr/>
        <p:txBody>
          <a:bodyPr/>
          <a:lstStyle/>
          <a:p>
            <a:r>
              <a:rPr lang="en-US" dirty="0"/>
              <a:t>CLASS DIAGRAM</a:t>
            </a:r>
            <a:endParaRPr lang="en-IN" dirty="0"/>
          </a:p>
        </p:txBody>
      </p:sp>
      <p:pic>
        <p:nvPicPr>
          <p:cNvPr id="4" name="Content Placeholder 3">
            <a:extLst>
              <a:ext uri="{FF2B5EF4-FFF2-40B4-BE49-F238E27FC236}">
                <a16:creationId xmlns:a16="http://schemas.microsoft.com/office/drawing/2014/main" id="{43F83ED2-AC02-9912-A4F4-B0993EE88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884" y="1558411"/>
            <a:ext cx="7560232" cy="4869022"/>
          </a:xfrm>
        </p:spPr>
      </p:pic>
    </p:spTree>
    <p:extLst>
      <p:ext uri="{BB962C8B-B14F-4D97-AF65-F5344CB8AC3E}">
        <p14:creationId xmlns:p14="http://schemas.microsoft.com/office/powerpoint/2010/main" val="2958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E90A-7029-5AD7-A01E-8AD0194202AE}"/>
              </a:ext>
            </a:extLst>
          </p:cNvPr>
          <p:cNvSpPr>
            <a:spLocks noGrp="1"/>
          </p:cNvSpPr>
          <p:nvPr>
            <p:ph type="title"/>
          </p:nvPr>
        </p:nvSpPr>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9859667D-932E-2978-A85A-FD231880F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960" y="1597981"/>
            <a:ext cx="7661429" cy="4944862"/>
          </a:xfrm>
        </p:spPr>
      </p:pic>
    </p:spTree>
    <p:extLst>
      <p:ext uri="{BB962C8B-B14F-4D97-AF65-F5344CB8AC3E}">
        <p14:creationId xmlns:p14="http://schemas.microsoft.com/office/powerpoint/2010/main" val="390501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0B40-248B-3F31-D713-D04FCD264074}"/>
              </a:ext>
            </a:extLst>
          </p:cNvPr>
          <p:cNvSpPr>
            <a:spLocks noGrp="1"/>
          </p:cNvSpPr>
          <p:nvPr>
            <p:ph type="title"/>
          </p:nvPr>
        </p:nvSpPr>
        <p:spPr/>
        <p:txBody>
          <a:bodyPr/>
          <a:lstStyle/>
          <a:p>
            <a:r>
              <a:rPr lang="en-US" dirty="0"/>
              <a:t>ER DIAGRAM</a:t>
            </a:r>
            <a:endParaRPr lang="en-IN" dirty="0"/>
          </a:p>
        </p:txBody>
      </p:sp>
      <p:pic>
        <p:nvPicPr>
          <p:cNvPr id="11" name="Content Placeholder 10">
            <a:extLst>
              <a:ext uri="{FF2B5EF4-FFF2-40B4-BE49-F238E27FC236}">
                <a16:creationId xmlns:a16="http://schemas.microsoft.com/office/drawing/2014/main" id="{2123C6BC-AC71-B305-041C-7331F8D0E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058" y="1792941"/>
            <a:ext cx="6813177" cy="4455459"/>
          </a:xfrm>
        </p:spPr>
      </p:pic>
    </p:spTree>
    <p:extLst>
      <p:ext uri="{BB962C8B-B14F-4D97-AF65-F5344CB8AC3E}">
        <p14:creationId xmlns:p14="http://schemas.microsoft.com/office/powerpoint/2010/main" val="337679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25A9-2D2B-267F-6161-8A82B81F6F78}"/>
              </a:ext>
            </a:extLst>
          </p:cNvPr>
          <p:cNvSpPr>
            <a:spLocks noGrp="1"/>
          </p:cNvSpPr>
          <p:nvPr>
            <p:ph type="title"/>
          </p:nvPr>
        </p:nvSpPr>
        <p:spPr>
          <a:xfrm>
            <a:off x="985513" y="215153"/>
            <a:ext cx="10353761" cy="1326321"/>
          </a:xfrm>
        </p:spPr>
        <p:txBody>
          <a:bodyPr/>
          <a:lstStyle/>
          <a:p>
            <a:r>
              <a:rPr lang="en-US" dirty="0"/>
              <a:t>Junit &amp; Mockito</a:t>
            </a:r>
            <a:endParaRPr lang="en-IN" dirty="0"/>
          </a:p>
        </p:txBody>
      </p:sp>
      <p:sp>
        <p:nvSpPr>
          <p:cNvPr id="3" name="Content Placeholder 2">
            <a:extLst>
              <a:ext uri="{FF2B5EF4-FFF2-40B4-BE49-F238E27FC236}">
                <a16:creationId xmlns:a16="http://schemas.microsoft.com/office/drawing/2014/main" id="{E22D4C79-5F8D-BE79-CDD5-19D1418F2F4C}"/>
              </a:ext>
            </a:extLst>
          </p:cNvPr>
          <p:cNvSpPr>
            <a:spLocks noGrp="1"/>
          </p:cNvSpPr>
          <p:nvPr>
            <p:ph idx="1"/>
          </p:nvPr>
        </p:nvSpPr>
        <p:spPr>
          <a:xfrm>
            <a:off x="913795" y="1281953"/>
            <a:ext cx="10353762" cy="4536141"/>
          </a:xfrm>
        </p:spPr>
        <p:txBody>
          <a:bodyPr>
            <a:normAutofit/>
          </a:bodyPr>
          <a:lstStyle/>
          <a:p>
            <a:endParaRPr lang="en-US" dirty="0"/>
          </a:p>
          <a:p>
            <a:r>
              <a:rPr lang="en-US" dirty="0"/>
              <a:t>Used Mockito &amp; Junit framework for testing the functionalities.</a:t>
            </a:r>
            <a:endParaRPr lang="en-IN" dirty="0"/>
          </a:p>
          <a:p>
            <a:r>
              <a:rPr lang="en-IN" dirty="0"/>
              <a:t>Objectives:</a:t>
            </a:r>
          </a:p>
          <a:p>
            <a:pPr lvl="1"/>
            <a:r>
              <a:rPr lang="en-US" dirty="0"/>
              <a:t>unit tests that cover different scenarios</a:t>
            </a:r>
          </a:p>
          <a:p>
            <a:pPr lvl="1"/>
            <a:r>
              <a:rPr lang="en-US" dirty="0"/>
              <a:t>To isolate the code being tested</a:t>
            </a:r>
          </a:p>
          <a:p>
            <a:pPr lvl="1"/>
            <a:r>
              <a:rPr lang="en-US" dirty="0"/>
              <a:t>To control the behavior of dependencies</a:t>
            </a:r>
          </a:p>
          <a:p>
            <a:r>
              <a:rPr lang="en-US" dirty="0"/>
              <a:t>Methods:</a:t>
            </a:r>
          </a:p>
          <a:p>
            <a:pPr lvl="1"/>
            <a:r>
              <a:rPr lang="en-US" dirty="0"/>
              <a:t>MVCAppTest.java</a:t>
            </a:r>
          </a:p>
          <a:p>
            <a:pPr lvl="1"/>
            <a:r>
              <a:rPr lang="en-US" dirty="0"/>
              <a:t>RequestTest.java</a:t>
            </a:r>
          </a:p>
          <a:p>
            <a:pPr lvl="1"/>
            <a:r>
              <a:rPr lang="en-US" dirty="0"/>
              <a:t>SpringBootProjectApplicationTest.java</a:t>
            </a:r>
          </a:p>
        </p:txBody>
      </p:sp>
    </p:spTree>
    <p:extLst>
      <p:ext uri="{BB962C8B-B14F-4D97-AF65-F5344CB8AC3E}">
        <p14:creationId xmlns:p14="http://schemas.microsoft.com/office/powerpoint/2010/main" val="3476773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188</TotalTime>
  <Words>377</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Rockwell</vt:lpstr>
      <vt:lpstr>Söhne</vt:lpstr>
      <vt:lpstr>Damask</vt:lpstr>
      <vt:lpstr>QUICKFEED A NEWS WEBSITE  </vt:lpstr>
      <vt:lpstr>PROBLEM STATEMENT</vt:lpstr>
      <vt:lpstr>OBJECTIVE</vt:lpstr>
      <vt:lpstr>ABOUT OUR WEBSITE</vt:lpstr>
      <vt:lpstr>MODULES</vt:lpstr>
      <vt:lpstr>CLASS DIAGRAM</vt:lpstr>
      <vt:lpstr>USE CASE DIAGRAM</vt:lpstr>
      <vt:lpstr>ER DIAGRAM</vt:lpstr>
      <vt:lpstr>Junit &amp; Mockito</vt:lpstr>
      <vt:lpstr>SpringBootProjectApplicationTest. </vt:lpstr>
      <vt:lpstr>RequestTest.java </vt:lpstr>
      <vt:lpstr>MVCAppTest.java </vt:lpstr>
      <vt:lpstr>CODE COVERAGE</vt:lpstr>
      <vt:lpstr>Login/reg</vt:lpstr>
      <vt:lpstr>Mscommunication</vt:lpstr>
      <vt:lpstr>Article</vt:lpstr>
      <vt:lpstr>Blog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QUICKFEED A NEWS WEBSITE</dc:title>
  <dc:creator>suvalakshmi R</dc:creator>
  <cp:lastModifiedBy>suvalakshmi R</cp:lastModifiedBy>
  <cp:revision>6</cp:revision>
  <dcterms:created xsi:type="dcterms:W3CDTF">2023-04-11T08:04:15Z</dcterms:created>
  <dcterms:modified xsi:type="dcterms:W3CDTF">2023-05-30T04:13:59Z</dcterms:modified>
</cp:coreProperties>
</file>