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A1A6-ECC6-457E-BBEF-CBDA5810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148" y="1731146"/>
            <a:ext cx="7759977" cy="2654585"/>
          </a:xfrm>
        </p:spPr>
        <p:txBody>
          <a:bodyPr/>
          <a:lstStyle/>
          <a:p>
            <a:r>
              <a:rPr lang="en-US" sz="6000" b="1" dirty="0"/>
              <a:t>QUIZ System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EFDD8-76EC-4D8D-8603-E00D839E4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aleway"/>
              </a:rPr>
              <a:t>multiple-choice quiz using the command line.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2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9321-14B3-40DE-821E-C6A89631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443884"/>
            <a:ext cx="10257933" cy="648070"/>
          </a:xfrm>
        </p:spPr>
        <p:txBody>
          <a:bodyPr>
            <a:normAutofit/>
          </a:bodyPr>
          <a:lstStyle/>
          <a:p>
            <a:r>
              <a:rPr lang="en-US" dirty="0"/>
              <a:t>Use-case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0B507-9646-4E87-A843-10FBEF6D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58" y="1091953"/>
            <a:ext cx="9596761" cy="5637321"/>
          </a:xfrm>
        </p:spPr>
      </p:pic>
    </p:spTree>
    <p:extLst>
      <p:ext uri="{BB962C8B-B14F-4D97-AF65-F5344CB8AC3E}">
        <p14:creationId xmlns:p14="http://schemas.microsoft.com/office/powerpoint/2010/main" val="34915913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9321-14B3-40DE-821E-C6A89631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328474"/>
            <a:ext cx="10257933" cy="763479"/>
          </a:xfrm>
        </p:spPr>
        <p:txBody>
          <a:bodyPr>
            <a:normAutofit/>
          </a:bodyPr>
          <a:lstStyle/>
          <a:p>
            <a:r>
              <a:rPr lang="en-US" dirty="0"/>
              <a:t>flowchart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EFE1FE-0D21-423F-989E-8BAAD7E80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80" y="1091953"/>
            <a:ext cx="9605639" cy="5592932"/>
          </a:xfrm>
        </p:spPr>
      </p:pic>
    </p:spTree>
    <p:extLst>
      <p:ext uri="{BB962C8B-B14F-4D97-AF65-F5344CB8AC3E}">
        <p14:creationId xmlns:p14="http://schemas.microsoft.com/office/powerpoint/2010/main" val="423164187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54B6-B127-4255-B3F5-7656AC18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3099"/>
            <a:ext cx="10131427" cy="11097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AF35EE-2E1C-41EB-8696-ED06877E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473693"/>
            <a:ext cx="10131428" cy="172226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Lets move to coding part</a:t>
            </a:r>
          </a:p>
        </p:txBody>
      </p:sp>
    </p:spTree>
    <p:extLst>
      <p:ext uri="{BB962C8B-B14F-4D97-AF65-F5344CB8AC3E}">
        <p14:creationId xmlns:p14="http://schemas.microsoft.com/office/powerpoint/2010/main" val="23060572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41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Celestial</vt:lpstr>
      <vt:lpstr>QUIZ System.</vt:lpstr>
      <vt:lpstr>Use-case diagram</vt:lpstr>
      <vt:lpstr>flowchart diagram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System.</dc:title>
  <dc:creator>Rose Beauty</dc:creator>
  <cp:lastModifiedBy>Rose Beauty</cp:lastModifiedBy>
  <cp:revision>7</cp:revision>
  <dcterms:created xsi:type="dcterms:W3CDTF">2021-02-07T11:11:17Z</dcterms:created>
  <dcterms:modified xsi:type="dcterms:W3CDTF">2021-02-07T11:52:33Z</dcterms:modified>
</cp:coreProperties>
</file>