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62" r:id="rId6"/>
    <p:sldId id="270" r:id="rId7"/>
    <p:sldId id="271" r:id="rId8"/>
    <p:sldId id="260" r:id="rId9"/>
    <p:sldId id="261" r:id="rId10"/>
    <p:sldId id="268" r:id="rId11"/>
    <p:sldId id="265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41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2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3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1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6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4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2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5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5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9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C447-F609-4876-A02F-85E7B16729A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FF8275-FA9B-4F71-B5AC-C0D6DE0B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8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B93A0-3AD0-4CE3-B5B1-384C6565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To-Do List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FBE71-08E5-4F4B-B955-44E0A96F1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Syed Mahian</a:t>
            </a:r>
          </a:p>
        </p:txBody>
      </p:sp>
    </p:spTree>
    <p:extLst>
      <p:ext uri="{BB962C8B-B14F-4D97-AF65-F5344CB8AC3E}">
        <p14:creationId xmlns:p14="http://schemas.microsoft.com/office/powerpoint/2010/main" val="56413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50EE-9B45-45B4-A6BB-63ACFADD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81" y="2788555"/>
            <a:ext cx="8911687" cy="1280890"/>
          </a:xfrm>
        </p:spPr>
        <p:txBody>
          <a:bodyPr/>
          <a:lstStyle/>
          <a:p>
            <a:r>
              <a:rPr lang="en-GB" dirty="0"/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9827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0D1C-8822-41F2-8A77-82505BB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Testing: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EA202D-939D-407C-8943-1A57FB5A5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2" y="1390649"/>
            <a:ext cx="9720098" cy="5076825"/>
          </a:xfrm>
        </p:spPr>
      </p:pic>
    </p:spTree>
    <p:extLst>
      <p:ext uri="{BB962C8B-B14F-4D97-AF65-F5344CB8AC3E}">
        <p14:creationId xmlns:p14="http://schemas.microsoft.com/office/powerpoint/2010/main" val="4052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8D82-B17C-4578-B601-308B9C8C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FF7F-744D-4F10-8680-971597D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Completed Web-App with working front and back end.</a:t>
            </a:r>
          </a:p>
          <a:p>
            <a:r>
              <a:rPr lang="en-GB" dirty="0"/>
              <a:t>Testing at over 80%</a:t>
            </a:r>
          </a:p>
          <a:p>
            <a:r>
              <a:rPr lang="en-GB" dirty="0"/>
              <a:t>Gained practical experience of developing a program.</a:t>
            </a:r>
          </a:p>
          <a:p>
            <a:r>
              <a:rPr lang="en-GB" dirty="0"/>
              <a:t>Able to use project management skills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72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353B-6992-4093-AB64-F8B89C4D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FE21-2B07-4E39-B080-21D52EF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Improper use of Git for Version control.</a:t>
            </a:r>
          </a:p>
          <a:p>
            <a:r>
              <a:rPr lang="en-GB" dirty="0"/>
              <a:t>Not being able to implement Selenium Testing</a:t>
            </a:r>
          </a:p>
          <a:p>
            <a:r>
              <a:rPr lang="en-GB" dirty="0"/>
              <a:t>Files deleted: 1. </a:t>
            </a:r>
            <a:r>
              <a:rPr lang="en-GB" dirty="0" err="1"/>
              <a:t>MoSCoW</a:t>
            </a:r>
            <a:r>
              <a:rPr lang="en-GB" dirty="0"/>
              <a:t>, ERD, UML Diagram, . Jar file</a:t>
            </a:r>
          </a:p>
        </p:txBody>
      </p:sp>
    </p:spTree>
    <p:extLst>
      <p:ext uri="{BB962C8B-B14F-4D97-AF65-F5344CB8AC3E}">
        <p14:creationId xmlns:p14="http://schemas.microsoft.com/office/powerpoint/2010/main" val="229381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471E-732B-4792-BA0E-3D5DD0B1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701" y="3044580"/>
            <a:ext cx="8911687" cy="1280890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5772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CC6F-55BD-445E-B0AF-939268E7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9943-4E2D-4787-A399-7CB2479A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</a:t>
            </a:r>
          </a:p>
          <a:p>
            <a:r>
              <a:rPr lang="en-GB" dirty="0"/>
              <a:t>Sprint Plan</a:t>
            </a:r>
          </a:p>
          <a:p>
            <a:r>
              <a:rPr lang="en-GB" dirty="0"/>
              <a:t>Consultant’s Journey</a:t>
            </a:r>
          </a:p>
          <a:p>
            <a:r>
              <a:rPr lang="en-GB" dirty="0"/>
              <a:t>CI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Demonstration</a:t>
            </a:r>
          </a:p>
          <a:p>
            <a:r>
              <a:rPr lang="en-GB" dirty="0"/>
              <a:t>Sprint Review</a:t>
            </a:r>
          </a:p>
          <a:p>
            <a:r>
              <a:rPr lang="en-GB" dirty="0"/>
              <a:t>Sprint Retrospective</a:t>
            </a:r>
          </a:p>
          <a:p>
            <a:r>
              <a:rPr lang="en-GB" dirty="0"/>
              <a:t>Conclusion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71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414-DB55-4E8A-8C4F-CC50AAA3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675A-D948-4FCF-AB8D-0EE484A6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To create a To-Do List Web-Application that has CRUD functionalities for both Users and Tasks</a:t>
            </a:r>
            <a:endParaRPr lang="en-GB" u="sn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CEEC-7A25-46EC-B947-562F221B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703EF-2D3C-4ECD-80BB-4D071E73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4" y="1745672"/>
            <a:ext cx="9763618" cy="40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8EFB-EFA9-4CCE-A945-E77AF3E6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AE1F3-4FEC-471E-9199-40CEE31A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18067"/>
            <a:ext cx="6926263" cy="500868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60BCA-96F6-4B9C-8867-0833FF19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6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A407-0AFD-4A34-901B-DD7416A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60DDE-E545-48DC-8E57-98E8CE868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514" y="1905000"/>
            <a:ext cx="8199831" cy="2789162"/>
          </a:xfrm>
        </p:spPr>
      </p:pic>
    </p:spTree>
    <p:extLst>
      <p:ext uri="{BB962C8B-B14F-4D97-AF65-F5344CB8AC3E}">
        <p14:creationId xmlns:p14="http://schemas.microsoft.com/office/powerpoint/2010/main" val="187237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B8D0-136F-4615-A716-0276161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EAB51-51EC-4614-AADC-A8BC4BD6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56" y="1264555"/>
            <a:ext cx="9244055" cy="50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7FCF-08BD-4528-8D6D-F5CFF9BB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Consultant’s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6606-F83D-420B-B4E6-B35776FD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 &amp; Project Management</a:t>
            </a:r>
          </a:p>
          <a:p>
            <a:r>
              <a:rPr lang="en-GB" dirty="0"/>
              <a:t>Database &amp; Cloud </a:t>
            </a:r>
            <a:r>
              <a:rPr lang="en-GB" dirty="0" err="1"/>
              <a:t>Fundabmentals</a:t>
            </a:r>
            <a:endParaRPr lang="en-GB" dirty="0"/>
          </a:p>
          <a:p>
            <a:r>
              <a:rPr lang="en-GB" dirty="0"/>
              <a:t>Programming &amp; Testing Fundamentals</a:t>
            </a:r>
          </a:p>
          <a:p>
            <a:r>
              <a:rPr lang="en-GB" dirty="0"/>
              <a:t>CI &amp; Build Tools</a:t>
            </a:r>
          </a:p>
        </p:txBody>
      </p:sp>
    </p:spTree>
    <p:extLst>
      <p:ext uri="{BB962C8B-B14F-4D97-AF65-F5344CB8AC3E}">
        <p14:creationId xmlns:p14="http://schemas.microsoft.com/office/powerpoint/2010/main" val="280216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95F-1644-4928-8671-2E171696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6ABC-84A4-4A84-A034-02EAE336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System : Git</a:t>
            </a:r>
          </a:p>
          <a:p>
            <a:r>
              <a:rPr lang="en-GB" dirty="0" err="1"/>
              <a:t>SourceCode</a:t>
            </a:r>
            <a:r>
              <a:rPr lang="en-GB" dirty="0"/>
              <a:t> Management: GitHub</a:t>
            </a:r>
          </a:p>
          <a:p>
            <a:r>
              <a:rPr lang="en-GB" dirty="0" err="1"/>
              <a:t>KabanBoard</a:t>
            </a:r>
            <a:r>
              <a:rPr lang="en-GB" dirty="0"/>
              <a:t>: Jira</a:t>
            </a:r>
          </a:p>
          <a:p>
            <a:r>
              <a:rPr lang="en-GB" dirty="0"/>
              <a:t>Database Management System: SQL</a:t>
            </a:r>
          </a:p>
          <a:p>
            <a:r>
              <a:rPr lang="en-GB" dirty="0"/>
              <a:t>Back-End Programming Language: Java</a:t>
            </a:r>
          </a:p>
          <a:p>
            <a:r>
              <a:rPr lang="en-GB" dirty="0"/>
              <a:t>Front-End Programming Language: HTML, CSS, </a:t>
            </a:r>
            <a:r>
              <a:rPr lang="en-GB" dirty="0" err="1"/>
              <a:t>Javascript</a:t>
            </a:r>
            <a:r>
              <a:rPr lang="en-GB" dirty="0"/>
              <a:t>.</a:t>
            </a:r>
          </a:p>
          <a:p>
            <a:r>
              <a:rPr lang="en-GB" dirty="0"/>
              <a:t>Build Tool: Maven</a:t>
            </a:r>
          </a:p>
          <a:p>
            <a:r>
              <a:rPr lang="en-GB" dirty="0"/>
              <a:t>Unit Testing: JUnit</a:t>
            </a:r>
          </a:p>
        </p:txBody>
      </p:sp>
    </p:spTree>
    <p:extLst>
      <p:ext uri="{BB962C8B-B14F-4D97-AF65-F5344CB8AC3E}">
        <p14:creationId xmlns:p14="http://schemas.microsoft.com/office/powerpoint/2010/main" val="3172277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173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To-Do List Web Application</vt:lpstr>
      <vt:lpstr>Agenda</vt:lpstr>
      <vt:lpstr>Concept</vt:lpstr>
      <vt:lpstr>Sprint Plan</vt:lpstr>
      <vt:lpstr>Risk Assessment</vt:lpstr>
      <vt:lpstr>ERD</vt:lpstr>
      <vt:lpstr>UML Diagram</vt:lpstr>
      <vt:lpstr>Consultant’s Journey</vt:lpstr>
      <vt:lpstr>Technologies Used</vt:lpstr>
      <vt:lpstr>Application Demonstration</vt:lpstr>
      <vt:lpstr>Testing: </vt:lpstr>
      <vt:lpstr>Sprint Review</vt:lpstr>
      <vt:lpstr>Retrospective: Negative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Syed Mahian</dc:creator>
  <cp:lastModifiedBy>Syed Mahian</cp:lastModifiedBy>
  <cp:revision>14</cp:revision>
  <dcterms:created xsi:type="dcterms:W3CDTF">2020-11-27T13:46:17Z</dcterms:created>
  <dcterms:modified xsi:type="dcterms:W3CDTF">2020-12-18T14:49:57Z</dcterms:modified>
</cp:coreProperties>
</file>