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7" r:id="rId2"/>
    <p:sldId id="258" r:id="rId3"/>
    <p:sldId id="267" r:id="rId4"/>
    <p:sldId id="260" r:id="rId5"/>
    <p:sldId id="262" r:id="rId6"/>
    <p:sldId id="274" r:id="rId7"/>
    <p:sldId id="276" r:id="rId8"/>
    <p:sldId id="277" r:id="rId9"/>
    <p:sldId id="278" r:id="rId10"/>
    <p:sldId id="279" r:id="rId11"/>
    <p:sldId id="270" r:id="rId12"/>
    <p:sldId id="269" r:id="rId13"/>
    <p:sldId id="266" r:id="rId14"/>
    <p:sldId id="280" r:id="rId15"/>
    <p:sldId id="281" r:id="rId16"/>
    <p:sldId id="271" r:id="rId17"/>
    <p:sldId id="282" r:id="rId18"/>
    <p:sldId id="288" r:id="rId19"/>
    <p:sldId id="285" r:id="rId20"/>
    <p:sldId id="286" r:id="rId21"/>
    <p:sldId id="287" r:id="rId22"/>
    <p:sldId id="289" r:id="rId23"/>
    <p:sldId id="290" r:id="rId24"/>
    <p:sldId id="291" r:id="rId25"/>
    <p:sldId id="284" r:id="rId26"/>
    <p:sldId id="264" r:id="rId27"/>
    <p:sldId id="265" r:id="rId28"/>
    <p:sldId id="272" r:id="rId29"/>
    <p:sldId id="273" r:id="rId30"/>
    <p:sldId id="26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62325-57CB-A0A2-FC61-A1613DE305D9}" v="11" dt="2020-05-09T01:33:36.684"/>
    <p1510:client id="{360FFBD4-4D8B-4D80-8F81-4A3AD79CFAD0}" v="21" dt="2020-05-07T17:27:24.892"/>
    <p1510:client id="{39330500-9676-699B-CDCD-42715330F681}" v="6" dt="2020-05-09T01:57:53.160"/>
    <p1510:client id="{8C0C7BB9-4098-7EE5-50A3-8DE74D109076}" v="4407" dt="2020-05-09T02:30:02.092"/>
    <p1510:client id="{916B579C-472D-08F3-765F-489E8CCABAB7}" v="1597" dt="2020-05-08T05:07:05.868"/>
    <p1510:client id="{B9BD3700-72B3-8411-4668-0361CE408036}" v="8" dt="2020-05-08T04:38:08.161"/>
    <p1510:client id="{C6200A84-5CEC-53AB-0AD7-7D5A5589E7E4}" v="200" dt="2020-05-08T19:52:02.451"/>
    <p1510:client id="{C7791AE5-CA46-8D0C-8A36-9C68608C0E1A}" v="67" dt="2020-05-08T03:53:42.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Gupta" userId="S::pgupta14@stevens.edu::ce669299-021e-42e8-8e30-ceb4ac4a0643" providerId="AD" clId="Web-{2AF62325-57CB-A0A2-FC61-A1613DE305D9}"/>
    <pc:docChg chg="modSld">
      <pc:chgData name="Priya Gupta" userId="S::pgupta14@stevens.edu::ce669299-021e-42e8-8e30-ceb4ac4a0643" providerId="AD" clId="Web-{2AF62325-57CB-A0A2-FC61-A1613DE305D9}" dt="2020-05-09T01:33:36.684" v="9" actId="20577"/>
      <pc:docMkLst>
        <pc:docMk/>
      </pc:docMkLst>
      <pc:sldChg chg="modSp">
        <pc:chgData name="Priya Gupta" userId="S::pgupta14@stevens.edu::ce669299-021e-42e8-8e30-ceb4ac4a0643" providerId="AD" clId="Web-{2AF62325-57CB-A0A2-FC61-A1613DE305D9}" dt="2020-05-09T01:33:36.684" v="8" actId="20577"/>
        <pc:sldMkLst>
          <pc:docMk/>
          <pc:sldMk cId="153255748" sldId="258"/>
        </pc:sldMkLst>
        <pc:spChg chg="mod">
          <ac:chgData name="Priya Gupta" userId="S::pgupta14@stevens.edu::ce669299-021e-42e8-8e30-ceb4ac4a0643" providerId="AD" clId="Web-{2AF62325-57CB-A0A2-FC61-A1613DE305D9}" dt="2020-05-09T01:33:36.684" v="8" actId="20577"/>
          <ac:spMkLst>
            <pc:docMk/>
            <pc:sldMk cId="153255748" sldId="258"/>
            <ac:spMk id="3" creationId="{231250F4-DD5D-42AA-94A5-624022F333BA}"/>
          </ac:spMkLst>
        </pc:spChg>
      </pc:sldChg>
      <pc:sldChg chg="addSp delSp modSp">
        <pc:chgData name="Priya Gupta" userId="S::pgupta14@stevens.edu::ce669299-021e-42e8-8e30-ceb4ac4a0643" providerId="AD" clId="Web-{2AF62325-57CB-A0A2-FC61-A1613DE305D9}" dt="2020-05-09T01:25:57.374" v="3" actId="14100"/>
        <pc:sldMkLst>
          <pc:docMk/>
          <pc:sldMk cId="415167676" sldId="272"/>
        </pc:sldMkLst>
        <pc:spChg chg="del">
          <ac:chgData name="Priya Gupta" userId="S::pgupta14@stevens.edu::ce669299-021e-42e8-8e30-ceb4ac4a0643" providerId="AD" clId="Web-{2AF62325-57CB-A0A2-FC61-A1613DE305D9}" dt="2020-05-09T01:25:39.764" v="0"/>
          <ac:spMkLst>
            <pc:docMk/>
            <pc:sldMk cId="415167676" sldId="272"/>
            <ac:spMk id="3" creationId="{A200633D-39C6-449B-8170-F192A8F237E0}"/>
          </ac:spMkLst>
        </pc:spChg>
        <pc:picChg chg="add mod ord">
          <ac:chgData name="Priya Gupta" userId="S::pgupta14@stevens.edu::ce669299-021e-42e8-8e30-ceb4ac4a0643" providerId="AD" clId="Web-{2AF62325-57CB-A0A2-FC61-A1613DE305D9}" dt="2020-05-09T01:25:57.374" v="3" actId="14100"/>
          <ac:picMkLst>
            <pc:docMk/>
            <pc:sldMk cId="415167676" sldId="272"/>
            <ac:picMk id="4" creationId="{73F415DE-B904-47E6-BE30-AF7D6F81C161}"/>
          </ac:picMkLst>
        </pc:picChg>
      </pc:sldChg>
    </pc:docChg>
  </pc:docChgLst>
  <pc:docChgLst>
    <pc:chgData name="Devila Bakrania" userId="S::dbakrani@stevens.edu::df8aa176-2fa7-499f-b023-20bad1126901" providerId="AD" clId="Web-{916B579C-472D-08F3-765F-489E8CCABAB7}"/>
    <pc:docChg chg="addSld delSld modSld sldOrd">
      <pc:chgData name="Devila Bakrania" userId="S::dbakrani@stevens.edu::df8aa176-2fa7-499f-b023-20bad1126901" providerId="AD" clId="Web-{916B579C-472D-08F3-765F-489E8CCABAB7}" dt="2020-05-08T05:07:05.868" v="1569" actId="20577"/>
      <pc:docMkLst>
        <pc:docMk/>
      </pc:docMkLst>
      <pc:sldChg chg="modSp del">
        <pc:chgData name="Devila Bakrania" userId="S::dbakrani@stevens.edu::df8aa176-2fa7-499f-b023-20bad1126901" providerId="AD" clId="Web-{916B579C-472D-08F3-765F-489E8CCABAB7}" dt="2020-05-07T18:07:50.437" v="737"/>
        <pc:sldMkLst>
          <pc:docMk/>
          <pc:sldMk cId="3183036095" sldId="256"/>
        </pc:sldMkLst>
        <pc:spChg chg="mod">
          <ac:chgData name="Devila Bakrania" userId="S::dbakrani@stevens.edu::df8aa176-2fa7-499f-b023-20bad1126901" providerId="AD" clId="Web-{916B579C-472D-08F3-765F-489E8CCABAB7}" dt="2020-05-07T16:21:47.844" v="49" actId="20577"/>
          <ac:spMkLst>
            <pc:docMk/>
            <pc:sldMk cId="3183036095" sldId="256"/>
            <ac:spMk id="2" creationId="{00000000-0000-0000-0000-000000000000}"/>
          </ac:spMkLst>
        </pc:spChg>
        <pc:spChg chg="mod">
          <ac:chgData name="Devila Bakrania" userId="S::dbakrani@stevens.edu::df8aa176-2fa7-499f-b023-20bad1126901" providerId="AD" clId="Web-{916B579C-472D-08F3-765F-489E8CCABAB7}" dt="2020-05-07T17:33:05.505" v="700" actId="20577"/>
          <ac:spMkLst>
            <pc:docMk/>
            <pc:sldMk cId="3183036095" sldId="256"/>
            <ac:spMk id="3" creationId="{00000000-0000-0000-0000-000000000000}"/>
          </ac:spMkLst>
        </pc:spChg>
      </pc:sldChg>
      <pc:sldChg chg="new del">
        <pc:chgData name="Devila Bakrania" userId="S::dbakrani@stevens.edu::df8aa176-2fa7-499f-b023-20bad1126901" providerId="AD" clId="Web-{916B579C-472D-08F3-765F-489E8CCABAB7}" dt="2020-05-07T16:28:36.752" v="52"/>
        <pc:sldMkLst>
          <pc:docMk/>
          <pc:sldMk cId="2230398111" sldId="257"/>
        </pc:sldMkLst>
      </pc:sldChg>
      <pc:sldChg chg="addSp delSp modSp new">
        <pc:chgData name="Devila Bakrania" userId="S::dbakrani@stevens.edu::df8aa176-2fa7-499f-b023-20bad1126901" providerId="AD" clId="Web-{916B579C-472D-08F3-765F-489E8CCABAB7}" dt="2020-05-08T02:24:17.119" v="948" actId="1076"/>
        <pc:sldMkLst>
          <pc:docMk/>
          <pc:sldMk cId="3911905329" sldId="257"/>
        </pc:sldMkLst>
        <pc:spChg chg="mod">
          <ac:chgData name="Devila Bakrania" userId="S::dbakrani@stevens.edu::df8aa176-2fa7-499f-b023-20bad1126901" providerId="AD" clId="Web-{916B579C-472D-08F3-765F-489E8CCABAB7}" dt="2020-05-07T23:46:06.884" v="782" actId="20577"/>
          <ac:spMkLst>
            <pc:docMk/>
            <pc:sldMk cId="3911905329" sldId="257"/>
            <ac:spMk id="2" creationId="{395E4E0C-A7A1-4368-80EB-731DEF8E1D74}"/>
          </ac:spMkLst>
        </pc:spChg>
        <pc:spChg chg="del">
          <ac:chgData name="Devila Bakrania" userId="S::dbakrani@stevens.edu::df8aa176-2fa7-499f-b023-20bad1126901" providerId="AD" clId="Web-{916B579C-472D-08F3-765F-489E8CCABAB7}" dt="2020-05-07T16:30:02.143" v="59"/>
          <ac:spMkLst>
            <pc:docMk/>
            <pc:sldMk cId="3911905329" sldId="257"/>
            <ac:spMk id="3" creationId="{0C702B83-E967-4BB8-8306-53C33600EC4B}"/>
          </ac:spMkLst>
        </pc:spChg>
        <pc:spChg chg="add mod">
          <ac:chgData name="Devila Bakrania" userId="S::dbakrani@stevens.edu::df8aa176-2fa7-499f-b023-20bad1126901" providerId="AD" clId="Web-{916B579C-472D-08F3-765F-489E8CCABAB7}" dt="2020-05-07T23:45:23.179" v="774" actId="1076"/>
          <ac:spMkLst>
            <pc:docMk/>
            <pc:sldMk cId="3911905329" sldId="257"/>
            <ac:spMk id="6" creationId="{15FFBAE5-1F78-4BF3-930D-E772C54249FE}"/>
          </ac:spMkLst>
        </pc:spChg>
        <pc:spChg chg="add mod">
          <ac:chgData name="Devila Bakrania" userId="S::dbakrani@stevens.edu::df8aa176-2fa7-499f-b023-20bad1126901" providerId="AD" clId="Web-{916B579C-472D-08F3-765F-489E8CCABAB7}" dt="2020-05-07T23:50:03.658" v="786" actId="1076"/>
          <ac:spMkLst>
            <pc:docMk/>
            <pc:sldMk cId="3911905329" sldId="257"/>
            <ac:spMk id="7" creationId="{DA44E382-2BBE-42D4-8D13-B2FE2EF62459}"/>
          </ac:spMkLst>
        </pc:spChg>
        <pc:spChg chg="add del">
          <ac:chgData name="Devila Bakrania" userId="S::dbakrani@stevens.edu::df8aa176-2fa7-499f-b023-20bad1126901" providerId="AD" clId="Web-{916B579C-472D-08F3-765F-489E8CCABAB7}" dt="2020-05-07T16:33:28.331" v="154"/>
          <ac:spMkLst>
            <pc:docMk/>
            <pc:sldMk cId="3911905329" sldId="257"/>
            <ac:spMk id="8" creationId="{2371AA59-1BE7-4856-9221-F16C8587A5C9}"/>
          </ac:spMkLst>
        </pc:spChg>
        <pc:spChg chg="add mod">
          <ac:chgData name="Devila Bakrania" userId="S::dbakrani@stevens.edu::df8aa176-2fa7-499f-b023-20bad1126901" providerId="AD" clId="Web-{916B579C-472D-08F3-765F-489E8CCABAB7}" dt="2020-05-07T23:45:35.742" v="775" actId="1076"/>
          <ac:spMkLst>
            <pc:docMk/>
            <pc:sldMk cId="3911905329" sldId="257"/>
            <ac:spMk id="9" creationId="{5848540B-1A9F-4DA9-9F61-33C42613C06B}"/>
          </ac:spMkLst>
        </pc:spChg>
        <pc:spChg chg="add del mod">
          <ac:chgData name="Devila Bakrania" userId="S::dbakrani@stevens.edu::df8aa176-2fa7-499f-b023-20bad1126901" providerId="AD" clId="Web-{916B579C-472D-08F3-765F-489E8CCABAB7}" dt="2020-05-07T17:23:34.205" v="633"/>
          <ac:spMkLst>
            <pc:docMk/>
            <pc:sldMk cId="3911905329" sldId="257"/>
            <ac:spMk id="13" creationId="{FF58390F-F199-4BC7-8A79-EE423A2A1321}"/>
          </ac:spMkLst>
        </pc:spChg>
        <pc:picChg chg="add del mod ord">
          <ac:chgData name="Devila Bakrania" userId="S::dbakrani@stevens.edu::df8aa176-2fa7-499f-b023-20bad1126901" providerId="AD" clId="Web-{916B579C-472D-08F3-765F-489E8CCABAB7}" dt="2020-05-07T17:20:58.470" v="632"/>
          <ac:picMkLst>
            <pc:docMk/>
            <pc:sldMk cId="3911905329" sldId="257"/>
            <ac:picMk id="4" creationId="{16C1AA96-CB07-46F2-B001-823D5D6C57B0}"/>
          </ac:picMkLst>
        </pc:picChg>
        <pc:picChg chg="add mod">
          <ac:chgData name="Devila Bakrania" userId="S::dbakrani@stevens.edu::df8aa176-2fa7-499f-b023-20bad1126901" providerId="AD" clId="Web-{916B579C-472D-08F3-765F-489E8CCABAB7}" dt="2020-05-08T02:24:17.119" v="948" actId="1076"/>
          <ac:picMkLst>
            <pc:docMk/>
            <pc:sldMk cId="3911905329" sldId="257"/>
            <ac:picMk id="10" creationId="{54356735-F63E-4811-AA0F-D32E8668E23F}"/>
          </ac:picMkLst>
        </pc:picChg>
        <pc:picChg chg="add mod ord">
          <ac:chgData name="Devila Bakrania" userId="S::dbakrani@stevens.edu::df8aa176-2fa7-499f-b023-20bad1126901" providerId="AD" clId="Web-{916B579C-472D-08F3-765F-489E8CCABAB7}" dt="2020-05-07T23:46:41.682" v="785" actId="1076"/>
          <ac:picMkLst>
            <pc:docMk/>
            <pc:sldMk cId="3911905329" sldId="257"/>
            <ac:picMk id="14" creationId="{10A00F3D-D9D6-4A34-9278-BBF8F120A7FE}"/>
          </ac:picMkLst>
        </pc:picChg>
        <pc:picChg chg="add del mod">
          <ac:chgData name="Devila Bakrania" userId="S::dbakrani@stevens.edu::df8aa176-2fa7-499f-b023-20bad1126901" providerId="AD" clId="Web-{916B579C-472D-08F3-765F-489E8CCABAB7}" dt="2020-05-07T17:28:16.816" v="673"/>
          <ac:picMkLst>
            <pc:docMk/>
            <pc:sldMk cId="3911905329" sldId="257"/>
            <ac:picMk id="16" creationId="{67C6C053-F8DB-4E0F-A4A9-F79AA036DC1F}"/>
          </ac:picMkLst>
        </pc:picChg>
        <pc:picChg chg="add mod">
          <ac:chgData name="Devila Bakrania" userId="S::dbakrani@stevens.edu::df8aa176-2fa7-499f-b023-20bad1126901" providerId="AD" clId="Web-{916B579C-472D-08F3-765F-489E8CCABAB7}" dt="2020-05-07T23:46:29.275" v="783" actId="1076"/>
          <ac:picMkLst>
            <pc:docMk/>
            <pc:sldMk cId="3911905329" sldId="257"/>
            <ac:picMk id="18" creationId="{FEDE4EBB-237E-41F2-BA85-E5AEFF0738FB}"/>
          </ac:picMkLst>
        </pc:picChg>
      </pc:sldChg>
      <pc:sldChg chg="modSp new">
        <pc:chgData name="Devila Bakrania" userId="S::dbakrani@stevens.edu::df8aa176-2fa7-499f-b023-20bad1126901" providerId="AD" clId="Web-{916B579C-472D-08F3-765F-489E8CCABAB7}" dt="2020-05-07T17:35:54.271" v="720" actId="20577"/>
        <pc:sldMkLst>
          <pc:docMk/>
          <pc:sldMk cId="153255748" sldId="258"/>
        </pc:sldMkLst>
        <pc:spChg chg="mod">
          <ac:chgData name="Devila Bakrania" userId="S::dbakrani@stevens.edu::df8aa176-2fa7-499f-b023-20bad1126901" providerId="AD" clId="Web-{916B579C-472D-08F3-765F-489E8CCABAB7}" dt="2020-05-07T16:38:32.630" v="206" actId="20577"/>
          <ac:spMkLst>
            <pc:docMk/>
            <pc:sldMk cId="153255748" sldId="258"/>
            <ac:spMk id="2" creationId="{C0B940CA-691E-4473-9A43-642F0864E30B}"/>
          </ac:spMkLst>
        </pc:spChg>
        <pc:spChg chg="mod">
          <ac:chgData name="Devila Bakrania" userId="S::dbakrani@stevens.edu::df8aa176-2fa7-499f-b023-20bad1126901" providerId="AD" clId="Web-{916B579C-472D-08F3-765F-489E8CCABAB7}" dt="2020-05-07T17:35:54.271" v="720" actId="20577"/>
          <ac:spMkLst>
            <pc:docMk/>
            <pc:sldMk cId="153255748" sldId="258"/>
            <ac:spMk id="3" creationId="{231250F4-DD5D-42AA-94A5-624022F333BA}"/>
          </ac:spMkLst>
        </pc:spChg>
      </pc:sldChg>
      <pc:sldChg chg="addSp delSp modSp new del">
        <pc:chgData name="Devila Bakrania" userId="S::dbakrani@stevens.edu::df8aa176-2fa7-499f-b023-20bad1126901" providerId="AD" clId="Web-{916B579C-472D-08F3-765F-489E8CCABAB7}" dt="2020-05-07T16:42:49.553" v="236"/>
        <pc:sldMkLst>
          <pc:docMk/>
          <pc:sldMk cId="1398403559" sldId="259"/>
        </pc:sldMkLst>
        <pc:spChg chg="add del mod">
          <ac:chgData name="Devila Bakrania" userId="S::dbakrani@stevens.edu::df8aa176-2fa7-499f-b023-20bad1126901" providerId="AD" clId="Web-{916B579C-472D-08F3-765F-489E8CCABAB7}" dt="2020-05-07T16:42:48.787" v="235"/>
          <ac:spMkLst>
            <pc:docMk/>
            <pc:sldMk cId="1398403559" sldId="259"/>
            <ac:spMk id="2" creationId="{4CCC06D9-62D8-4B48-993D-2F7F06CA1DC0}"/>
          </ac:spMkLst>
        </pc:spChg>
      </pc:sldChg>
      <pc:sldChg chg="delSp modSp new ord">
        <pc:chgData name="Devila Bakrania" userId="S::dbakrani@stevens.edu::df8aa176-2fa7-499f-b023-20bad1126901" providerId="AD" clId="Web-{916B579C-472D-08F3-765F-489E8CCABAB7}" dt="2020-05-07T16:46:10.023" v="252"/>
        <pc:sldMkLst>
          <pc:docMk/>
          <pc:sldMk cId="2449031882" sldId="259"/>
        </pc:sldMkLst>
        <pc:spChg chg="mod">
          <ac:chgData name="Devila Bakrania" userId="S::dbakrani@stevens.edu::df8aa176-2fa7-499f-b023-20bad1126901" providerId="AD" clId="Web-{916B579C-472D-08F3-765F-489E8CCABAB7}" dt="2020-05-07T16:43:29.069" v="249" actId="1076"/>
          <ac:spMkLst>
            <pc:docMk/>
            <pc:sldMk cId="2449031882" sldId="259"/>
            <ac:spMk id="2" creationId="{92C4BC08-2B77-41A0-A559-F3581A9F706B}"/>
          </ac:spMkLst>
        </pc:spChg>
        <pc:spChg chg="del mod">
          <ac:chgData name="Devila Bakrania" userId="S::dbakrani@stevens.edu::df8aa176-2fa7-499f-b023-20bad1126901" providerId="AD" clId="Web-{916B579C-472D-08F3-765F-489E8CCABAB7}" dt="2020-05-07T16:43:03.070" v="240"/>
          <ac:spMkLst>
            <pc:docMk/>
            <pc:sldMk cId="2449031882" sldId="259"/>
            <ac:spMk id="3" creationId="{DFE0E9BA-0171-47CA-BABD-491F2C2D7B1D}"/>
          </ac:spMkLst>
        </pc:spChg>
      </pc:sldChg>
      <pc:sldChg chg="modSp new del">
        <pc:chgData name="Devila Bakrania" userId="S::dbakrani@stevens.edu::df8aa176-2fa7-499f-b023-20bad1126901" providerId="AD" clId="Web-{916B579C-472D-08F3-765F-489E8CCABAB7}" dt="2020-05-07T17:02:35.512" v="474"/>
        <pc:sldMkLst>
          <pc:docMk/>
          <pc:sldMk cId="1657080690" sldId="260"/>
        </pc:sldMkLst>
        <pc:spChg chg="mod">
          <ac:chgData name="Devila Bakrania" userId="S::dbakrani@stevens.edu::df8aa176-2fa7-499f-b023-20bad1126901" providerId="AD" clId="Web-{916B579C-472D-08F3-765F-489E8CCABAB7}" dt="2020-05-07T17:01:33.324" v="460" actId="20577"/>
          <ac:spMkLst>
            <pc:docMk/>
            <pc:sldMk cId="1657080690" sldId="260"/>
            <ac:spMk id="2" creationId="{04C6947B-DA7D-47F2-8C43-1BF17C6A48CA}"/>
          </ac:spMkLst>
        </pc:spChg>
        <pc:spChg chg="mod">
          <ac:chgData name="Devila Bakrania" userId="S::dbakrani@stevens.edu::df8aa176-2fa7-499f-b023-20bad1126901" providerId="AD" clId="Web-{916B579C-472D-08F3-765F-489E8CCABAB7}" dt="2020-05-07T17:01:37.027" v="471" actId="20577"/>
          <ac:spMkLst>
            <pc:docMk/>
            <pc:sldMk cId="1657080690" sldId="260"/>
            <ac:spMk id="3" creationId="{5040E6B4-F876-493E-883B-FB163E405BC1}"/>
          </ac:spMkLst>
        </pc:spChg>
      </pc:sldChg>
      <pc:sldChg chg="modSp new">
        <pc:chgData name="Devila Bakrania" userId="S::dbakrani@stevens.edu::df8aa176-2fa7-499f-b023-20bad1126901" providerId="AD" clId="Web-{916B579C-472D-08F3-765F-489E8CCABAB7}" dt="2020-05-07T17:03:00.434" v="484" actId="20577"/>
        <pc:sldMkLst>
          <pc:docMk/>
          <pc:sldMk cId="1873593027" sldId="260"/>
        </pc:sldMkLst>
        <pc:spChg chg="mod">
          <ac:chgData name="Devila Bakrania" userId="S::dbakrani@stevens.edu::df8aa176-2fa7-499f-b023-20bad1126901" providerId="AD" clId="Web-{916B579C-472D-08F3-765F-489E8CCABAB7}" dt="2020-05-07T17:03:00.434" v="484" actId="20577"/>
          <ac:spMkLst>
            <pc:docMk/>
            <pc:sldMk cId="1873593027" sldId="260"/>
            <ac:spMk id="2" creationId="{184F1F59-08A5-412A-A6CD-68A7F39D550E}"/>
          </ac:spMkLst>
        </pc:spChg>
      </pc:sldChg>
      <pc:sldChg chg="new">
        <pc:chgData name="Devila Bakrania" userId="S::dbakrani@stevens.edu::df8aa176-2fa7-499f-b023-20bad1126901" providerId="AD" clId="Web-{916B579C-472D-08F3-765F-489E8CCABAB7}" dt="2020-05-07T17:02:45.496" v="476"/>
        <pc:sldMkLst>
          <pc:docMk/>
          <pc:sldMk cId="301249688" sldId="261"/>
        </pc:sldMkLst>
      </pc:sldChg>
      <pc:sldChg chg="modSp new">
        <pc:chgData name="Devila Bakrania" userId="S::dbakrani@stevens.edu::df8aa176-2fa7-499f-b023-20bad1126901" providerId="AD" clId="Web-{916B579C-472D-08F3-765F-489E8CCABAB7}" dt="2020-05-08T03:12:22.829" v="1188" actId="20577"/>
        <pc:sldMkLst>
          <pc:docMk/>
          <pc:sldMk cId="795840996" sldId="262"/>
        </pc:sldMkLst>
        <pc:spChg chg="mod">
          <ac:chgData name="Devila Bakrania" userId="S::dbakrani@stevens.edu::df8aa176-2fa7-499f-b023-20bad1126901" providerId="AD" clId="Web-{916B579C-472D-08F3-765F-489E8CCABAB7}" dt="2020-05-08T03:12:22.829" v="1188" actId="20577"/>
          <ac:spMkLst>
            <pc:docMk/>
            <pc:sldMk cId="795840996" sldId="262"/>
            <ac:spMk id="2" creationId="{3B94CC70-FAEA-487A-9F33-1564854C3A0B}"/>
          </ac:spMkLst>
        </pc:spChg>
        <pc:spChg chg="mod">
          <ac:chgData name="Devila Bakrania" userId="S::dbakrani@stevens.edu::df8aa176-2fa7-499f-b023-20bad1126901" providerId="AD" clId="Web-{916B579C-472D-08F3-765F-489E8CCABAB7}" dt="2020-05-08T03:11:34.328" v="1167" actId="20577"/>
          <ac:spMkLst>
            <pc:docMk/>
            <pc:sldMk cId="795840996" sldId="262"/>
            <ac:spMk id="3" creationId="{A7839A58-9AFD-46A4-9E1F-3471DBCA79C2}"/>
          </ac:spMkLst>
        </pc:spChg>
      </pc:sldChg>
      <pc:sldChg chg="modSp new">
        <pc:chgData name="Devila Bakrania" userId="S::dbakrani@stevens.edu::df8aa176-2fa7-499f-b023-20bad1126901" providerId="AD" clId="Web-{916B579C-472D-08F3-765F-489E8CCABAB7}" dt="2020-05-07T17:07:17.560" v="575" actId="20577"/>
        <pc:sldMkLst>
          <pc:docMk/>
          <pc:sldMk cId="3922529116" sldId="263"/>
        </pc:sldMkLst>
        <pc:spChg chg="mod">
          <ac:chgData name="Devila Bakrania" userId="S::dbakrani@stevens.edu::df8aa176-2fa7-499f-b023-20bad1126901" providerId="AD" clId="Web-{916B579C-472D-08F3-765F-489E8CCABAB7}" dt="2020-05-07T17:07:17.560" v="575" actId="20577"/>
          <ac:spMkLst>
            <pc:docMk/>
            <pc:sldMk cId="3922529116" sldId="263"/>
            <ac:spMk id="2" creationId="{2C6CB871-330B-46D1-B500-72434475344D}"/>
          </ac:spMkLst>
        </pc:spChg>
      </pc:sldChg>
      <pc:sldChg chg="addSp delSp modSp new">
        <pc:chgData name="Devila Bakrania" userId="S::dbakrani@stevens.edu::df8aa176-2fa7-499f-b023-20bad1126901" providerId="AD" clId="Web-{916B579C-472D-08F3-765F-489E8CCABAB7}" dt="2020-05-08T03:12:02.688" v="1187" actId="20577"/>
        <pc:sldMkLst>
          <pc:docMk/>
          <pc:sldMk cId="1081253693" sldId="264"/>
        </pc:sldMkLst>
        <pc:spChg chg="mod">
          <ac:chgData name="Devila Bakrania" userId="S::dbakrani@stevens.edu::df8aa176-2fa7-499f-b023-20bad1126901" providerId="AD" clId="Web-{916B579C-472D-08F3-765F-489E8CCABAB7}" dt="2020-05-08T03:12:02.688" v="1187" actId="20577"/>
          <ac:spMkLst>
            <pc:docMk/>
            <pc:sldMk cId="1081253693" sldId="264"/>
            <ac:spMk id="2" creationId="{162768F5-D1DB-4E7E-9662-5596899EBB5A}"/>
          </ac:spMkLst>
        </pc:spChg>
        <pc:spChg chg="del">
          <ac:chgData name="Devila Bakrania" userId="S::dbakrani@stevens.edu::df8aa176-2fa7-499f-b023-20bad1126901" providerId="AD" clId="Web-{916B579C-472D-08F3-765F-489E8CCABAB7}" dt="2020-05-08T02:03:22.532" v="792"/>
          <ac:spMkLst>
            <pc:docMk/>
            <pc:sldMk cId="1081253693" sldId="264"/>
            <ac:spMk id="3" creationId="{75332337-A4A5-4808-90F4-915425609DB9}"/>
          </ac:spMkLst>
        </pc:spChg>
        <pc:picChg chg="add mod ord">
          <ac:chgData name="Devila Bakrania" userId="S::dbakrani@stevens.edu::df8aa176-2fa7-499f-b023-20bad1126901" providerId="AD" clId="Web-{916B579C-472D-08F3-765F-489E8CCABAB7}" dt="2020-05-08T02:04:05.751" v="794" actId="14100"/>
          <ac:picMkLst>
            <pc:docMk/>
            <pc:sldMk cId="1081253693" sldId="264"/>
            <ac:picMk id="4" creationId="{4F9362DD-C76E-4CA8-80DB-5CA3519BA85E}"/>
          </ac:picMkLst>
        </pc:picChg>
      </pc:sldChg>
      <pc:sldChg chg="addSp delSp modSp new">
        <pc:chgData name="Devila Bakrania" userId="S::dbakrani@stevens.edu::df8aa176-2fa7-499f-b023-20bad1126901" providerId="AD" clId="Web-{916B579C-472D-08F3-765F-489E8CCABAB7}" dt="2020-05-08T03:12:52.016" v="1193" actId="20577"/>
        <pc:sldMkLst>
          <pc:docMk/>
          <pc:sldMk cId="2536670481" sldId="265"/>
        </pc:sldMkLst>
        <pc:spChg chg="mod">
          <ac:chgData name="Devila Bakrania" userId="S::dbakrani@stevens.edu::df8aa176-2fa7-499f-b023-20bad1126901" providerId="AD" clId="Web-{916B579C-472D-08F3-765F-489E8CCABAB7}" dt="2020-05-08T03:12:52.016" v="1193" actId="20577"/>
          <ac:spMkLst>
            <pc:docMk/>
            <pc:sldMk cId="2536670481" sldId="265"/>
            <ac:spMk id="2" creationId="{A1DFEBF6-13DB-4C87-AEDA-46940C59D7BE}"/>
          </ac:spMkLst>
        </pc:spChg>
        <pc:spChg chg="add del mod">
          <ac:chgData name="Devila Bakrania" userId="S::dbakrani@stevens.edu::df8aa176-2fa7-499f-b023-20bad1126901" providerId="AD" clId="Web-{916B579C-472D-08F3-765F-489E8CCABAB7}" dt="2020-05-08T02:49:43.222" v="1110"/>
          <ac:spMkLst>
            <pc:docMk/>
            <pc:sldMk cId="2536670481" sldId="265"/>
            <ac:spMk id="3" creationId="{8FED1B91-538F-4073-81DD-27E8510740AA}"/>
          </ac:spMkLst>
        </pc:spChg>
        <pc:graphicFrameChg chg="add del mod ord modGraphic">
          <ac:chgData name="Devila Bakrania" userId="S::dbakrani@stevens.edu::df8aa176-2fa7-499f-b023-20bad1126901" providerId="AD" clId="Web-{916B579C-472D-08F3-765F-489E8CCABAB7}" dt="2020-05-08T02:47:10.112" v="1094"/>
          <ac:graphicFrameMkLst>
            <pc:docMk/>
            <pc:sldMk cId="2536670481" sldId="265"/>
            <ac:graphicFrameMk id="4" creationId="{4160FC4A-F20D-4528-9516-9974932A04F6}"/>
          </ac:graphicFrameMkLst>
        </pc:graphicFrameChg>
        <pc:graphicFrameChg chg="add mod ord modGraphic">
          <ac:chgData name="Devila Bakrania" userId="S::dbakrani@stevens.edu::df8aa176-2fa7-499f-b023-20bad1126901" providerId="AD" clId="Web-{916B579C-472D-08F3-765F-489E8CCABAB7}" dt="2020-05-08T02:51:32.566" v="1145" actId="1076"/>
          <ac:graphicFrameMkLst>
            <pc:docMk/>
            <pc:sldMk cId="2536670481" sldId="265"/>
            <ac:graphicFrameMk id="12" creationId="{3C1F40A8-F50E-4AA2-9121-5B35E1537F20}"/>
          </ac:graphicFrameMkLst>
        </pc:graphicFrameChg>
      </pc:sldChg>
      <pc:sldChg chg="new">
        <pc:chgData name="Devila Bakrania" userId="S::dbakrani@stevens.edu::df8aa176-2fa7-499f-b023-20bad1126901" providerId="AD" clId="Web-{916B579C-472D-08F3-765F-489E8CCABAB7}" dt="2020-05-08T01:58:40.061" v="789"/>
        <pc:sldMkLst>
          <pc:docMk/>
          <pc:sldMk cId="783035877" sldId="266"/>
        </pc:sldMkLst>
      </pc:sldChg>
      <pc:sldChg chg="modSp new">
        <pc:chgData name="Devila Bakrania" userId="S::dbakrani@stevens.edu::df8aa176-2fa7-499f-b023-20bad1126901" providerId="AD" clId="Web-{916B579C-472D-08F3-765F-489E8CCABAB7}" dt="2020-05-08T02:29:23.589" v="1067" actId="20577"/>
        <pc:sldMkLst>
          <pc:docMk/>
          <pc:sldMk cId="158578143" sldId="267"/>
        </pc:sldMkLst>
        <pc:spChg chg="mod">
          <ac:chgData name="Devila Bakrania" userId="S::dbakrani@stevens.edu::df8aa176-2fa7-499f-b023-20bad1126901" providerId="AD" clId="Web-{916B579C-472D-08F3-765F-489E8CCABAB7}" dt="2020-05-08T02:15:50.178" v="811" actId="20577"/>
          <ac:spMkLst>
            <pc:docMk/>
            <pc:sldMk cId="158578143" sldId="267"/>
            <ac:spMk id="2" creationId="{975756B0-8585-41F2-B9F9-377EC8CA54BC}"/>
          </ac:spMkLst>
        </pc:spChg>
        <pc:spChg chg="mod">
          <ac:chgData name="Devila Bakrania" userId="S::dbakrani@stevens.edu::df8aa176-2fa7-499f-b023-20bad1126901" providerId="AD" clId="Web-{916B579C-472D-08F3-765F-489E8CCABAB7}" dt="2020-05-08T02:29:23.589" v="1067" actId="20577"/>
          <ac:spMkLst>
            <pc:docMk/>
            <pc:sldMk cId="158578143" sldId="267"/>
            <ac:spMk id="3" creationId="{ED90D1F9-8554-4124-A627-CCA4F3846E45}"/>
          </ac:spMkLst>
        </pc:spChg>
      </pc:sldChg>
      <pc:sldChg chg="addSp delSp modSp new">
        <pc:chgData name="Devila Bakrania" userId="S::dbakrani@stevens.edu::df8aa176-2fa7-499f-b023-20bad1126901" providerId="AD" clId="Web-{916B579C-472D-08F3-765F-489E8CCABAB7}" dt="2020-05-08T05:05:33.881" v="1566" actId="20577"/>
        <pc:sldMkLst>
          <pc:docMk/>
          <pc:sldMk cId="3927046050" sldId="268"/>
        </pc:sldMkLst>
        <pc:spChg chg="mod">
          <ac:chgData name="Devila Bakrania" userId="S::dbakrani@stevens.edu::df8aa176-2fa7-499f-b023-20bad1126901" providerId="AD" clId="Web-{916B579C-472D-08F3-765F-489E8CCABAB7}" dt="2020-05-08T05:05:33.881" v="1566" actId="20577"/>
          <ac:spMkLst>
            <pc:docMk/>
            <pc:sldMk cId="3927046050" sldId="268"/>
            <ac:spMk id="2" creationId="{AF8F2A57-67D4-4A06-8E87-FA47A436D9B2}"/>
          </ac:spMkLst>
        </pc:spChg>
        <pc:spChg chg="del">
          <ac:chgData name="Devila Bakrania" userId="S::dbakrani@stevens.edu::df8aa176-2fa7-499f-b023-20bad1126901" providerId="AD" clId="Web-{916B579C-472D-08F3-765F-489E8CCABAB7}" dt="2020-05-08T05:04:19.771" v="1564"/>
          <ac:spMkLst>
            <pc:docMk/>
            <pc:sldMk cId="3927046050" sldId="268"/>
            <ac:spMk id="3" creationId="{A259BDC8-4029-4556-8B78-41686CA5A989}"/>
          </ac:spMkLst>
        </pc:spChg>
        <pc:picChg chg="add mod ord">
          <ac:chgData name="Devila Bakrania" userId="S::dbakrani@stevens.edu::df8aa176-2fa7-499f-b023-20bad1126901" providerId="AD" clId="Web-{916B579C-472D-08F3-765F-489E8CCABAB7}" dt="2020-05-08T05:04:19.771" v="1564"/>
          <ac:picMkLst>
            <pc:docMk/>
            <pc:sldMk cId="3927046050" sldId="268"/>
            <ac:picMk id="4" creationId="{7174812B-F6CE-4148-966B-2049F7CF79C2}"/>
          </ac:picMkLst>
        </pc:picChg>
      </pc:sldChg>
      <pc:sldChg chg="modSp new">
        <pc:chgData name="Devila Bakrania" userId="S::dbakrani@stevens.edu::df8aa176-2fa7-499f-b023-20bad1126901" providerId="AD" clId="Web-{916B579C-472D-08F3-765F-489E8CCABAB7}" dt="2020-05-08T04:30:09.312" v="1210" actId="20577"/>
        <pc:sldMkLst>
          <pc:docMk/>
          <pc:sldMk cId="415167676" sldId="272"/>
        </pc:sldMkLst>
        <pc:spChg chg="mod">
          <ac:chgData name="Devila Bakrania" userId="S::dbakrani@stevens.edu::df8aa176-2fa7-499f-b023-20bad1126901" providerId="AD" clId="Web-{916B579C-472D-08F3-765F-489E8CCABAB7}" dt="2020-05-08T04:30:09.312" v="1210" actId="20577"/>
          <ac:spMkLst>
            <pc:docMk/>
            <pc:sldMk cId="415167676" sldId="272"/>
            <ac:spMk id="2" creationId="{440C289C-115C-4834-AA18-A7BCEBB892CE}"/>
          </ac:spMkLst>
        </pc:spChg>
      </pc:sldChg>
      <pc:sldChg chg="modSp new">
        <pc:chgData name="Devila Bakrania" userId="S::dbakrani@stevens.edu::df8aa176-2fa7-499f-b023-20bad1126901" providerId="AD" clId="Web-{916B579C-472D-08F3-765F-489E8CCABAB7}" dt="2020-05-08T05:05:54.335" v="1567" actId="20577"/>
        <pc:sldMkLst>
          <pc:docMk/>
          <pc:sldMk cId="2365199572" sldId="273"/>
        </pc:sldMkLst>
        <pc:spChg chg="mod">
          <ac:chgData name="Devila Bakrania" userId="S::dbakrani@stevens.edu::df8aa176-2fa7-499f-b023-20bad1126901" providerId="AD" clId="Web-{916B579C-472D-08F3-765F-489E8CCABAB7}" dt="2020-05-08T04:37:28.019" v="1221" actId="20577"/>
          <ac:spMkLst>
            <pc:docMk/>
            <pc:sldMk cId="2365199572" sldId="273"/>
            <ac:spMk id="2" creationId="{E3000202-B111-4430-813A-140DE51F053D}"/>
          </ac:spMkLst>
        </pc:spChg>
        <pc:spChg chg="mod">
          <ac:chgData name="Devila Bakrania" userId="S::dbakrani@stevens.edu::df8aa176-2fa7-499f-b023-20bad1126901" providerId="AD" clId="Web-{916B579C-472D-08F3-765F-489E8CCABAB7}" dt="2020-05-08T05:05:54.335" v="1567" actId="20577"/>
          <ac:spMkLst>
            <pc:docMk/>
            <pc:sldMk cId="2365199572" sldId="273"/>
            <ac:spMk id="3" creationId="{4D9AD778-41EB-4E7C-8A97-FA9E90C9C64E}"/>
          </ac:spMkLst>
        </pc:spChg>
      </pc:sldChg>
    </pc:docChg>
  </pc:docChgLst>
  <pc:docChgLst>
    <pc:chgData name="Mahvish Syed" userId="S::msyed6@stevens.edu::14af7c45-4167-4c9c-8c9d-6f519e670347" providerId="AD" clId="Web-{360FFBD4-4D8B-4D80-8F81-4A3AD79CFAD0}"/>
    <pc:docChg chg="modSld">
      <pc:chgData name="Mahvish Syed" userId="S::msyed6@stevens.edu::14af7c45-4167-4c9c-8c9d-6f519e670347" providerId="AD" clId="Web-{360FFBD4-4D8B-4D80-8F81-4A3AD79CFAD0}" dt="2020-05-07T17:27:24.892" v="20" actId="20577"/>
      <pc:docMkLst>
        <pc:docMk/>
      </pc:docMkLst>
      <pc:sldChg chg="modSp">
        <pc:chgData name="Mahvish Syed" userId="S::msyed6@stevens.edu::14af7c45-4167-4c9c-8c9d-6f519e670347" providerId="AD" clId="Web-{360FFBD4-4D8B-4D80-8F81-4A3AD79CFAD0}" dt="2020-05-07T17:20:03.549" v="0" actId="1076"/>
        <pc:sldMkLst>
          <pc:docMk/>
          <pc:sldMk cId="3911905329" sldId="257"/>
        </pc:sldMkLst>
        <pc:picChg chg="mod">
          <ac:chgData name="Mahvish Syed" userId="S::msyed6@stevens.edu::14af7c45-4167-4c9c-8c9d-6f519e670347" providerId="AD" clId="Web-{360FFBD4-4D8B-4D80-8F81-4A3AD79CFAD0}" dt="2020-05-07T17:20:03.549" v="0" actId="1076"/>
          <ac:picMkLst>
            <pc:docMk/>
            <pc:sldMk cId="3911905329" sldId="257"/>
            <ac:picMk id="10" creationId="{54356735-F63E-4811-AA0F-D32E8668E23F}"/>
          </ac:picMkLst>
        </pc:picChg>
      </pc:sldChg>
      <pc:sldChg chg="modSp">
        <pc:chgData name="Mahvish Syed" userId="S::msyed6@stevens.edu::14af7c45-4167-4c9c-8c9d-6f519e670347" providerId="AD" clId="Web-{360FFBD4-4D8B-4D80-8F81-4A3AD79CFAD0}" dt="2020-05-07T17:27:24.892" v="20" actId="20577"/>
        <pc:sldMkLst>
          <pc:docMk/>
          <pc:sldMk cId="301249688" sldId="261"/>
        </pc:sldMkLst>
        <pc:spChg chg="mod">
          <ac:chgData name="Mahvish Syed" userId="S::msyed6@stevens.edu::14af7c45-4167-4c9c-8c9d-6f519e670347" providerId="AD" clId="Web-{360FFBD4-4D8B-4D80-8F81-4A3AD79CFAD0}" dt="2020-05-07T17:27:24.892" v="20" actId="20577"/>
          <ac:spMkLst>
            <pc:docMk/>
            <pc:sldMk cId="301249688" sldId="261"/>
            <ac:spMk id="2" creationId="{77F67BFD-EA75-4BDC-B209-1013D715C23D}"/>
          </ac:spMkLst>
        </pc:spChg>
      </pc:sldChg>
    </pc:docChg>
  </pc:docChgLst>
  <pc:docChgLst>
    <pc:chgData name="Priya Gupta" userId="S::pgupta14@stevens.edu::ce669299-021e-42e8-8e30-ceb4ac4a0643" providerId="AD" clId="Web-{C7791AE5-CA46-8D0C-8A36-9C68608C0E1A}"/>
    <pc:docChg chg="addSld modSld">
      <pc:chgData name="Priya Gupta" userId="S::pgupta14@stevens.edu::ce669299-021e-42e8-8e30-ceb4ac4a0643" providerId="AD" clId="Web-{C7791AE5-CA46-8D0C-8A36-9C68608C0E1A}" dt="2020-05-08T03:53:42.976" v="61" actId="20577"/>
      <pc:docMkLst>
        <pc:docMk/>
      </pc:docMkLst>
      <pc:sldChg chg="addSp delSp modSp">
        <pc:chgData name="Priya Gupta" userId="S::pgupta14@stevens.edu::ce669299-021e-42e8-8e30-ceb4ac4a0643" providerId="AD" clId="Web-{C7791AE5-CA46-8D0C-8A36-9C68608C0E1A}" dt="2020-05-08T03:40:45.221" v="27" actId="20577"/>
        <pc:sldMkLst>
          <pc:docMk/>
          <pc:sldMk cId="783035877" sldId="266"/>
        </pc:sldMkLst>
        <pc:spChg chg="mod">
          <ac:chgData name="Priya Gupta" userId="S::pgupta14@stevens.edu::ce669299-021e-42e8-8e30-ceb4ac4a0643" providerId="AD" clId="Web-{C7791AE5-CA46-8D0C-8A36-9C68608C0E1A}" dt="2020-05-08T03:40:45.221" v="27" actId="20577"/>
          <ac:spMkLst>
            <pc:docMk/>
            <pc:sldMk cId="783035877" sldId="266"/>
            <ac:spMk id="2" creationId="{968D76C0-DA5E-4C7C-87BC-FB340E5FC80D}"/>
          </ac:spMkLst>
        </pc:spChg>
        <pc:spChg chg="del">
          <ac:chgData name="Priya Gupta" userId="S::pgupta14@stevens.edu::ce669299-021e-42e8-8e30-ceb4ac4a0643" providerId="AD" clId="Web-{C7791AE5-CA46-8D0C-8A36-9C68608C0E1A}" dt="2020-05-08T03:39:44.655" v="0"/>
          <ac:spMkLst>
            <pc:docMk/>
            <pc:sldMk cId="783035877" sldId="266"/>
            <ac:spMk id="3" creationId="{478922C2-8B90-41EC-A091-15F97661C188}"/>
          </ac:spMkLst>
        </pc:spChg>
        <pc:picChg chg="add mod ord">
          <ac:chgData name="Priya Gupta" userId="S::pgupta14@stevens.edu::ce669299-021e-42e8-8e30-ceb4ac4a0643" providerId="AD" clId="Web-{C7791AE5-CA46-8D0C-8A36-9C68608C0E1A}" dt="2020-05-08T03:39:44.655" v="0"/>
          <ac:picMkLst>
            <pc:docMk/>
            <pc:sldMk cId="783035877" sldId="266"/>
            <ac:picMk id="4" creationId="{28541542-4AB1-4C3A-BBDB-13E81E343315}"/>
          </ac:picMkLst>
        </pc:picChg>
        <pc:picChg chg="add del mod">
          <ac:chgData name="Priya Gupta" userId="S::pgupta14@stevens.edu::ce669299-021e-42e8-8e30-ceb4ac4a0643" providerId="AD" clId="Web-{C7791AE5-CA46-8D0C-8A36-9C68608C0E1A}" dt="2020-05-08T03:39:48.905" v="2"/>
          <ac:picMkLst>
            <pc:docMk/>
            <pc:sldMk cId="783035877" sldId="266"/>
            <ac:picMk id="6" creationId="{039D23D4-6917-4062-A6BB-A9423BD298CD}"/>
          </ac:picMkLst>
        </pc:picChg>
      </pc:sldChg>
      <pc:sldChg chg="addSp delSp modSp new">
        <pc:chgData name="Priya Gupta" userId="S::pgupta14@stevens.edu::ce669299-021e-42e8-8e30-ceb4ac4a0643" providerId="AD" clId="Web-{C7791AE5-CA46-8D0C-8A36-9C68608C0E1A}" dt="2020-05-08T03:46:31.010" v="42" actId="20577"/>
        <pc:sldMkLst>
          <pc:docMk/>
          <pc:sldMk cId="3877401011" sldId="269"/>
        </pc:sldMkLst>
        <pc:spChg chg="mod">
          <ac:chgData name="Priya Gupta" userId="S::pgupta14@stevens.edu::ce669299-021e-42e8-8e30-ceb4ac4a0643" providerId="AD" clId="Web-{C7791AE5-CA46-8D0C-8A36-9C68608C0E1A}" dt="2020-05-08T03:46:31.010" v="42" actId="20577"/>
          <ac:spMkLst>
            <pc:docMk/>
            <pc:sldMk cId="3877401011" sldId="269"/>
            <ac:spMk id="2" creationId="{A030DE0A-31D1-4573-879F-052343E6E9A9}"/>
          </ac:spMkLst>
        </pc:spChg>
        <pc:spChg chg="del">
          <ac:chgData name="Priya Gupta" userId="S::pgupta14@stevens.edu::ce669299-021e-42e8-8e30-ceb4ac4a0643" providerId="AD" clId="Web-{C7791AE5-CA46-8D0C-8A36-9C68608C0E1A}" dt="2020-05-08T03:45:57.742" v="29"/>
          <ac:spMkLst>
            <pc:docMk/>
            <pc:sldMk cId="3877401011" sldId="269"/>
            <ac:spMk id="3" creationId="{823F64FF-FF93-41A8-8949-15035868F801}"/>
          </ac:spMkLst>
        </pc:spChg>
        <pc:picChg chg="add mod ord">
          <ac:chgData name="Priya Gupta" userId="S::pgupta14@stevens.edu::ce669299-021e-42e8-8e30-ceb4ac4a0643" providerId="AD" clId="Web-{C7791AE5-CA46-8D0C-8A36-9C68608C0E1A}" dt="2020-05-08T03:45:57.742" v="29"/>
          <ac:picMkLst>
            <pc:docMk/>
            <pc:sldMk cId="3877401011" sldId="269"/>
            <ac:picMk id="4" creationId="{E69DD681-708D-4046-A0A8-79E02B1A1DE0}"/>
          </ac:picMkLst>
        </pc:picChg>
      </pc:sldChg>
      <pc:sldChg chg="addSp delSp modSp new">
        <pc:chgData name="Priya Gupta" userId="S::pgupta14@stevens.edu::ce669299-021e-42e8-8e30-ceb4ac4a0643" providerId="AD" clId="Web-{C7791AE5-CA46-8D0C-8A36-9C68608C0E1A}" dt="2020-05-08T03:50:53.981" v="56" actId="20577"/>
        <pc:sldMkLst>
          <pc:docMk/>
          <pc:sldMk cId="2548726993" sldId="270"/>
        </pc:sldMkLst>
        <pc:spChg chg="mod">
          <ac:chgData name="Priya Gupta" userId="S::pgupta14@stevens.edu::ce669299-021e-42e8-8e30-ceb4ac4a0643" providerId="AD" clId="Web-{C7791AE5-CA46-8D0C-8A36-9C68608C0E1A}" dt="2020-05-08T03:50:53.981" v="56" actId="20577"/>
          <ac:spMkLst>
            <pc:docMk/>
            <pc:sldMk cId="2548726993" sldId="270"/>
            <ac:spMk id="2" creationId="{F4F2E38E-AF64-4006-B9BF-C7752A257575}"/>
          </ac:spMkLst>
        </pc:spChg>
        <pc:spChg chg="del">
          <ac:chgData name="Priya Gupta" userId="S::pgupta14@stevens.edu::ce669299-021e-42e8-8e30-ceb4ac4a0643" providerId="AD" clId="Web-{C7791AE5-CA46-8D0C-8A36-9C68608C0E1A}" dt="2020-05-08T03:50:22.322" v="53"/>
          <ac:spMkLst>
            <pc:docMk/>
            <pc:sldMk cId="2548726993" sldId="270"/>
            <ac:spMk id="3" creationId="{5FD1D7DB-9D9B-434A-8FAF-A14CBE91E895}"/>
          </ac:spMkLst>
        </pc:spChg>
        <pc:picChg chg="add mod ord">
          <ac:chgData name="Priya Gupta" userId="S::pgupta14@stevens.edu::ce669299-021e-42e8-8e30-ceb4ac4a0643" providerId="AD" clId="Web-{C7791AE5-CA46-8D0C-8A36-9C68608C0E1A}" dt="2020-05-08T03:50:35.261" v="55" actId="14100"/>
          <ac:picMkLst>
            <pc:docMk/>
            <pc:sldMk cId="2548726993" sldId="270"/>
            <ac:picMk id="4" creationId="{62E80BD6-F12C-4A87-8A44-F23EB0078E28}"/>
          </ac:picMkLst>
        </pc:picChg>
      </pc:sldChg>
      <pc:sldChg chg="addSp delSp modSp new">
        <pc:chgData name="Priya Gupta" userId="S::pgupta14@stevens.edu::ce669299-021e-42e8-8e30-ceb4ac4a0643" providerId="AD" clId="Web-{C7791AE5-CA46-8D0C-8A36-9C68608C0E1A}" dt="2020-05-08T03:53:42.976" v="61" actId="20577"/>
        <pc:sldMkLst>
          <pc:docMk/>
          <pc:sldMk cId="1452137920" sldId="271"/>
        </pc:sldMkLst>
        <pc:spChg chg="mod">
          <ac:chgData name="Priya Gupta" userId="S::pgupta14@stevens.edu::ce669299-021e-42e8-8e30-ceb4ac4a0643" providerId="AD" clId="Web-{C7791AE5-CA46-8D0C-8A36-9C68608C0E1A}" dt="2020-05-08T03:53:42.976" v="61" actId="20577"/>
          <ac:spMkLst>
            <pc:docMk/>
            <pc:sldMk cId="1452137920" sldId="271"/>
            <ac:spMk id="2" creationId="{3E032E0B-54C4-42EC-A50C-0DD857B711D6}"/>
          </ac:spMkLst>
        </pc:spChg>
        <pc:spChg chg="del">
          <ac:chgData name="Priya Gupta" userId="S::pgupta14@stevens.edu::ce669299-021e-42e8-8e30-ceb4ac4a0643" providerId="AD" clId="Web-{C7791AE5-CA46-8D0C-8A36-9C68608C0E1A}" dt="2020-05-08T03:53:34.507" v="58"/>
          <ac:spMkLst>
            <pc:docMk/>
            <pc:sldMk cId="1452137920" sldId="271"/>
            <ac:spMk id="3" creationId="{41B1970C-A103-415F-9F9C-E5C532C2E8BF}"/>
          </ac:spMkLst>
        </pc:spChg>
        <pc:picChg chg="add mod ord">
          <ac:chgData name="Priya Gupta" userId="S::pgupta14@stevens.edu::ce669299-021e-42e8-8e30-ceb4ac4a0643" providerId="AD" clId="Web-{C7791AE5-CA46-8D0C-8A36-9C68608C0E1A}" dt="2020-05-08T03:53:34.507" v="58"/>
          <ac:picMkLst>
            <pc:docMk/>
            <pc:sldMk cId="1452137920" sldId="271"/>
            <ac:picMk id="4" creationId="{0D540F8A-318A-43AF-BE98-0CB8DBF50615}"/>
          </ac:picMkLst>
        </pc:picChg>
      </pc:sldChg>
    </pc:docChg>
  </pc:docChgLst>
  <pc:docChgLst>
    <pc:chgData name="Priya Gupta" userId="S::pgupta14@stevens.edu::ce669299-021e-42e8-8e30-ceb4ac4a0643" providerId="AD" clId="Web-{39330500-9676-699B-CDCD-42715330F681}"/>
    <pc:docChg chg="modSld">
      <pc:chgData name="Priya Gupta" userId="S::pgupta14@stevens.edu::ce669299-021e-42e8-8e30-ceb4ac4a0643" providerId="AD" clId="Web-{39330500-9676-699B-CDCD-42715330F681}" dt="2020-05-09T01:57:53.160" v="4" actId="14100"/>
      <pc:docMkLst>
        <pc:docMk/>
      </pc:docMkLst>
      <pc:sldChg chg="addSp delSp modSp">
        <pc:chgData name="Priya Gupta" userId="S::pgupta14@stevens.edu::ce669299-021e-42e8-8e30-ceb4ac4a0643" providerId="AD" clId="Web-{39330500-9676-699B-CDCD-42715330F681}" dt="2020-05-09T01:57:53.160" v="4" actId="14100"/>
        <pc:sldMkLst>
          <pc:docMk/>
          <pc:sldMk cId="415167676" sldId="272"/>
        </pc:sldMkLst>
        <pc:spChg chg="add del mod">
          <ac:chgData name="Priya Gupta" userId="S::pgupta14@stevens.edu::ce669299-021e-42e8-8e30-ceb4ac4a0643" providerId="AD" clId="Web-{39330500-9676-699B-CDCD-42715330F681}" dt="2020-05-09T01:57:42.832" v="1"/>
          <ac:spMkLst>
            <pc:docMk/>
            <pc:sldMk cId="415167676" sldId="272"/>
            <ac:spMk id="5" creationId="{E0132AB9-6EAF-415D-9C86-AFAD4A02BCB3}"/>
          </ac:spMkLst>
        </pc:spChg>
        <pc:picChg chg="del">
          <ac:chgData name="Priya Gupta" userId="S::pgupta14@stevens.edu::ce669299-021e-42e8-8e30-ceb4ac4a0643" providerId="AD" clId="Web-{39330500-9676-699B-CDCD-42715330F681}" dt="2020-05-09T01:57:41.629" v="0"/>
          <ac:picMkLst>
            <pc:docMk/>
            <pc:sldMk cId="415167676" sldId="272"/>
            <ac:picMk id="4" creationId="{73F415DE-B904-47E6-BE30-AF7D6F81C161}"/>
          </ac:picMkLst>
        </pc:picChg>
        <pc:picChg chg="add mod ord">
          <ac:chgData name="Priya Gupta" userId="S::pgupta14@stevens.edu::ce669299-021e-42e8-8e30-ceb4ac4a0643" providerId="AD" clId="Web-{39330500-9676-699B-CDCD-42715330F681}" dt="2020-05-09T01:57:53.160" v="4" actId="14100"/>
          <ac:picMkLst>
            <pc:docMk/>
            <pc:sldMk cId="415167676" sldId="272"/>
            <ac:picMk id="6" creationId="{0B30674C-089E-4106-909A-415A40CA9FB6}"/>
          </ac:picMkLst>
        </pc:picChg>
      </pc:sldChg>
    </pc:docChg>
  </pc:docChgLst>
  <pc:docChgLst>
    <pc:chgData name="Devila Bakrania" userId="S::dbakrani@stevens.edu::df8aa176-2fa7-499f-b023-20bad1126901" providerId="AD" clId="Web-{C6200A84-5CEC-53AB-0AD7-7D5A5589E7E4}"/>
    <pc:docChg chg="addSld modSld sldOrd">
      <pc:chgData name="Devila Bakrania" userId="S::dbakrani@stevens.edu::df8aa176-2fa7-499f-b023-20bad1126901" providerId="AD" clId="Web-{C6200A84-5CEC-53AB-0AD7-7D5A5589E7E4}" dt="2020-05-08T19:52:02.451" v="202" actId="20577"/>
      <pc:docMkLst>
        <pc:docMk/>
      </pc:docMkLst>
      <pc:sldChg chg="addSp delSp modSp ord">
        <pc:chgData name="Devila Bakrania" userId="S::dbakrani@stevens.edu::df8aa176-2fa7-499f-b023-20bad1126901" providerId="AD" clId="Web-{C6200A84-5CEC-53AB-0AD7-7D5A5589E7E4}" dt="2020-05-08T19:44:54.573" v="114" actId="20577"/>
        <pc:sldMkLst>
          <pc:docMk/>
          <pc:sldMk cId="301249688" sldId="261"/>
        </pc:sldMkLst>
        <pc:spChg chg="mod">
          <ac:chgData name="Devila Bakrania" userId="S::dbakrani@stevens.edu::df8aa176-2fa7-499f-b023-20bad1126901" providerId="AD" clId="Web-{C6200A84-5CEC-53AB-0AD7-7D5A5589E7E4}" dt="2020-05-08T19:25:37.909" v="85" actId="20577"/>
          <ac:spMkLst>
            <pc:docMk/>
            <pc:sldMk cId="301249688" sldId="261"/>
            <ac:spMk id="2" creationId="{77F67BFD-EA75-4BDC-B209-1013D715C23D}"/>
          </ac:spMkLst>
        </pc:spChg>
        <pc:spChg chg="mod">
          <ac:chgData name="Devila Bakrania" userId="S::dbakrani@stevens.edu::df8aa176-2fa7-499f-b023-20bad1126901" providerId="AD" clId="Web-{C6200A84-5CEC-53AB-0AD7-7D5A5589E7E4}" dt="2020-05-08T19:44:54.573" v="114" actId="20577"/>
          <ac:spMkLst>
            <pc:docMk/>
            <pc:sldMk cId="301249688" sldId="261"/>
            <ac:spMk id="3" creationId="{C5FFFCDF-F051-470E-B1DB-1CE7BA4F8FA4}"/>
          </ac:spMkLst>
        </pc:spChg>
        <pc:graphicFrameChg chg="add del mod">
          <ac:chgData name="Devila Bakrania" userId="S::dbakrani@stevens.edu::df8aa176-2fa7-499f-b023-20bad1126901" providerId="AD" clId="Web-{C6200A84-5CEC-53AB-0AD7-7D5A5589E7E4}" dt="2020-05-08T19:21:16.580" v="29"/>
          <ac:graphicFrameMkLst>
            <pc:docMk/>
            <pc:sldMk cId="301249688" sldId="261"/>
            <ac:graphicFrameMk id="5" creationId="{E54F1E6A-409A-47CD-AA64-6552D100A9C6}"/>
          </ac:graphicFrameMkLst>
        </pc:graphicFrameChg>
      </pc:sldChg>
      <pc:sldChg chg="modSp">
        <pc:chgData name="Devila Bakrania" userId="S::dbakrani@stevens.edu::df8aa176-2fa7-499f-b023-20bad1126901" providerId="AD" clId="Web-{C6200A84-5CEC-53AB-0AD7-7D5A5589E7E4}" dt="2020-05-08T19:51:57.623" v="200" actId="20577"/>
        <pc:sldMkLst>
          <pc:docMk/>
          <pc:sldMk cId="795840996" sldId="262"/>
        </pc:sldMkLst>
        <pc:spChg chg="mod">
          <ac:chgData name="Devila Bakrania" userId="S::dbakrani@stevens.edu::df8aa176-2fa7-499f-b023-20bad1126901" providerId="AD" clId="Web-{C6200A84-5CEC-53AB-0AD7-7D5A5589E7E4}" dt="2020-05-08T19:51:57.623" v="200" actId="20577"/>
          <ac:spMkLst>
            <pc:docMk/>
            <pc:sldMk cId="795840996" sldId="262"/>
            <ac:spMk id="3" creationId="{A7839A58-9AFD-46A4-9E1F-3471DBCA79C2}"/>
          </ac:spMkLst>
        </pc:spChg>
      </pc:sldChg>
      <pc:sldChg chg="addSp delSp modSp new">
        <pc:chgData name="Devila Bakrania" userId="S::dbakrani@stevens.edu::df8aa176-2fa7-499f-b023-20bad1126901" providerId="AD" clId="Web-{C6200A84-5CEC-53AB-0AD7-7D5A5589E7E4}" dt="2020-05-08T19:24:45.550" v="84" actId="20577"/>
        <pc:sldMkLst>
          <pc:docMk/>
          <pc:sldMk cId="3448362027" sldId="274"/>
        </pc:sldMkLst>
        <pc:spChg chg="mod">
          <ac:chgData name="Devila Bakrania" userId="S::dbakrani@stevens.edu::df8aa176-2fa7-499f-b023-20bad1126901" providerId="AD" clId="Web-{C6200A84-5CEC-53AB-0AD7-7D5A5589E7E4}" dt="2020-05-08T19:24:45.550" v="84" actId="20577"/>
          <ac:spMkLst>
            <pc:docMk/>
            <pc:sldMk cId="3448362027" sldId="274"/>
            <ac:spMk id="2" creationId="{348D2713-808A-48CC-9139-859CA11F1E08}"/>
          </ac:spMkLst>
        </pc:spChg>
        <pc:spChg chg="del">
          <ac:chgData name="Devila Bakrania" userId="S::dbakrani@stevens.edu::df8aa176-2fa7-499f-b023-20bad1126901" providerId="AD" clId="Web-{C6200A84-5CEC-53AB-0AD7-7D5A5589E7E4}" dt="2020-05-08T19:21:24.189" v="30"/>
          <ac:spMkLst>
            <pc:docMk/>
            <pc:sldMk cId="3448362027" sldId="274"/>
            <ac:spMk id="3" creationId="{8CEA5504-DF01-4A43-A2DE-36ADB10E6041}"/>
          </ac:spMkLst>
        </pc:spChg>
        <pc:spChg chg="add mod">
          <ac:chgData name="Devila Bakrania" userId="S::dbakrani@stevens.edu::df8aa176-2fa7-499f-b023-20bad1126901" providerId="AD" clId="Web-{C6200A84-5CEC-53AB-0AD7-7D5A5589E7E4}" dt="2020-05-08T19:23:57.518" v="71" actId="20577"/>
          <ac:spMkLst>
            <pc:docMk/>
            <pc:sldMk cId="3448362027" sldId="274"/>
            <ac:spMk id="6" creationId="{F36CEBFE-B151-4DE7-854F-A92C8AA606B5}"/>
          </ac:spMkLst>
        </pc:spChg>
        <pc:graphicFrameChg chg="add mod ord modGraphic">
          <ac:chgData name="Devila Bakrania" userId="S::dbakrani@stevens.edu::df8aa176-2fa7-499f-b023-20bad1126901" providerId="AD" clId="Web-{C6200A84-5CEC-53AB-0AD7-7D5A5589E7E4}" dt="2020-05-08T19:21:30.002" v="31"/>
          <ac:graphicFrameMkLst>
            <pc:docMk/>
            <pc:sldMk cId="3448362027" sldId="274"/>
            <ac:graphicFrameMk id="5" creationId="{5FC9C163-3CA8-4549-B43E-F97AB13FA201}"/>
          </ac:graphicFrameMkLst>
        </pc:graphicFrameChg>
      </pc:sldChg>
      <pc:sldChg chg="modSp new">
        <pc:chgData name="Devila Bakrania" userId="S::dbakrani@stevens.edu::df8aa176-2fa7-499f-b023-20bad1126901" providerId="AD" clId="Web-{C6200A84-5CEC-53AB-0AD7-7D5A5589E7E4}" dt="2020-05-08T19:45:42.761" v="139" actId="20577"/>
        <pc:sldMkLst>
          <pc:docMk/>
          <pc:sldMk cId="3593192167" sldId="275"/>
        </pc:sldMkLst>
        <pc:spChg chg="mod">
          <ac:chgData name="Devila Bakrania" userId="S::dbakrani@stevens.edu::df8aa176-2fa7-499f-b023-20bad1126901" providerId="AD" clId="Web-{C6200A84-5CEC-53AB-0AD7-7D5A5589E7E4}" dt="2020-05-08T19:45:42.761" v="139" actId="20577"/>
          <ac:spMkLst>
            <pc:docMk/>
            <pc:sldMk cId="3593192167" sldId="275"/>
            <ac:spMk id="2" creationId="{E7347E47-C8D0-4728-A3A2-E1A5E9F8DAA2}"/>
          </ac:spMkLst>
        </pc:spChg>
        <pc:spChg chg="mod">
          <ac:chgData name="Devila Bakrania" userId="S::dbakrani@stevens.edu::df8aa176-2fa7-499f-b023-20bad1126901" providerId="AD" clId="Web-{C6200A84-5CEC-53AB-0AD7-7D5A5589E7E4}" dt="2020-05-08T19:45:23.230" v="126" actId="20577"/>
          <ac:spMkLst>
            <pc:docMk/>
            <pc:sldMk cId="3593192167" sldId="275"/>
            <ac:spMk id="3" creationId="{0E57B8FB-6C0A-4D11-973C-79AB45B4F6D1}"/>
          </ac:spMkLst>
        </pc:spChg>
      </pc:sldChg>
      <pc:sldChg chg="addSp delSp modSp new">
        <pc:chgData name="Devila Bakrania" userId="S::dbakrani@stevens.edu::df8aa176-2fa7-499f-b023-20bad1126901" providerId="AD" clId="Web-{C6200A84-5CEC-53AB-0AD7-7D5A5589E7E4}" dt="2020-05-08T19:48:43.231" v="194" actId="20577"/>
        <pc:sldMkLst>
          <pc:docMk/>
          <pc:sldMk cId="256639426" sldId="276"/>
        </pc:sldMkLst>
        <pc:spChg chg="mod">
          <ac:chgData name="Devila Bakrania" userId="S::dbakrani@stevens.edu::df8aa176-2fa7-499f-b023-20bad1126901" providerId="AD" clId="Web-{C6200A84-5CEC-53AB-0AD7-7D5A5589E7E4}" dt="2020-05-08T19:48:43.231" v="194" actId="20577"/>
          <ac:spMkLst>
            <pc:docMk/>
            <pc:sldMk cId="256639426" sldId="276"/>
            <ac:spMk id="2" creationId="{5032717E-6EBE-4BDD-A7A9-06A8EB5AC5CA}"/>
          </ac:spMkLst>
        </pc:spChg>
        <pc:spChg chg="del">
          <ac:chgData name="Devila Bakrania" userId="S::dbakrani@stevens.edu::df8aa176-2fa7-499f-b023-20bad1126901" providerId="AD" clId="Web-{C6200A84-5CEC-53AB-0AD7-7D5A5589E7E4}" dt="2020-05-08T19:46:14.652" v="140"/>
          <ac:spMkLst>
            <pc:docMk/>
            <pc:sldMk cId="256639426" sldId="276"/>
            <ac:spMk id="3" creationId="{59F76D3F-88ED-4139-8800-1EDB38D68098}"/>
          </ac:spMkLst>
        </pc:spChg>
        <pc:spChg chg="add mod">
          <ac:chgData name="Devila Bakrania" userId="S::dbakrani@stevens.edu::df8aa176-2fa7-499f-b023-20bad1126901" providerId="AD" clId="Web-{C6200A84-5CEC-53AB-0AD7-7D5A5589E7E4}" dt="2020-05-08T19:48:03.918" v="158" actId="20577"/>
          <ac:spMkLst>
            <pc:docMk/>
            <pc:sldMk cId="256639426" sldId="276"/>
            <ac:spMk id="6" creationId="{2636BFFB-B2B4-438D-A178-0F66F798D616}"/>
          </ac:spMkLst>
        </pc:spChg>
        <pc:graphicFrameChg chg="add mod ord modGraphic">
          <ac:chgData name="Devila Bakrania" userId="S::dbakrani@stevens.edu::df8aa176-2fa7-499f-b023-20bad1126901" providerId="AD" clId="Web-{C6200A84-5CEC-53AB-0AD7-7D5A5589E7E4}" dt="2020-05-08T19:46:14.652" v="140"/>
          <ac:graphicFrameMkLst>
            <pc:docMk/>
            <pc:sldMk cId="256639426" sldId="276"/>
            <ac:graphicFrameMk id="5" creationId="{FD72AF0D-574F-4A82-BE77-31973A4AD722}"/>
          </ac:graphicFrameMkLst>
        </pc:graphicFrameChg>
      </pc:sldChg>
      <pc:sldChg chg="modSp new">
        <pc:chgData name="Devila Bakrania" userId="S::dbakrani@stevens.edu::df8aa176-2fa7-499f-b023-20bad1126901" providerId="AD" clId="Web-{C6200A84-5CEC-53AB-0AD7-7D5A5589E7E4}" dt="2020-05-08T19:50:36.560" v="198" actId="20577"/>
        <pc:sldMkLst>
          <pc:docMk/>
          <pc:sldMk cId="3543726280" sldId="277"/>
        </pc:sldMkLst>
        <pc:spChg chg="mod">
          <ac:chgData name="Devila Bakrania" userId="S::dbakrani@stevens.edu::df8aa176-2fa7-499f-b023-20bad1126901" providerId="AD" clId="Web-{C6200A84-5CEC-53AB-0AD7-7D5A5589E7E4}" dt="2020-05-08T19:50:36.560" v="198" actId="20577"/>
          <ac:spMkLst>
            <pc:docMk/>
            <pc:sldMk cId="3543726280" sldId="277"/>
            <ac:spMk id="3" creationId="{0D633518-602E-4BD0-96D3-F3B117F15261}"/>
          </ac:spMkLst>
        </pc:spChg>
      </pc:sldChg>
      <pc:sldChg chg="new">
        <pc:chgData name="Devila Bakrania" userId="S::dbakrani@stevens.edu::df8aa176-2fa7-499f-b023-20bad1126901" providerId="AD" clId="Web-{C6200A84-5CEC-53AB-0AD7-7D5A5589E7E4}" dt="2020-05-08T19:08:04.762" v="4"/>
        <pc:sldMkLst>
          <pc:docMk/>
          <pc:sldMk cId="2762991653" sldId="278"/>
        </pc:sldMkLst>
      </pc:sldChg>
    </pc:docChg>
  </pc:docChgLst>
  <pc:docChgLst>
    <pc:chgData name="Priya Gupta" userId="S::pgupta14@stevens.edu::ce669299-021e-42e8-8e30-ceb4ac4a0643" providerId="AD" clId="Web-{B9BD3700-72B3-8411-4668-0361CE408036}"/>
    <pc:docChg chg="modSld">
      <pc:chgData name="Priya Gupta" userId="S::pgupta14@stevens.edu::ce669299-021e-42e8-8e30-ceb4ac4a0643" providerId="AD" clId="Web-{B9BD3700-72B3-8411-4668-0361CE408036}" dt="2020-05-08T04:38:06.239" v="5"/>
      <pc:docMkLst>
        <pc:docMk/>
      </pc:docMkLst>
      <pc:sldChg chg="addSp delSp modSp">
        <pc:chgData name="Priya Gupta" userId="S::pgupta14@stevens.edu::ce669299-021e-42e8-8e30-ceb4ac4a0643" providerId="AD" clId="Web-{B9BD3700-72B3-8411-4668-0361CE408036}" dt="2020-05-08T04:38:06.239" v="5"/>
        <pc:sldMkLst>
          <pc:docMk/>
          <pc:sldMk cId="783035877" sldId="266"/>
        </pc:sldMkLst>
        <pc:spChg chg="add del mod">
          <ac:chgData name="Priya Gupta" userId="S::pgupta14@stevens.edu::ce669299-021e-42e8-8e30-ceb4ac4a0643" providerId="AD" clId="Web-{B9BD3700-72B3-8411-4668-0361CE408036}" dt="2020-05-08T04:38:06.239" v="5"/>
          <ac:spMkLst>
            <pc:docMk/>
            <pc:sldMk cId="783035877" sldId="266"/>
            <ac:spMk id="5" creationId="{7A22DB76-F09C-4276-A35F-2C08C2AFD3BE}"/>
          </ac:spMkLst>
        </pc:spChg>
        <pc:picChg chg="del">
          <ac:chgData name="Priya Gupta" userId="S::pgupta14@stevens.edu::ce669299-021e-42e8-8e30-ceb4ac4a0643" providerId="AD" clId="Web-{B9BD3700-72B3-8411-4668-0361CE408036}" dt="2020-05-08T04:38:05.004" v="4"/>
          <ac:picMkLst>
            <pc:docMk/>
            <pc:sldMk cId="783035877" sldId="266"/>
            <ac:picMk id="4" creationId="{28541542-4AB1-4C3A-BBDB-13E81E343315}"/>
          </ac:picMkLst>
        </pc:picChg>
        <pc:picChg chg="add mod ord">
          <ac:chgData name="Priya Gupta" userId="S::pgupta14@stevens.edu::ce669299-021e-42e8-8e30-ceb4ac4a0643" providerId="AD" clId="Web-{B9BD3700-72B3-8411-4668-0361CE408036}" dt="2020-05-08T04:38:06.239" v="5"/>
          <ac:picMkLst>
            <pc:docMk/>
            <pc:sldMk cId="783035877" sldId="266"/>
            <ac:picMk id="6" creationId="{5C17997A-765D-4161-874C-B24FA549FD99}"/>
          </ac:picMkLst>
        </pc:picChg>
      </pc:sldChg>
      <pc:sldChg chg="addSp delSp modSp">
        <pc:chgData name="Priya Gupta" userId="S::pgupta14@stevens.edu::ce669299-021e-42e8-8e30-ceb4ac4a0643" providerId="AD" clId="Web-{B9BD3700-72B3-8411-4668-0361CE408036}" dt="2020-05-08T04:36:13.997" v="3" actId="14100"/>
        <pc:sldMkLst>
          <pc:docMk/>
          <pc:sldMk cId="3877401011" sldId="269"/>
        </pc:sldMkLst>
        <pc:spChg chg="mod">
          <ac:chgData name="Priya Gupta" userId="S::pgupta14@stevens.edu::ce669299-021e-42e8-8e30-ceb4ac4a0643" providerId="AD" clId="Web-{B9BD3700-72B3-8411-4668-0361CE408036}" dt="2020-05-08T04:36:04.059" v="2"/>
          <ac:spMkLst>
            <pc:docMk/>
            <pc:sldMk cId="3877401011" sldId="269"/>
            <ac:spMk id="2" creationId="{A030DE0A-31D1-4573-879F-052343E6E9A9}"/>
          </ac:spMkLst>
        </pc:spChg>
        <pc:spChg chg="add del mod">
          <ac:chgData name="Priya Gupta" userId="S::pgupta14@stevens.edu::ce669299-021e-42e8-8e30-ceb4ac4a0643" providerId="AD" clId="Web-{B9BD3700-72B3-8411-4668-0361CE408036}" dt="2020-05-08T04:36:02.309" v="1"/>
          <ac:spMkLst>
            <pc:docMk/>
            <pc:sldMk cId="3877401011" sldId="269"/>
            <ac:spMk id="5" creationId="{9F86818F-CC57-4D7B-98C0-5156E839FA36}"/>
          </ac:spMkLst>
        </pc:spChg>
        <pc:picChg chg="del">
          <ac:chgData name="Priya Gupta" userId="S::pgupta14@stevens.edu::ce669299-021e-42e8-8e30-ceb4ac4a0643" providerId="AD" clId="Web-{B9BD3700-72B3-8411-4668-0361CE408036}" dt="2020-05-08T04:35:59.762" v="0"/>
          <ac:picMkLst>
            <pc:docMk/>
            <pc:sldMk cId="3877401011" sldId="269"/>
            <ac:picMk id="4" creationId="{E69DD681-708D-4046-A0A8-79E02B1A1DE0}"/>
          </ac:picMkLst>
        </pc:picChg>
        <pc:picChg chg="add mod ord">
          <ac:chgData name="Priya Gupta" userId="S::pgupta14@stevens.edu::ce669299-021e-42e8-8e30-ceb4ac4a0643" providerId="AD" clId="Web-{B9BD3700-72B3-8411-4668-0361CE408036}" dt="2020-05-08T04:36:13.997" v="3" actId="14100"/>
          <ac:picMkLst>
            <pc:docMk/>
            <pc:sldMk cId="3877401011" sldId="269"/>
            <ac:picMk id="6" creationId="{A1AC7487-18C1-40AD-9DEA-93FECA48B60C}"/>
          </ac:picMkLst>
        </pc:picChg>
      </pc:sldChg>
    </pc:docChg>
  </pc:docChgLst>
  <pc:docChgLst>
    <pc:chgData name="Devila Bakrania" userId="S::dbakrani@stevens.edu::df8aa176-2fa7-499f-b023-20bad1126901" providerId="AD" clId="Web-{8C0C7BB9-4098-7EE5-50A3-8DE74D109076}"/>
    <pc:docChg chg="addSld delSld modSld sldOrd">
      <pc:chgData name="Devila Bakrania" userId="S::dbakrani@stevens.edu::df8aa176-2fa7-499f-b023-20bad1126901" providerId="AD" clId="Web-{8C0C7BB9-4098-7EE5-50A3-8DE74D109076}" dt="2020-05-09T02:30:02.092" v="4254" actId="1076"/>
      <pc:docMkLst>
        <pc:docMk/>
      </pc:docMkLst>
      <pc:sldChg chg="modSp">
        <pc:chgData name="Devila Bakrania" userId="S::dbakrani@stevens.edu::df8aa176-2fa7-499f-b023-20bad1126901" providerId="AD" clId="Web-{8C0C7BB9-4098-7EE5-50A3-8DE74D109076}" dt="2020-05-09T00:05:19.804" v="1090" actId="20577"/>
        <pc:sldMkLst>
          <pc:docMk/>
          <pc:sldMk cId="153255748" sldId="258"/>
        </pc:sldMkLst>
        <pc:spChg chg="mod">
          <ac:chgData name="Devila Bakrania" userId="S::dbakrani@stevens.edu::df8aa176-2fa7-499f-b023-20bad1126901" providerId="AD" clId="Web-{8C0C7BB9-4098-7EE5-50A3-8DE74D109076}" dt="2020-05-08T21:26:37.717" v="1" actId="20577"/>
          <ac:spMkLst>
            <pc:docMk/>
            <pc:sldMk cId="153255748" sldId="258"/>
            <ac:spMk id="2" creationId="{C0B940CA-691E-4473-9A43-642F0864E30B}"/>
          </ac:spMkLst>
        </pc:spChg>
        <pc:spChg chg="mod">
          <ac:chgData name="Devila Bakrania" userId="S::dbakrani@stevens.edu::df8aa176-2fa7-499f-b023-20bad1126901" providerId="AD" clId="Web-{8C0C7BB9-4098-7EE5-50A3-8DE74D109076}" dt="2020-05-09T00:05:19.804" v="1090" actId="20577"/>
          <ac:spMkLst>
            <pc:docMk/>
            <pc:sldMk cId="153255748" sldId="258"/>
            <ac:spMk id="3" creationId="{231250F4-DD5D-42AA-94A5-624022F333BA}"/>
          </ac:spMkLst>
        </pc:spChg>
      </pc:sldChg>
      <pc:sldChg chg="del">
        <pc:chgData name="Devila Bakrania" userId="S::dbakrani@stevens.edu::df8aa176-2fa7-499f-b023-20bad1126901" providerId="AD" clId="Web-{8C0C7BB9-4098-7EE5-50A3-8DE74D109076}" dt="2020-05-09T02:29:46.542" v="4253"/>
        <pc:sldMkLst>
          <pc:docMk/>
          <pc:sldMk cId="2449031882" sldId="259"/>
        </pc:sldMkLst>
      </pc:sldChg>
      <pc:sldChg chg="modSp">
        <pc:chgData name="Devila Bakrania" userId="S::dbakrani@stevens.edu::df8aa176-2fa7-499f-b023-20bad1126901" providerId="AD" clId="Web-{8C0C7BB9-4098-7EE5-50A3-8DE74D109076}" dt="2020-05-09T00:18:09.953" v="1473" actId="20577"/>
        <pc:sldMkLst>
          <pc:docMk/>
          <pc:sldMk cId="1873593027" sldId="260"/>
        </pc:sldMkLst>
        <pc:spChg chg="mod">
          <ac:chgData name="Devila Bakrania" userId="S::dbakrani@stevens.edu::df8aa176-2fa7-499f-b023-20bad1126901" providerId="AD" clId="Web-{8C0C7BB9-4098-7EE5-50A3-8DE74D109076}" dt="2020-05-09T00:07:35.843" v="1131" actId="20577"/>
          <ac:spMkLst>
            <pc:docMk/>
            <pc:sldMk cId="1873593027" sldId="260"/>
            <ac:spMk id="2" creationId="{184F1F59-08A5-412A-A6CD-68A7F39D550E}"/>
          </ac:spMkLst>
        </pc:spChg>
        <pc:spChg chg="mod">
          <ac:chgData name="Devila Bakrania" userId="S::dbakrani@stevens.edu::df8aa176-2fa7-499f-b023-20bad1126901" providerId="AD" clId="Web-{8C0C7BB9-4098-7EE5-50A3-8DE74D109076}" dt="2020-05-09T00:18:09.953" v="1473" actId="20577"/>
          <ac:spMkLst>
            <pc:docMk/>
            <pc:sldMk cId="1873593027" sldId="260"/>
            <ac:spMk id="3" creationId="{9FC0E53E-F936-453B-8577-212844A8A002}"/>
          </ac:spMkLst>
        </pc:spChg>
      </pc:sldChg>
      <pc:sldChg chg="modSp del">
        <pc:chgData name="Devila Bakrania" userId="S::dbakrani@stevens.edu::df8aa176-2fa7-499f-b023-20bad1126901" providerId="AD" clId="Web-{8C0C7BB9-4098-7EE5-50A3-8DE74D109076}" dt="2020-05-09T00:22:07.905" v="1611"/>
        <pc:sldMkLst>
          <pc:docMk/>
          <pc:sldMk cId="301249688" sldId="261"/>
        </pc:sldMkLst>
        <pc:spChg chg="mod">
          <ac:chgData name="Devila Bakrania" userId="S::dbakrani@stevens.edu::df8aa176-2fa7-499f-b023-20bad1126901" providerId="AD" clId="Web-{8C0C7BB9-4098-7EE5-50A3-8DE74D109076}" dt="2020-05-09T00:21:51.473" v="1608" actId="20577"/>
          <ac:spMkLst>
            <pc:docMk/>
            <pc:sldMk cId="301249688" sldId="261"/>
            <ac:spMk id="3" creationId="{C5FFFCDF-F051-470E-B1DB-1CE7BA4F8FA4}"/>
          </ac:spMkLst>
        </pc:spChg>
      </pc:sldChg>
      <pc:sldChg chg="modSp">
        <pc:chgData name="Devila Bakrania" userId="S::dbakrani@stevens.edu::df8aa176-2fa7-499f-b023-20bad1126901" providerId="AD" clId="Web-{8C0C7BB9-4098-7EE5-50A3-8DE74D109076}" dt="2020-05-09T00:20:26.773" v="1582" actId="20577"/>
        <pc:sldMkLst>
          <pc:docMk/>
          <pc:sldMk cId="795840996" sldId="262"/>
        </pc:sldMkLst>
        <pc:spChg chg="mod">
          <ac:chgData name="Devila Bakrania" userId="S::dbakrani@stevens.edu::df8aa176-2fa7-499f-b023-20bad1126901" providerId="AD" clId="Web-{8C0C7BB9-4098-7EE5-50A3-8DE74D109076}" dt="2020-05-09T00:07:49.031" v="1136" actId="20577"/>
          <ac:spMkLst>
            <pc:docMk/>
            <pc:sldMk cId="795840996" sldId="262"/>
            <ac:spMk id="2" creationId="{3B94CC70-FAEA-487A-9F33-1564854C3A0B}"/>
          </ac:spMkLst>
        </pc:spChg>
        <pc:spChg chg="mod">
          <ac:chgData name="Devila Bakrania" userId="S::dbakrani@stevens.edu::df8aa176-2fa7-499f-b023-20bad1126901" providerId="AD" clId="Web-{8C0C7BB9-4098-7EE5-50A3-8DE74D109076}" dt="2020-05-09T00:20:26.773" v="1582" actId="20577"/>
          <ac:spMkLst>
            <pc:docMk/>
            <pc:sldMk cId="795840996" sldId="262"/>
            <ac:spMk id="3" creationId="{A7839A58-9AFD-46A4-9E1F-3471DBCA79C2}"/>
          </ac:spMkLst>
        </pc:spChg>
      </pc:sldChg>
      <pc:sldChg chg="addSp modSp">
        <pc:chgData name="Devila Bakrania" userId="S::dbakrani@stevens.edu::df8aa176-2fa7-499f-b023-20bad1126901" providerId="AD" clId="Web-{8C0C7BB9-4098-7EE5-50A3-8DE74D109076}" dt="2020-05-09T02:30:02.092" v="4254" actId="1076"/>
        <pc:sldMkLst>
          <pc:docMk/>
          <pc:sldMk cId="3922529116" sldId="263"/>
        </pc:sldMkLst>
        <pc:spChg chg="mod">
          <ac:chgData name="Devila Bakrania" userId="S::dbakrani@stevens.edu::df8aa176-2fa7-499f-b023-20bad1126901" providerId="AD" clId="Web-{8C0C7BB9-4098-7EE5-50A3-8DE74D109076}" dt="2020-05-09T00:56:33.665" v="2460" actId="20577"/>
          <ac:spMkLst>
            <pc:docMk/>
            <pc:sldMk cId="3922529116" sldId="263"/>
            <ac:spMk id="2" creationId="{2C6CB871-330B-46D1-B500-72434475344D}"/>
          </ac:spMkLst>
        </pc:spChg>
        <pc:spChg chg="mod">
          <ac:chgData name="Devila Bakrania" userId="S::dbakrani@stevens.edu::df8aa176-2fa7-499f-b023-20bad1126901" providerId="AD" clId="Web-{8C0C7BB9-4098-7EE5-50A3-8DE74D109076}" dt="2020-05-09T02:28:46.947" v="4232" actId="20577"/>
          <ac:spMkLst>
            <pc:docMk/>
            <pc:sldMk cId="3922529116" sldId="263"/>
            <ac:spMk id="3" creationId="{178211B9-B43F-4A76-929B-BB11D91B18D1}"/>
          </ac:spMkLst>
        </pc:spChg>
        <pc:spChg chg="add mod">
          <ac:chgData name="Devila Bakrania" userId="S::dbakrani@stevens.edu::df8aa176-2fa7-499f-b023-20bad1126901" providerId="AD" clId="Web-{8C0C7BB9-4098-7EE5-50A3-8DE74D109076}" dt="2020-05-09T02:30:02.092" v="4254" actId="1076"/>
          <ac:spMkLst>
            <pc:docMk/>
            <pc:sldMk cId="3922529116" sldId="263"/>
            <ac:spMk id="4" creationId="{1261DB9B-2CF0-4305-947C-359A67E13DE7}"/>
          </ac:spMkLst>
        </pc:spChg>
      </pc:sldChg>
      <pc:sldChg chg="modSp">
        <pc:chgData name="Devila Bakrania" userId="S::dbakrani@stevens.edu::df8aa176-2fa7-499f-b023-20bad1126901" providerId="AD" clId="Web-{8C0C7BB9-4098-7EE5-50A3-8DE74D109076}" dt="2020-05-08T22:56:10.250" v="878" actId="20577"/>
        <pc:sldMkLst>
          <pc:docMk/>
          <pc:sldMk cId="1081253693" sldId="264"/>
        </pc:sldMkLst>
        <pc:spChg chg="mod">
          <ac:chgData name="Devila Bakrania" userId="S::dbakrani@stevens.edu::df8aa176-2fa7-499f-b023-20bad1126901" providerId="AD" clId="Web-{8C0C7BB9-4098-7EE5-50A3-8DE74D109076}" dt="2020-05-08T22:56:10.250" v="878" actId="20577"/>
          <ac:spMkLst>
            <pc:docMk/>
            <pc:sldMk cId="1081253693" sldId="264"/>
            <ac:spMk id="2" creationId="{162768F5-D1DB-4E7E-9662-5596899EBB5A}"/>
          </ac:spMkLst>
        </pc:spChg>
      </pc:sldChg>
      <pc:sldChg chg="modSp ord">
        <pc:chgData name="Devila Bakrania" userId="S::dbakrani@stevens.edu::df8aa176-2fa7-499f-b023-20bad1126901" providerId="AD" clId="Web-{8C0C7BB9-4098-7EE5-50A3-8DE74D109076}" dt="2020-05-08T22:13:18.463" v="646" actId="20577"/>
        <pc:sldMkLst>
          <pc:docMk/>
          <pc:sldMk cId="783035877" sldId="266"/>
        </pc:sldMkLst>
        <pc:spChg chg="mod">
          <ac:chgData name="Devila Bakrania" userId="S::dbakrani@stevens.edu::df8aa176-2fa7-499f-b023-20bad1126901" providerId="AD" clId="Web-{8C0C7BB9-4098-7EE5-50A3-8DE74D109076}" dt="2020-05-08T22:13:18.463" v="646" actId="20577"/>
          <ac:spMkLst>
            <pc:docMk/>
            <pc:sldMk cId="783035877" sldId="266"/>
            <ac:spMk id="2" creationId="{968D76C0-DA5E-4C7C-87BC-FB340E5FC80D}"/>
          </ac:spMkLst>
        </pc:spChg>
      </pc:sldChg>
      <pc:sldChg chg="modSp">
        <pc:chgData name="Devila Bakrania" userId="S::dbakrani@stevens.edu::df8aa176-2fa7-499f-b023-20bad1126901" providerId="AD" clId="Web-{8C0C7BB9-4098-7EE5-50A3-8DE74D109076}" dt="2020-05-09T00:31:00.399" v="1817" actId="20577"/>
        <pc:sldMkLst>
          <pc:docMk/>
          <pc:sldMk cId="158578143" sldId="267"/>
        </pc:sldMkLst>
        <pc:spChg chg="mod">
          <ac:chgData name="Devila Bakrania" userId="S::dbakrani@stevens.edu::df8aa176-2fa7-499f-b023-20bad1126901" providerId="AD" clId="Web-{8C0C7BB9-4098-7EE5-50A3-8DE74D109076}" dt="2020-05-08T21:26:53.671" v="5" actId="20577"/>
          <ac:spMkLst>
            <pc:docMk/>
            <pc:sldMk cId="158578143" sldId="267"/>
            <ac:spMk id="2" creationId="{975756B0-8585-41F2-B9F9-377EC8CA54BC}"/>
          </ac:spMkLst>
        </pc:spChg>
        <pc:spChg chg="mod">
          <ac:chgData name="Devila Bakrania" userId="S::dbakrani@stevens.edu::df8aa176-2fa7-499f-b023-20bad1126901" providerId="AD" clId="Web-{8C0C7BB9-4098-7EE5-50A3-8DE74D109076}" dt="2020-05-09T00:31:00.399" v="1817" actId="20577"/>
          <ac:spMkLst>
            <pc:docMk/>
            <pc:sldMk cId="158578143" sldId="267"/>
            <ac:spMk id="3" creationId="{ED90D1F9-8554-4124-A627-CCA4F3846E45}"/>
          </ac:spMkLst>
        </pc:spChg>
      </pc:sldChg>
      <pc:sldChg chg="modSp del">
        <pc:chgData name="Devila Bakrania" userId="S::dbakrani@stevens.edu::df8aa176-2fa7-499f-b023-20bad1126901" providerId="AD" clId="Web-{8C0C7BB9-4098-7EE5-50A3-8DE74D109076}" dt="2020-05-08T22:56:13.110" v="879"/>
        <pc:sldMkLst>
          <pc:docMk/>
          <pc:sldMk cId="3927046050" sldId="268"/>
        </pc:sldMkLst>
        <pc:spChg chg="mod">
          <ac:chgData name="Devila Bakrania" userId="S::dbakrani@stevens.edu::df8aa176-2fa7-499f-b023-20bad1126901" providerId="AD" clId="Web-{8C0C7BB9-4098-7EE5-50A3-8DE74D109076}" dt="2020-05-08T22:55:45.578" v="875" actId="20577"/>
          <ac:spMkLst>
            <pc:docMk/>
            <pc:sldMk cId="3927046050" sldId="268"/>
            <ac:spMk id="2" creationId="{AF8F2A57-67D4-4A06-8E87-FA47A436D9B2}"/>
          </ac:spMkLst>
        </pc:spChg>
      </pc:sldChg>
      <pc:sldChg chg="modSp ord">
        <pc:chgData name="Devila Bakrania" userId="S::dbakrani@stevens.edu::df8aa176-2fa7-499f-b023-20bad1126901" providerId="AD" clId="Web-{8C0C7BB9-4098-7EE5-50A3-8DE74D109076}" dt="2020-05-09T00:38:34.842" v="2019" actId="1076"/>
        <pc:sldMkLst>
          <pc:docMk/>
          <pc:sldMk cId="3877401011" sldId="269"/>
        </pc:sldMkLst>
        <pc:spChg chg="mod">
          <ac:chgData name="Devila Bakrania" userId="S::dbakrani@stevens.edu::df8aa176-2fa7-499f-b023-20bad1126901" providerId="AD" clId="Web-{8C0C7BB9-4098-7EE5-50A3-8DE74D109076}" dt="2020-05-09T00:38:31.607" v="2017" actId="20577"/>
          <ac:spMkLst>
            <pc:docMk/>
            <pc:sldMk cId="3877401011" sldId="269"/>
            <ac:spMk id="2" creationId="{A030DE0A-31D1-4573-879F-052343E6E9A9}"/>
          </ac:spMkLst>
        </pc:spChg>
        <pc:picChg chg="mod">
          <ac:chgData name="Devila Bakrania" userId="S::dbakrani@stevens.edu::df8aa176-2fa7-499f-b023-20bad1126901" providerId="AD" clId="Web-{8C0C7BB9-4098-7EE5-50A3-8DE74D109076}" dt="2020-05-09T00:38:34.842" v="2019" actId="1076"/>
          <ac:picMkLst>
            <pc:docMk/>
            <pc:sldMk cId="3877401011" sldId="269"/>
            <ac:picMk id="6" creationId="{A1AC7487-18C1-40AD-9DEA-93FECA48B60C}"/>
          </ac:picMkLst>
        </pc:picChg>
      </pc:sldChg>
      <pc:sldChg chg="addSp modSp ord">
        <pc:chgData name="Devila Bakrania" userId="S::dbakrani@stevens.edu::df8aa176-2fa7-499f-b023-20bad1126901" providerId="AD" clId="Web-{8C0C7BB9-4098-7EE5-50A3-8DE74D109076}" dt="2020-05-09T00:37:34.419" v="2008" actId="1076"/>
        <pc:sldMkLst>
          <pc:docMk/>
          <pc:sldMk cId="2548726993" sldId="270"/>
        </pc:sldMkLst>
        <pc:spChg chg="mod">
          <ac:chgData name="Devila Bakrania" userId="S::dbakrani@stevens.edu::df8aa176-2fa7-499f-b023-20bad1126901" providerId="AD" clId="Web-{8C0C7BB9-4098-7EE5-50A3-8DE74D109076}" dt="2020-05-09T00:33:44.933" v="1842" actId="20577"/>
          <ac:spMkLst>
            <pc:docMk/>
            <pc:sldMk cId="2548726993" sldId="270"/>
            <ac:spMk id="2" creationId="{F4F2E38E-AF64-4006-B9BF-C7752A257575}"/>
          </ac:spMkLst>
        </pc:spChg>
        <pc:spChg chg="add mod">
          <ac:chgData name="Devila Bakrania" userId="S::dbakrani@stevens.edu::df8aa176-2fa7-499f-b023-20bad1126901" providerId="AD" clId="Web-{8C0C7BB9-4098-7EE5-50A3-8DE74D109076}" dt="2020-05-09T00:37:34.419" v="2008" actId="1076"/>
          <ac:spMkLst>
            <pc:docMk/>
            <pc:sldMk cId="2548726993" sldId="270"/>
            <ac:spMk id="3" creationId="{C214ED33-5239-45F3-9911-B453A340EB62}"/>
          </ac:spMkLst>
        </pc:spChg>
        <pc:picChg chg="mod">
          <ac:chgData name="Devila Bakrania" userId="S::dbakrani@stevens.edu::df8aa176-2fa7-499f-b023-20bad1126901" providerId="AD" clId="Web-{8C0C7BB9-4098-7EE5-50A3-8DE74D109076}" dt="2020-05-09T00:37:29.451" v="2007" actId="14100"/>
          <ac:picMkLst>
            <pc:docMk/>
            <pc:sldMk cId="2548726993" sldId="270"/>
            <ac:picMk id="4" creationId="{62E80BD6-F12C-4A87-8A44-F23EB0078E28}"/>
          </ac:picMkLst>
        </pc:picChg>
      </pc:sldChg>
      <pc:sldChg chg="addSp modSp ord">
        <pc:chgData name="Devila Bakrania" userId="S::dbakrani@stevens.edu::df8aa176-2fa7-499f-b023-20bad1126901" providerId="AD" clId="Web-{8C0C7BB9-4098-7EE5-50A3-8DE74D109076}" dt="2020-05-09T00:45:39.722" v="2252" actId="20577"/>
        <pc:sldMkLst>
          <pc:docMk/>
          <pc:sldMk cId="1452137920" sldId="271"/>
        </pc:sldMkLst>
        <pc:spChg chg="mod">
          <ac:chgData name="Devila Bakrania" userId="S::dbakrani@stevens.edu::df8aa176-2fa7-499f-b023-20bad1126901" providerId="AD" clId="Web-{8C0C7BB9-4098-7EE5-50A3-8DE74D109076}" dt="2020-05-08T22:30:02.782" v="815" actId="20577"/>
          <ac:spMkLst>
            <pc:docMk/>
            <pc:sldMk cId="1452137920" sldId="271"/>
            <ac:spMk id="2" creationId="{3E032E0B-54C4-42EC-A50C-0DD857B711D6}"/>
          </ac:spMkLst>
        </pc:spChg>
        <pc:spChg chg="add mod">
          <ac:chgData name="Devila Bakrania" userId="S::dbakrani@stevens.edu::df8aa176-2fa7-499f-b023-20bad1126901" providerId="AD" clId="Web-{8C0C7BB9-4098-7EE5-50A3-8DE74D109076}" dt="2020-05-09T00:45:39.722" v="2252" actId="20577"/>
          <ac:spMkLst>
            <pc:docMk/>
            <pc:sldMk cId="1452137920" sldId="271"/>
            <ac:spMk id="3" creationId="{0BC97C98-3BBA-4528-9F23-1A8490EDEC72}"/>
          </ac:spMkLst>
        </pc:spChg>
        <pc:picChg chg="mod">
          <ac:chgData name="Devila Bakrania" userId="S::dbakrani@stevens.edu::df8aa176-2fa7-499f-b023-20bad1126901" providerId="AD" clId="Web-{8C0C7BB9-4098-7EE5-50A3-8DE74D109076}" dt="2020-05-09T00:44:35.065" v="2198" actId="14100"/>
          <ac:picMkLst>
            <pc:docMk/>
            <pc:sldMk cId="1452137920" sldId="271"/>
            <ac:picMk id="4" creationId="{0D540F8A-318A-43AF-BE98-0CB8DBF50615}"/>
          </ac:picMkLst>
        </pc:picChg>
      </pc:sldChg>
      <pc:sldChg chg="modSp">
        <pc:chgData name="Devila Bakrania" userId="S::dbakrani@stevens.edu::df8aa176-2fa7-499f-b023-20bad1126901" providerId="AD" clId="Web-{8C0C7BB9-4098-7EE5-50A3-8DE74D109076}" dt="2020-05-09T02:04:02.182" v="4051" actId="20577"/>
        <pc:sldMkLst>
          <pc:docMk/>
          <pc:sldMk cId="2365199572" sldId="273"/>
        </pc:sldMkLst>
        <pc:spChg chg="mod">
          <ac:chgData name="Devila Bakrania" userId="S::dbakrani@stevens.edu::df8aa176-2fa7-499f-b023-20bad1126901" providerId="AD" clId="Web-{8C0C7BB9-4098-7EE5-50A3-8DE74D109076}" dt="2020-05-09T02:04:02.182" v="4051" actId="20577"/>
          <ac:spMkLst>
            <pc:docMk/>
            <pc:sldMk cId="2365199572" sldId="273"/>
            <ac:spMk id="3" creationId="{4D9AD778-41EB-4E7C-8A97-FA9E90C9C64E}"/>
          </ac:spMkLst>
        </pc:spChg>
      </pc:sldChg>
      <pc:sldChg chg="modSp">
        <pc:chgData name="Devila Bakrania" userId="S::dbakrani@stevens.edu::df8aa176-2fa7-499f-b023-20bad1126901" providerId="AD" clId="Web-{8C0C7BB9-4098-7EE5-50A3-8DE74D109076}" dt="2020-05-09T00:25:23.803" v="1681"/>
        <pc:sldMkLst>
          <pc:docMk/>
          <pc:sldMk cId="3448362027" sldId="274"/>
        </pc:sldMkLst>
        <pc:spChg chg="mod">
          <ac:chgData name="Devila Bakrania" userId="S::dbakrani@stevens.edu::df8aa176-2fa7-499f-b023-20bad1126901" providerId="AD" clId="Web-{8C0C7BB9-4098-7EE5-50A3-8DE74D109076}" dt="2020-05-09T00:24:24.990" v="1641"/>
          <ac:spMkLst>
            <pc:docMk/>
            <pc:sldMk cId="3448362027" sldId="274"/>
            <ac:spMk id="2" creationId="{348D2713-808A-48CC-9139-859CA11F1E08}"/>
          </ac:spMkLst>
        </pc:spChg>
        <pc:spChg chg="mod">
          <ac:chgData name="Devila Bakrania" userId="S::dbakrani@stevens.edu::df8aa176-2fa7-499f-b023-20bad1126901" providerId="AD" clId="Web-{8C0C7BB9-4098-7EE5-50A3-8DE74D109076}" dt="2020-05-08T21:35:31.440" v="505" actId="20577"/>
          <ac:spMkLst>
            <pc:docMk/>
            <pc:sldMk cId="3448362027" sldId="274"/>
            <ac:spMk id="6" creationId="{F36CEBFE-B151-4DE7-854F-A92C8AA606B5}"/>
          </ac:spMkLst>
        </pc:spChg>
        <pc:graphicFrameChg chg="mod modGraphic">
          <ac:chgData name="Devila Bakrania" userId="S::dbakrani@stevens.edu::df8aa176-2fa7-499f-b023-20bad1126901" providerId="AD" clId="Web-{8C0C7BB9-4098-7EE5-50A3-8DE74D109076}" dt="2020-05-09T00:25:23.803" v="1681"/>
          <ac:graphicFrameMkLst>
            <pc:docMk/>
            <pc:sldMk cId="3448362027" sldId="274"/>
            <ac:graphicFrameMk id="5" creationId="{5FC9C163-3CA8-4549-B43E-F97AB13FA201}"/>
          </ac:graphicFrameMkLst>
        </pc:graphicFrameChg>
      </pc:sldChg>
      <pc:sldChg chg="modSp del">
        <pc:chgData name="Devila Bakrania" userId="S::dbakrani@stevens.edu::df8aa176-2fa7-499f-b023-20bad1126901" providerId="AD" clId="Web-{8C0C7BB9-4098-7EE5-50A3-8DE74D109076}" dt="2020-05-09T00:25:42.366" v="1682"/>
        <pc:sldMkLst>
          <pc:docMk/>
          <pc:sldMk cId="3593192167" sldId="275"/>
        </pc:sldMkLst>
        <pc:spChg chg="mod">
          <ac:chgData name="Devila Bakrania" userId="S::dbakrani@stevens.edu::df8aa176-2fa7-499f-b023-20bad1126901" providerId="AD" clId="Web-{8C0C7BB9-4098-7EE5-50A3-8DE74D109076}" dt="2020-05-09T00:21:02.424" v="1590" actId="20577"/>
          <ac:spMkLst>
            <pc:docMk/>
            <pc:sldMk cId="3593192167" sldId="275"/>
            <ac:spMk id="3" creationId="{0E57B8FB-6C0A-4D11-973C-79AB45B4F6D1}"/>
          </ac:spMkLst>
        </pc:spChg>
      </pc:sldChg>
      <pc:sldChg chg="modSp">
        <pc:chgData name="Devila Bakrania" userId="S::dbakrani@stevens.edu::df8aa176-2fa7-499f-b023-20bad1126901" providerId="AD" clId="Web-{8C0C7BB9-4098-7EE5-50A3-8DE74D109076}" dt="2020-05-09T00:27:09.273" v="1731" actId="1076"/>
        <pc:sldMkLst>
          <pc:docMk/>
          <pc:sldMk cId="256639426" sldId="276"/>
        </pc:sldMkLst>
        <pc:spChg chg="mod">
          <ac:chgData name="Devila Bakrania" userId="S::dbakrani@stevens.edu::df8aa176-2fa7-499f-b023-20bad1126901" providerId="AD" clId="Web-{8C0C7BB9-4098-7EE5-50A3-8DE74D109076}" dt="2020-05-09T00:26:35.335" v="1693" actId="20577"/>
          <ac:spMkLst>
            <pc:docMk/>
            <pc:sldMk cId="256639426" sldId="276"/>
            <ac:spMk id="2" creationId="{5032717E-6EBE-4BDD-A7A9-06A8EB5AC5CA}"/>
          </ac:spMkLst>
        </pc:spChg>
        <pc:spChg chg="mod">
          <ac:chgData name="Devila Bakrania" userId="S::dbakrani@stevens.edu::df8aa176-2fa7-499f-b023-20bad1126901" providerId="AD" clId="Web-{8C0C7BB9-4098-7EE5-50A3-8DE74D109076}" dt="2020-05-09T00:27:09.273" v="1731" actId="1076"/>
          <ac:spMkLst>
            <pc:docMk/>
            <pc:sldMk cId="256639426" sldId="276"/>
            <ac:spMk id="6" creationId="{2636BFFB-B2B4-438D-A178-0F66F798D616}"/>
          </ac:spMkLst>
        </pc:spChg>
        <pc:graphicFrameChg chg="mod modGraphic">
          <ac:chgData name="Devila Bakrania" userId="S::dbakrani@stevens.edu::df8aa176-2fa7-499f-b023-20bad1126901" providerId="AD" clId="Web-{8C0C7BB9-4098-7EE5-50A3-8DE74D109076}" dt="2020-05-09T00:27:02.132" v="1730"/>
          <ac:graphicFrameMkLst>
            <pc:docMk/>
            <pc:sldMk cId="256639426" sldId="276"/>
            <ac:graphicFrameMk id="5" creationId="{FD72AF0D-574F-4A82-BE77-31973A4AD722}"/>
          </ac:graphicFrameMkLst>
        </pc:graphicFrameChg>
      </pc:sldChg>
      <pc:sldChg chg="addSp modSp">
        <pc:chgData name="Devila Bakrania" userId="S::dbakrani@stevens.edu::df8aa176-2fa7-499f-b023-20bad1126901" providerId="AD" clId="Web-{8C0C7BB9-4098-7EE5-50A3-8DE74D109076}" dt="2020-05-09T00:29:12.070" v="1786"/>
        <pc:sldMkLst>
          <pc:docMk/>
          <pc:sldMk cId="3543726280" sldId="277"/>
        </pc:sldMkLst>
        <pc:spChg chg="mod">
          <ac:chgData name="Devila Bakrania" userId="S::dbakrani@stevens.edu::df8aa176-2fa7-499f-b023-20bad1126901" providerId="AD" clId="Web-{8C0C7BB9-4098-7EE5-50A3-8DE74D109076}" dt="2020-05-09T00:28:06.883" v="1739"/>
          <ac:spMkLst>
            <pc:docMk/>
            <pc:sldMk cId="3543726280" sldId="277"/>
            <ac:spMk id="2" creationId="{F4583183-7324-4E20-8A71-4F1E9291E52F}"/>
          </ac:spMkLst>
        </pc:spChg>
        <pc:spChg chg="mod">
          <ac:chgData name="Devila Bakrania" userId="S::dbakrani@stevens.edu::df8aa176-2fa7-499f-b023-20bad1126901" providerId="AD" clId="Web-{8C0C7BB9-4098-7EE5-50A3-8DE74D109076}" dt="2020-05-09T00:28:55.617" v="1782" actId="20577"/>
          <ac:spMkLst>
            <pc:docMk/>
            <pc:sldMk cId="3543726280" sldId="277"/>
            <ac:spMk id="3" creationId="{0D633518-602E-4BD0-96D3-F3B117F15261}"/>
          </ac:spMkLst>
        </pc:spChg>
        <pc:graphicFrameChg chg="add mod modGraphic">
          <ac:chgData name="Devila Bakrania" userId="S::dbakrani@stevens.edu::df8aa176-2fa7-499f-b023-20bad1126901" providerId="AD" clId="Web-{8C0C7BB9-4098-7EE5-50A3-8DE74D109076}" dt="2020-05-09T00:29:12.070" v="1786"/>
          <ac:graphicFrameMkLst>
            <pc:docMk/>
            <pc:sldMk cId="3543726280" sldId="277"/>
            <ac:graphicFrameMk id="5" creationId="{95D4A0C0-304F-4EFA-9780-050E7633BF8C}"/>
          </ac:graphicFrameMkLst>
        </pc:graphicFrameChg>
      </pc:sldChg>
      <pc:sldChg chg="modSp">
        <pc:chgData name="Devila Bakrania" userId="S::dbakrani@stevens.edu::df8aa176-2fa7-499f-b023-20bad1126901" providerId="AD" clId="Web-{8C0C7BB9-4098-7EE5-50A3-8DE74D109076}" dt="2020-05-09T00:31:35.025" v="1828" actId="20577"/>
        <pc:sldMkLst>
          <pc:docMk/>
          <pc:sldMk cId="2762991653" sldId="278"/>
        </pc:sldMkLst>
        <pc:spChg chg="mod">
          <ac:chgData name="Devila Bakrania" userId="S::dbakrani@stevens.edu::df8aa176-2fa7-499f-b023-20bad1126901" providerId="AD" clId="Web-{8C0C7BB9-4098-7EE5-50A3-8DE74D109076}" dt="2020-05-09T00:29:50.899" v="1792" actId="20577"/>
          <ac:spMkLst>
            <pc:docMk/>
            <pc:sldMk cId="2762991653" sldId="278"/>
            <ac:spMk id="2" creationId="{875950E7-CC1B-4E97-ABF5-923FBCE9BBD8}"/>
          </ac:spMkLst>
        </pc:spChg>
        <pc:spChg chg="mod">
          <ac:chgData name="Devila Bakrania" userId="S::dbakrani@stevens.edu::df8aa176-2fa7-499f-b023-20bad1126901" providerId="AD" clId="Web-{8C0C7BB9-4098-7EE5-50A3-8DE74D109076}" dt="2020-05-09T00:31:35.025" v="1828" actId="20577"/>
          <ac:spMkLst>
            <pc:docMk/>
            <pc:sldMk cId="2762991653" sldId="278"/>
            <ac:spMk id="3" creationId="{D27D0DB8-4696-438A-81E3-C204D441CB97}"/>
          </ac:spMkLst>
        </pc:spChg>
      </pc:sldChg>
      <pc:sldChg chg="modSp new">
        <pc:chgData name="Devila Bakrania" userId="S::dbakrani@stevens.edu::df8aa176-2fa7-499f-b023-20bad1126901" providerId="AD" clId="Web-{8C0C7BB9-4098-7EE5-50A3-8DE74D109076}" dt="2020-05-09T00:33:25.947" v="1840" actId="20577"/>
        <pc:sldMkLst>
          <pc:docMk/>
          <pc:sldMk cId="608803885" sldId="279"/>
        </pc:sldMkLst>
        <pc:spChg chg="mod">
          <ac:chgData name="Devila Bakrania" userId="S::dbakrani@stevens.edu::df8aa176-2fa7-499f-b023-20bad1126901" providerId="AD" clId="Web-{8C0C7BB9-4098-7EE5-50A3-8DE74D109076}" dt="2020-05-08T22:15:47.026" v="657" actId="20577"/>
          <ac:spMkLst>
            <pc:docMk/>
            <pc:sldMk cId="608803885" sldId="279"/>
            <ac:spMk id="2" creationId="{2F4A665A-E762-4709-81EF-18F028B63C6D}"/>
          </ac:spMkLst>
        </pc:spChg>
        <pc:spChg chg="mod">
          <ac:chgData name="Devila Bakrania" userId="S::dbakrani@stevens.edu::df8aa176-2fa7-499f-b023-20bad1126901" providerId="AD" clId="Web-{8C0C7BB9-4098-7EE5-50A3-8DE74D109076}" dt="2020-05-09T00:33:25.947" v="1840" actId="20577"/>
          <ac:spMkLst>
            <pc:docMk/>
            <pc:sldMk cId="608803885" sldId="279"/>
            <ac:spMk id="3" creationId="{CE8E09E0-15F6-4251-B2E9-6AEAF1737595}"/>
          </ac:spMkLst>
        </pc:spChg>
      </pc:sldChg>
      <pc:sldChg chg="modSp new">
        <pc:chgData name="Devila Bakrania" userId="S::dbakrani@stevens.edu::df8aa176-2fa7-499f-b023-20bad1126901" providerId="AD" clId="Web-{8C0C7BB9-4098-7EE5-50A3-8DE74D109076}" dt="2020-05-09T00:44:08.331" v="2196" actId="20577"/>
        <pc:sldMkLst>
          <pc:docMk/>
          <pc:sldMk cId="1223551648" sldId="280"/>
        </pc:sldMkLst>
        <pc:spChg chg="mod">
          <ac:chgData name="Devila Bakrania" userId="S::dbakrani@stevens.edu::df8aa176-2fa7-499f-b023-20bad1126901" providerId="AD" clId="Web-{8C0C7BB9-4098-7EE5-50A3-8DE74D109076}" dt="2020-05-08T22:09:03.804" v="640" actId="20577"/>
          <ac:spMkLst>
            <pc:docMk/>
            <pc:sldMk cId="1223551648" sldId="280"/>
            <ac:spMk id="2" creationId="{D0FF5836-5138-4059-803C-4901B520A08B}"/>
          </ac:spMkLst>
        </pc:spChg>
        <pc:spChg chg="mod">
          <ac:chgData name="Devila Bakrania" userId="S::dbakrani@stevens.edu::df8aa176-2fa7-499f-b023-20bad1126901" providerId="AD" clId="Web-{8C0C7BB9-4098-7EE5-50A3-8DE74D109076}" dt="2020-05-09T00:44:08.331" v="2196" actId="20577"/>
          <ac:spMkLst>
            <pc:docMk/>
            <pc:sldMk cId="1223551648" sldId="280"/>
            <ac:spMk id="3" creationId="{E96219BB-E67A-4458-878D-EAAFD09EA11A}"/>
          </ac:spMkLst>
        </pc:spChg>
      </pc:sldChg>
      <pc:sldChg chg="modSp new ord">
        <pc:chgData name="Devila Bakrania" userId="S::dbakrani@stevens.edu::df8aa176-2fa7-499f-b023-20bad1126901" providerId="AD" clId="Web-{8C0C7BB9-4098-7EE5-50A3-8DE74D109076}" dt="2020-05-08T22:30:13.767" v="816" actId="20577"/>
        <pc:sldMkLst>
          <pc:docMk/>
          <pc:sldMk cId="2295534851" sldId="281"/>
        </pc:sldMkLst>
        <pc:spChg chg="mod">
          <ac:chgData name="Devila Bakrania" userId="S::dbakrani@stevens.edu::df8aa176-2fa7-499f-b023-20bad1126901" providerId="AD" clId="Web-{8C0C7BB9-4098-7EE5-50A3-8DE74D109076}" dt="2020-05-08T22:27:03.453" v="757" actId="20577"/>
          <ac:spMkLst>
            <pc:docMk/>
            <pc:sldMk cId="2295534851" sldId="281"/>
            <ac:spMk id="2" creationId="{E2C289B6-35D6-46E8-9F86-EFBB822B4DC4}"/>
          </ac:spMkLst>
        </pc:spChg>
        <pc:spChg chg="mod">
          <ac:chgData name="Devila Bakrania" userId="S::dbakrani@stevens.edu::df8aa176-2fa7-499f-b023-20bad1126901" providerId="AD" clId="Web-{8C0C7BB9-4098-7EE5-50A3-8DE74D109076}" dt="2020-05-08T22:30:13.767" v="816" actId="20577"/>
          <ac:spMkLst>
            <pc:docMk/>
            <pc:sldMk cId="2295534851" sldId="281"/>
            <ac:spMk id="3" creationId="{9EA00E8B-E5E7-49FB-9299-40E3671C8685}"/>
          </ac:spMkLst>
        </pc:spChg>
      </pc:sldChg>
      <pc:sldChg chg="addSp delSp modSp new">
        <pc:chgData name="Devila Bakrania" userId="S::dbakrani@stevens.edu::df8aa176-2fa7-499f-b023-20bad1126901" providerId="AD" clId="Web-{8C0C7BB9-4098-7EE5-50A3-8DE74D109076}" dt="2020-05-09T00:47:25.379" v="2259"/>
        <pc:sldMkLst>
          <pc:docMk/>
          <pc:sldMk cId="1743154700" sldId="282"/>
        </pc:sldMkLst>
        <pc:spChg chg="mod">
          <ac:chgData name="Devila Bakrania" userId="S::dbakrani@stevens.edu::df8aa176-2fa7-499f-b023-20bad1126901" providerId="AD" clId="Web-{8C0C7BB9-4098-7EE5-50A3-8DE74D109076}" dt="2020-05-08T22:47:06.465" v="860" actId="20577"/>
          <ac:spMkLst>
            <pc:docMk/>
            <pc:sldMk cId="1743154700" sldId="282"/>
            <ac:spMk id="2" creationId="{F2453777-9FFF-4B3B-BCB1-74368693A0C6}"/>
          </ac:spMkLst>
        </pc:spChg>
        <pc:spChg chg="del">
          <ac:chgData name="Devila Bakrania" userId="S::dbakrani@stevens.edu::df8aa176-2fa7-499f-b023-20bad1126901" providerId="AD" clId="Web-{8C0C7BB9-4098-7EE5-50A3-8DE74D109076}" dt="2020-05-08T22:33:01.987" v="819"/>
          <ac:spMkLst>
            <pc:docMk/>
            <pc:sldMk cId="1743154700" sldId="282"/>
            <ac:spMk id="3" creationId="{D7FE92C8-16E4-47BE-B818-FEA731925F34}"/>
          </ac:spMkLst>
        </pc:spChg>
        <pc:spChg chg="add del mod">
          <ac:chgData name="Devila Bakrania" userId="S::dbakrani@stevens.edu::df8aa176-2fa7-499f-b023-20bad1126901" providerId="AD" clId="Web-{8C0C7BB9-4098-7EE5-50A3-8DE74D109076}" dt="2020-05-08T22:46:15.480" v="821"/>
          <ac:spMkLst>
            <pc:docMk/>
            <pc:sldMk cId="1743154700" sldId="282"/>
            <ac:spMk id="7" creationId="{3EFA764D-5343-4BA6-BCF4-0576A5D3C285}"/>
          </ac:spMkLst>
        </pc:spChg>
        <pc:spChg chg="add del mod">
          <ac:chgData name="Devila Bakrania" userId="S::dbakrani@stevens.edu::df8aa176-2fa7-499f-b023-20bad1126901" providerId="AD" clId="Web-{8C0C7BB9-4098-7EE5-50A3-8DE74D109076}" dt="2020-05-09T00:47:25.379" v="2259"/>
          <ac:spMkLst>
            <pc:docMk/>
            <pc:sldMk cId="1743154700" sldId="282"/>
            <ac:spMk id="10" creationId="{BEC33F27-28D3-4DE4-9AFC-EC36C374F457}"/>
          </ac:spMkLst>
        </pc:spChg>
        <pc:picChg chg="add del mod ord">
          <ac:chgData name="Devila Bakrania" userId="S::dbakrani@stevens.edu::df8aa176-2fa7-499f-b023-20bad1126901" providerId="AD" clId="Web-{8C0C7BB9-4098-7EE5-50A3-8DE74D109076}" dt="2020-05-08T22:33:39.534" v="820"/>
          <ac:picMkLst>
            <pc:docMk/>
            <pc:sldMk cId="1743154700" sldId="282"/>
            <ac:picMk id="4" creationId="{FB38FA3B-D81F-407D-91E2-7CB4CF4F9CE2}"/>
          </ac:picMkLst>
        </pc:picChg>
        <pc:picChg chg="add mod ord">
          <ac:chgData name="Devila Bakrania" userId="S::dbakrani@stevens.edu::df8aa176-2fa7-499f-b023-20bad1126901" providerId="AD" clId="Web-{8C0C7BB9-4098-7EE5-50A3-8DE74D109076}" dt="2020-05-08T22:46:21.433" v="822" actId="14100"/>
          <ac:picMkLst>
            <pc:docMk/>
            <pc:sldMk cId="1743154700" sldId="282"/>
            <ac:picMk id="8" creationId="{36A45CF8-3A78-4437-943A-94C890333F0F}"/>
          </ac:picMkLst>
        </pc:picChg>
      </pc:sldChg>
      <pc:sldChg chg="addSp delSp modSp new del">
        <pc:chgData name="Devila Bakrania" userId="S::dbakrani@stevens.edu::df8aa176-2fa7-499f-b023-20bad1126901" providerId="AD" clId="Web-{8C0C7BB9-4098-7EE5-50A3-8DE74D109076}" dt="2020-05-09T01:11:31.788" v="2634"/>
        <pc:sldMkLst>
          <pc:docMk/>
          <pc:sldMk cId="3779119815" sldId="283"/>
        </pc:sldMkLst>
        <pc:spChg chg="mod">
          <ac:chgData name="Devila Bakrania" userId="S::dbakrani@stevens.edu::df8aa176-2fa7-499f-b023-20bad1126901" providerId="AD" clId="Web-{8C0C7BB9-4098-7EE5-50A3-8DE74D109076}" dt="2020-05-08T22:27:56.907" v="770" actId="20577"/>
          <ac:spMkLst>
            <pc:docMk/>
            <pc:sldMk cId="3779119815" sldId="283"/>
            <ac:spMk id="2" creationId="{B5EBD59E-BD52-4C2A-8F82-25E5FE46E887}"/>
          </ac:spMkLst>
        </pc:spChg>
        <pc:spChg chg="mod">
          <ac:chgData name="Devila Bakrania" userId="S::dbakrani@stevens.edu::df8aa176-2fa7-499f-b023-20bad1126901" providerId="AD" clId="Web-{8C0C7BB9-4098-7EE5-50A3-8DE74D109076}" dt="2020-05-09T00:47:54.380" v="2260" actId="20577"/>
          <ac:spMkLst>
            <pc:docMk/>
            <pc:sldMk cId="3779119815" sldId="283"/>
            <ac:spMk id="3" creationId="{B702B25A-E858-4B16-8B5E-8D1CB93371B4}"/>
          </ac:spMkLst>
        </pc:spChg>
        <pc:spChg chg="add del mod">
          <ac:chgData name="Devila Bakrania" userId="S::dbakrani@stevens.edu::df8aa176-2fa7-499f-b023-20bad1126901" providerId="AD" clId="Web-{8C0C7BB9-4098-7EE5-50A3-8DE74D109076}" dt="2020-05-09T01:11:01.162" v="2616"/>
          <ac:spMkLst>
            <pc:docMk/>
            <pc:sldMk cId="3779119815" sldId="283"/>
            <ac:spMk id="4" creationId="{788091A4-546F-441A-96AB-5436235FC688}"/>
          </ac:spMkLst>
        </pc:spChg>
      </pc:sldChg>
      <pc:sldChg chg="modSp new">
        <pc:chgData name="Devila Bakrania" userId="S::dbakrani@stevens.edu::df8aa176-2fa7-499f-b023-20bad1126901" providerId="AD" clId="Web-{8C0C7BB9-4098-7EE5-50A3-8DE74D109076}" dt="2020-05-09T00:52:11.038" v="2447" actId="20577"/>
        <pc:sldMkLst>
          <pc:docMk/>
          <pc:sldMk cId="3094287646" sldId="284"/>
        </pc:sldMkLst>
        <pc:spChg chg="mod">
          <ac:chgData name="Devila Bakrania" userId="S::dbakrani@stevens.edu::df8aa176-2fa7-499f-b023-20bad1126901" providerId="AD" clId="Web-{8C0C7BB9-4098-7EE5-50A3-8DE74D109076}" dt="2020-05-08T22:54:47.343" v="866" actId="20577"/>
          <ac:spMkLst>
            <pc:docMk/>
            <pc:sldMk cId="3094287646" sldId="284"/>
            <ac:spMk id="2" creationId="{4F407121-DEEB-4C23-91EA-5757548DE38D}"/>
          </ac:spMkLst>
        </pc:spChg>
        <pc:spChg chg="mod">
          <ac:chgData name="Devila Bakrania" userId="S::dbakrani@stevens.edu::df8aa176-2fa7-499f-b023-20bad1126901" providerId="AD" clId="Web-{8C0C7BB9-4098-7EE5-50A3-8DE74D109076}" dt="2020-05-09T00:52:11.038" v="2447" actId="20577"/>
          <ac:spMkLst>
            <pc:docMk/>
            <pc:sldMk cId="3094287646" sldId="284"/>
            <ac:spMk id="3" creationId="{3236E87F-963D-42EB-B55A-62743D821B5D}"/>
          </ac:spMkLst>
        </pc:spChg>
      </pc:sldChg>
      <pc:sldChg chg="addSp delSp modSp new">
        <pc:chgData name="Devila Bakrania" userId="S::dbakrani@stevens.edu::df8aa176-2fa7-499f-b023-20bad1126901" providerId="AD" clId="Web-{8C0C7BB9-4098-7EE5-50A3-8DE74D109076}" dt="2020-05-09T01:21:46.980" v="3458" actId="20577"/>
        <pc:sldMkLst>
          <pc:docMk/>
          <pc:sldMk cId="2705855281" sldId="285"/>
        </pc:sldMkLst>
        <pc:spChg chg="mod">
          <ac:chgData name="Devila Bakrania" userId="S::dbakrani@stevens.edu::df8aa176-2fa7-499f-b023-20bad1126901" providerId="AD" clId="Web-{8C0C7BB9-4098-7EE5-50A3-8DE74D109076}" dt="2020-05-09T01:21:46.980" v="3458" actId="20577"/>
          <ac:spMkLst>
            <pc:docMk/>
            <pc:sldMk cId="2705855281" sldId="285"/>
            <ac:spMk id="2" creationId="{9548462A-9AC0-457F-BAA6-0203E46B524A}"/>
          </ac:spMkLst>
        </pc:spChg>
        <pc:spChg chg="mod">
          <ac:chgData name="Devila Bakrania" userId="S::dbakrani@stevens.edu::df8aa176-2fa7-499f-b023-20bad1126901" providerId="AD" clId="Web-{8C0C7BB9-4098-7EE5-50A3-8DE74D109076}" dt="2020-05-09T01:07:04.205" v="2593" actId="20577"/>
          <ac:spMkLst>
            <pc:docMk/>
            <pc:sldMk cId="2705855281" sldId="285"/>
            <ac:spMk id="3" creationId="{083E0A64-8915-4EED-A01B-A6FE2C111A8E}"/>
          </ac:spMkLst>
        </pc:spChg>
        <pc:picChg chg="add mod">
          <ac:chgData name="Devila Bakrania" userId="S::dbakrani@stevens.edu::df8aa176-2fa7-499f-b023-20bad1126901" providerId="AD" clId="Web-{8C0C7BB9-4098-7EE5-50A3-8DE74D109076}" dt="2020-05-09T01:06:43.783" v="2586" actId="1076"/>
          <ac:picMkLst>
            <pc:docMk/>
            <pc:sldMk cId="2705855281" sldId="285"/>
            <ac:picMk id="4" creationId="{B4170A9D-85B8-4F20-A9CC-7A37DC0619C0}"/>
          </ac:picMkLst>
        </pc:picChg>
        <pc:picChg chg="add del mod">
          <ac:chgData name="Devila Bakrania" userId="S::dbakrani@stevens.edu::df8aa176-2fa7-499f-b023-20bad1126901" providerId="AD" clId="Web-{8C0C7BB9-4098-7EE5-50A3-8DE74D109076}" dt="2020-05-09T01:02:50.687" v="2512"/>
          <ac:picMkLst>
            <pc:docMk/>
            <pc:sldMk cId="2705855281" sldId="285"/>
            <ac:picMk id="6" creationId="{A31E641F-5B93-4A99-913D-9D7234DC3B76}"/>
          </ac:picMkLst>
        </pc:picChg>
        <pc:picChg chg="add mod">
          <ac:chgData name="Devila Bakrania" userId="S::dbakrani@stevens.edu::df8aa176-2fa7-499f-b023-20bad1126901" providerId="AD" clId="Web-{8C0C7BB9-4098-7EE5-50A3-8DE74D109076}" dt="2020-05-09T01:06:06.314" v="2566" actId="1076"/>
          <ac:picMkLst>
            <pc:docMk/>
            <pc:sldMk cId="2705855281" sldId="285"/>
            <ac:picMk id="8" creationId="{AA9D44F3-FDB3-4B79-8667-C5F483AED566}"/>
          </ac:picMkLst>
        </pc:picChg>
      </pc:sldChg>
      <pc:sldChg chg="addSp modSp new">
        <pc:chgData name="Devila Bakrania" userId="S::dbakrani@stevens.edu::df8aa176-2fa7-499f-b023-20bad1126901" providerId="AD" clId="Web-{8C0C7BB9-4098-7EE5-50A3-8DE74D109076}" dt="2020-05-09T01:25:03.794" v="3480" actId="1076"/>
        <pc:sldMkLst>
          <pc:docMk/>
          <pc:sldMk cId="3259285336" sldId="286"/>
        </pc:sldMkLst>
        <pc:spChg chg="mod">
          <ac:chgData name="Devila Bakrania" userId="S::dbakrani@stevens.edu::df8aa176-2fa7-499f-b023-20bad1126901" providerId="AD" clId="Web-{8C0C7BB9-4098-7EE5-50A3-8DE74D109076}" dt="2020-05-09T01:22:19.511" v="3467" actId="20577"/>
          <ac:spMkLst>
            <pc:docMk/>
            <pc:sldMk cId="3259285336" sldId="286"/>
            <ac:spMk id="2" creationId="{5CC0B4C9-45CC-4120-8B24-6760DCD26802}"/>
          </ac:spMkLst>
        </pc:spChg>
        <pc:spChg chg="mod">
          <ac:chgData name="Devila Bakrania" userId="S::dbakrani@stevens.edu::df8aa176-2fa7-499f-b023-20bad1126901" providerId="AD" clId="Web-{8C0C7BB9-4098-7EE5-50A3-8DE74D109076}" dt="2020-05-09T01:24:34.700" v="3475" actId="20577"/>
          <ac:spMkLst>
            <pc:docMk/>
            <pc:sldMk cId="3259285336" sldId="286"/>
            <ac:spMk id="3" creationId="{100AA623-3560-4BD9-B9DB-E4C78238546A}"/>
          </ac:spMkLst>
        </pc:spChg>
        <pc:picChg chg="add mod">
          <ac:chgData name="Devila Bakrania" userId="S::dbakrani@stevens.edu::df8aa176-2fa7-499f-b023-20bad1126901" providerId="AD" clId="Web-{8C0C7BB9-4098-7EE5-50A3-8DE74D109076}" dt="2020-05-09T01:24:59.106" v="3479" actId="1076"/>
          <ac:picMkLst>
            <pc:docMk/>
            <pc:sldMk cId="3259285336" sldId="286"/>
            <ac:picMk id="4" creationId="{4597ADFF-F136-438E-9309-A5402EBBC53E}"/>
          </ac:picMkLst>
        </pc:picChg>
        <pc:picChg chg="add mod">
          <ac:chgData name="Devila Bakrania" userId="S::dbakrani@stevens.edu::df8aa176-2fa7-499f-b023-20bad1126901" providerId="AD" clId="Web-{8C0C7BB9-4098-7EE5-50A3-8DE74D109076}" dt="2020-05-09T01:25:03.794" v="3480" actId="1076"/>
          <ac:picMkLst>
            <pc:docMk/>
            <pc:sldMk cId="3259285336" sldId="286"/>
            <ac:picMk id="6" creationId="{6820729D-5C98-4E85-9226-D4B6FEEA7B13}"/>
          </ac:picMkLst>
        </pc:picChg>
      </pc:sldChg>
      <pc:sldChg chg="addSp modSp new">
        <pc:chgData name="Devila Bakrania" userId="S::dbakrani@stevens.edu::df8aa176-2fa7-499f-b023-20bad1126901" providerId="AD" clId="Web-{8C0C7BB9-4098-7EE5-50A3-8DE74D109076}" dt="2020-05-09T01:31:28.538" v="3548" actId="20577"/>
        <pc:sldMkLst>
          <pc:docMk/>
          <pc:sldMk cId="1141180952" sldId="287"/>
        </pc:sldMkLst>
        <pc:spChg chg="mod">
          <ac:chgData name="Devila Bakrania" userId="S::dbakrani@stevens.edu::df8aa176-2fa7-499f-b023-20bad1126901" providerId="AD" clId="Web-{8C0C7BB9-4098-7EE5-50A3-8DE74D109076}" dt="2020-05-09T01:31:28.538" v="3548" actId="20577"/>
          <ac:spMkLst>
            <pc:docMk/>
            <pc:sldMk cId="1141180952" sldId="287"/>
            <ac:spMk id="2" creationId="{D515642F-105B-4210-8D06-FA89F16169DA}"/>
          </ac:spMkLst>
        </pc:spChg>
        <pc:spChg chg="mod">
          <ac:chgData name="Devila Bakrania" userId="S::dbakrani@stevens.edu::df8aa176-2fa7-499f-b023-20bad1126901" providerId="AD" clId="Web-{8C0C7BB9-4098-7EE5-50A3-8DE74D109076}" dt="2020-05-09T01:28:30.584" v="3527" actId="20577"/>
          <ac:spMkLst>
            <pc:docMk/>
            <pc:sldMk cId="1141180952" sldId="287"/>
            <ac:spMk id="3" creationId="{3EF767F5-03B5-40E0-8F55-78FF866DE224}"/>
          </ac:spMkLst>
        </pc:spChg>
        <pc:picChg chg="add mod">
          <ac:chgData name="Devila Bakrania" userId="S::dbakrani@stevens.edu::df8aa176-2fa7-499f-b023-20bad1126901" providerId="AD" clId="Web-{8C0C7BB9-4098-7EE5-50A3-8DE74D109076}" dt="2020-05-09T01:30:08.131" v="3536" actId="1076"/>
          <ac:picMkLst>
            <pc:docMk/>
            <pc:sldMk cId="1141180952" sldId="287"/>
            <ac:picMk id="4" creationId="{F00B1ABC-AB3C-444C-B3DA-0BE2951C29A5}"/>
          </ac:picMkLst>
        </pc:picChg>
        <pc:picChg chg="add mod">
          <ac:chgData name="Devila Bakrania" userId="S::dbakrani@stevens.edu::df8aa176-2fa7-499f-b023-20bad1126901" providerId="AD" clId="Web-{8C0C7BB9-4098-7EE5-50A3-8DE74D109076}" dt="2020-05-09T01:30:33.225" v="3539" actId="1076"/>
          <ac:picMkLst>
            <pc:docMk/>
            <pc:sldMk cId="1141180952" sldId="287"/>
            <ac:picMk id="6" creationId="{9AB327AD-EDB0-49C4-9586-2A550C314254}"/>
          </ac:picMkLst>
        </pc:picChg>
      </pc:sldChg>
      <pc:sldChg chg="modSp new">
        <pc:chgData name="Devila Bakrania" userId="S::dbakrani@stevens.edu::df8aa176-2fa7-499f-b023-20bad1126901" providerId="AD" clId="Web-{8C0C7BB9-4098-7EE5-50A3-8DE74D109076}" dt="2020-05-09T01:18:48.806" v="3444" actId="20577"/>
        <pc:sldMkLst>
          <pc:docMk/>
          <pc:sldMk cId="1373072903" sldId="288"/>
        </pc:sldMkLst>
        <pc:spChg chg="mod">
          <ac:chgData name="Devila Bakrania" userId="S::dbakrani@stevens.edu::df8aa176-2fa7-499f-b023-20bad1126901" providerId="AD" clId="Web-{8C0C7BB9-4098-7EE5-50A3-8DE74D109076}" dt="2020-05-09T01:11:25.381" v="2628" actId="20577"/>
          <ac:spMkLst>
            <pc:docMk/>
            <pc:sldMk cId="1373072903" sldId="288"/>
            <ac:spMk id="2" creationId="{03DFE534-560E-4F62-8C36-5459BD4A6E60}"/>
          </ac:spMkLst>
        </pc:spChg>
        <pc:spChg chg="mod">
          <ac:chgData name="Devila Bakrania" userId="S::dbakrani@stevens.edu::df8aa176-2fa7-499f-b023-20bad1126901" providerId="AD" clId="Web-{8C0C7BB9-4098-7EE5-50A3-8DE74D109076}" dt="2020-05-09T01:18:48.806" v="3444" actId="20577"/>
          <ac:spMkLst>
            <pc:docMk/>
            <pc:sldMk cId="1373072903" sldId="288"/>
            <ac:spMk id="3" creationId="{E0E6BD91-04F2-4C9A-B342-C692894C3E17}"/>
          </ac:spMkLst>
        </pc:spChg>
      </pc:sldChg>
      <pc:sldChg chg="addSp modSp new">
        <pc:chgData name="Devila Bakrania" userId="S::dbakrani@stevens.edu::df8aa176-2fa7-499f-b023-20bad1126901" providerId="AD" clId="Web-{8C0C7BB9-4098-7EE5-50A3-8DE74D109076}" dt="2020-05-09T01:35:27.540" v="3591" actId="1076"/>
        <pc:sldMkLst>
          <pc:docMk/>
          <pc:sldMk cId="3042595363" sldId="289"/>
        </pc:sldMkLst>
        <pc:spChg chg="mod">
          <ac:chgData name="Devila Bakrania" userId="S::dbakrani@stevens.edu::df8aa176-2fa7-499f-b023-20bad1126901" providerId="AD" clId="Web-{8C0C7BB9-4098-7EE5-50A3-8DE74D109076}" dt="2020-05-09T01:32:23.789" v="3570" actId="20577"/>
          <ac:spMkLst>
            <pc:docMk/>
            <pc:sldMk cId="3042595363" sldId="289"/>
            <ac:spMk id="2" creationId="{A9D1BBB5-6377-4031-A582-399D19EDA547}"/>
          </ac:spMkLst>
        </pc:spChg>
        <pc:spChg chg="mod">
          <ac:chgData name="Devila Bakrania" userId="S::dbakrani@stevens.edu::df8aa176-2fa7-499f-b023-20bad1126901" providerId="AD" clId="Web-{8C0C7BB9-4098-7EE5-50A3-8DE74D109076}" dt="2020-05-09T01:33:32.680" v="3579" actId="20577"/>
          <ac:spMkLst>
            <pc:docMk/>
            <pc:sldMk cId="3042595363" sldId="289"/>
            <ac:spMk id="3" creationId="{ABB88B9C-AF66-4C9B-8290-A67A6E5FC4B0}"/>
          </ac:spMkLst>
        </pc:spChg>
        <pc:picChg chg="add mod">
          <ac:chgData name="Devila Bakrania" userId="S::dbakrani@stevens.edu::df8aa176-2fa7-499f-b023-20bad1126901" providerId="AD" clId="Web-{8C0C7BB9-4098-7EE5-50A3-8DE74D109076}" dt="2020-05-09T01:35:20.415" v="3590" actId="1076"/>
          <ac:picMkLst>
            <pc:docMk/>
            <pc:sldMk cId="3042595363" sldId="289"/>
            <ac:picMk id="4" creationId="{B85ADB6D-34A7-4E36-B9DD-BDDBE9590133}"/>
          </ac:picMkLst>
        </pc:picChg>
        <pc:picChg chg="add mod">
          <ac:chgData name="Devila Bakrania" userId="S::dbakrani@stevens.edu::df8aa176-2fa7-499f-b023-20bad1126901" providerId="AD" clId="Web-{8C0C7BB9-4098-7EE5-50A3-8DE74D109076}" dt="2020-05-09T01:35:27.540" v="3591" actId="1076"/>
          <ac:picMkLst>
            <pc:docMk/>
            <pc:sldMk cId="3042595363" sldId="289"/>
            <ac:picMk id="6" creationId="{EDDF803F-1D3F-4960-A0B2-9078E56541F2}"/>
          </ac:picMkLst>
        </pc:picChg>
      </pc:sldChg>
      <pc:sldChg chg="addSp delSp modSp new">
        <pc:chgData name="Devila Bakrania" userId="S::dbakrani@stevens.edu::df8aa176-2fa7-499f-b023-20bad1126901" providerId="AD" clId="Web-{8C0C7BB9-4098-7EE5-50A3-8DE74D109076}" dt="2020-05-09T01:41:30.652" v="3639" actId="1076"/>
        <pc:sldMkLst>
          <pc:docMk/>
          <pc:sldMk cId="871886342" sldId="290"/>
        </pc:sldMkLst>
        <pc:spChg chg="mod">
          <ac:chgData name="Devila Bakrania" userId="S::dbakrani@stevens.edu::df8aa176-2fa7-499f-b023-20bad1126901" providerId="AD" clId="Web-{8C0C7BB9-4098-7EE5-50A3-8DE74D109076}" dt="2020-05-09T01:38:36.385" v="3623" actId="20577"/>
          <ac:spMkLst>
            <pc:docMk/>
            <pc:sldMk cId="871886342" sldId="290"/>
            <ac:spMk id="2" creationId="{144E1807-B290-4DD0-8901-364222F720BD}"/>
          </ac:spMkLst>
        </pc:spChg>
        <pc:spChg chg="add del mod">
          <ac:chgData name="Devila Bakrania" userId="S::dbakrani@stevens.edu::df8aa176-2fa7-499f-b023-20bad1126901" providerId="AD" clId="Web-{8C0C7BB9-4098-7EE5-50A3-8DE74D109076}" dt="2020-05-09T01:39:14.292" v="3632" actId="20577"/>
          <ac:spMkLst>
            <pc:docMk/>
            <pc:sldMk cId="871886342" sldId="290"/>
            <ac:spMk id="3" creationId="{E4C69EB8-042A-43D3-971D-A5903819548F}"/>
          </ac:spMkLst>
        </pc:spChg>
        <pc:picChg chg="add del mod ord">
          <ac:chgData name="Devila Bakrania" userId="S::dbakrani@stevens.edu::df8aa176-2fa7-499f-b023-20bad1126901" providerId="AD" clId="Web-{8C0C7BB9-4098-7EE5-50A3-8DE74D109076}" dt="2020-05-09T01:38:40.448" v="3625"/>
          <ac:picMkLst>
            <pc:docMk/>
            <pc:sldMk cId="871886342" sldId="290"/>
            <ac:picMk id="4" creationId="{8D00385E-9FD4-4FA5-92C9-A2D29C400954}"/>
          </ac:picMkLst>
        </pc:picChg>
        <pc:picChg chg="add mod">
          <ac:chgData name="Devila Bakrania" userId="S::dbakrani@stevens.edu::df8aa176-2fa7-499f-b023-20bad1126901" providerId="AD" clId="Web-{8C0C7BB9-4098-7EE5-50A3-8DE74D109076}" dt="2020-05-09T01:41:30.652" v="3639" actId="1076"/>
          <ac:picMkLst>
            <pc:docMk/>
            <pc:sldMk cId="871886342" sldId="290"/>
            <ac:picMk id="6" creationId="{877F7F03-2EAE-45C7-9A05-461A4B2CB1C6}"/>
          </ac:picMkLst>
        </pc:picChg>
      </pc:sldChg>
      <pc:sldChg chg="modSp new">
        <pc:chgData name="Devila Bakrania" userId="S::dbakrani@stevens.edu::df8aa176-2fa7-499f-b023-20bad1126901" providerId="AD" clId="Web-{8C0C7BB9-4098-7EE5-50A3-8DE74D109076}" dt="2020-05-09T01:45:32.873" v="3891" actId="20577"/>
        <pc:sldMkLst>
          <pc:docMk/>
          <pc:sldMk cId="2693056140" sldId="291"/>
        </pc:sldMkLst>
        <pc:spChg chg="mod">
          <ac:chgData name="Devila Bakrania" userId="S::dbakrani@stevens.edu::df8aa176-2fa7-499f-b023-20bad1126901" providerId="AD" clId="Web-{8C0C7BB9-4098-7EE5-50A3-8DE74D109076}" dt="2020-05-09T01:42:12.168" v="3658" actId="20577"/>
          <ac:spMkLst>
            <pc:docMk/>
            <pc:sldMk cId="2693056140" sldId="291"/>
            <ac:spMk id="2" creationId="{0EFACE42-59C4-46B5-9831-39121A755D02}"/>
          </ac:spMkLst>
        </pc:spChg>
        <pc:spChg chg="mod">
          <ac:chgData name="Devila Bakrania" userId="S::dbakrani@stevens.edu::df8aa176-2fa7-499f-b023-20bad1126901" providerId="AD" clId="Web-{8C0C7BB9-4098-7EE5-50A3-8DE74D109076}" dt="2020-05-09T01:45:32.873" v="3891" actId="20577"/>
          <ac:spMkLst>
            <pc:docMk/>
            <pc:sldMk cId="2693056140" sldId="291"/>
            <ac:spMk id="3" creationId="{ECC07C5C-C8A1-4D68-9B1D-F7914D5BF9F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4C003-38E8-486A-9BFD-47E55D87241C}" type="datetime1">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9EAA3-934B-41DB-B3B1-806F4BE5CC37}" type="datetime1">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8F97F932-D99A-4087-BFB1-EA42FAFC8D2C}" type="datetime1">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0" y="274638"/>
            <a:ext cx="7924800" cy="11430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8FB3498D-21C7-408B-8EF5-5B55DEF0BFD5}" type="datetime1">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93939D4-B818-4372-B1EE-7CB6D5BBC74A}" type="datetime1">
              <a:rPr lang="en-US" smtClean="0"/>
              <a:pPr/>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5/8/2020</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4E0C-A7A1-4368-80EB-731DEF8E1D74}"/>
              </a:ext>
            </a:extLst>
          </p:cNvPr>
          <p:cNvSpPr>
            <a:spLocks noGrp="1"/>
          </p:cNvSpPr>
          <p:nvPr>
            <p:ph type="title"/>
          </p:nvPr>
        </p:nvSpPr>
        <p:spPr>
          <a:xfrm>
            <a:off x="609600" y="615986"/>
            <a:ext cx="7924800" cy="1143000"/>
          </a:xfrm>
        </p:spPr>
        <p:txBody>
          <a:bodyPr/>
          <a:lstStyle/>
          <a:p>
            <a:pPr algn="ctr"/>
            <a:r>
              <a:rPr lang="en-US">
                <a:ea typeface="+mj-lt"/>
                <a:cs typeface="+mj-lt"/>
              </a:rPr>
              <a:t>the potential of employees leaving the company (become terminated) MODEL</a:t>
            </a:r>
            <a:br>
              <a:rPr lang="en-US">
                <a:ea typeface="+mj-lt"/>
                <a:cs typeface="+mj-lt"/>
              </a:rPr>
            </a:br>
            <a:r>
              <a:rPr lang="en-US" b="1">
                <a:solidFill>
                  <a:srgbClr val="FFC000"/>
                </a:solidFill>
                <a:ea typeface="+mj-lt"/>
                <a:cs typeface="+mj-lt"/>
              </a:rPr>
              <a:t>TITANS</a:t>
            </a:r>
            <a:endParaRPr lang="en-US">
              <a:solidFill>
                <a:srgbClr val="FFC000"/>
              </a:solidFill>
              <a:ea typeface="+mj-lt"/>
              <a:cs typeface="+mj-lt"/>
            </a:endParaRPr>
          </a:p>
        </p:txBody>
      </p:sp>
      <p:sp>
        <p:nvSpPr>
          <p:cNvPr id="6" name="TextBox 5">
            <a:extLst>
              <a:ext uri="{FF2B5EF4-FFF2-40B4-BE49-F238E27FC236}">
                <a16:creationId xmlns:a16="http://schemas.microsoft.com/office/drawing/2014/main" id="{15FFBAE5-1F78-4BF3-930D-E772C54249FE}"/>
              </a:ext>
            </a:extLst>
          </p:cNvPr>
          <p:cNvSpPr txBox="1"/>
          <p:nvPr/>
        </p:nvSpPr>
        <p:spPr>
          <a:xfrm>
            <a:off x="290923" y="4288321"/>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t>Devila</a:t>
            </a:r>
            <a:r>
              <a:rPr lang="en-US" b="1"/>
              <a:t> </a:t>
            </a:r>
            <a:r>
              <a:rPr lang="en-US" b="1" err="1"/>
              <a:t>Bakrania</a:t>
            </a:r>
            <a:endParaRPr lang="en-US" b="1"/>
          </a:p>
          <a:p>
            <a:pPr algn="ctr"/>
            <a:r>
              <a:rPr lang="en-US"/>
              <a:t>CWID : 10457590</a:t>
            </a:r>
          </a:p>
          <a:p>
            <a:pPr algn="ctr"/>
            <a:r>
              <a:rPr lang="en-US"/>
              <a:t>Course Section: A</a:t>
            </a:r>
          </a:p>
          <a:p>
            <a:pPr algn="ctr"/>
            <a:r>
              <a:rPr lang="en-US"/>
              <a:t>Department: CS</a:t>
            </a:r>
          </a:p>
          <a:p>
            <a:pPr algn="ctr"/>
            <a:r>
              <a:rPr lang="en-US"/>
              <a:t>Level: Graduate</a:t>
            </a:r>
          </a:p>
        </p:txBody>
      </p:sp>
      <p:sp>
        <p:nvSpPr>
          <p:cNvPr id="7" name="TextBox 6">
            <a:extLst>
              <a:ext uri="{FF2B5EF4-FFF2-40B4-BE49-F238E27FC236}">
                <a16:creationId xmlns:a16="http://schemas.microsoft.com/office/drawing/2014/main" id="{DA44E382-2BBE-42D4-8D13-B2FE2EF62459}"/>
              </a:ext>
            </a:extLst>
          </p:cNvPr>
          <p:cNvSpPr txBox="1"/>
          <p:nvPr/>
        </p:nvSpPr>
        <p:spPr>
          <a:xfrm>
            <a:off x="6182894" y="4333199"/>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Priya Gupta</a:t>
            </a:r>
          </a:p>
          <a:p>
            <a:pPr algn="ctr"/>
            <a:r>
              <a:rPr lang="en-US"/>
              <a:t>CWID : 10457442</a:t>
            </a:r>
          </a:p>
          <a:p>
            <a:pPr algn="ctr"/>
            <a:r>
              <a:rPr lang="en-US"/>
              <a:t>Course Section: A</a:t>
            </a:r>
          </a:p>
          <a:p>
            <a:pPr algn="ctr"/>
            <a:r>
              <a:rPr lang="en-US"/>
              <a:t>Department: CS</a:t>
            </a:r>
          </a:p>
          <a:p>
            <a:pPr algn="ctr"/>
            <a:r>
              <a:rPr lang="en-US"/>
              <a:t>Level: Graduate</a:t>
            </a:r>
          </a:p>
        </p:txBody>
      </p:sp>
      <p:sp>
        <p:nvSpPr>
          <p:cNvPr id="9" name="TextBox 8">
            <a:extLst>
              <a:ext uri="{FF2B5EF4-FFF2-40B4-BE49-F238E27FC236}">
                <a16:creationId xmlns:a16="http://schemas.microsoft.com/office/drawing/2014/main" id="{5848540B-1A9F-4DA9-9F61-33C42613C06B}"/>
              </a:ext>
            </a:extLst>
          </p:cNvPr>
          <p:cNvSpPr txBox="1"/>
          <p:nvPr/>
        </p:nvSpPr>
        <p:spPr>
          <a:xfrm>
            <a:off x="3201836" y="4337262"/>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Syed </a:t>
            </a:r>
            <a:r>
              <a:rPr lang="en-US" b="1" err="1"/>
              <a:t>Mahvish</a:t>
            </a:r>
            <a:endParaRPr lang="en-US" b="1"/>
          </a:p>
          <a:p>
            <a:pPr algn="ctr"/>
            <a:r>
              <a:rPr lang="en-US"/>
              <a:t>CWID : 10456845</a:t>
            </a:r>
          </a:p>
          <a:p>
            <a:pPr algn="ctr"/>
            <a:r>
              <a:rPr lang="en-US"/>
              <a:t>Course Section: A</a:t>
            </a:r>
          </a:p>
          <a:p>
            <a:pPr algn="ctr"/>
            <a:r>
              <a:rPr lang="en-US"/>
              <a:t>Department: CS</a:t>
            </a:r>
          </a:p>
          <a:p>
            <a:pPr algn="ctr"/>
            <a:r>
              <a:rPr lang="en-US"/>
              <a:t>Level: Graduate</a:t>
            </a:r>
          </a:p>
        </p:txBody>
      </p:sp>
      <p:pic>
        <p:nvPicPr>
          <p:cNvPr id="10" name="Picture 10" descr="A person with pink hair taking a selfie&#10;&#10;Description generated with very high confidence">
            <a:extLst>
              <a:ext uri="{FF2B5EF4-FFF2-40B4-BE49-F238E27FC236}">
                <a16:creationId xmlns:a16="http://schemas.microsoft.com/office/drawing/2014/main" id="{54356735-F63E-4811-AA0F-D32E8668E23F}"/>
              </a:ext>
            </a:extLst>
          </p:cNvPr>
          <p:cNvPicPr>
            <a:picLocks noChangeAspect="1"/>
          </p:cNvPicPr>
          <p:nvPr/>
        </p:nvPicPr>
        <p:blipFill>
          <a:blip r:embed="rId2"/>
          <a:stretch>
            <a:fillRect/>
          </a:stretch>
        </p:blipFill>
        <p:spPr>
          <a:xfrm>
            <a:off x="3550058" y="1747918"/>
            <a:ext cx="2050158" cy="2364613"/>
          </a:xfrm>
          <a:prstGeom prst="rect">
            <a:avLst/>
          </a:prstGeom>
        </p:spPr>
      </p:pic>
      <p:pic>
        <p:nvPicPr>
          <p:cNvPr id="14" name="Picture 14" descr="A person taking a selfie&#10;&#10;Description generated with very high confidence">
            <a:extLst>
              <a:ext uri="{FF2B5EF4-FFF2-40B4-BE49-F238E27FC236}">
                <a16:creationId xmlns:a16="http://schemas.microsoft.com/office/drawing/2014/main" id="{10A00F3D-D9D6-4A34-9278-BBF8F120A7FE}"/>
              </a:ext>
            </a:extLst>
          </p:cNvPr>
          <p:cNvPicPr>
            <a:picLocks noGrp="1" noChangeAspect="1"/>
          </p:cNvPicPr>
          <p:nvPr>
            <p:ph sz="quarter" idx="13"/>
          </p:nvPr>
        </p:nvPicPr>
        <p:blipFill>
          <a:blip r:embed="rId3"/>
          <a:stretch>
            <a:fillRect/>
          </a:stretch>
        </p:blipFill>
        <p:spPr>
          <a:xfrm>
            <a:off x="6373065" y="1755359"/>
            <a:ext cx="2159415" cy="2366683"/>
          </a:xfrm>
        </p:spPr>
      </p:pic>
      <p:pic>
        <p:nvPicPr>
          <p:cNvPr id="18" name="Picture 18" descr="A person sitting at a table&#10;&#10;Description generated with very high confidence">
            <a:extLst>
              <a:ext uri="{FF2B5EF4-FFF2-40B4-BE49-F238E27FC236}">
                <a16:creationId xmlns:a16="http://schemas.microsoft.com/office/drawing/2014/main" id="{FEDE4EBB-237E-41F2-BA85-E5AEFF0738FB}"/>
              </a:ext>
            </a:extLst>
          </p:cNvPr>
          <p:cNvPicPr>
            <a:picLocks noChangeAspect="1"/>
          </p:cNvPicPr>
          <p:nvPr/>
        </p:nvPicPr>
        <p:blipFill>
          <a:blip r:embed="rId4"/>
          <a:stretch>
            <a:fillRect/>
          </a:stretch>
        </p:blipFill>
        <p:spPr>
          <a:xfrm>
            <a:off x="676490" y="1750236"/>
            <a:ext cx="2112223" cy="2364514"/>
          </a:xfrm>
          <a:prstGeom prst="rect">
            <a:avLst/>
          </a:prstGeom>
        </p:spPr>
      </p:pic>
    </p:spTree>
    <p:extLst>
      <p:ext uri="{BB962C8B-B14F-4D97-AF65-F5344CB8AC3E}">
        <p14:creationId xmlns:p14="http://schemas.microsoft.com/office/powerpoint/2010/main" val="391190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665A-E762-4709-81EF-18F028B63C6D}"/>
              </a:ext>
            </a:extLst>
          </p:cNvPr>
          <p:cNvSpPr>
            <a:spLocks noGrp="1"/>
          </p:cNvSpPr>
          <p:nvPr>
            <p:ph type="title"/>
          </p:nvPr>
        </p:nvSpPr>
        <p:spPr/>
        <p:txBody>
          <a:bodyPr/>
          <a:lstStyle/>
          <a:p>
            <a:pPr algn="ctr"/>
            <a:r>
              <a:rPr lang="en-US">
                <a:ea typeface="+mj-lt"/>
                <a:cs typeface="+mj-lt"/>
              </a:rPr>
              <a:t>Classification and Regression Trees </a:t>
            </a:r>
            <a:endParaRPr lang="en-US"/>
          </a:p>
          <a:p>
            <a:pPr algn="ctr"/>
            <a:r>
              <a:rPr lang="en-US"/>
              <a:t>(CART)</a:t>
            </a:r>
          </a:p>
        </p:txBody>
      </p:sp>
      <p:sp>
        <p:nvSpPr>
          <p:cNvPr id="3" name="Content Placeholder 2">
            <a:extLst>
              <a:ext uri="{FF2B5EF4-FFF2-40B4-BE49-F238E27FC236}">
                <a16:creationId xmlns:a16="http://schemas.microsoft.com/office/drawing/2014/main" id="{CE8E09E0-15F6-4251-B2E9-6AEAF1737595}"/>
              </a:ext>
            </a:extLst>
          </p:cNvPr>
          <p:cNvSpPr>
            <a:spLocks noGrp="1"/>
          </p:cNvSpPr>
          <p:nvPr>
            <p:ph sz="quarter" idx="13"/>
          </p:nvPr>
        </p:nvSpPr>
        <p:spPr/>
        <p:txBody>
          <a:bodyPr vert="horz" lIns="91440" tIns="45720" rIns="91440" bIns="45720" rtlCol="0" anchor="t">
            <a:normAutofit/>
          </a:bodyPr>
          <a:lstStyle/>
          <a:p>
            <a:r>
              <a:rPr lang="en-US">
                <a:ea typeface="+mn-lt"/>
                <a:cs typeface="+mn-lt"/>
              </a:rPr>
              <a:t>The decision tree method is a powerful and popular predictive machine learning technique that is used for both classification and regression. So, it is also known as Classification and Regression Trees (CART)</a:t>
            </a:r>
          </a:p>
          <a:p>
            <a:r>
              <a:rPr lang="en-US">
                <a:ea typeface="+mn-lt"/>
                <a:cs typeface="+mn-lt"/>
              </a:rPr>
              <a:t>The algorithm of decision tree models works by repeatedly partitioning the data into multiple sub-spaces, so that the outcomes in each final sub-space is as homogeneous as possible. This approach is technically called recursive partitioning</a:t>
            </a:r>
            <a:endParaRPr lang="en-US"/>
          </a:p>
          <a:p>
            <a:pPr marL="0" indent="0">
              <a:buNone/>
            </a:pPr>
            <a:r>
              <a:rPr lang="en-US">
                <a:ea typeface="+mn-lt"/>
                <a:cs typeface="+mn-lt"/>
              </a:rPr>
              <a:t>     </a:t>
            </a:r>
            <a:endParaRPr lang="en-US"/>
          </a:p>
          <a:p>
            <a:endParaRPr lang="en-US"/>
          </a:p>
        </p:txBody>
      </p:sp>
    </p:spTree>
    <p:extLst>
      <p:ext uri="{BB962C8B-B14F-4D97-AF65-F5344CB8AC3E}">
        <p14:creationId xmlns:p14="http://schemas.microsoft.com/office/powerpoint/2010/main" val="60880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E38E-AF64-4006-B9BF-C7752A257575}"/>
              </a:ext>
            </a:extLst>
          </p:cNvPr>
          <p:cNvSpPr>
            <a:spLocks noGrp="1"/>
          </p:cNvSpPr>
          <p:nvPr>
            <p:ph type="title"/>
          </p:nvPr>
        </p:nvSpPr>
        <p:spPr/>
        <p:txBody>
          <a:bodyPr/>
          <a:lstStyle/>
          <a:p>
            <a:pPr algn="ctr"/>
            <a:r>
              <a:rPr lang="en-US"/>
              <a:t>CART Plot </a:t>
            </a:r>
          </a:p>
        </p:txBody>
      </p:sp>
      <p:pic>
        <p:nvPicPr>
          <p:cNvPr id="4" name="Picture 4" descr="A screenshot of a cell phone&#10;&#10;Description generated with high confidence">
            <a:extLst>
              <a:ext uri="{FF2B5EF4-FFF2-40B4-BE49-F238E27FC236}">
                <a16:creationId xmlns:a16="http://schemas.microsoft.com/office/drawing/2014/main" id="{62E80BD6-F12C-4A87-8A44-F23EB0078E28}"/>
              </a:ext>
            </a:extLst>
          </p:cNvPr>
          <p:cNvPicPr>
            <a:picLocks noGrp="1" noChangeAspect="1"/>
          </p:cNvPicPr>
          <p:nvPr>
            <p:ph sz="quarter" idx="13"/>
          </p:nvPr>
        </p:nvPicPr>
        <p:blipFill>
          <a:blip r:embed="rId2"/>
          <a:stretch>
            <a:fillRect/>
          </a:stretch>
        </p:blipFill>
        <p:spPr>
          <a:xfrm>
            <a:off x="609600" y="1488316"/>
            <a:ext cx="7816459" cy="3677685"/>
          </a:xfrm>
        </p:spPr>
      </p:pic>
      <p:sp>
        <p:nvSpPr>
          <p:cNvPr id="3" name="TextBox 2">
            <a:extLst>
              <a:ext uri="{FF2B5EF4-FFF2-40B4-BE49-F238E27FC236}">
                <a16:creationId xmlns:a16="http://schemas.microsoft.com/office/drawing/2014/main" id="{C214ED33-5239-45F3-9911-B453A340EB62}"/>
              </a:ext>
            </a:extLst>
          </p:cNvPr>
          <p:cNvSpPr txBox="1"/>
          <p:nvPr/>
        </p:nvSpPr>
        <p:spPr>
          <a:xfrm>
            <a:off x="611045" y="5453898"/>
            <a:ext cx="78135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Data Set classified on the basis of Hourly Rate &gt;= 26 and Hourly Rate &gt;= 63</a:t>
            </a:r>
          </a:p>
        </p:txBody>
      </p:sp>
    </p:spTree>
    <p:extLst>
      <p:ext uri="{BB962C8B-B14F-4D97-AF65-F5344CB8AC3E}">
        <p14:creationId xmlns:p14="http://schemas.microsoft.com/office/powerpoint/2010/main" val="254872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DE0A-31D1-4573-879F-052343E6E9A9}"/>
              </a:ext>
            </a:extLst>
          </p:cNvPr>
          <p:cNvSpPr>
            <a:spLocks noGrp="1"/>
          </p:cNvSpPr>
          <p:nvPr>
            <p:ph type="title"/>
          </p:nvPr>
        </p:nvSpPr>
        <p:spPr>
          <a:xfrm>
            <a:off x="609600" y="274638"/>
            <a:ext cx="7924800" cy="1143000"/>
          </a:xfrm>
        </p:spPr>
        <p:txBody>
          <a:bodyPr anchor="b">
            <a:normAutofit/>
          </a:bodyPr>
          <a:lstStyle/>
          <a:p>
            <a:pPr algn="ctr"/>
            <a:r>
              <a:rPr lang="en-US"/>
              <a:t>Performance Rating based Classification (CART) </a:t>
            </a:r>
          </a:p>
        </p:txBody>
      </p:sp>
      <p:pic>
        <p:nvPicPr>
          <p:cNvPr id="6" name="Picture 6" descr="A screenshot of a cell phone&#10;&#10;Description generated with high confidence">
            <a:extLst>
              <a:ext uri="{FF2B5EF4-FFF2-40B4-BE49-F238E27FC236}">
                <a16:creationId xmlns:a16="http://schemas.microsoft.com/office/drawing/2014/main" id="{A1AC7487-18C1-40AD-9DEA-93FECA48B60C}"/>
              </a:ext>
            </a:extLst>
          </p:cNvPr>
          <p:cNvPicPr>
            <a:picLocks noGrp="1" noChangeAspect="1"/>
          </p:cNvPicPr>
          <p:nvPr>
            <p:ph sz="quarter" idx="13"/>
          </p:nvPr>
        </p:nvPicPr>
        <p:blipFill rotWithShape="1">
          <a:blip r:embed="rId2"/>
          <a:srcRect b="21920"/>
          <a:stretch/>
        </p:blipFill>
        <p:spPr>
          <a:xfrm>
            <a:off x="761278" y="1556864"/>
            <a:ext cx="7507687" cy="4114800"/>
          </a:xfrm>
          <a:noFill/>
        </p:spPr>
      </p:pic>
    </p:spTree>
    <p:extLst>
      <p:ext uri="{BB962C8B-B14F-4D97-AF65-F5344CB8AC3E}">
        <p14:creationId xmlns:p14="http://schemas.microsoft.com/office/powerpoint/2010/main" val="387740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76C0-DA5E-4C7C-87BC-FB340E5FC80D}"/>
              </a:ext>
            </a:extLst>
          </p:cNvPr>
          <p:cNvSpPr>
            <a:spLocks noGrp="1"/>
          </p:cNvSpPr>
          <p:nvPr>
            <p:ph type="title"/>
          </p:nvPr>
        </p:nvSpPr>
        <p:spPr/>
        <p:txBody>
          <a:bodyPr/>
          <a:lstStyle/>
          <a:p>
            <a:pPr algn="ctr"/>
            <a:r>
              <a:rPr lang="en-US"/>
              <a:t>Yearly classification using CART</a:t>
            </a:r>
          </a:p>
        </p:txBody>
      </p:sp>
      <p:pic>
        <p:nvPicPr>
          <p:cNvPr id="6" name="Picture 6" descr="A screenshot of a cell phone&#10;&#10;Description generated with high confidence">
            <a:extLst>
              <a:ext uri="{FF2B5EF4-FFF2-40B4-BE49-F238E27FC236}">
                <a16:creationId xmlns:a16="http://schemas.microsoft.com/office/drawing/2014/main" id="{5C17997A-765D-4161-874C-B24FA549FD99}"/>
              </a:ext>
            </a:extLst>
          </p:cNvPr>
          <p:cNvPicPr>
            <a:picLocks noGrp="1" noChangeAspect="1"/>
          </p:cNvPicPr>
          <p:nvPr>
            <p:ph sz="quarter" idx="13"/>
          </p:nvPr>
        </p:nvPicPr>
        <p:blipFill>
          <a:blip r:embed="rId2"/>
          <a:stretch>
            <a:fillRect/>
          </a:stretch>
        </p:blipFill>
        <p:spPr>
          <a:xfrm>
            <a:off x="1478655" y="1600200"/>
            <a:ext cx="6186689" cy="4114800"/>
          </a:xfrm>
        </p:spPr>
      </p:pic>
    </p:spTree>
    <p:extLst>
      <p:ext uri="{BB962C8B-B14F-4D97-AF65-F5344CB8AC3E}">
        <p14:creationId xmlns:p14="http://schemas.microsoft.com/office/powerpoint/2010/main" val="78303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5836-5138-4059-803C-4901B520A08B}"/>
              </a:ext>
            </a:extLst>
          </p:cNvPr>
          <p:cNvSpPr>
            <a:spLocks noGrp="1"/>
          </p:cNvSpPr>
          <p:nvPr>
            <p:ph type="title"/>
          </p:nvPr>
        </p:nvSpPr>
        <p:spPr/>
        <p:txBody>
          <a:bodyPr/>
          <a:lstStyle/>
          <a:p>
            <a:pPr algn="ctr"/>
            <a:r>
              <a:rPr lang="en-US"/>
              <a:t>CART CONCLUSION</a:t>
            </a:r>
          </a:p>
        </p:txBody>
      </p:sp>
      <p:sp>
        <p:nvSpPr>
          <p:cNvPr id="3" name="Content Placeholder 2">
            <a:extLst>
              <a:ext uri="{FF2B5EF4-FFF2-40B4-BE49-F238E27FC236}">
                <a16:creationId xmlns:a16="http://schemas.microsoft.com/office/drawing/2014/main" id="{E96219BB-E67A-4458-878D-EAAFD09EA11A}"/>
              </a:ext>
            </a:extLst>
          </p:cNvPr>
          <p:cNvSpPr>
            <a:spLocks noGrp="1"/>
          </p:cNvSpPr>
          <p:nvPr>
            <p:ph sz="quarter" idx="13"/>
          </p:nvPr>
        </p:nvSpPr>
        <p:spPr/>
        <p:txBody>
          <a:bodyPr vert="horz" lIns="91440" tIns="45720" rIns="91440" bIns="45720" rtlCol="0" anchor="t">
            <a:normAutofit/>
          </a:bodyPr>
          <a:lstStyle/>
          <a:p>
            <a:pPr marL="285750" indent="-285750"/>
            <a:endParaRPr lang="en-US" b="1"/>
          </a:p>
          <a:p>
            <a:pPr marL="285750" indent="-285750"/>
            <a:r>
              <a:rPr lang="en-US" b="1"/>
              <a:t>Classification is done basis of :</a:t>
            </a:r>
            <a:endParaRPr lang="en-US" b="1">
              <a:ea typeface="+mn-lt"/>
              <a:cs typeface="+mn-lt"/>
            </a:endParaRPr>
          </a:p>
          <a:p>
            <a:pPr marL="0" indent="0">
              <a:buNone/>
            </a:pPr>
            <a:r>
              <a:rPr lang="en-US">
                <a:ea typeface="+mn-lt"/>
                <a:cs typeface="+mn-lt"/>
              </a:rPr>
              <a:t>           -Performance Rating</a:t>
            </a:r>
            <a:endParaRPr lang="en-US" b="1"/>
          </a:p>
          <a:p>
            <a:pPr marL="0" indent="0">
              <a:buNone/>
            </a:pPr>
            <a:r>
              <a:rPr lang="en-US">
                <a:ea typeface="+mn-lt"/>
                <a:cs typeface="+mn-lt"/>
              </a:rPr>
              <a:t>           -Department </a:t>
            </a:r>
            <a:endParaRPr lang="en-US"/>
          </a:p>
          <a:p>
            <a:pPr marL="0" indent="0">
              <a:buNone/>
            </a:pPr>
            <a:r>
              <a:rPr lang="en-US">
                <a:ea typeface="+mn-lt"/>
                <a:cs typeface="+mn-lt"/>
              </a:rPr>
              <a:t>           -Education</a:t>
            </a:r>
          </a:p>
          <a:p>
            <a:pPr marL="0" indent="0">
              <a:buNone/>
            </a:pPr>
            <a:r>
              <a:rPr lang="en-US">
                <a:ea typeface="+mn-lt"/>
                <a:cs typeface="+mn-lt"/>
              </a:rPr>
              <a:t>           -Year</a:t>
            </a:r>
            <a:endParaRPr lang="en-US"/>
          </a:p>
          <a:p>
            <a:r>
              <a:rPr lang="en-US" b="1">
                <a:ea typeface="+mn-lt"/>
                <a:cs typeface="+mn-lt"/>
              </a:rPr>
              <a:t>Error Rate: .3068655</a:t>
            </a:r>
            <a:endParaRPr lang="en-US"/>
          </a:p>
          <a:p>
            <a:r>
              <a:rPr lang="en-US" b="1">
                <a:ea typeface="+mn-lt"/>
                <a:cs typeface="+mn-lt"/>
              </a:rPr>
              <a:t>Accuracy: 70%</a:t>
            </a:r>
            <a:endParaRPr lang="en-US"/>
          </a:p>
          <a:p>
            <a:endParaRPr lang="en-US"/>
          </a:p>
        </p:txBody>
      </p:sp>
    </p:spTree>
    <p:extLst>
      <p:ext uri="{BB962C8B-B14F-4D97-AF65-F5344CB8AC3E}">
        <p14:creationId xmlns:p14="http://schemas.microsoft.com/office/powerpoint/2010/main" val="122355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89B6-35D6-46E8-9F86-EFBB822B4DC4}"/>
              </a:ext>
            </a:extLst>
          </p:cNvPr>
          <p:cNvSpPr>
            <a:spLocks noGrp="1"/>
          </p:cNvSpPr>
          <p:nvPr>
            <p:ph type="title"/>
          </p:nvPr>
        </p:nvSpPr>
        <p:spPr/>
        <p:txBody>
          <a:bodyPr/>
          <a:lstStyle/>
          <a:p>
            <a:pPr algn="ctr"/>
            <a:r>
              <a:rPr lang="en-US"/>
              <a:t>C5.0</a:t>
            </a:r>
          </a:p>
        </p:txBody>
      </p:sp>
      <p:sp>
        <p:nvSpPr>
          <p:cNvPr id="3" name="Content Placeholder 2">
            <a:extLst>
              <a:ext uri="{FF2B5EF4-FFF2-40B4-BE49-F238E27FC236}">
                <a16:creationId xmlns:a16="http://schemas.microsoft.com/office/drawing/2014/main" id="{9EA00E8B-E5E7-49FB-9299-40E3671C8685}"/>
              </a:ext>
            </a:extLst>
          </p:cNvPr>
          <p:cNvSpPr>
            <a:spLocks noGrp="1"/>
          </p:cNvSpPr>
          <p:nvPr>
            <p:ph sz="quarter" idx="13"/>
          </p:nvPr>
        </p:nvSpPr>
        <p:spPr/>
        <p:txBody>
          <a:bodyPr vert="horz" lIns="91440" tIns="45720" rIns="91440" bIns="45720" rtlCol="0" anchor="t">
            <a:normAutofit/>
          </a:bodyPr>
          <a:lstStyle/>
          <a:p>
            <a:r>
              <a:rPr lang="en-US">
                <a:ea typeface="+mn-lt"/>
                <a:cs typeface="+mn-lt"/>
              </a:rPr>
              <a:t>The C5.0 algorithm has become the industry standard for producing decision trees, because it does well for most types of problems directly out of the box. Compared to more advanced and sophisticated machine learning models (e.g. Neural Networks and Support Vector Machines), the decision trees under the C5.0 algorithm generally perform nearly as well but are much easier to understand and deploy</a:t>
            </a:r>
            <a:endParaRPr lang="en-US"/>
          </a:p>
          <a:p>
            <a:endParaRPr lang="en-US"/>
          </a:p>
          <a:p>
            <a:endParaRPr lang="en-US"/>
          </a:p>
        </p:txBody>
      </p:sp>
    </p:spTree>
    <p:extLst>
      <p:ext uri="{BB962C8B-B14F-4D97-AF65-F5344CB8AC3E}">
        <p14:creationId xmlns:p14="http://schemas.microsoft.com/office/powerpoint/2010/main" val="229553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2E0B-54C4-42EC-A50C-0DD857B711D6}"/>
              </a:ext>
            </a:extLst>
          </p:cNvPr>
          <p:cNvSpPr>
            <a:spLocks noGrp="1"/>
          </p:cNvSpPr>
          <p:nvPr>
            <p:ph type="title"/>
          </p:nvPr>
        </p:nvSpPr>
        <p:spPr/>
        <p:txBody>
          <a:bodyPr/>
          <a:lstStyle/>
          <a:p>
            <a:pPr algn="ctr"/>
            <a:r>
              <a:rPr lang="en-US"/>
              <a:t>C5.0 Plot</a:t>
            </a:r>
          </a:p>
        </p:txBody>
      </p:sp>
      <p:pic>
        <p:nvPicPr>
          <p:cNvPr id="4" name="Picture 4" descr="A screenshot of a cell phone&#10;&#10;Description generated with very high confidence">
            <a:extLst>
              <a:ext uri="{FF2B5EF4-FFF2-40B4-BE49-F238E27FC236}">
                <a16:creationId xmlns:a16="http://schemas.microsoft.com/office/drawing/2014/main" id="{0D540F8A-318A-43AF-BE98-0CB8DBF50615}"/>
              </a:ext>
            </a:extLst>
          </p:cNvPr>
          <p:cNvPicPr>
            <a:picLocks noGrp="1" noChangeAspect="1"/>
          </p:cNvPicPr>
          <p:nvPr>
            <p:ph sz="quarter" idx="13"/>
          </p:nvPr>
        </p:nvPicPr>
        <p:blipFill>
          <a:blip r:embed="rId2"/>
          <a:stretch>
            <a:fillRect/>
          </a:stretch>
        </p:blipFill>
        <p:spPr>
          <a:xfrm>
            <a:off x="1258784" y="1600200"/>
            <a:ext cx="6626431" cy="3659767"/>
          </a:xfrm>
        </p:spPr>
      </p:pic>
      <p:sp>
        <p:nvSpPr>
          <p:cNvPr id="3" name="TextBox 2">
            <a:extLst>
              <a:ext uri="{FF2B5EF4-FFF2-40B4-BE49-F238E27FC236}">
                <a16:creationId xmlns:a16="http://schemas.microsoft.com/office/drawing/2014/main" id="{0BC97C98-3BBA-4528-9F23-1A8490EDEC72}"/>
              </a:ext>
            </a:extLst>
          </p:cNvPr>
          <p:cNvSpPr txBox="1"/>
          <p:nvPr/>
        </p:nvSpPr>
        <p:spPr>
          <a:xfrm>
            <a:off x="1261092" y="5443064"/>
            <a:ext cx="6621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Data Set classified on the basis of Termination Year​</a:t>
            </a:r>
          </a:p>
        </p:txBody>
      </p:sp>
    </p:spTree>
    <p:extLst>
      <p:ext uri="{BB962C8B-B14F-4D97-AF65-F5344CB8AC3E}">
        <p14:creationId xmlns:p14="http://schemas.microsoft.com/office/powerpoint/2010/main" val="145213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3777-9FFF-4B3B-BCB1-74368693A0C6}"/>
              </a:ext>
            </a:extLst>
          </p:cNvPr>
          <p:cNvSpPr>
            <a:spLocks noGrp="1"/>
          </p:cNvSpPr>
          <p:nvPr>
            <p:ph type="title"/>
          </p:nvPr>
        </p:nvSpPr>
        <p:spPr/>
        <p:txBody>
          <a:bodyPr/>
          <a:lstStyle/>
          <a:p>
            <a:pPr algn="ctr"/>
            <a:r>
              <a:rPr lang="en-US"/>
              <a:t>Status Based C5.0 classification</a:t>
            </a:r>
          </a:p>
        </p:txBody>
      </p:sp>
      <p:pic>
        <p:nvPicPr>
          <p:cNvPr id="8" name="Picture 8" descr="A screenshot of text&#10;&#10;Description generated with very high confidence">
            <a:extLst>
              <a:ext uri="{FF2B5EF4-FFF2-40B4-BE49-F238E27FC236}">
                <a16:creationId xmlns:a16="http://schemas.microsoft.com/office/drawing/2014/main" id="{36A45CF8-3A78-4437-943A-94C890333F0F}"/>
              </a:ext>
            </a:extLst>
          </p:cNvPr>
          <p:cNvPicPr>
            <a:picLocks noGrp="1" noChangeAspect="1"/>
          </p:cNvPicPr>
          <p:nvPr>
            <p:ph sz="quarter" idx="13"/>
          </p:nvPr>
        </p:nvPicPr>
        <p:blipFill>
          <a:blip r:embed="rId2"/>
          <a:stretch>
            <a:fillRect/>
          </a:stretch>
        </p:blipFill>
        <p:spPr>
          <a:xfrm>
            <a:off x="2655580" y="1838325"/>
            <a:ext cx="3659495" cy="3638550"/>
          </a:xfrm>
        </p:spPr>
      </p:pic>
    </p:spTree>
    <p:extLst>
      <p:ext uri="{BB962C8B-B14F-4D97-AF65-F5344CB8AC3E}">
        <p14:creationId xmlns:p14="http://schemas.microsoft.com/office/powerpoint/2010/main" val="1743154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E534-560E-4F62-8C36-5459BD4A6E60}"/>
              </a:ext>
            </a:extLst>
          </p:cNvPr>
          <p:cNvSpPr>
            <a:spLocks noGrp="1"/>
          </p:cNvSpPr>
          <p:nvPr>
            <p:ph type="title"/>
          </p:nvPr>
        </p:nvSpPr>
        <p:spPr/>
        <p:txBody>
          <a:bodyPr/>
          <a:lstStyle/>
          <a:p>
            <a:pPr algn="ctr"/>
            <a:r>
              <a:rPr lang="en-US"/>
              <a:t>C5.0 </a:t>
            </a:r>
            <a:r>
              <a:rPr lang="en-US" err="1"/>
              <a:t>CONclusion</a:t>
            </a:r>
          </a:p>
        </p:txBody>
      </p:sp>
      <p:sp>
        <p:nvSpPr>
          <p:cNvPr id="3" name="Content Placeholder 2">
            <a:extLst>
              <a:ext uri="{FF2B5EF4-FFF2-40B4-BE49-F238E27FC236}">
                <a16:creationId xmlns:a16="http://schemas.microsoft.com/office/drawing/2014/main" id="{E0E6BD91-04F2-4C9A-B342-C692894C3E17}"/>
              </a:ext>
            </a:extLst>
          </p:cNvPr>
          <p:cNvSpPr>
            <a:spLocks noGrp="1"/>
          </p:cNvSpPr>
          <p:nvPr>
            <p:ph sz="quarter" idx="13"/>
          </p:nvPr>
        </p:nvSpPr>
        <p:spPr/>
        <p:txBody>
          <a:bodyPr vert="horz" lIns="91440" tIns="45720" rIns="91440" bIns="45720" rtlCol="0" anchor="t">
            <a:normAutofit/>
          </a:bodyPr>
          <a:lstStyle/>
          <a:p>
            <a:r>
              <a:rPr lang="en-US"/>
              <a:t>After taking 12 columns into consideration, algorithm C5.0 is giving Decision Tree of size 2 and it's Accuracy is 100%</a:t>
            </a:r>
          </a:p>
        </p:txBody>
      </p:sp>
    </p:spTree>
    <p:extLst>
      <p:ext uri="{BB962C8B-B14F-4D97-AF65-F5344CB8AC3E}">
        <p14:creationId xmlns:p14="http://schemas.microsoft.com/office/powerpoint/2010/main" val="1373072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462A-9AC0-457F-BAA6-0203E46B524A}"/>
              </a:ext>
            </a:extLst>
          </p:cNvPr>
          <p:cNvSpPr>
            <a:spLocks noGrp="1"/>
          </p:cNvSpPr>
          <p:nvPr>
            <p:ph type="title"/>
          </p:nvPr>
        </p:nvSpPr>
        <p:spPr/>
        <p:txBody>
          <a:bodyPr/>
          <a:lstStyle/>
          <a:p>
            <a:pPr algn="ctr"/>
            <a:r>
              <a:rPr lang="en-US"/>
              <a:t>K-</a:t>
            </a:r>
            <a:r>
              <a:rPr lang="en-US" err="1"/>
              <a:t>MEan</a:t>
            </a:r>
            <a:r>
              <a:rPr lang="en-US"/>
              <a:t> Cluster</a:t>
            </a:r>
            <a:br>
              <a:rPr lang="en-US"/>
            </a:br>
            <a:r>
              <a:rPr lang="en-US" sz="1700">
                <a:ea typeface="+mj-lt"/>
                <a:cs typeface="+mj-lt"/>
              </a:rPr>
              <a:t>for Rehire</a:t>
            </a:r>
            <a:endParaRPr lang="en-US" sz="1700"/>
          </a:p>
        </p:txBody>
      </p:sp>
      <p:sp>
        <p:nvSpPr>
          <p:cNvPr id="3" name="Content Placeholder 2">
            <a:extLst>
              <a:ext uri="{FF2B5EF4-FFF2-40B4-BE49-F238E27FC236}">
                <a16:creationId xmlns:a16="http://schemas.microsoft.com/office/drawing/2014/main" id="{083E0A64-8915-4EED-A01B-A6FE2C111A8E}"/>
              </a:ext>
            </a:extLst>
          </p:cNvPr>
          <p:cNvSpPr>
            <a:spLocks noGrp="1"/>
          </p:cNvSpPr>
          <p:nvPr>
            <p:ph sz="quarter" idx="13"/>
          </p:nvPr>
        </p:nvSpPr>
        <p:spPr/>
        <p:txBody>
          <a:bodyPr vert="horz" lIns="91440" tIns="45720" rIns="91440" bIns="45720" rtlCol="0" anchor="t">
            <a:normAutofit/>
          </a:bodyPr>
          <a:lstStyle/>
          <a:p>
            <a:r>
              <a:rPr lang="en-US">
                <a:ea typeface="+mn-lt"/>
                <a:cs typeface="+mn-lt"/>
              </a:rPr>
              <a:t>Clustering is done for employee rehired or not. That creates two clusters. Cluster of rehired and not rehired are tabulate against Status column i.e. terminated or not terminated</a:t>
            </a:r>
          </a:p>
          <a:p>
            <a:pPr marL="0" indent="0">
              <a:buNone/>
            </a:pPr>
            <a:endParaRPr lang="en-US"/>
          </a:p>
          <a:p>
            <a:pPr marL="0" indent="0">
              <a:buNone/>
            </a:pPr>
            <a:br>
              <a:rPr lang="en-US"/>
            </a:br>
            <a:endParaRPr lang="en-US"/>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4170A9D-85B8-4F20-A9CC-7A37DC0619C0}"/>
              </a:ext>
            </a:extLst>
          </p:cNvPr>
          <p:cNvPicPr>
            <a:picLocks noChangeAspect="1"/>
          </p:cNvPicPr>
          <p:nvPr/>
        </p:nvPicPr>
        <p:blipFill>
          <a:blip r:embed="rId2"/>
          <a:stretch>
            <a:fillRect/>
          </a:stretch>
        </p:blipFill>
        <p:spPr>
          <a:xfrm>
            <a:off x="2828020" y="2616857"/>
            <a:ext cx="3250050" cy="817462"/>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AA9D44F3-FDB3-4B79-8667-C5F483AED566}"/>
              </a:ext>
            </a:extLst>
          </p:cNvPr>
          <p:cNvPicPr>
            <a:picLocks noChangeAspect="1"/>
          </p:cNvPicPr>
          <p:nvPr/>
        </p:nvPicPr>
        <p:blipFill>
          <a:blip r:embed="rId3"/>
          <a:stretch>
            <a:fillRect/>
          </a:stretch>
        </p:blipFill>
        <p:spPr>
          <a:xfrm>
            <a:off x="2041884" y="3653898"/>
            <a:ext cx="4925761" cy="1836207"/>
          </a:xfrm>
          <a:prstGeom prst="rect">
            <a:avLst/>
          </a:prstGeom>
        </p:spPr>
      </p:pic>
    </p:spTree>
    <p:extLst>
      <p:ext uri="{BB962C8B-B14F-4D97-AF65-F5344CB8AC3E}">
        <p14:creationId xmlns:p14="http://schemas.microsoft.com/office/powerpoint/2010/main" val="270585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40CA-691E-4473-9A43-642F0864E30B}"/>
              </a:ext>
            </a:extLst>
          </p:cNvPr>
          <p:cNvSpPr>
            <a:spLocks noGrp="1"/>
          </p:cNvSpPr>
          <p:nvPr>
            <p:ph type="title"/>
          </p:nvPr>
        </p:nvSpPr>
        <p:spPr/>
        <p:txBody>
          <a:bodyPr/>
          <a:lstStyle/>
          <a:p>
            <a:pPr algn="ctr"/>
            <a:r>
              <a:rPr lang="en-US"/>
              <a:t>Problem Statement</a:t>
            </a:r>
          </a:p>
        </p:txBody>
      </p:sp>
      <p:sp>
        <p:nvSpPr>
          <p:cNvPr id="3" name="Content Placeholder 2">
            <a:extLst>
              <a:ext uri="{FF2B5EF4-FFF2-40B4-BE49-F238E27FC236}">
                <a16:creationId xmlns:a16="http://schemas.microsoft.com/office/drawing/2014/main" id="{231250F4-DD5D-42AA-94A5-624022F333BA}"/>
              </a:ext>
            </a:extLst>
          </p:cNvPr>
          <p:cNvSpPr>
            <a:spLocks noGrp="1"/>
          </p:cNvSpPr>
          <p:nvPr>
            <p:ph sz="quarter" idx="13"/>
          </p:nvPr>
        </p:nvSpPr>
        <p:spPr/>
        <p:txBody>
          <a:bodyPr vert="horz" lIns="91440" tIns="45720" rIns="91440" bIns="45720" rtlCol="0" anchor="t">
            <a:normAutofit/>
          </a:bodyPr>
          <a:lstStyle/>
          <a:p>
            <a:r>
              <a:rPr lang="en-US">
                <a:ea typeface="+mn-lt"/>
                <a:cs typeface="+mn-lt"/>
              </a:rPr>
              <a:t>To develop a classification model(s) to predict the potential of employees leaving the company (become terminated)</a:t>
            </a:r>
          </a:p>
          <a:p>
            <a:endParaRPr lang="en-US"/>
          </a:p>
          <a:p>
            <a:endParaRPr lang="en-US"/>
          </a:p>
        </p:txBody>
      </p:sp>
    </p:spTree>
    <p:extLst>
      <p:ext uri="{BB962C8B-B14F-4D97-AF65-F5344CB8AC3E}">
        <p14:creationId xmlns:p14="http://schemas.microsoft.com/office/powerpoint/2010/main" val="153255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B4C9-45CC-4120-8B24-6760DCD26802}"/>
              </a:ext>
            </a:extLst>
          </p:cNvPr>
          <p:cNvSpPr>
            <a:spLocks noGrp="1"/>
          </p:cNvSpPr>
          <p:nvPr>
            <p:ph type="title"/>
          </p:nvPr>
        </p:nvSpPr>
        <p:spPr/>
        <p:txBody>
          <a:bodyPr/>
          <a:lstStyle/>
          <a:p>
            <a:pPr algn="ctr"/>
            <a:r>
              <a:rPr lang="en-US">
                <a:ea typeface="+mj-lt"/>
                <a:cs typeface="+mj-lt"/>
              </a:rPr>
              <a:t>K-MEAN CLUSTER</a:t>
            </a:r>
            <a:br>
              <a:rPr lang="en-US">
                <a:ea typeface="+mj-lt"/>
                <a:cs typeface="+mj-lt"/>
              </a:rPr>
            </a:br>
            <a:r>
              <a:rPr lang="en-US" sz="1700">
                <a:ea typeface="+mj-lt"/>
                <a:cs typeface="+mj-lt"/>
              </a:rPr>
              <a:t>For Education level</a:t>
            </a:r>
            <a:endParaRPr lang="en-US"/>
          </a:p>
        </p:txBody>
      </p:sp>
      <p:sp>
        <p:nvSpPr>
          <p:cNvPr id="3" name="Content Placeholder 2">
            <a:extLst>
              <a:ext uri="{FF2B5EF4-FFF2-40B4-BE49-F238E27FC236}">
                <a16:creationId xmlns:a16="http://schemas.microsoft.com/office/drawing/2014/main" id="{100AA623-3560-4BD9-B9DB-E4C78238546A}"/>
              </a:ext>
            </a:extLst>
          </p:cNvPr>
          <p:cNvSpPr>
            <a:spLocks noGrp="1"/>
          </p:cNvSpPr>
          <p:nvPr>
            <p:ph sz="quarter" idx="13"/>
          </p:nvPr>
        </p:nvSpPr>
        <p:spPr/>
        <p:txBody>
          <a:bodyPr vert="horz" lIns="91440" tIns="45720" rIns="91440" bIns="45720" rtlCol="0" anchor="t">
            <a:normAutofit/>
          </a:bodyPr>
          <a:lstStyle/>
          <a:p>
            <a:pPr marL="0" indent="0">
              <a:buNone/>
            </a:pPr>
            <a:endParaRPr lang="en-US"/>
          </a:p>
          <a:p>
            <a:r>
              <a:rPr lang="en-US">
                <a:ea typeface="+mn-lt"/>
                <a:cs typeface="+mn-lt"/>
              </a:rPr>
              <a:t>Clustering is done for employee education level. That creates five clusters. Cluster of education level are tabulate against Status column i.e. terminated or not terminated </a:t>
            </a:r>
            <a:endParaRPr lang="en-US"/>
          </a:p>
          <a:p>
            <a:pPr marL="0" indent="0">
              <a:buNone/>
            </a:pPr>
            <a:endParaRPr lang="en-US"/>
          </a:p>
          <a:p>
            <a:endParaRPr lang="en-US"/>
          </a:p>
          <a:p>
            <a:pPr marL="0" indent="0">
              <a:buNone/>
            </a:pPr>
            <a:br>
              <a:rPr lang="en-US"/>
            </a:br>
            <a:endParaRPr lang="en-US"/>
          </a:p>
          <a:p>
            <a:endParaRPr lang="en-US"/>
          </a:p>
        </p:txBody>
      </p:sp>
      <p:pic>
        <p:nvPicPr>
          <p:cNvPr id="4" name="Picture 4" descr="A picture containing knife, table&#10;&#10;Description generated with very high confidence">
            <a:extLst>
              <a:ext uri="{FF2B5EF4-FFF2-40B4-BE49-F238E27FC236}">
                <a16:creationId xmlns:a16="http://schemas.microsoft.com/office/drawing/2014/main" id="{4597ADFF-F136-438E-9309-A5402EBBC53E}"/>
              </a:ext>
            </a:extLst>
          </p:cNvPr>
          <p:cNvPicPr>
            <a:picLocks noChangeAspect="1"/>
          </p:cNvPicPr>
          <p:nvPr/>
        </p:nvPicPr>
        <p:blipFill>
          <a:blip r:embed="rId2"/>
          <a:stretch>
            <a:fillRect/>
          </a:stretch>
        </p:blipFill>
        <p:spPr>
          <a:xfrm>
            <a:off x="2828021" y="2748099"/>
            <a:ext cx="3405209" cy="865298"/>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6820729D-5C98-4E85-9226-D4B6FEEA7B13}"/>
              </a:ext>
            </a:extLst>
          </p:cNvPr>
          <p:cNvPicPr>
            <a:picLocks noChangeAspect="1"/>
          </p:cNvPicPr>
          <p:nvPr/>
        </p:nvPicPr>
        <p:blipFill>
          <a:blip r:embed="rId3"/>
          <a:stretch>
            <a:fillRect/>
          </a:stretch>
        </p:blipFill>
        <p:spPr>
          <a:xfrm>
            <a:off x="2207387" y="3789814"/>
            <a:ext cx="4801632" cy="1812628"/>
          </a:xfrm>
          <a:prstGeom prst="rect">
            <a:avLst/>
          </a:prstGeom>
        </p:spPr>
      </p:pic>
    </p:spTree>
    <p:extLst>
      <p:ext uri="{BB962C8B-B14F-4D97-AF65-F5344CB8AC3E}">
        <p14:creationId xmlns:p14="http://schemas.microsoft.com/office/powerpoint/2010/main" val="3259285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642F-105B-4210-8D06-FA89F16169DA}"/>
              </a:ext>
            </a:extLst>
          </p:cNvPr>
          <p:cNvSpPr>
            <a:spLocks noGrp="1"/>
          </p:cNvSpPr>
          <p:nvPr>
            <p:ph type="title"/>
          </p:nvPr>
        </p:nvSpPr>
        <p:spPr/>
        <p:txBody>
          <a:bodyPr/>
          <a:lstStyle/>
          <a:p>
            <a:pPr algn="ctr"/>
            <a:r>
              <a:rPr lang="en-US"/>
              <a:t>K-MEAN CLUSTER</a:t>
            </a:r>
            <a:br>
              <a:rPr lang="en-US"/>
            </a:br>
            <a:r>
              <a:rPr lang="en-US" sz="1700"/>
              <a:t>FOR DISABLE EMPLOYEE/</a:t>
            </a:r>
            <a:r>
              <a:rPr lang="en-US" sz="1700" err="1"/>
              <a:t>VETERan</a:t>
            </a:r>
          </a:p>
        </p:txBody>
      </p:sp>
      <p:sp>
        <p:nvSpPr>
          <p:cNvPr id="3" name="Content Placeholder 2">
            <a:extLst>
              <a:ext uri="{FF2B5EF4-FFF2-40B4-BE49-F238E27FC236}">
                <a16:creationId xmlns:a16="http://schemas.microsoft.com/office/drawing/2014/main" id="{3EF767F5-03B5-40E0-8F55-78FF866DE224}"/>
              </a:ext>
            </a:extLst>
          </p:cNvPr>
          <p:cNvSpPr>
            <a:spLocks noGrp="1"/>
          </p:cNvSpPr>
          <p:nvPr>
            <p:ph sz="quarter" idx="13"/>
          </p:nvPr>
        </p:nvSpPr>
        <p:spPr/>
        <p:txBody>
          <a:bodyPr vert="horz" lIns="91440" tIns="45720" rIns="91440" bIns="45720" rtlCol="0" anchor="t">
            <a:normAutofit/>
          </a:bodyPr>
          <a:lstStyle/>
          <a:p>
            <a:pPr marL="0" indent="0">
              <a:buNone/>
            </a:pPr>
            <a:endParaRPr lang="en-US"/>
          </a:p>
          <a:p>
            <a:r>
              <a:rPr lang="en-US">
                <a:ea typeface="+mn-lt"/>
                <a:cs typeface="+mn-lt"/>
              </a:rPr>
              <a:t>Clustering is done for disable employee and vet. That creates two clusters. Cluster of disable employee and vet are tabulate against Status column i.e. terminated or not terminated</a:t>
            </a:r>
            <a:endParaRPr lang="en-US"/>
          </a:p>
          <a:p>
            <a:pPr marL="0" indent="0">
              <a:buNone/>
            </a:pPr>
            <a:br>
              <a:rPr lang="en-US"/>
            </a:br>
            <a:endParaRPr lang="en-US"/>
          </a:p>
          <a:p>
            <a:endParaRPr lang="en-US"/>
          </a:p>
        </p:txBody>
      </p:sp>
      <p:pic>
        <p:nvPicPr>
          <p:cNvPr id="4" name="Picture 4" descr="A picture containing knife&#10;&#10;Description generated with very high confidence">
            <a:extLst>
              <a:ext uri="{FF2B5EF4-FFF2-40B4-BE49-F238E27FC236}">
                <a16:creationId xmlns:a16="http://schemas.microsoft.com/office/drawing/2014/main" id="{F00B1ABC-AB3C-444C-B3DA-0BE2951C29A5}"/>
              </a:ext>
            </a:extLst>
          </p:cNvPr>
          <p:cNvPicPr>
            <a:picLocks noChangeAspect="1"/>
          </p:cNvPicPr>
          <p:nvPr/>
        </p:nvPicPr>
        <p:blipFill>
          <a:blip r:embed="rId2"/>
          <a:stretch>
            <a:fillRect/>
          </a:stretch>
        </p:blipFill>
        <p:spPr>
          <a:xfrm>
            <a:off x="3159024" y="2843455"/>
            <a:ext cx="2743200" cy="819397"/>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9AB327AD-EDB0-49C4-9586-2A550C314254}"/>
              </a:ext>
            </a:extLst>
          </p:cNvPr>
          <p:cNvPicPr>
            <a:picLocks noChangeAspect="1"/>
          </p:cNvPicPr>
          <p:nvPr/>
        </p:nvPicPr>
        <p:blipFill>
          <a:blip r:embed="rId3"/>
          <a:stretch>
            <a:fillRect/>
          </a:stretch>
        </p:blipFill>
        <p:spPr>
          <a:xfrm>
            <a:off x="2176356" y="3814771"/>
            <a:ext cx="4956792" cy="1814431"/>
          </a:xfrm>
          <a:prstGeom prst="rect">
            <a:avLst/>
          </a:prstGeom>
        </p:spPr>
      </p:pic>
    </p:spTree>
    <p:extLst>
      <p:ext uri="{BB962C8B-B14F-4D97-AF65-F5344CB8AC3E}">
        <p14:creationId xmlns:p14="http://schemas.microsoft.com/office/powerpoint/2010/main" val="1141180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BBB5-6377-4031-A582-399D19EDA547}"/>
              </a:ext>
            </a:extLst>
          </p:cNvPr>
          <p:cNvSpPr>
            <a:spLocks noGrp="1"/>
          </p:cNvSpPr>
          <p:nvPr>
            <p:ph type="title"/>
          </p:nvPr>
        </p:nvSpPr>
        <p:spPr/>
        <p:txBody>
          <a:bodyPr/>
          <a:lstStyle/>
          <a:p>
            <a:pPr algn="ctr"/>
            <a:r>
              <a:rPr lang="en-US">
                <a:ea typeface="+mj-lt"/>
                <a:cs typeface="+mj-lt"/>
              </a:rPr>
              <a:t>K-MEAN CLUSTER</a:t>
            </a:r>
            <a:br>
              <a:rPr lang="en-US">
                <a:ea typeface="+mj-lt"/>
                <a:cs typeface="+mj-lt"/>
              </a:rPr>
            </a:br>
            <a:r>
              <a:rPr lang="en-US" sz="1700">
                <a:ea typeface="+mj-lt"/>
                <a:cs typeface="+mj-lt"/>
              </a:rPr>
              <a:t>For Year of termination</a:t>
            </a:r>
            <a:endParaRPr lang="en-US" sz="1700"/>
          </a:p>
        </p:txBody>
      </p:sp>
      <p:sp>
        <p:nvSpPr>
          <p:cNvPr id="3" name="Content Placeholder 2">
            <a:extLst>
              <a:ext uri="{FF2B5EF4-FFF2-40B4-BE49-F238E27FC236}">
                <a16:creationId xmlns:a16="http://schemas.microsoft.com/office/drawing/2014/main" id="{ABB88B9C-AF66-4C9B-8290-A67A6E5FC4B0}"/>
              </a:ext>
            </a:extLst>
          </p:cNvPr>
          <p:cNvSpPr>
            <a:spLocks noGrp="1"/>
          </p:cNvSpPr>
          <p:nvPr>
            <p:ph sz="quarter" idx="13"/>
          </p:nvPr>
        </p:nvSpPr>
        <p:spPr/>
        <p:txBody>
          <a:bodyPr vert="horz" lIns="91440" tIns="45720" rIns="91440" bIns="45720" rtlCol="0" anchor="t">
            <a:normAutofit/>
          </a:bodyPr>
          <a:lstStyle/>
          <a:p>
            <a:r>
              <a:rPr lang="en-US">
                <a:ea typeface="+mn-lt"/>
                <a:cs typeface="+mn-lt"/>
              </a:rPr>
              <a:t>Clustering is done for Year of termination. That creates 14 clusters. Cluster of Year of termination are tabulate against Status column i.e. terminated or not terminated</a:t>
            </a:r>
            <a:endParaRPr lang="en-US"/>
          </a:p>
          <a:p>
            <a:endParaRPr lang="en-US"/>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85ADB6D-34A7-4E36-B9DD-BDDBE9590133}"/>
              </a:ext>
            </a:extLst>
          </p:cNvPr>
          <p:cNvPicPr>
            <a:picLocks noChangeAspect="1"/>
          </p:cNvPicPr>
          <p:nvPr/>
        </p:nvPicPr>
        <p:blipFill>
          <a:blip r:embed="rId2"/>
          <a:stretch>
            <a:fillRect/>
          </a:stretch>
        </p:blipFill>
        <p:spPr>
          <a:xfrm>
            <a:off x="2398676" y="2180802"/>
            <a:ext cx="3945788" cy="1683838"/>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EDDF803F-1D3F-4960-A0B2-9078E56541F2}"/>
              </a:ext>
            </a:extLst>
          </p:cNvPr>
          <p:cNvPicPr>
            <a:picLocks noChangeAspect="1"/>
          </p:cNvPicPr>
          <p:nvPr/>
        </p:nvPicPr>
        <p:blipFill>
          <a:blip r:embed="rId3"/>
          <a:stretch>
            <a:fillRect/>
          </a:stretch>
        </p:blipFill>
        <p:spPr>
          <a:xfrm>
            <a:off x="1737793" y="3941785"/>
            <a:ext cx="5440896" cy="1888810"/>
          </a:xfrm>
          <a:prstGeom prst="rect">
            <a:avLst/>
          </a:prstGeom>
        </p:spPr>
      </p:pic>
    </p:spTree>
    <p:extLst>
      <p:ext uri="{BB962C8B-B14F-4D97-AF65-F5344CB8AC3E}">
        <p14:creationId xmlns:p14="http://schemas.microsoft.com/office/powerpoint/2010/main" val="3042595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1807-B290-4DD0-8901-364222F720BD}"/>
              </a:ext>
            </a:extLst>
          </p:cNvPr>
          <p:cNvSpPr>
            <a:spLocks noGrp="1"/>
          </p:cNvSpPr>
          <p:nvPr>
            <p:ph type="title"/>
          </p:nvPr>
        </p:nvSpPr>
        <p:spPr/>
        <p:txBody>
          <a:bodyPr/>
          <a:lstStyle/>
          <a:p>
            <a:pPr algn="ctr"/>
            <a:r>
              <a:rPr lang="en-US"/>
              <a:t>K-MEAN CLUSTER</a:t>
            </a:r>
            <a:br>
              <a:rPr lang="en-US"/>
            </a:br>
            <a:r>
              <a:rPr lang="en-US" sz="1700"/>
              <a:t>FOR CLUSTER of all DATA</a:t>
            </a:r>
          </a:p>
        </p:txBody>
      </p:sp>
      <p:sp>
        <p:nvSpPr>
          <p:cNvPr id="3" name="Content Placeholder 2">
            <a:extLst>
              <a:ext uri="{FF2B5EF4-FFF2-40B4-BE49-F238E27FC236}">
                <a16:creationId xmlns:a16="http://schemas.microsoft.com/office/drawing/2014/main" id="{E4C69EB8-042A-43D3-971D-A5903819548F}"/>
              </a:ext>
            </a:extLst>
          </p:cNvPr>
          <p:cNvSpPr>
            <a:spLocks noGrp="1"/>
          </p:cNvSpPr>
          <p:nvPr>
            <p:ph sz="quarter" idx="13"/>
          </p:nvPr>
        </p:nvSpPr>
        <p:spPr/>
        <p:txBody>
          <a:bodyPr vert="horz" lIns="91440" tIns="45720" rIns="91440" bIns="45720" rtlCol="0" anchor="t">
            <a:normAutofit/>
          </a:bodyPr>
          <a:lstStyle/>
          <a:p>
            <a:r>
              <a:rPr lang="en-US">
                <a:ea typeface="+mn-lt"/>
                <a:cs typeface="+mn-lt"/>
              </a:rPr>
              <a:t>Clustering is done for all factors. We creates 10 clusters. Cluster are tabulate against Status column i.e. terminated or not terminated</a:t>
            </a:r>
            <a:endParaRPr lang="en-US"/>
          </a:p>
          <a:p>
            <a:endParaRPr lang="en-US"/>
          </a:p>
          <a:p>
            <a:endParaRPr lang="en-US"/>
          </a:p>
        </p:txBody>
      </p:sp>
      <p:pic>
        <p:nvPicPr>
          <p:cNvPr id="6" name="Picture 6" descr="A screenshot of a cell phone&#10;&#10;Description generated with very high confidence">
            <a:extLst>
              <a:ext uri="{FF2B5EF4-FFF2-40B4-BE49-F238E27FC236}">
                <a16:creationId xmlns:a16="http://schemas.microsoft.com/office/drawing/2014/main" id="{877F7F03-2EAE-45C7-9A05-461A4B2CB1C6}"/>
              </a:ext>
            </a:extLst>
          </p:cNvPr>
          <p:cNvPicPr>
            <a:picLocks noChangeAspect="1"/>
          </p:cNvPicPr>
          <p:nvPr/>
        </p:nvPicPr>
        <p:blipFill>
          <a:blip r:embed="rId2"/>
          <a:stretch>
            <a:fillRect/>
          </a:stretch>
        </p:blipFill>
        <p:spPr>
          <a:xfrm>
            <a:off x="3318516" y="2821884"/>
            <a:ext cx="2604478" cy="2102632"/>
          </a:xfrm>
          <a:prstGeom prst="rect">
            <a:avLst/>
          </a:prstGeom>
        </p:spPr>
      </p:pic>
    </p:spTree>
    <p:extLst>
      <p:ext uri="{BB962C8B-B14F-4D97-AF65-F5344CB8AC3E}">
        <p14:creationId xmlns:p14="http://schemas.microsoft.com/office/powerpoint/2010/main" val="871886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CE42-59C4-46B5-9831-39121A755D02}"/>
              </a:ext>
            </a:extLst>
          </p:cNvPr>
          <p:cNvSpPr>
            <a:spLocks noGrp="1"/>
          </p:cNvSpPr>
          <p:nvPr>
            <p:ph type="title"/>
          </p:nvPr>
        </p:nvSpPr>
        <p:spPr/>
        <p:txBody>
          <a:bodyPr/>
          <a:lstStyle/>
          <a:p>
            <a:pPr algn="ctr"/>
            <a:r>
              <a:rPr lang="en-US">
                <a:ea typeface="+mj-lt"/>
                <a:cs typeface="+mj-lt"/>
              </a:rPr>
              <a:t>K-MEAN CLUSTER CONCLUSION</a:t>
            </a:r>
            <a:endParaRPr lang="en-US"/>
          </a:p>
        </p:txBody>
      </p:sp>
      <p:sp>
        <p:nvSpPr>
          <p:cNvPr id="3" name="Content Placeholder 2">
            <a:extLst>
              <a:ext uri="{FF2B5EF4-FFF2-40B4-BE49-F238E27FC236}">
                <a16:creationId xmlns:a16="http://schemas.microsoft.com/office/drawing/2014/main" id="{ECC07C5C-C8A1-4D68-9B1D-F7914D5BF9FA}"/>
              </a:ext>
            </a:extLst>
          </p:cNvPr>
          <p:cNvSpPr>
            <a:spLocks noGrp="1"/>
          </p:cNvSpPr>
          <p:nvPr>
            <p:ph sz="quarter" idx="13"/>
          </p:nvPr>
        </p:nvSpPr>
        <p:spPr/>
        <p:txBody>
          <a:bodyPr vert="horz" lIns="91440" tIns="45720" rIns="91440" bIns="45720" rtlCol="0" anchor="t">
            <a:normAutofit/>
          </a:bodyPr>
          <a:lstStyle/>
          <a:p>
            <a:r>
              <a:rPr lang="en-US">
                <a:ea typeface="+mn-lt"/>
                <a:cs typeface="+mn-lt"/>
              </a:rPr>
              <a:t>Following conclusion are drawn from K-mean cluster on given set of employment data:</a:t>
            </a:r>
            <a:endParaRPr lang="en-US"/>
          </a:p>
          <a:p>
            <a:pPr marL="0" indent="0">
              <a:buNone/>
            </a:pPr>
            <a:r>
              <a:rPr lang="en-US"/>
              <a:t>        - Get a meaningful intuition of the structure of the data we’re dealing with</a:t>
            </a:r>
          </a:p>
          <a:p>
            <a:pPr marL="0" indent="0">
              <a:buNone/>
            </a:pPr>
            <a:r>
              <a:rPr lang="en-US">
                <a:ea typeface="+mn-lt"/>
                <a:cs typeface="+mn-lt"/>
              </a:rPr>
              <a:t>        - Cluster-then-predict where different models will be built for different subgroups if we</a:t>
            </a:r>
          </a:p>
          <a:p>
            <a:pPr marL="0" indent="0">
              <a:buNone/>
            </a:pPr>
            <a:r>
              <a:rPr lang="en-US">
                <a:ea typeface="+mn-lt"/>
                <a:cs typeface="+mn-lt"/>
              </a:rPr>
              <a:t>          believe there is a wide variation in the behaviors of different subgroups</a:t>
            </a:r>
            <a:endParaRPr lang="en-US"/>
          </a:p>
          <a:p>
            <a:endParaRPr lang="en-US"/>
          </a:p>
        </p:txBody>
      </p:sp>
    </p:spTree>
    <p:extLst>
      <p:ext uri="{BB962C8B-B14F-4D97-AF65-F5344CB8AC3E}">
        <p14:creationId xmlns:p14="http://schemas.microsoft.com/office/powerpoint/2010/main" val="269305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7121-DEEB-4C23-91EA-5757548DE38D}"/>
              </a:ext>
            </a:extLst>
          </p:cNvPr>
          <p:cNvSpPr>
            <a:spLocks noGrp="1"/>
          </p:cNvSpPr>
          <p:nvPr>
            <p:ph type="title"/>
          </p:nvPr>
        </p:nvSpPr>
        <p:spPr/>
        <p:txBody>
          <a:bodyPr/>
          <a:lstStyle/>
          <a:p>
            <a:pPr algn="ctr"/>
            <a:r>
              <a:rPr lang="en-US" b="1">
                <a:ea typeface="+mj-lt"/>
                <a:cs typeface="+mj-lt"/>
              </a:rPr>
              <a:t>Artificial Neural Networks(ANN)</a:t>
            </a:r>
            <a:endParaRPr lang="en-US"/>
          </a:p>
          <a:p>
            <a:endParaRPr lang="en-US"/>
          </a:p>
        </p:txBody>
      </p:sp>
      <p:sp>
        <p:nvSpPr>
          <p:cNvPr id="3" name="Content Placeholder 2">
            <a:extLst>
              <a:ext uri="{FF2B5EF4-FFF2-40B4-BE49-F238E27FC236}">
                <a16:creationId xmlns:a16="http://schemas.microsoft.com/office/drawing/2014/main" id="{3236E87F-963D-42EB-B55A-62743D821B5D}"/>
              </a:ext>
            </a:extLst>
          </p:cNvPr>
          <p:cNvSpPr>
            <a:spLocks noGrp="1"/>
          </p:cNvSpPr>
          <p:nvPr>
            <p:ph sz="quarter" idx="13"/>
          </p:nvPr>
        </p:nvSpPr>
        <p:spPr/>
        <p:txBody>
          <a:bodyPr vert="horz" lIns="91440" tIns="45720" rIns="91440" bIns="45720" rtlCol="0" anchor="t">
            <a:normAutofit fontScale="85000" lnSpcReduction="20000"/>
          </a:bodyPr>
          <a:lstStyle/>
          <a:p>
            <a:r>
              <a:rPr lang="en-US" b="1">
                <a:ea typeface="+mn-lt"/>
                <a:cs typeface="+mn-lt"/>
              </a:rPr>
              <a:t>a system of </a:t>
            </a:r>
            <a:r>
              <a:rPr lang="en-US" b="1" err="1">
                <a:ea typeface="+mn-lt"/>
                <a:cs typeface="+mn-lt"/>
              </a:rPr>
              <a:t>neurodes</a:t>
            </a:r>
            <a:r>
              <a:rPr lang="en-US" b="1">
                <a:ea typeface="+mn-lt"/>
                <a:cs typeface="+mn-lt"/>
              </a:rPr>
              <a:t> (</a:t>
            </a:r>
            <a:r>
              <a:rPr lang="en-US" b="1" i="1">
                <a:ea typeface="+mn-lt"/>
                <a:cs typeface="+mn-lt"/>
              </a:rPr>
              <a:t>nodes</a:t>
            </a:r>
            <a:r>
              <a:rPr lang="en-US" b="1">
                <a:ea typeface="+mn-lt"/>
                <a:cs typeface="+mn-lt"/>
              </a:rPr>
              <a:t>) and </a:t>
            </a:r>
            <a:r>
              <a:rPr lang="en-US" b="1" i="1">
                <a:ea typeface="+mn-lt"/>
                <a:cs typeface="+mn-lt"/>
              </a:rPr>
              <a:t>weighted connections </a:t>
            </a:r>
            <a:r>
              <a:rPr lang="en-US" b="1">
                <a:ea typeface="+mn-lt"/>
                <a:cs typeface="+mn-lt"/>
              </a:rPr>
              <a:t>(synapses) inside the memory of a computer</a:t>
            </a:r>
            <a:endParaRPr lang="en-US" b="1"/>
          </a:p>
          <a:p>
            <a:r>
              <a:rPr lang="en-US" b="1">
                <a:ea typeface="+mn-lt"/>
                <a:cs typeface="+mn-lt"/>
              </a:rPr>
              <a:t>nodes are data storage locations (like variables in a program, cells in a spreadsheet)</a:t>
            </a:r>
            <a:endParaRPr lang="en-US">
              <a:ea typeface="+mn-lt"/>
              <a:cs typeface="+mn-lt"/>
            </a:endParaRPr>
          </a:p>
          <a:p>
            <a:r>
              <a:rPr lang="en-US" b="1">
                <a:ea typeface="+mn-lt"/>
                <a:cs typeface="+mn-lt"/>
              </a:rPr>
              <a:t>nodes are arranged in </a:t>
            </a:r>
            <a:r>
              <a:rPr lang="en-US" b="1" i="1">
                <a:ea typeface="+mn-lt"/>
                <a:cs typeface="+mn-lt"/>
              </a:rPr>
              <a:t>layers </a:t>
            </a:r>
            <a:r>
              <a:rPr lang="en-US" b="1">
                <a:ea typeface="+mn-lt"/>
                <a:cs typeface="+mn-lt"/>
              </a:rPr>
              <a:t>with weighted connections running between layers</a:t>
            </a:r>
            <a:endParaRPr lang="en-US"/>
          </a:p>
          <a:p>
            <a:r>
              <a:rPr lang="en-US" b="1" i="1">
                <a:ea typeface="+mn-lt"/>
                <a:cs typeface="+mn-lt"/>
              </a:rPr>
              <a:t>balls </a:t>
            </a:r>
            <a:r>
              <a:rPr lang="en-US" b="1">
                <a:ea typeface="+mn-lt"/>
                <a:cs typeface="+mn-lt"/>
              </a:rPr>
              <a:t>represent nodes and </a:t>
            </a:r>
            <a:r>
              <a:rPr lang="en-US" b="1" i="1">
                <a:ea typeface="+mn-lt"/>
                <a:cs typeface="+mn-lt"/>
              </a:rPr>
              <a:t>lines </a:t>
            </a:r>
            <a:r>
              <a:rPr lang="en-US" b="1">
                <a:ea typeface="+mn-lt"/>
                <a:cs typeface="+mn-lt"/>
              </a:rPr>
              <a:t>represent connection weights</a:t>
            </a:r>
          </a:p>
          <a:p>
            <a:r>
              <a:rPr lang="en-US" b="1" i="1">
                <a:ea typeface="+mn-lt"/>
                <a:cs typeface="+mn-lt"/>
              </a:rPr>
              <a:t>input </a:t>
            </a:r>
            <a:r>
              <a:rPr lang="en-US" b="1">
                <a:ea typeface="+mn-lt"/>
                <a:cs typeface="+mn-lt"/>
              </a:rPr>
              <a:t>layer nodes (Considered all columns) receive the data</a:t>
            </a:r>
          </a:p>
          <a:p>
            <a:r>
              <a:rPr lang="en-US" b="1" i="1">
                <a:ea typeface="+mn-lt"/>
                <a:cs typeface="+mn-lt"/>
              </a:rPr>
              <a:t>output </a:t>
            </a:r>
            <a:r>
              <a:rPr lang="en-US" b="1">
                <a:ea typeface="+mn-lt"/>
                <a:cs typeface="+mn-lt"/>
              </a:rPr>
              <a:t>layer nodes (Target Node : Status) relay the response of the neural network out of the net</a:t>
            </a:r>
            <a:endParaRPr lang="en-US" b="1"/>
          </a:p>
          <a:p>
            <a:r>
              <a:rPr lang="en-US" b="1" i="1">
                <a:ea typeface="+mn-lt"/>
                <a:cs typeface="+mn-lt"/>
              </a:rPr>
              <a:t>hidden </a:t>
            </a:r>
            <a:r>
              <a:rPr lang="en-US" b="1">
                <a:ea typeface="+mn-lt"/>
                <a:cs typeface="+mn-lt"/>
              </a:rPr>
              <a:t>layer nodes (5 columns considered hidden from the outside world) conduct the internal processing</a:t>
            </a:r>
            <a:endParaRPr lang="en-US" b="1"/>
          </a:p>
          <a:p>
            <a:r>
              <a:rPr lang="en-US" b="1">
                <a:ea typeface="+mn-lt"/>
                <a:cs typeface="+mn-lt"/>
              </a:rPr>
              <a:t>data are fed into the net through the input nodes</a:t>
            </a:r>
            <a:endParaRPr lang="en-US">
              <a:ea typeface="+mn-lt"/>
              <a:cs typeface="+mn-lt"/>
            </a:endParaRPr>
          </a:p>
          <a:p>
            <a:r>
              <a:rPr lang="en-US" b="1">
                <a:ea typeface="+mn-lt"/>
                <a:cs typeface="+mn-lt"/>
              </a:rPr>
              <a:t>data are processed internally by hidden nodes, based on the inter-node connection weights</a:t>
            </a:r>
            <a:endParaRPr lang="en-US">
              <a:ea typeface="+mn-lt"/>
              <a:cs typeface="+mn-lt"/>
            </a:endParaRPr>
          </a:p>
          <a:p>
            <a:r>
              <a:rPr lang="en-US" b="1">
                <a:ea typeface="+mn-lt"/>
                <a:cs typeface="+mn-lt"/>
              </a:rPr>
              <a:t>result are passed on to the outside world by output nodes</a:t>
            </a:r>
            <a:endParaRPr lang="en-US">
              <a:ea typeface="+mn-lt"/>
              <a:cs typeface="+mn-lt"/>
            </a:endParaRPr>
          </a:p>
          <a:p>
            <a:r>
              <a:rPr lang="en-US" b="1">
                <a:ea typeface="+mn-lt"/>
                <a:cs typeface="+mn-lt"/>
              </a:rPr>
              <a:t>“learning” takes place through adjusting connection weights</a:t>
            </a:r>
            <a:endParaRPr lang="en-US">
              <a:ea typeface="+mn-lt"/>
              <a:cs typeface="+mn-lt"/>
            </a:endParaRPr>
          </a:p>
          <a:p>
            <a:r>
              <a:rPr lang="en-US" b="1">
                <a:ea typeface="+mn-lt"/>
                <a:cs typeface="+mn-lt"/>
              </a:rPr>
              <a:t>a “learned” neural network has adjusted its weights properly</a:t>
            </a:r>
            <a:endParaRPr lang="en-US"/>
          </a:p>
          <a:p>
            <a:endParaRPr lang="en-US" b="1"/>
          </a:p>
          <a:p>
            <a:endParaRPr lang="en-US" b="1"/>
          </a:p>
          <a:p>
            <a:endParaRPr lang="en-US"/>
          </a:p>
        </p:txBody>
      </p:sp>
    </p:spTree>
    <p:extLst>
      <p:ext uri="{BB962C8B-B14F-4D97-AF65-F5344CB8AC3E}">
        <p14:creationId xmlns:p14="http://schemas.microsoft.com/office/powerpoint/2010/main" val="3094287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68F5-D1DB-4E7E-9662-5596899EBB5A}"/>
              </a:ext>
            </a:extLst>
          </p:cNvPr>
          <p:cNvSpPr>
            <a:spLocks noGrp="1"/>
          </p:cNvSpPr>
          <p:nvPr>
            <p:ph type="title"/>
          </p:nvPr>
        </p:nvSpPr>
        <p:spPr/>
        <p:txBody>
          <a:bodyPr/>
          <a:lstStyle/>
          <a:p>
            <a:pPr algn="ctr"/>
            <a:r>
              <a:rPr lang="en-US">
                <a:ea typeface="+mj-lt"/>
                <a:cs typeface="+mj-lt"/>
              </a:rPr>
              <a:t>APPLICATION OF ARTIFICIAL NEURAL NETWORKS</a:t>
            </a:r>
            <a:endParaRPr lang="en-US"/>
          </a:p>
        </p:txBody>
      </p:sp>
      <p:pic>
        <p:nvPicPr>
          <p:cNvPr id="4" name="Picture 4" descr="A close up of a map&#10;&#10;Description generated with high confidence">
            <a:extLst>
              <a:ext uri="{FF2B5EF4-FFF2-40B4-BE49-F238E27FC236}">
                <a16:creationId xmlns:a16="http://schemas.microsoft.com/office/drawing/2014/main" id="{4F9362DD-C76E-4CA8-80DB-5CA3519BA85E}"/>
              </a:ext>
            </a:extLst>
          </p:cNvPr>
          <p:cNvPicPr>
            <a:picLocks noGrp="1" noChangeAspect="1"/>
          </p:cNvPicPr>
          <p:nvPr>
            <p:ph sz="quarter" idx="13"/>
          </p:nvPr>
        </p:nvPicPr>
        <p:blipFill>
          <a:blip r:embed="rId2"/>
          <a:stretch>
            <a:fillRect/>
          </a:stretch>
        </p:blipFill>
        <p:spPr>
          <a:xfrm>
            <a:off x="2236953" y="1504836"/>
            <a:ext cx="4540084" cy="4186351"/>
          </a:xfrm>
        </p:spPr>
      </p:pic>
    </p:spTree>
    <p:extLst>
      <p:ext uri="{BB962C8B-B14F-4D97-AF65-F5344CB8AC3E}">
        <p14:creationId xmlns:p14="http://schemas.microsoft.com/office/powerpoint/2010/main" val="108125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EBF6-13DB-4C87-AEDA-46940C59D7BE}"/>
              </a:ext>
            </a:extLst>
          </p:cNvPr>
          <p:cNvSpPr>
            <a:spLocks noGrp="1"/>
          </p:cNvSpPr>
          <p:nvPr>
            <p:ph type="title"/>
          </p:nvPr>
        </p:nvSpPr>
        <p:spPr/>
        <p:txBody>
          <a:bodyPr/>
          <a:lstStyle/>
          <a:p>
            <a:pPr algn="ctr"/>
            <a:r>
              <a:rPr lang="en-US">
                <a:ea typeface="+mj-lt"/>
                <a:cs typeface="+mj-lt"/>
              </a:rPr>
              <a:t>Artificial Neural Networks</a:t>
            </a:r>
            <a:r>
              <a:rPr lang="en-US"/>
              <a:t> STATUS OUTPUT</a:t>
            </a:r>
          </a:p>
        </p:txBody>
      </p:sp>
      <p:graphicFrame>
        <p:nvGraphicFramePr>
          <p:cNvPr id="12" name="Table 12">
            <a:extLst>
              <a:ext uri="{FF2B5EF4-FFF2-40B4-BE49-F238E27FC236}">
                <a16:creationId xmlns:a16="http://schemas.microsoft.com/office/drawing/2014/main" id="{3C1F40A8-F50E-4AA2-9121-5B35E1537F20}"/>
              </a:ext>
            </a:extLst>
          </p:cNvPr>
          <p:cNvGraphicFramePr>
            <a:graphicFrameLocks noGrp="1"/>
          </p:cNvGraphicFramePr>
          <p:nvPr>
            <p:ph sz="quarter" idx="13"/>
            <p:extLst>
              <p:ext uri="{D42A27DB-BD31-4B8C-83A1-F6EECF244321}">
                <p14:modId xmlns:p14="http://schemas.microsoft.com/office/powerpoint/2010/main" val="2372963781"/>
              </p:ext>
            </p:extLst>
          </p:nvPr>
        </p:nvGraphicFramePr>
        <p:xfrm>
          <a:off x="2220994" y="1711791"/>
          <a:ext cx="4717838" cy="731520"/>
        </p:xfrm>
        <a:graphic>
          <a:graphicData uri="http://schemas.openxmlformats.org/drawingml/2006/table">
            <a:tbl>
              <a:tblPr firstRow="1" bandRow="1">
                <a:tableStyleId>{5C22544A-7EE6-4342-B048-85BDC9FD1C3A}</a:tableStyleId>
              </a:tblPr>
              <a:tblGrid>
                <a:gridCol w="2358919">
                  <a:extLst>
                    <a:ext uri="{9D8B030D-6E8A-4147-A177-3AD203B41FA5}">
                      <a16:colId xmlns:a16="http://schemas.microsoft.com/office/drawing/2014/main" val="3440915248"/>
                    </a:ext>
                  </a:extLst>
                </a:gridCol>
                <a:gridCol w="2358919">
                  <a:extLst>
                    <a:ext uri="{9D8B030D-6E8A-4147-A177-3AD203B41FA5}">
                      <a16:colId xmlns:a16="http://schemas.microsoft.com/office/drawing/2014/main" val="2856757828"/>
                    </a:ext>
                  </a:extLst>
                </a:gridCol>
              </a:tblGrid>
              <a:tr h="296887">
                <a:tc>
                  <a:txBody>
                    <a:bodyPr/>
                    <a:lstStyle/>
                    <a:p>
                      <a:pPr algn="ctr"/>
                      <a:r>
                        <a:rPr lang="en-US"/>
                        <a:t>A</a:t>
                      </a:r>
                    </a:p>
                  </a:txBody>
                  <a:tcPr/>
                </a:tc>
                <a:tc>
                  <a:txBody>
                    <a:bodyPr/>
                    <a:lstStyle/>
                    <a:p>
                      <a:pPr algn="ctr"/>
                      <a:r>
                        <a:rPr lang="en-US"/>
                        <a:t>T</a:t>
                      </a:r>
                    </a:p>
                  </a:txBody>
                  <a:tcPr/>
                </a:tc>
                <a:extLst>
                  <a:ext uri="{0D108BD9-81ED-4DB2-BD59-A6C34878D82A}">
                    <a16:rowId xmlns:a16="http://schemas.microsoft.com/office/drawing/2014/main" val="1781130831"/>
                  </a:ext>
                </a:extLst>
              </a:tr>
              <a:tr h="296887">
                <a:tc>
                  <a:txBody>
                    <a:bodyPr/>
                    <a:lstStyle/>
                    <a:p>
                      <a:pPr algn="ctr"/>
                      <a:r>
                        <a:rPr lang="en-US"/>
                        <a:t>5394</a:t>
                      </a:r>
                    </a:p>
                  </a:txBody>
                  <a:tcPr/>
                </a:tc>
                <a:tc>
                  <a:txBody>
                    <a:bodyPr/>
                    <a:lstStyle/>
                    <a:p>
                      <a:pPr lvl="0" algn="ctr">
                        <a:buNone/>
                      </a:pPr>
                      <a:r>
                        <a:rPr lang="en-US" sz="1800" b="0" i="0" u="none" strike="noStrike" noProof="0">
                          <a:latin typeface="Arial Narrow"/>
                        </a:rPr>
                        <a:t>4218</a:t>
                      </a:r>
                      <a:endParaRPr lang="en-US"/>
                    </a:p>
                  </a:txBody>
                  <a:tcPr/>
                </a:tc>
                <a:extLst>
                  <a:ext uri="{0D108BD9-81ED-4DB2-BD59-A6C34878D82A}">
                    <a16:rowId xmlns:a16="http://schemas.microsoft.com/office/drawing/2014/main" val="2153437723"/>
                  </a:ext>
                </a:extLst>
              </a:tr>
            </a:tbl>
          </a:graphicData>
        </a:graphic>
      </p:graphicFrame>
    </p:spTree>
    <p:extLst>
      <p:ext uri="{BB962C8B-B14F-4D97-AF65-F5344CB8AC3E}">
        <p14:creationId xmlns:p14="http://schemas.microsoft.com/office/powerpoint/2010/main" val="2536670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289C-115C-4834-AA18-A7BCEBB892CE}"/>
              </a:ext>
            </a:extLst>
          </p:cNvPr>
          <p:cNvSpPr>
            <a:spLocks noGrp="1"/>
          </p:cNvSpPr>
          <p:nvPr>
            <p:ph type="title"/>
          </p:nvPr>
        </p:nvSpPr>
        <p:spPr/>
        <p:txBody>
          <a:bodyPr/>
          <a:lstStyle/>
          <a:p>
            <a:r>
              <a:rPr lang="en-US"/>
              <a:t>Comparison of Classification Algorithm</a:t>
            </a:r>
          </a:p>
        </p:txBody>
      </p:sp>
      <p:pic>
        <p:nvPicPr>
          <p:cNvPr id="6" name="Picture 6" descr="A screenshot of a cell phone&#10;&#10;Description generated with very high confidence">
            <a:extLst>
              <a:ext uri="{FF2B5EF4-FFF2-40B4-BE49-F238E27FC236}">
                <a16:creationId xmlns:a16="http://schemas.microsoft.com/office/drawing/2014/main" id="{0B30674C-089E-4106-909A-415A40CA9FB6}"/>
              </a:ext>
            </a:extLst>
          </p:cNvPr>
          <p:cNvPicPr>
            <a:picLocks noGrp="1" noChangeAspect="1"/>
          </p:cNvPicPr>
          <p:nvPr>
            <p:ph sz="quarter" idx="13"/>
          </p:nvPr>
        </p:nvPicPr>
        <p:blipFill>
          <a:blip r:embed="rId2"/>
          <a:stretch>
            <a:fillRect/>
          </a:stretch>
        </p:blipFill>
        <p:spPr>
          <a:xfrm>
            <a:off x="1023622" y="1600200"/>
            <a:ext cx="7383859" cy="4705259"/>
          </a:xfrm>
        </p:spPr>
      </p:pic>
    </p:spTree>
    <p:extLst>
      <p:ext uri="{BB962C8B-B14F-4D97-AF65-F5344CB8AC3E}">
        <p14:creationId xmlns:p14="http://schemas.microsoft.com/office/powerpoint/2010/main" val="415167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202-B111-4430-813A-140DE51F053D}"/>
              </a:ext>
            </a:extLst>
          </p:cNvPr>
          <p:cNvSpPr>
            <a:spLocks noGrp="1"/>
          </p:cNvSpPr>
          <p:nvPr>
            <p:ph type="title"/>
          </p:nvPr>
        </p:nvSpPr>
        <p:spPr/>
        <p:txBody>
          <a:bodyPr/>
          <a:lstStyle/>
          <a:p>
            <a:pPr algn="ctr"/>
            <a:r>
              <a:rPr lang="en-US"/>
              <a:t>CONCLUSION</a:t>
            </a:r>
          </a:p>
        </p:txBody>
      </p:sp>
      <p:sp>
        <p:nvSpPr>
          <p:cNvPr id="3" name="Content Placeholder 2">
            <a:extLst>
              <a:ext uri="{FF2B5EF4-FFF2-40B4-BE49-F238E27FC236}">
                <a16:creationId xmlns:a16="http://schemas.microsoft.com/office/drawing/2014/main" id="{4D9AD778-41EB-4E7C-8A97-FA9E90C9C64E}"/>
              </a:ext>
            </a:extLst>
          </p:cNvPr>
          <p:cNvSpPr>
            <a:spLocks noGrp="1"/>
          </p:cNvSpPr>
          <p:nvPr>
            <p:ph sz="quarter" idx="13"/>
          </p:nvPr>
        </p:nvSpPr>
        <p:spPr/>
        <p:txBody>
          <a:bodyPr vert="horz" lIns="91440" tIns="45720" rIns="91440" bIns="45720" rtlCol="0" anchor="t">
            <a:normAutofit/>
          </a:bodyPr>
          <a:lstStyle/>
          <a:p>
            <a:r>
              <a:rPr lang="en-US">
                <a:ea typeface="+mn-lt"/>
                <a:cs typeface="+mn-lt"/>
              </a:rPr>
              <a:t>We have explored different prediction models. By measuring the performance of the models using real data, we have seen interesting results on the potential of employees leaving the company (become terminated)</a:t>
            </a:r>
          </a:p>
          <a:p>
            <a:r>
              <a:rPr lang="en-US">
                <a:ea typeface="+mn-lt"/>
                <a:cs typeface="+mn-lt"/>
              </a:rPr>
              <a:t>As per comparison between algorithms, ANN has 0 error rate and the Maximum Accuracy of 100% for most of the attributes in predicting the potential of employees leaving the company(become terminated) data</a:t>
            </a:r>
            <a:endParaRPr lang="en-US"/>
          </a:p>
        </p:txBody>
      </p:sp>
    </p:spTree>
    <p:extLst>
      <p:ext uri="{BB962C8B-B14F-4D97-AF65-F5344CB8AC3E}">
        <p14:creationId xmlns:p14="http://schemas.microsoft.com/office/powerpoint/2010/main" val="236519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56B0-8585-41F2-B9F9-377EC8CA54BC}"/>
              </a:ext>
            </a:extLst>
          </p:cNvPr>
          <p:cNvSpPr>
            <a:spLocks noGrp="1"/>
          </p:cNvSpPr>
          <p:nvPr>
            <p:ph type="title"/>
          </p:nvPr>
        </p:nvSpPr>
        <p:spPr/>
        <p:txBody>
          <a:bodyPr/>
          <a:lstStyle/>
          <a:p>
            <a:pPr algn="ctr"/>
            <a:r>
              <a:rPr lang="en-US"/>
              <a:t>Data SET EXPLANATION</a:t>
            </a:r>
          </a:p>
        </p:txBody>
      </p:sp>
      <p:sp>
        <p:nvSpPr>
          <p:cNvPr id="3" name="Content Placeholder 2">
            <a:extLst>
              <a:ext uri="{FF2B5EF4-FFF2-40B4-BE49-F238E27FC236}">
                <a16:creationId xmlns:a16="http://schemas.microsoft.com/office/drawing/2014/main" id="{ED90D1F9-8554-4124-A627-CCA4F3846E45}"/>
              </a:ext>
            </a:extLst>
          </p:cNvPr>
          <p:cNvSpPr>
            <a:spLocks noGrp="1"/>
          </p:cNvSpPr>
          <p:nvPr>
            <p:ph sz="quarter" idx="13"/>
          </p:nvPr>
        </p:nvSpPr>
        <p:spPr/>
        <p:txBody>
          <a:bodyPr vert="horz" lIns="91440" tIns="45720" rIns="91440" bIns="45720" rtlCol="0" anchor="t">
            <a:normAutofit/>
          </a:bodyPr>
          <a:lstStyle/>
          <a:p>
            <a:r>
              <a:rPr lang="en-US"/>
              <a:t>The dataset attrition_data.csv has 9613 rows and 27 columns</a:t>
            </a:r>
          </a:p>
          <a:p>
            <a:r>
              <a:rPr lang="en-US"/>
              <a:t>The dataset contains data of Active and terminated employees of the company</a:t>
            </a:r>
          </a:p>
          <a:p>
            <a:r>
              <a:rPr lang="en-US"/>
              <a:t>The Task is to predict the potential of employees leaving the company (become terminated)</a:t>
            </a:r>
          </a:p>
          <a:p>
            <a:r>
              <a:rPr lang="en-US"/>
              <a:t>Target: Status - Active or Terminated</a:t>
            </a:r>
          </a:p>
          <a:p>
            <a:r>
              <a:rPr lang="en-US"/>
              <a:t>Among them training data is:  6728 and testing data is: 2884</a:t>
            </a:r>
          </a:p>
          <a:p>
            <a:endParaRPr lang="en-US"/>
          </a:p>
        </p:txBody>
      </p:sp>
    </p:spTree>
    <p:extLst>
      <p:ext uri="{BB962C8B-B14F-4D97-AF65-F5344CB8AC3E}">
        <p14:creationId xmlns:p14="http://schemas.microsoft.com/office/powerpoint/2010/main" val="158578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B871-330B-46D1-B500-72434475344D}"/>
              </a:ext>
            </a:extLst>
          </p:cNvPr>
          <p:cNvSpPr>
            <a:spLocks noGrp="1"/>
          </p:cNvSpPr>
          <p:nvPr>
            <p:ph type="title"/>
          </p:nvPr>
        </p:nvSpPr>
        <p:spPr/>
        <p:txBody>
          <a:bodyPr/>
          <a:lstStyle/>
          <a:p>
            <a:pPr algn="ctr"/>
            <a:r>
              <a:rPr lang="en-US"/>
              <a:t>Future SCOPE</a:t>
            </a:r>
          </a:p>
        </p:txBody>
      </p:sp>
      <p:sp>
        <p:nvSpPr>
          <p:cNvPr id="3" name="Content Placeholder 2">
            <a:extLst>
              <a:ext uri="{FF2B5EF4-FFF2-40B4-BE49-F238E27FC236}">
                <a16:creationId xmlns:a16="http://schemas.microsoft.com/office/drawing/2014/main" id="{178211B9-B43F-4A76-929B-BB11D91B18D1}"/>
              </a:ext>
            </a:extLst>
          </p:cNvPr>
          <p:cNvSpPr>
            <a:spLocks noGrp="1"/>
          </p:cNvSpPr>
          <p:nvPr>
            <p:ph sz="quarter" idx="13"/>
          </p:nvPr>
        </p:nvSpPr>
        <p:spPr/>
        <p:txBody>
          <a:bodyPr vert="horz" lIns="91440" tIns="45720" rIns="91440" bIns="45720" rtlCol="0" anchor="t">
            <a:normAutofit/>
          </a:bodyPr>
          <a:lstStyle/>
          <a:p>
            <a:r>
              <a:rPr lang="en-US"/>
              <a:t>Employee Efficiency and Transparent appraisal decision related data can lead to again more accuracy to predicate the potential of employees leaving the company (become terminated)</a:t>
            </a:r>
            <a:endParaRPr lang="en-US">
              <a:ea typeface="+mn-lt"/>
              <a:cs typeface="+mn-lt"/>
            </a:endParaRPr>
          </a:p>
          <a:p>
            <a:endParaRPr lang="en-US"/>
          </a:p>
        </p:txBody>
      </p:sp>
      <p:sp>
        <p:nvSpPr>
          <p:cNvPr id="4" name="TextBox 3">
            <a:extLst>
              <a:ext uri="{FF2B5EF4-FFF2-40B4-BE49-F238E27FC236}">
                <a16:creationId xmlns:a16="http://schemas.microsoft.com/office/drawing/2014/main" id="{1261DB9B-2CF0-4305-947C-359A67E13DE7}"/>
              </a:ext>
            </a:extLst>
          </p:cNvPr>
          <p:cNvSpPr txBox="1"/>
          <p:nvPr/>
        </p:nvSpPr>
        <p:spPr>
          <a:xfrm>
            <a:off x="3283150" y="5476056"/>
            <a:ext cx="27949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THANK YOU!</a:t>
            </a:r>
          </a:p>
        </p:txBody>
      </p:sp>
    </p:spTree>
    <p:extLst>
      <p:ext uri="{BB962C8B-B14F-4D97-AF65-F5344CB8AC3E}">
        <p14:creationId xmlns:p14="http://schemas.microsoft.com/office/powerpoint/2010/main" val="392252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1F59-08A5-412A-A6CD-68A7F39D550E}"/>
              </a:ext>
            </a:extLst>
          </p:cNvPr>
          <p:cNvSpPr>
            <a:spLocks noGrp="1"/>
          </p:cNvSpPr>
          <p:nvPr>
            <p:ph type="title"/>
          </p:nvPr>
        </p:nvSpPr>
        <p:spPr/>
        <p:txBody>
          <a:bodyPr/>
          <a:lstStyle/>
          <a:p>
            <a:pPr algn="ctr"/>
            <a:r>
              <a:rPr lang="en-US"/>
              <a:t>GOALs and Objectives</a:t>
            </a:r>
          </a:p>
        </p:txBody>
      </p:sp>
      <p:sp>
        <p:nvSpPr>
          <p:cNvPr id="3" name="Content Placeholder 2">
            <a:extLst>
              <a:ext uri="{FF2B5EF4-FFF2-40B4-BE49-F238E27FC236}">
                <a16:creationId xmlns:a16="http://schemas.microsoft.com/office/drawing/2014/main" id="{9FC0E53E-F936-453B-8577-212844A8A002}"/>
              </a:ext>
            </a:extLst>
          </p:cNvPr>
          <p:cNvSpPr>
            <a:spLocks noGrp="1"/>
          </p:cNvSpPr>
          <p:nvPr>
            <p:ph sz="quarter" idx="13"/>
          </p:nvPr>
        </p:nvSpPr>
        <p:spPr/>
        <p:txBody>
          <a:bodyPr vert="horz" lIns="91440" tIns="45720" rIns="91440" bIns="45720" rtlCol="0" anchor="t">
            <a:normAutofit/>
          </a:bodyPr>
          <a:lstStyle/>
          <a:p>
            <a:r>
              <a:rPr lang="en-US">
                <a:ea typeface="+mn-lt"/>
                <a:cs typeface="+mn-lt"/>
              </a:rPr>
              <a:t>Major reason of termination is performance rating and Job satisfaction or not? </a:t>
            </a:r>
            <a:endParaRPr lang="en-US"/>
          </a:p>
          <a:p>
            <a:r>
              <a:rPr lang="en-US">
                <a:ea typeface="+mn-lt"/>
                <a:cs typeface="+mn-lt"/>
              </a:rPr>
              <a:t>Which year has high amount of termination?</a:t>
            </a:r>
            <a:endParaRPr lang="en-US"/>
          </a:p>
          <a:p>
            <a:r>
              <a:rPr lang="en-US">
                <a:ea typeface="+mn-lt"/>
                <a:cs typeface="+mn-lt"/>
              </a:rPr>
              <a:t>Which department has high termination rate? </a:t>
            </a:r>
            <a:endParaRPr lang="en-US"/>
          </a:p>
          <a:p>
            <a:r>
              <a:rPr lang="en-US">
                <a:ea typeface="+mn-lt"/>
                <a:cs typeface="+mn-lt"/>
              </a:rPr>
              <a:t>Termination pattern in terms of education</a:t>
            </a:r>
            <a:endParaRPr lang="en-US"/>
          </a:p>
          <a:p>
            <a:r>
              <a:rPr lang="en-US">
                <a:ea typeface="+mn-lt"/>
                <a:cs typeface="+mn-lt"/>
              </a:rPr>
              <a:t>Frequency of rehired employees being terminated</a:t>
            </a:r>
            <a:endParaRPr lang="en-US"/>
          </a:p>
          <a:p>
            <a:r>
              <a:rPr lang="en-US">
                <a:ea typeface="+mn-lt"/>
                <a:cs typeface="+mn-lt"/>
              </a:rPr>
              <a:t>Does Highly paid employees were terminated? </a:t>
            </a:r>
          </a:p>
          <a:p>
            <a:r>
              <a:rPr lang="en-US">
                <a:ea typeface="+mn-lt"/>
                <a:cs typeface="+mn-lt"/>
              </a:rPr>
              <a:t>Ratio of disable/vet vs normal in term of termination</a:t>
            </a:r>
          </a:p>
          <a:p>
            <a:endParaRPr lang="en-US"/>
          </a:p>
        </p:txBody>
      </p:sp>
    </p:spTree>
    <p:extLst>
      <p:ext uri="{BB962C8B-B14F-4D97-AF65-F5344CB8AC3E}">
        <p14:creationId xmlns:p14="http://schemas.microsoft.com/office/powerpoint/2010/main" val="187359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CC70-FAEA-487A-9F33-1564854C3A0B}"/>
              </a:ext>
            </a:extLst>
          </p:cNvPr>
          <p:cNvSpPr>
            <a:spLocks noGrp="1"/>
          </p:cNvSpPr>
          <p:nvPr>
            <p:ph type="title"/>
          </p:nvPr>
        </p:nvSpPr>
        <p:spPr/>
        <p:txBody>
          <a:bodyPr/>
          <a:lstStyle/>
          <a:p>
            <a:pPr algn="ctr"/>
            <a:r>
              <a:rPr lang="en-US"/>
              <a:t>Algorithms</a:t>
            </a:r>
          </a:p>
        </p:txBody>
      </p:sp>
      <p:sp>
        <p:nvSpPr>
          <p:cNvPr id="3" name="Content Placeholder 2">
            <a:extLst>
              <a:ext uri="{FF2B5EF4-FFF2-40B4-BE49-F238E27FC236}">
                <a16:creationId xmlns:a16="http://schemas.microsoft.com/office/drawing/2014/main" id="{A7839A58-9AFD-46A4-9E1F-3471DBCA79C2}"/>
              </a:ext>
            </a:extLst>
          </p:cNvPr>
          <p:cNvSpPr>
            <a:spLocks noGrp="1"/>
          </p:cNvSpPr>
          <p:nvPr>
            <p:ph sz="quarter" idx="13"/>
          </p:nvPr>
        </p:nvSpPr>
        <p:spPr/>
        <p:txBody>
          <a:bodyPr vert="horz" lIns="91440" tIns="45720" rIns="91440" bIns="45720" rtlCol="0" anchor="t">
            <a:normAutofit/>
          </a:bodyPr>
          <a:lstStyle/>
          <a:p>
            <a:endParaRPr lang="en-US"/>
          </a:p>
          <a:p>
            <a:r>
              <a:rPr lang="en-US">
                <a:ea typeface="+mn-lt"/>
                <a:cs typeface="+mn-lt"/>
              </a:rPr>
              <a:t>K-Nearest Neighbor (KNN)</a:t>
            </a:r>
            <a:endParaRPr lang="en-US"/>
          </a:p>
          <a:p>
            <a:r>
              <a:rPr lang="en-US">
                <a:ea typeface="+mn-lt"/>
                <a:cs typeface="+mn-lt"/>
              </a:rPr>
              <a:t>Classification and Regression Trees (CART)</a:t>
            </a:r>
          </a:p>
          <a:p>
            <a:r>
              <a:rPr lang="en-US"/>
              <a:t>C5.0 Methodology</a:t>
            </a:r>
          </a:p>
          <a:p>
            <a:r>
              <a:rPr lang="en-US">
                <a:ea typeface="+mn-lt"/>
                <a:cs typeface="+mn-lt"/>
              </a:rPr>
              <a:t>K-Mean Cluster</a:t>
            </a:r>
          </a:p>
          <a:p>
            <a:r>
              <a:rPr lang="en-US">
                <a:ea typeface="+mn-lt"/>
                <a:cs typeface="+mn-lt"/>
              </a:rPr>
              <a:t>Artificial</a:t>
            </a:r>
            <a:r>
              <a:rPr lang="en-US"/>
              <a:t> Neural Networks (ANN)</a:t>
            </a:r>
          </a:p>
          <a:p>
            <a:endParaRPr lang="en-US"/>
          </a:p>
        </p:txBody>
      </p:sp>
    </p:spTree>
    <p:extLst>
      <p:ext uri="{BB962C8B-B14F-4D97-AF65-F5344CB8AC3E}">
        <p14:creationId xmlns:p14="http://schemas.microsoft.com/office/powerpoint/2010/main" val="79584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2713-808A-48CC-9139-859CA11F1E08}"/>
              </a:ext>
            </a:extLst>
          </p:cNvPr>
          <p:cNvSpPr>
            <a:spLocks noGrp="1"/>
          </p:cNvSpPr>
          <p:nvPr>
            <p:ph type="title"/>
          </p:nvPr>
        </p:nvSpPr>
        <p:spPr/>
        <p:txBody>
          <a:bodyPr/>
          <a:lstStyle/>
          <a:p>
            <a:pPr algn="ctr"/>
            <a:r>
              <a:rPr lang="en-US"/>
              <a:t>K Nearest Neighbor (KNN)</a:t>
            </a:r>
            <a:br>
              <a:rPr lang="en-US">
                <a:ea typeface="+mj-lt"/>
                <a:cs typeface="+mj-lt"/>
              </a:rPr>
            </a:br>
            <a:r>
              <a:rPr lang="en-US" sz="1700" spc="30">
                <a:latin typeface="+mn-lt"/>
                <a:ea typeface="+mn-lt"/>
                <a:cs typeface="+mn-lt"/>
              </a:rPr>
              <a:t>CASE STUDY RESULTS ON BASIS OF SALARY</a:t>
            </a:r>
          </a:p>
        </p:txBody>
      </p:sp>
      <p:graphicFrame>
        <p:nvGraphicFramePr>
          <p:cNvPr id="5" name="Content Placeholder 4">
            <a:extLst>
              <a:ext uri="{FF2B5EF4-FFF2-40B4-BE49-F238E27FC236}">
                <a16:creationId xmlns:a16="http://schemas.microsoft.com/office/drawing/2014/main" id="{5FC9C163-3CA8-4549-B43E-F97AB13FA201}"/>
              </a:ext>
            </a:extLst>
          </p:cNvPr>
          <p:cNvGraphicFramePr>
            <a:graphicFrameLocks noGrp="1"/>
          </p:cNvGraphicFramePr>
          <p:nvPr>
            <p:ph sz="quarter" idx="13"/>
            <p:extLst>
              <p:ext uri="{D42A27DB-BD31-4B8C-83A1-F6EECF244321}">
                <p14:modId xmlns:p14="http://schemas.microsoft.com/office/powerpoint/2010/main" val="3628110926"/>
              </p:ext>
            </p:extLst>
          </p:nvPr>
        </p:nvGraphicFramePr>
        <p:xfrm>
          <a:off x="609600" y="1600200"/>
          <a:ext cx="7924800" cy="3901561"/>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959201165"/>
                    </a:ext>
                  </a:extLst>
                </a:gridCol>
                <a:gridCol w="2641600">
                  <a:extLst>
                    <a:ext uri="{9D8B030D-6E8A-4147-A177-3AD203B41FA5}">
                      <a16:colId xmlns:a16="http://schemas.microsoft.com/office/drawing/2014/main" val="1151818265"/>
                    </a:ext>
                  </a:extLst>
                </a:gridCol>
                <a:gridCol w="2641600">
                  <a:extLst>
                    <a:ext uri="{9D8B030D-6E8A-4147-A177-3AD203B41FA5}">
                      <a16:colId xmlns:a16="http://schemas.microsoft.com/office/drawing/2014/main" val="3364477422"/>
                    </a:ext>
                  </a:extLst>
                </a:gridCol>
              </a:tblGrid>
              <a:tr h="259352">
                <a:tc>
                  <a:txBody>
                    <a:bodyPr/>
                    <a:lstStyle/>
                    <a:p>
                      <a:pPr algn="ctr" fontAlgn="base"/>
                      <a:r>
                        <a:rPr lang="en-US" sz="1050">
                          <a:effectLst/>
                        </a:rPr>
                        <a:t>K value </a:t>
                      </a:r>
                      <a:endParaRPr lang="en-US">
                        <a:effectLst/>
                      </a:endParaRPr>
                    </a:p>
                  </a:txBody>
                  <a:tcPr anchor="ctr"/>
                </a:tc>
                <a:tc>
                  <a:txBody>
                    <a:bodyPr/>
                    <a:lstStyle/>
                    <a:p>
                      <a:pPr algn="ctr" fontAlgn="base"/>
                      <a:r>
                        <a:rPr lang="en-US" sz="1050">
                          <a:effectLst/>
                        </a:rPr>
                        <a:t>Error rate </a:t>
                      </a:r>
                      <a:endParaRPr lang="en-US">
                        <a:effectLst/>
                      </a:endParaRPr>
                    </a:p>
                  </a:txBody>
                  <a:tcPr anchor="ctr"/>
                </a:tc>
                <a:tc>
                  <a:txBody>
                    <a:bodyPr/>
                    <a:lstStyle/>
                    <a:p>
                      <a:pPr algn="ctr" fontAlgn="base"/>
                      <a:r>
                        <a:rPr lang="en-US" sz="1050">
                          <a:effectLst/>
                        </a:rPr>
                        <a:t>Accuracy </a:t>
                      </a:r>
                      <a:endParaRPr lang="en-US">
                        <a:effectLst/>
                      </a:endParaRPr>
                    </a:p>
                  </a:txBody>
                  <a:tcPr anchor="ctr"/>
                </a:tc>
                <a:extLst>
                  <a:ext uri="{0D108BD9-81ED-4DB2-BD59-A6C34878D82A}">
                    <a16:rowId xmlns:a16="http://schemas.microsoft.com/office/drawing/2014/main" val="2966329368"/>
                  </a:ext>
                </a:extLst>
              </a:tr>
              <a:tr h="608915">
                <a:tc>
                  <a:txBody>
                    <a:bodyPr/>
                    <a:lstStyle/>
                    <a:p>
                      <a:pPr algn="ctr" fontAlgn="base"/>
                      <a:r>
                        <a:rPr lang="en-US" sz="1050">
                          <a:effectLst/>
                        </a:rPr>
                        <a:t>5 </a:t>
                      </a:r>
                    </a:p>
                  </a:txBody>
                  <a:tcPr anchor="ctr"/>
                </a:tc>
                <a:tc>
                  <a:txBody>
                    <a:bodyPr/>
                    <a:lstStyle/>
                    <a:p>
                      <a:pPr algn="ctr" fontAlgn="base"/>
                      <a:r>
                        <a:rPr lang="en-US" sz="1050">
                          <a:effectLst/>
                        </a:rPr>
                        <a:t>0.4472954 </a:t>
                      </a:r>
                      <a:endParaRPr lang="en-US">
                        <a:effectLst/>
                      </a:endParaRPr>
                    </a:p>
                  </a:txBody>
                  <a:tcPr anchor="ctr"/>
                </a:tc>
                <a:tc>
                  <a:txBody>
                    <a:bodyPr/>
                    <a:lstStyle/>
                    <a:p>
                      <a:pPr algn="ctr" fontAlgn="base"/>
                      <a:r>
                        <a:rPr lang="en-US" sz="1050">
                          <a:effectLst/>
                        </a:rPr>
                        <a:t>55.27046 </a:t>
                      </a:r>
                      <a:endParaRPr lang="en-US">
                        <a:effectLst/>
                      </a:endParaRPr>
                    </a:p>
                    <a:p>
                      <a:pPr algn="ctr" fontAlgn="base"/>
                      <a:r>
                        <a:rPr lang="en-US" sz="1100">
                          <a:effectLst/>
                        </a:rPr>
                        <a:t> </a:t>
                      </a:r>
                      <a:br>
                        <a:rPr lang="en-US" sz="1100">
                          <a:effectLst/>
                        </a:rPr>
                      </a:br>
                      <a:r>
                        <a:rPr lang="en-US" sz="1100">
                          <a:effectLst/>
                        </a:rPr>
                        <a:t> </a:t>
                      </a:r>
                      <a:endParaRPr lang="en-US">
                        <a:effectLst/>
                      </a:endParaRPr>
                    </a:p>
                  </a:txBody>
                  <a:tcPr anchor="ctr"/>
                </a:tc>
                <a:extLst>
                  <a:ext uri="{0D108BD9-81ED-4DB2-BD59-A6C34878D82A}">
                    <a16:rowId xmlns:a16="http://schemas.microsoft.com/office/drawing/2014/main" val="2640142866"/>
                  </a:ext>
                </a:extLst>
              </a:tr>
              <a:tr h="259352">
                <a:tc>
                  <a:txBody>
                    <a:bodyPr/>
                    <a:lstStyle/>
                    <a:p>
                      <a:pPr algn="ctr" fontAlgn="base"/>
                      <a:r>
                        <a:rPr lang="en-US" sz="1050">
                          <a:effectLst/>
                        </a:rPr>
                        <a:t>10 </a:t>
                      </a:r>
                      <a:endParaRPr lang="en-US">
                        <a:effectLst/>
                      </a:endParaRPr>
                    </a:p>
                  </a:txBody>
                  <a:tcPr anchor="ctr"/>
                </a:tc>
                <a:tc>
                  <a:txBody>
                    <a:bodyPr/>
                    <a:lstStyle/>
                    <a:p>
                      <a:pPr algn="ctr" fontAlgn="base"/>
                      <a:r>
                        <a:rPr lang="en-US" sz="1050">
                          <a:effectLst/>
                        </a:rPr>
                        <a:t>0.4403606 </a:t>
                      </a:r>
                      <a:endParaRPr lang="en-US">
                        <a:effectLst/>
                      </a:endParaRPr>
                    </a:p>
                  </a:txBody>
                  <a:tcPr anchor="ctr"/>
                </a:tc>
                <a:tc>
                  <a:txBody>
                    <a:bodyPr/>
                    <a:lstStyle/>
                    <a:p>
                      <a:pPr algn="ctr" fontAlgn="base"/>
                      <a:r>
                        <a:rPr lang="en-US" sz="1050">
                          <a:effectLst/>
                        </a:rPr>
                        <a:t>55.96394 </a:t>
                      </a:r>
                      <a:endParaRPr lang="en-US">
                        <a:effectLst/>
                      </a:endParaRPr>
                    </a:p>
                  </a:txBody>
                  <a:tcPr anchor="ctr"/>
                </a:tc>
                <a:extLst>
                  <a:ext uri="{0D108BD9-81ED-4DB2-BD59-A6C34878D82A}">
                    <a16:rowId xmlns:a16="http://schemas.microsoft.com/office/drawing/2014/main" val="2493886804"/>
                  </a:ext>
                </a:extLst>
              </a:tr>
              <a:tr h="259352">
                <a:tc>
                  <a:txBody>
                    <a:bodyPr/>
                    <a:lstStyle/>
                    <a:p>
                      <a:pPr algn="ctr" fontAlgn="base"/>
                      <a:r>
                        <a:rPr lang="en-US" sz="1050">
                          <a:effectLst/>
                        </a:rPr>
                        <a:t>20 </a:t>
                      </a:r>
                      <a:endParaRPr lang="en-US">
                        <a:effectLst/>
                      </a:endParaRPr>
                    </a:p>
                  </a:txBody>
                  <a:tcPr anchor="ctr"/>
                </a:tc>
                <a:tc>
                  <a:txBody>
                    <a:bodyPr/>
                    <a:lstStyle/>
                    <a:p>
                      <a:pPr algn="ctr" fontAlgn="base"/>
                      <a:r>
                        <a:rPr lang="en-US" sz="1050">
                          <a:effectLst/>
                        </a:rPr>
                        <a:t>0.4226768 </a:t>
                      </a:r>
                      <a:endParaRPr lang="en-US">
                        <a:effectLst/>
                      </a:endParaRPr>
                    </a:p>
                  </a:txBody>
                  <a:tcPr anchor="ctr"/>
                </a:tc>
                <a:tc>
                  <a:txBody>
                    <a:bodyPr/>
                    <a:lstStyle/>
                    <a:p>
                      <a:pPr algn="ctr" fontAlgn="base"/>
                      <a:r>
                        <a:rPr lang="en-US" sz="1050">
                          <a:effectLst/>
                        </a:rPr>
                        <a:t>57.73232 </a:t>
                      </a:r>
                      <a:endParaRPr lang="en-US">
                        <a:effectLst/>
                      </a:endParaRPr>
                    </a:p>
                  </a:txBody>
                  <a:tcPr anchor="ctr"/>
                </a:tc>
                <a:extLst>
                  <a:ext uri="{0D108BD9-81ED-4DB2-BD59-A6C34878D82A}">
                    <a16:rowId xmlns:a16="http://schemas.microsoft.com/office/drawing/2014/main" val="2049745345"/>
                  </a:ext>
                </a:extLst>
              </a:tr>
              <a:tr h="259352">
                <a:tc>
                  <a:txBody>
                    <a:bodyPr/>
                    <a:lstStyle/>
                    <a:p>
                      <a:pPr algn="ctr" fontAlgn="base"/>
                      <a:r>
                        <a:rPr lang="en-US" sz="1050">
                          <a:effectLst/>
                        </a:rPr>
                        <a:t>50 </a:t>
                      </a:r>
                      <a:endParaRPr lang="en-US">
                        <a:effectLst/>
                      </a:endParaRPr>
                    </a:p>
                  </a:txBody>
                  <a:tcPr anchor="ctr"/>
                </a:tc>
                <a:tc>
                  <a:txBody>
                    <a:bodyPr/>
                    <a:lstStyle/>
                    <a:p>
                      <a:pPr algn="ctr" fontAlgn="base"/>
                      <a:r>
                        <a:rPr lang="en-US" sz="1050">
                          <a:effectLst/>
                        </a:rPr>
                        <a:t>0.4133148 </a:t>
                      </a:r>
                      <a:endParaRPr lang="en-US">
                        <a:effectLst/>
                      </a:endParaRPr>
                    </a:p>
                  </a:txBody>
                  <a:tcPr anchor="ctr"/>
                </a:tc>
                <a:tc>
                  <a:txBody>
                    <a:bodyPr/>
                    <a:lstStyle/>
                    <a:p>
                      <a:pPr algn="ctr" fontAlgn="base"/>
                      <a:r>
                        <a:rPr lang="en-US" sz="1050">
                          <a:effectLst/>
                        </a:rPr>
                        <a:t>58.66852 </a:t>
                      </a:r>
                      <a:endParaRPr lang="en-US">
                        <a:effectLst/>
                      </a:endParaRPr>
                    </a:p>
                  </a:txBody>
                  <a:tcPr anchor="ctr"/>
                </a:tc>
                <a:extLst>
                  <a:ext uri="{0D108BD9-81ED-4DB2-BD59-A6C34878D82A}">
                    <a16:rowId xmlns:a16="http://schemas.microsoft.com/office/drawing/2014/main" val="3656494168"/>
                  </a:ext>
                </a:extLst>
              </a:tr>
              <a:tr h="608915">
                <a:tc>
                  <a:txBody>
                    <a:bodyPr/>
                    <a:lstStyle/>
                    <a:p>
                      <a:pPr algn="ctr" fontAlgn="base"/>
                      <a:r>
                        <a:rPr lang="en-US" sz="1050">
                          <a:effectLst/>
                        </a:rPr>
                        <a:t>100 </a:t>
                      </a:r>
                      <a:endParaRPr lang="en-US">
                        <a:effectLst/>
                      </a:endParaRPr>
                    </a:p>
                  </a:txBody>
                  <a:tcPr anchor="ctr"/>
                </a:tc>
                <a:tc>
                  <a:txBody>
                    <a:bodyPr/>
                    <a:lstStyle/>
                    <a:p>
                      <a:pPr algn="ctr" fontAlgn="base"/>
                      <a:r>
                        <a:rPr lang="en-US" sz="1050">
                          <a:effectLst/>
                        </a:rPr>
                        <a:t>0.4223301 </a:t>
                      </a:r>
                      <a:endParaRPr lang="en-US">
                        <a:effectLst/>
                      </a:endParaRPr>
                    </a:p>
                  </a:txBody>
                  <a:tcPr anchor="ctr"/>
                </a:tc>
                <a:tc>
                  <a:txBody>
                    <a:bodyPr/>
                    <a:lstStyle/>
                    <a:p>
                      <a:pPr algn="ctr" fontAlgn="base"/>
                      <a:r>
                        <a:rPr lang="en-US" sz="1050">
                          <a:effectLst/>
                        </a:rPr>
                        <a:t>57.76699 </a:t>
                      </a:r>
                      <a:endParaRPr lang="en-US">
                        <a:effectLst/>
                      </a:endParaRPr>
                    </a:p>
                    <a:p>
                      <a:pPr algn="ctr" fontAlgn="base"/>
                      <a:r>
                        <a:rPr lang="en-US" sz="1100">
                          <a:effectLst/>
                        </a:rPr>
                        <a:t> </a:t>
                      </a:r>
                      <a:br>
                        <a:rPr lang="en-US" sz="1100">
                          <a:effectLst/>
                        </a:rPr>
                      </a:br>
                      <a:r>
                        <a:rPr lang="en-US" sz="1100">
                          <a:effectLst/>
                        </a:rPr>
                        <a:t> </a:t>
                      </a:r>
                      <a:endParaRPr lang="en-US">
                        <a:effectLst/>
                      </a:endParaRPr>
                    </a:p>
                  </a:txBody>
                  <a:tcPr anchor="ctr"/>
                </a:tc>
                <a:extLst>
                  <a:ext uri="{0D108BD9-81ED-4DB2-BD59-A6C34878D82A}">
                    <a16:rowId xmlns:a16="http://schemas.microsoft.com/office/drawing/2014/main" val="3009252561"/>
                  </a:ext>
                </a:extLst>
              </a:tr>
              <a:tr h="259352">
                <a:tc>
                  <a:txBody>
                    <a:bodyPr/>
                    <a:lstStyle/>
                    <a:p>
                      <a:pPr algn="ctr" fontAlgn="base"/>
                      <a:r>
                        <a:rPr lang="en-US" sz="1050">
                          <a:effectLst/>
                        </a:rPr>
                        <a:t>150 </a:t>
                      </a:r>
                      <a:endParaRPr lang="en-US">
                        <a:effectLst/>
                      </a:endParaRPr>
                    </a:p>
                  </a:txBody>
                  <a:tcPr anchor="ctr"/>
                </a:tc>
                <a:tc>
                  <a:txBody>
                    <a:bodyPr/>
                    <a:lstStyle/>
                    <a:p>
                      <a:pPr algn="ctr" fontAlgn="base"/>
                      <a:r>
                        <a:rPr lang="en-US" sz="1050">
                          <a:effectLst/>
                        </a:rPr>
                        <a:t>0.4188627 </a:t>
                      </a:r>
                      <a:endParaRPr lang="en-US">
                        <a:effectLst/>
                      </a:endParaRPr>
                    </a:p>
                  </a:txBody>
                  <a:tcPr anchor="ctr"/>
                </a:tc>
                <a:tc>
                  <a:txBody>
                    <a:bodyPr/>
                    <a:lstStyle/>
                    <a:p>
                      <a:pPr algn="ctr" fontAlgn="base"/>
                      <a:r>
                        <a:rPr lang="en-US" sz="1050">
                          <a:effectLst/>
                        </a:rPr>
                        <a:t>58.11373 </a:t>
                      </a:r>
                      <a:endParaRPr lang="en-US">
                        <a:effectLst/>
                      </a:endParaRPr>
                    </a:p>
                  </a:txBody>
                  <a:tcPr anchor="ctr"/>
                </a:tc>
                <a:extLst>
                  <a:ext uri="{0D108BD9-81ED-4DB2-BD59-A6C34878D82A}">
                    <a16:rowId xmlns:a16="http://schemas.microsoft.com/office/drawing/2014/main" val="3826967229"/>
                  </a:ext>
                </a:extLst>
              </a:tr>
              <a:tr h="259352">
                <a:tc>
                  <a:txBody>
                    <a:bodyPr/>
                    <a:lstStyle/>
                    <a:p>
                      <a:pPr algn="ctr" fontAlgn="base"/>
                      <a:r>
                        <a:rPr lang="en-US" sz="1050">
                          <a:effectLst/>
                        </a:rPr>
                        <a:t>200 </a:t>
                      </a:r>
                      <a:endParaRPr lang="en-US">
                        <a:effectLst/>
                      </a:endParaRPr>
                    </a:p>
                  </a:txBody>
                  <a:tcPr anchor="ctr"/>
                </a:tc>
                <a:tc>
                  <a:txBody>
                    <a:bodyPr/>
                    <a:lstStyle/>
                    <a:p>
                      <a:pPr algn="ctr" fontAlgn="base"/>
                      <a:r>
                        <a:rPr lang="en-US" sz="1050">
                          <a:effectLst/>
                        </a:rPr>
                        <a:t>0.4147018 </a:t>
                      </a:r>
                      <a:endParaRPr lang="en-US">
                        <a:effectLst/>
                      </a:endParaRPr>
                    </a:p>
                  </a:txBody>
                  <a:tcPr anchor="ctr"/>
                </a:tc>
                <a:tc>
                  <a:txBody>
                    <a:bodyPr/>
                    <a:lstStyle/>
                    <a:p>
                      <a:pPr algn="ctr" fontAlgn="base"/>
                      <a:r>
                        <a:rPr lang="en-US" sz="1050">
                          <a:effectLst/>
                        </a:rPr>
                        <a:t>58.52982 </a:t>
                      </a:r>
                      <a:endParaRPr lang="en-US">
                        <a:effectLst/>
                      </a:endParaRPr>
                    </a:p>
                  </a:txBody>
                  <a:tcPr anchor="ctr"/>
                </a:tc>
                <a:extLst>
                  <a:ext uri="{0D108BD9-81ED-4DB2-BD59-A6C34878D82A}">
                    <a16:rowId xmlns:a16="http://schemas.microsoft.com/office/drawing/2014/main" val="3713901542"/>
                  </a:ext>
                </a:extLst>
              </a:tr>
              <a:tr h="259352">
                <a:tc>
                  <a:txBody>
                    <a:bodyPr/>
                    <a:lstStyle/>
                    <a:p>
                      <a:pPr algn="ctr" fontAlgn="base"/>
                      <a:r>
                        <a:rPr lang="en-US" sz="1050">
                          <a:effectLst/>
                        </a:rPr>
                        <a:t>300 </a:t>
                      </a:r>
                      <a:endParaRPr lang="en-US">
                        <a:effectLst/>
                      </a:endParaRPr>
                    </a:p>
                  </a:txBody>
                  <a:tcPr anchor="ctr"/>
                </a:tc>
                <a:tc>
                  <a:txBody>
                    <a:bodyPr/>
                    <a:lstStyle/>
                    <a:p>
                      <a:pPr algn="ctr" fontAlgn="base"/>
                      <a:r>
                        <a:rPr lang="en-US" sz="1050">
                          <a:effectLst/>
                        </a:rPr>
                        <a:t>0.417129 </a:t>
                      </a:r>
                      <a:endParaRPr lang="en-US">
                        <a:effectLst/>
                      </a:endParaRPr>
                    </a:p>
                  </a:txBody>
                  <a:tcPr anchor="ctr"/>
                </a:tc>
                <a:tc>
                  <a:txBody>
                    <a:bodyPr/>
                    <a:lstStyle/>
                    <a:p>
                      <a:pPr algn="ctr" fontAlgn="base"/>
                      <a:r>
                        <a:rPr lang="en-US" sz="1050">
                          <a:effectLst/>
                        </a:rPr>
                        <a:t>58.2871 </a:t>
                      </a:r>
                      <a:endParaRPr lang="en-US">
                        <a:effectLst/>
                      </a:endParaRPr>
                    </a:p>
                  </a:txBody>
                  <a:tcPr anchor="ctr"/>
                </a:tc>
                <a:extLst>
                  <a:ext uri="{0D108BD9-81ED-4DB2-BD59-A6C34878D82A}">
                    <a16:rowId xmlns:a16="http://schemas.microsoft.com/office/drawing/2014/main" val="2186447198"/>
                  </a:ext>
                </a:extLst>
              </a:tr>
              <a:tr h="259352">
                <a:tc>
                  <a:txBody>
                    <a:bodyPr/>
                    <a:lstStyle/>
                    <a:p>
                      <a:pPr algn="ctr" fontAlgn="base"/>
                      <a:r>
                        <a:rPr lang="en-US" sz="1050">
                          <a:effectLst/>
                        </a:rPr>
                        <a:t>500 </a:t>
                      </a:r>
                      <a:endParaRPr lang="en-US">
                        <a:effectLst/>
                      </a:endParaRPr>
                    </a:p>
                  </a:txBody>
                  <a:tcPr anchor="ctr"/>
                </a:tc>
                <a:tc>
                  <a:txBody>
                    <a:bodyPr/>
                    <a:lstStyle/>
                    <a:p>
                      <a:pPr algn="ctr" fontAlgn="base"/>
                      <a:r>
                        <a:rPr lang="en-US" sz="1050">
                          <a:effectLst/>
                        </a:rPr>
                        <a:t>0.4199029 </a:t>
                      </a:r>
                      <a:endParaRPr lang="en-US">
                        <a:effectLst/>
                      </a:endParaRPr>
                    </a:p>
                  </a:txBody>
                  <a:tcPr anchor="ctr"/>
                </a:tc>
                <a:tc>
                  <a:txBody>
                    <a:bodyPr/>
                    <a:lstStyle/>
                    <a:p>
                      <a:pPr algn="ctr" fontAlgn="base"/>
                      <a:r>
                        <a:rPr lang="en-US" sz="1050">
                          <a:effectLst/>
                        </a:rPr>
                        <a:t>58.00971 </a:t>
                      </a:r>
                      <a:endParaRPr lang="en-US">
                        <a:effectLst/>
                      </a:endParaRPr>
                    </a:p>
                  </a:txBody>
                  <a:tcPr anchor="ctr"/>
                </a:tc>
                <a:extLst>
                  <a:ext uri="{0D108BD9-81ED-4DB2-BD59-A6C34878D82A}">
                    <a16:rowId xmlns:a16="http://schemas.microsoft.com/office/drawing/2014/main" val="3598415791"/>
                  </a:ext>
                </a:extLst>
              </a:tr>
              <a:tr h="608915">
                <a:tc>
                  <a:txBody>
                    <a:bodyPr/>
                    <a:lstStyle/>
                    <a:p>
                      <a:pPr algn="ctr" fontAlgn="base"/>
                      <a:r>
                        <a:rPr lang="en-US" sz="1050">
                          <a:effectLst/>
                        </a:rPr>
                        <a:t>1000 </a:t>
                      </a:r>
                      <a:endParaRPr lang="en-US">
                        <a:effectLst/>
                      </a:endParaRPr>
                    </a:p>
                  </a:txBody>
                  <a:tcPr anchor="ctr"/>
                </a:tc>
                <a:tc>
                  <a:txBody>
                    <a:bodyPr/>
                    <a:lstStyle/>
                    <a:p>
                      <a:pPr algn="ctr" fontAlgn="base"/>
                      <a:r>
                        <a:rPr lang="en-US" sz="1050">
                          <a:effectLst/>
                        </a:rPr>
                        <a:t>0.4202497 </a:t>
                      </a:r>
                      <a:endParaRPr lang="en-US">
                        <a:effectLst/>
                      </a:endParaRPr>
                    </a:p>
                  </a:txBody>
                  <a:tcPr anchor="ctr"/>
                </a:tc>
                <a:tc>
                  <a:txBody>
                    <a:bodyPr/>
                    <a:lstStyle/>
                    <a:p>
                      <a:pPr algn="ctr" fontAlgn="base"/>
                      <a:r>
                        <a:rPr lang="en-US" sz="1050">
                          <a:effectLst/>
                        </a:rPr>
                        <a:t>57.97503 </a:t>
                      </a:r>
                      <a:endParaRPr lang="en-US">
                        <a:effectLst/>
                      </a:endParaRPr>
                    </a:p>
                    <a:p>
                      <a:pPr algn="ctr" fontAlgn="base"/>
                      <a:r>
                        <a:rPr lang="en-US" sz="1100">
                          <a:effectLst/>
                        </a:rPr>
                        <a:t> </a:t>
                      </a:r>
                      <a:br>
                        <a:rPr lang="en-US" sz="1100">
                          <a:effectLst/>
                        </a:rPr>
                      </a:br>
                      <a:r>
                        <a:rPr lang="en-US" sz="1100">
                          <a:effectLst/>
                        </a:rPr>
                        <a:t> </a:t>
                      </a:r>
                      <a:endParaRPr lang="en-US">
                        <a:effectLst/>
                      </a:endParaRPr>
                    </a:p>
                  </a:txBody>
                  <a:tcPr anchor="ctr"/>
                </a:tc>
                <a:extLst>
                  <a:ext uri="{0D108BD9-81ED-4DB2-BD59-A6C34878D82A}">
                    <a16:rowId xmlns:a16="http://schemas.microsoft.com/office/drawing/2014/main" val="412230183"/>
                  </a:ext>
                </a:extLst>
              </a:tr>
            </a:tbl>
          </a:graphicData>
        </a:graphic>
      </p:graphicFrame>
      <p:sp>
        <p:nvSpPr>
          <p:cNvPr id="6" name="TextBox 5">
            <a:extLst>
              <a:ext uri="{FF2B5EF4-FFF2-40B4-BE49-F238E27FC236}">
                <a16:creationId xmlns:a16="http://schemas.microsoft.com/office/drawing/2014/main" id="{F36CEBFE-B151-4DE7-854F-A92C8AA606B5}"/>
              </a:ext>
            </a:extLst>
          </p:cNvPr>
          <p:cNvSpPr txBox="1"/>
          <p:nvPr/>
        </p:nvSpPr>
        <p:spPr>
          <a:xfrm>
            <a:off x="573052" y="5579495"/>
            <a:ext cx="795652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spc="30">
                <a:ea typeface="+mn-lt"/>
                <a:cs typeface="+mn-lt"/>
              </a:rPr>
              <a:t>From above table it is clear that the accuracy lies between 55% to 58% for salary-based classification</a:t>
            </a:r>
            <a:endParaRPr lang="en-US"/>
          </a:p>
        </p:txBody>
      </p:sp>
    </p:spTree>
    <p:extLst>
      <p:ext uri="{BB962C8B-B14F-4D97-AF65-F5344CB8AC3E}">
        <p14:creationId xmlns:p14="http://schemas.microsoft.com/office/powerpoint/2010/main" val="344836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717E-6EBE-4BDD-A7A9-06A8EB5AC5CA}"/>
              </a:ext>
            </a:extLst>
          </p:cNvPr>
          <p:cNvSpPr>
            <a:spLocks noGrp="1"/>
          </p:cNvSpPr>
          <p:nvPr>
            <p:ph type="title"/>
          </p:nvPr>
        </p:nvSpPr>
        <p:spPr/>
        <p:txBody>
          <a:bodyPr/>
          <a:lstStyle/>
          <a:p>
            <a:pPr algn="ctr"/>
            <a:r>
              <a:rPr lang="en-US">
                <a:ea typeface="+mj-lt"/>
                <a:cs typeface="+mj-lt"/>
              </a:rPr>
              <a:t>K NEAREST NEIGHBOR (KNN)</a:t>
            </a:r>
            <a:r>
              <a:rPr lang="en-US"/>
              <a:t> </a:t>
            </a:r>
            <a:br>
              <a:rPr lang="en-US">
                <a:latin typeface="+mn-lt"/>
                <a:ea typeface="+mn-lt"/>
                <a:cs typeface="+mn-lt"/>
              </a:rPr>
            </a:br>
            <a:r>
              <a:rPr lang="en-US" sz="1700" spc="30">
                <a:latin typeface="+mn-lt"/>
                <a:ea typeface="+mn-lt"/>
                <a:cs typeface="+mn-lt"/>
              </a:rPr>
              <a:t>CASE STUDY Results based on Job-SATISFACTION</a:t>
            </a:r>
            <a:endParaRPr lang="en-US"/>
          </a:p>
        </p:txBody>
      </p:sp>
      <p:graphicFrame>
        <p:nvGraphicFramePr>
          <p:cNvPr id="5" name="Content Placeholder 4">
            <a:extLst>
              <a:ext uri="{FF2B5EF4-FFF2-40B4-BE49-F238E27FC236}">
                <a16:creationId xmlns:a16="http://schemas.microsoft.com/office/drawing/2014/main" id="{FD72AF0D-574F-4A82-BE77-31973A4AD722}"/>
              </a:ext>
            </a:extLst>
          </p:cNvPr>
          <p:cNvGraphicFramePr>
            <a:graphicFrameLocks noGrp="1"/>
          </p:cNvGraphicFramePr>
          <p:nvPr>
            <p:ph sz="quarter" idx="13"/>
            <p:extLst>
              <p:ext uri="{D42A27DB-BD31-4B8C-83A1-F6EECF244321}">
                <p14:modId xmlns:p14="http://schemas.microsoft.com/office/powerpoint/2010/main" val="3687774530"/>
              </p:ext>
            </p:extLst>
          </p:nvPr>
        </p:nvGraphicFramePr>
        <p:xfrm>
          <a:off x="609600" y="1600200"/>
          <a:ext cx="7978971" cy="3166350"/>
        </p:xfrm>
        <a:graphic>
          <a:graphicData uri="http://schemas.openxmlformats.org/drawingml/2006/table">
            <a:tbl>
              <a:tblPr firstRow="1" bandRow="1">
                <a:tableStyleId>{5C22544A-7EE6-4342-B048-85BDC9FD1C3A}</a:tableStyleId>
              </a:tblPr>
              <a:tblGrid>
                <a:gridCol w="2659657">
                  <a:extLst>
                    <a:ext uri="{9D8B030D-6E8A-4147-A177-3AD203B41FA5}">
                      <a16:colId xmlns:a16="http://schemas.microsoft.com/office/drawing/2014/main" val="564278077"/>
                    </a:ext>
                  </a:extLst>
                </a:gridCol>
                <a:gridCol w="2659657">
                  <a:extLst>
                    <a:ext uri="{9D8B030D-6E8A-4147-A177-3AD203B41FA5}">
                      <a16:colId xmlns:a16="http://schemas.microsoft.com/office/drawing/2014/main" val="3334917724"/>
                    </a:ext>
                  </a:extLst>
                </a:gridCol>
                <a:gridCol w="2659657">
                  <a:extLst>
                    <a:ext uri="{9D8B030D-6E8A-4147-A177-3AD203B41FA5}">
                      <a16:colId xmlns:a16="http://schemas.microsoft.com/office/drawing/2014/main" val="2253671017"/>
                    </a:ext>
                  </a:extLst>
                </a:gridCol>
              </a:tblGrid>
              <a:tr h="287850">
                <a:tc>
                  <a:txBody>
                    <a:bodyPr/>
                    <a:lstStyle/>
                    <a:p>
                      <a:pPr algn="ctr" fontAlgn="base"/>
                      <a:r>
                        <a:rPr lang="en-US" sz="1050">
                          <a:effectLst/>
                        </a:rPr>
                        <a:t>K value </a:t>
                      </a:r>
                      <a:endParaRPr lang="en-US">
                        <a:effectLst/>
                      </a:endParaRPr>
                    </a:p>
                  </a:txBody>
                  <a:tcPr anchor="ctr"/>
                </a:tc>
                <a:tc>
                  <a:txBody>
                    <a:bodyPr/>
                    <a:lstStyle/>
                    <a:p>
                      <a:pPr algn="ctr" fontAlgn="base"/>
                      <a:r>
                        <a:rPr lang="en-US" sz="1050">
                          <a:effectLst/>
                        </a:rPr>
                        <a:t>Error rate </a:t>
                      </a:r>
                      <a:endParaRPr lang="en-US">
                        <a:effectLst/>
                      </a:endParaRPr>
                    </a:p>
                  </a:txBody>
                  <a:tcPr anchor="ctr"/>
                </a:tc>
                <a:tc>
                  <a:txBody>
                    <a:bodyPr/>
                    <a:lstStyle/>
                    <a:p>
                      <a:pPr algn="ctr" fontAlgn="base"/>
                      <a:r>
                        <a:rPr lang="en-US" sz="1050">
                          <a:effectLst/>
                        </a:rPr>
                        <a:t>Accuracy </a:t>
                      </a:r>
                      <a:endParaRPr lang="en-US">
                        <a:effectLst/>
                      </a:endParaRPr>
                    </a:p>
                  </a:txBody>
                  <a:tcPr anchor="ctr"/>
                </a:tc>
                <a:extLst>
                  <a:ext uri="{0D108BD9-81ED-4DB2-BD59-A6C34878D82A}">
                    <a16:rowId xmlns:a16="http://schemas.microsoft.com/office/drawing/2014/main" val="2336161003"/>
                  </a:ext>
                </a:extLst>
              </a:tr>
              <a:tr h="287850">
                <a:tc>
                  <a:txBody>
                    <a:bodyPr/>
                    <a:lstStyle/>
                    <a:p>
                      <a:pPr algn="ctr" fontAlgn="base"/>
                      <a:r>
                        <a:rPr lang="en-US" sz="1050">
                          <a:effectLst/>
                        </a:rPr>
                        <a:t>5 </a:t>
                      </a:r>
                      <a:endParaRPr lang="en-US">
                        <a:effectLst/>
                      </a:endParaRPr>
                    </a:p>
                  </a:txBody>
                  <a:tcPr anchor="ctr"/>
                </a:tc>
                <a:tc>
                  <a:txBody>
                    <a:bodyPr/>
                    <a:lstStyle/>
                    <a:p>
                      <a:pPr algn="ctr" fontAlgn="base"/>
                      <a:r>
                        <a:rPr lang="en-US" sz="1050">
                          <a:effectLst/>
                        </a:rPr>
                        <a:t>0.4282247 </a:t>
                      </a:r>
                      <a:endParaRPr lang="en-US">
                        <a:effectLst/>
                      </a:endParaRPr>
                    </a:p>
                  </a:txBody>
                  <a:tcPr anchor="ctr"/>
                </a:tc>
                <a:tc>
                  <a:txBody>
                    <a:bodyPr/>
                    <a:lstStyle/>
                    <a:p>
                      <a:pPr algn="ctr" fontAlgn="base"/>
                      <a:r>
                        <a:rPr lang="en-US" sz="1050">
                          <a:effectLst/>
                        </a:rPr>
                        <a:t>57.17753 </a:t>
                      </a:r>
                      <a:endParaRPr lang="en-US">
                        <a:effectLst/>
                      </a:endParaRPr>
                    </a:p>
                  </a:txBody>
                  <a:tcPr anchor="ctr"/>
                </a:tc>
                <a:extLst>
                  <a:ext uri="{0D108BD9-81ED-4DB2-BD59-A6C34878D82A}">
                    <a16:rowId xmlns:a16="http://schemas.microsoft.com/office/drawing/2014/main" val="3250841293"/>
                  </a:ext>
                </a:extLst>
              </a:tr>
              <a:tr h="287850">
                <a:tc>
                  <a:txBody>
                    <a:bodyPr/>
                    <a:lstStyle/>
                    <a:p>
                      <a:pPr algn="ctr" fontAlgn="base"/>
                      <a:r>
                        <a:rPr lang="en-US" sz="1050">
                          <a:effectLst/>
                        </a:rPr>
                        <a:t>10 </a:t>
                      </a:r>
                      <a:endParaRPr lang="en-US">
                        <a:effectLst/>
                      </a:endParaRPr>
                    </a:p>
                  </a:txBody>
                  <a:tcPr anchor="ctr"/>
                </a:tc>
                <a:tc>
                  <a:txBody>
                    <a:bodyPr/>
                    <a:lstStyle/>
                    <a:p>
                      <a:pPr algn="ctr" fontAlgn="base"/>
                      <a:r>
                        <a:rPr lang="en-US" sz="1050">
                          <a:effectLst/>
                        </a:rPr>
                        <a:t>0.4212899 </a:t>
                      </a:r>
                      <a:endParaRPr lang="en-US">
                        <a:effectLst/>
                      </a:endParaRPr>
                    </a:p>
                  </a:txBody>
                  <a:tcPr anchor="ctr"/>
                </a:tc>
                <a:tc>
                  <a:txBody>
                    <a:bodyPr/>
                    <a:lstStyle/>
                    <a:p>
                      <a:pPr algn="ctr" fontAlgn="base"/>
                      <a:r>
                        <a:rPr lang="en-US" sz="1050">
                          <a:effectLst/>
                        </a:rPr>
                        <a:t>57.87101 </a:t>
                      </a:r>
                      <a:endParaRPr lang="en-US">
                        <a:effectLst/>
                      </a:endParaRPr>
                    </a:p>
                  </a:txBody>
                  <a:tcPr anchor="ctr"/>
                </a:tc>
                <a:extLst>
                  <a:ext uri="{0D108BD9-81ED-4DB2-BD59-A6C34878D82A}">
                    <a16:rowId xmlns:a16="http://schemas.microsoft.com/office/drawing/2014/main" val="2580504303"/>
                  </a:ext>
                </a:extLst>
              </a:tr>
              <a:tr h="287850">
                <a:tc>
                  <a:txBody>
                    <a:bodyPr/>
                    <a:lstStyle/>
                    <a:p>
                      <a:pPr algn="ctr" fontAlgn="base"/>
                      <a:r>
                        <a:rPr lang="en-US" sz="1050">
                          <a:effectLst/>
                        </a:rPr>
                        <a:t>20 </a:t>
                      </a:r>
                      <a:endParaRPr lang="en-US">
                        <a:effectLst/>
                      </a:endParaRPr>
                    </a:p>
                  </a:txBody>
                  <a:tcPr anchor="ctr"/>
                </a:tc>
                <a:tc>
                  <a:txBody>
                    <a:bodyPr/>
                    <a:lstStyle/>
                    <a:p>
                      <a:pPr algn="ctr" fontAlgn="base"/>
                      <a:r>
                        <a:rPr lang="en-US" sz="1050">
                          <a:effectLst/>
                        </a:rPr>
                        <a:t>0.4088072 </a:t>
                      </a:r>
                      <a:endParaRPr lang="en-US">
                        <a:effectLst/>
                      </a:endParaRPr>
                    </a:p>
                  </a:txBody>
                  <a:tcPr anchor="ctr"/>
                </a:tc>
                <a:tc>
                  <a:txBody>
                    <a:bodyPr/>
                    <a:lstStyle/>
                    <a:p>
                      <a:pPr algn="ctr" fontAlgn="base"/>
                      <a:r>
                        <a:rPr lang="en-US" sz="1050">
                          <a:effectLst/>
                        </a:rPr>
                        <a:t>59.11928 </a:t>
                      </a:r>
                      <a:endParaRPr lang="en-US">
                        <a:effectLst/>
                      </a:endParaRPr>
                    </a:p>
                  </a:txBody>
                  <a:tcPr anchor="ctr"/>
                </a:tc>
                <a:extLst>
                  <a:ext uri="{0D108BD9-81ED-4DB2-BD59-A6C34878D82A}">
                    <a16:rowId xmlns:a16="http://schemas.microsoft.com/office/drawing/2014/main" val="1014687265"/>
                  </a:ext>
                </a:extLst>
              </a:tr>
              <a:tr h="287850">
                <a:tc>
                  <a:txBody>
                    <a:bodyPr/>
                    <a:lstStyle/>
                    <a:p>
                      <a:pPr algn="ctr" fontAlgn="base"/>
                      <a:r>
                        <a:rPr lang="en-US" sz="1050">
                          <a:effectLst/>
                        </a:rPr>
                        <a:t>50 </a:t>
                      </a:r>
                      <a:endParaRPr lang="en-US">
                        <a:effectLst/>
                      </a:endParaRPr>
                    </a:p>
                  </a:txBody>
                  <a:tcPr anchor="ctr"/>
                </a:tc>
                <a:tc>
                  <a:txBody>
                    <a:bodyPr/>
                    <a:lstStyle/>
                    <a:p>
                      <a:pPr algn="ctr" fontAlgn="base"/>
                      <a:r>
                        <a:rPr lang="en-US" sz="1050">
                          <a:effectLst/>
                        </a:rPr>
                        <a:t>0.4056865 </a:t>
                      </a:r>
                      <a:endParaRPr lang="en-US">
                        <a:effectLst/>
                      </a:endParaRPr>
                    </a:p>
                  </a:txBody>
                  <a:tcPr anchor="ctr"/>
                </a:tc>
                <a:tc>
                  <a:txBody>
                    <a:bodyPr/>
                    <a:lstStyle/>
                    <a:p>
                      <a:pPr algn="ctr" fontAlgn="base"/>
                      <a:r>
                        <a:rPr lang="en-US" sz="1050">
                          <a:effectLst/>
                        </a:rPr>
                        <a:t>59.43135 </a:t>
                      </a:r>
                      <a:endParaRPr lang="en-US">
                        <a:effectLst/>
                      </a:endParaRPr>
                    </a:p>
                  </a:txBody>
                  <a:tcPr anchor="ctr"/>
                </a:tc>
                <a:extLst>
                  <a:ext uri="{0D108BD9-81ED-4DB2-BD59-A6C34878D82A}">
                    <a16:rowId xmlns:a16="http://schemas.microsoft.com/office/drawing/2014/main" val="1441870575"/>
                  </a:ext>
                </a:extLst>
              </a:tr>
              <a:tr h="287850">
                <a:tc>
                  <a:txBody>
                    <a:bodyPr/>
                    <a:lstStyle/>
                    <a:p>
                      <a:pPr algn="ctr" fontAlgn="base"/>
                      <a:r>
                        <a:rPr lang="en-US" sz="1050">
                          <a:effectLst/>
                        </a:rPr>
                        <a:t>100 </a:t>
                      </a:r>
                      <a:endParaRPr lang="en-US">
                        <a:effectLst/>
                      </a:endParaRPr>
                    </a:p>
                  </a:txBody>
                  <a:tcPr anchor="ctr"/>
                </a:tc>
                <a:tc>
                  <a:txBody>
                    <a:bodyPr/>
                    <a:lstStyle/>
                    <a:p>
                      <a:pPr algn="ctr" fontAlgn="base"/>
                      <a:r>
                        <a:rPr lang="en-US" sz="1050">
                          <a:effectLst/>
                        </a:rPr>
                        <a:t>0.4095007 </a:t>
                      </a:r>
                      <a:endParaRPr lang="en-US">
                        <a:effectLst/>
                      </a:endParaRPr>
                    </a:p>
                  </a:txBody>
                  <a:tcPr anchor="ctr"/>
                </a:tc>
                <a:tc>
                  <a:txBody>
                    <a:bodyPr/>
                    <a:lstStyle/>
                    <a:p>
                      <a:pPr algn="ctr" fontAlgn="base"/>
                      <a:r>
                        <a:rPr lang="en-US" sz="1050">
                          <a:effectLst/>
                        </a:rPr>
                        <a:t>59.04993 </a:t>
                      </a:r>
                      <a:endParaRPr lang="en-US">
                        <a:effectLst/>
                      </a:endParaRPr>
                    </a:p>
                  </a:txBody>
                  <a:tcPr anchor="ctr"/>
                </a:tc>
                <a:extLst>
                  <a:ext uri="{0D108BD9-81ED-4DB2-BD59-A6C34878D82A}">
                    <a16:rowId xmlns:a16="http://schemas.microsoft.com/office/drawing/2014/main" val="1551556483"/>
                  </a:ext>
                </a:extLst>
              </a:tr>
              <a:tr h="287850">
                <a:tc>
                  <a:txBody>
                    <a:bodyPr/>
                    <a:lstStyle/>
                    <a:p>
                      <a:pPr algn="ctr" fontAlgn="base"/>
                      <a:r>
                        <a:rPr lang="en-US" sz="1050">
                          <a:effectLst/>
                        </a:rPr>
                        <a:t>150 </a:t>
                      </a:r>
                      <a:endParaRPr lang="en-US">
                        <a:effectLst/>
                      </a:endParaRPr>
                    </a:p>
                  </a:txBody>
                  <a:tcPr anchor="ctr"/>
                </a:tc>
                <a:tc>
                  <a:txBody>
                    <a:bodyPr/>
                    <a:lstStyle/>
                    <a:p>
                      <a:pPr algn="ctr" fontAlgn="base"/>
                      <a:r>
                        <a:rPr lang="en-US" sz="1050">
                          <a:effectLst/>
                        </a:rPr>
                        <a:t>0.3966713 </a:t>
                      </a:r>
                      <a:endParaRPr lang="en-US">
                        <a:effectLst/>
                      </a:endParaRPr>
                    </a:p>
                  </a:txBody>
                  <a:tcPr anchor="ctr"/>
                </a:tc>
                <a:tc>
                  <a:txBody>
                    <a:bodyPr/>
                    <a:lstStyle/>
                    <a:p>
                      <a:pPr algn="ctr" fontAlgn="base"/>
                      <a:r>
                        <a:rPr lang="en-US" sz="1050">
                          <a:effectLst/>
                        </a:rPr>
                        <a:t>60.33287 </a:t>
                      </a:r>
                      <a:endParaRPr lang="en-US">
                        <a:effectLst/>
                      </a:endParaRPr>
                    </a:p>
                  </a:txBody>
                  <a:tcPr anchor="ctr"/>
                </a:tc>
                <a:extLst>
                  <a:ext uri="{0D108BD9-81ED-4DB2-BD59-A6C34878D82A}">
                    <a16:rowId xmlns:a16="http://schemas.microsoft.com/office/drawing/2014/main" val="714053032"/>
                  </a:ext>
                </a:extLst>
              </a:tr>
              <a:tr h="287850">
                <a:tc>
                  <a:txBody>
                    <a:bodyPr/>
                    <a:lstStyle/>
                    <a:p>
                      <a:pPr algn="ctr" fontAlgn="base"/>
                      <a:r>
                        <a:rPr lang="en-US" sz="1050">
                          <a:effectLst/>
                        </a:rPr>
                        <a:t>200 </a:t>
                      </a:r>
                      <a:endParaRPr lang="en-US">
                        <a:effectLst/>
                      </a:endParaRPr>
                    </a:p>
                  </a:txBody>
                  <a:tcPr anchor="ctr"/>
                </a:tc>
                <a:tc>
                  <a:txBody>
                    <a:bodyPr/>
                    <a:lstStyle/>
                    <a:p>
                      <a:pPr algn="ctr" fontAlgn="base"/>
                      <a:r>
                        <a:rPr lang="en-US" sz="1050">
                          <a:effectLst/>
                        </a:rPr>
                        <a:t>0.3987517 </a:t>
                      </a:r>
                      <a:endParaRPr lang="en-US">
                        <a:effectLst/>
                      </a:endParaRPr>
                    </a:p>
                  </a:txBody>
                  <a:tcPr anchor="ctr"/>
                </a:tc>
                <a:tc>
                  <a:txBody>
                    <a:bodyPr/>
                    <a:lstStyle/>
                    <a:p>
                      <a:pPr algn="ctr" fontAlgn="base"/>
                      <a:r>
                        <a:rPr lang="en-US" sz="1050">
                          <a:effectLst/>
                        </a:rPr>
                        <a:t>60.12483 </a:t>
                      </a:r>
                      <a:endParaRPr lang="en-US">
                        <a:effectLst/>
                      </a:endParaRPr>
                    </a:p>
                  </a:txBody>
                  <a:tcPr anchor="ctr"/>
                </a:tc>
                <a:extLst>
                  <a:ext uri="{0D108BD9-81ED-4DB2-BD59-A6C34878D82A}">
                    <a16:rowId xmlns:a16="http://schemas.microsoft.com/office/drawing/2014/main" val="2450619753"/>
                  </a:ext>
                </a:extLst>
              </a:tr>
              <a:tr h="287850">
                <a:tc>
                  <a:txBody>
                    <a:bodyPr/>
                    <a:lstStyle/>
                    <a:p>
                      <a:pPr algn="ctr" fontAlgn="base"/>
                      <a:r>
                        <a:rPr lang="en-US" sz="1050">
                          <a:effectLst/>
                        </a:rPr>
                        <a:t>300 </a:t>
                      </a:r>
                      <a:endParaRPr lang="en-US">
                        <a:effectLst/>
                      </a:endParaRPr>
                    </a:p>
                  </a:txBody>
                  <a:tcPr anchor="ctr"/>
                </a:tc>
                <a:tc>
                  <a:txBody>
                    <a:bodyPr/>
                    <a:lstStyle/>
                    <a:p>
                      <a:pPr algn="ctr" fontAlgn="base"/>
                      <a:r>
                        <a:rPr lang="en-US" sz="1050">
                          <a:effectLst/>
                        </a:rPr>
                        <a:t>0.398405 </a:t>
                      </a:r>
                      <a:endParaRPr lang="en-US">
                        <a:effectLst/>
                      </a:endParaRPr>
                    </a:p>
                  </a:txBody>
                  <a:tcPr anchor="ctr"/>
                </a:tc>
                <a:tc>
                  <a:txBody>
                    <a:bodyPr/>
                    <a:lstStyle/>
                    <a:p>
                      <a:pPr algn="ctr" fontAlgn="base"/>
                      <a:r>
                        <a:rPr lang="en-US" sz="1050">
                          <a:effectLst/>
                        </a:rPr>
                        <a:t>60.1595 </a:t>
                      </a:r>
                      <a:endParaRPr lang="en-US">
                        <a:effectLst/>
                      </a:endParaRPr>
                    </a:p>
                  </a:txBody>
                  <a:tcPr anchor="ctr"/>
                </a:tc>
                <a:extLst>
                  <a:ext uri="{0D108BD9-81ED-4DB2-BD59-A6C34878D82A}">
                    <a16:rowId xmlns:a16="http://schemas.microsoft.com/office/drawing/2014/main" val="3268314906"/>
                  </a:ext>
                </a:extLst>
              </a:tr>
              <a:tr h="287850">
                <a:tc>
                  <a:txBody>
                    <a:bodyPr/>
                    <a:lstStyle/>
                    <a:p>
                      <a:pPr algn="ctr" fontAlgn="base"/>
                      <a:r>
                        <a:rPr lang="en-US" sz="1050">
                          <a:effectLst/>
                        </a:rPr>
                        <a:t>500 </a:t>
                      </a:r>
                      <a:endParaRPr lang="en-US">
                        <a:effectLst/>
                      </a:endParaRPr>
                    </a:p>
                  </a:txBody>
                  <a:tcPr anchor="ctr"/>
                </a:tc>
                <a:tc>
                  <a:txBody>
                    <a:bodyPr/>
                    <a:lstStyle/>
                    <a:p>
                      <a:pPr algn="ctr" fontAlgn="base"/>
                      <a:r>
                        <a:rPr lang="en-US" sz="1050">
                          <a:effectLst/>
                        </a:rPr>
                        <a:t>0.398405 </a:t>
                      </a:r>
                      <a:endParaRPr lang="en-US">
                        <a:effectLst/>
                      </a:endParaRPr>
                    </a:p>
                  </a:txBody>
                  <a:tcPr anchor="ctr"/>
                </a:tc>
                <a:tc>
                  <a:txBody>
                    <a:bodyPr/>
                    <a:lstStyle/>
                    <a:p>
                      <a:pPr algn="ctr" fontAlgn="base"/>
                      <a:r>
                        <a:rPr lang="en-US" sz="1050">
                          <a:effectLst/>
                        </a:rPr>
                        <a:t>60.1595 </a:t>
                      </a:r>
                      <a:endParaRPr lang="en-US">
                        <a:effectLst/>
                      </a:endParaRPr>
                    </a:p>
                  </a:txBody>
                  <a:tcPr anchor="ctr"/>
                </a:tc>
                <a:extLst>
                  <a:ext uri="{0D108BD9-81ED-4DB2-BD59-A6C34878D82A}">
                    <a16:rowId xmlns:a16="http://schemas.microsoft.com/office/drawing/2014/main" val="1999574858"/>
                  </a:ext>
                </a:extLst>
              </a:tr>
              <a:tr h="287850">
                <a:tc>
                  <a:txBody>
                    <a:bodyPr/>
                    <a:lstStyle/>
                    <a:p>
                      <a:pPr algn="ctr" fontAlgn="base"/>
                      <a:r>
                        <a:rPr lang="en-US" sz="1050">
                          <a:effectLst/>
                        </a:rPr>
                        <a:t>1000 </a:t>
                      </a:r>
                      <a:endParaRPr lang="en-US">
                        <a:effectLst/>
                      </a:endParaRPr>
                    </a:p>
                  </a:txBody>
                  <a:tcPr anchor="ctr"/>
                </a:tc>
                <a:tc>
                  <a:txBody>
                    <a:bodyPr/>
                    <a:lstStyle/>
                    <a:p>
                      <a:pPr algn="ctr" fontAlgn="base"/>
                      <a:r>
                        <a:rPr lang="en-US" sz="1050">
                          <a:effectLst/>
                        </a:rPr>
                        <a:t>0.4053398 </a:t>
                      </a:r>
                      <a:endParaRPr lang="en-US">
                        <a:effectLst/>
                      </a:endParaRPr>
                    </a:p>
                  </a:txBody>
                  <a:tcPr anchor="ctr"/>
                </a:tc>
                <a:tc>
                  <a:txBody>
                    <a:bodyPr/>
                    <a:lstStyle/>
                    <a:p>
                      <a:pPr algn="ctr" fontAlgn="base"/>
                      <a:r>
                        <a:rPr lang="en-US" sz="1050">
                          <a:effectLst/>
                        </a:rPr>
                        <a:t>59.46602 </a:t>
                      </a:r>
                      <a:endParaRPr lang="en-US">
                        <a:effectLst/>
                      </a:endParaRPr>
                    </a:p>
                  </a:txBody>
                  <a:tcPr anchor="ctr"/>
                </a:tc>
                <a:extLst>
                  <a:ext uri="{0D108BD9-81ED-4DB2-BD59-A6C34878D82A}">
                    <a16:rowId xmlns:a16="http://schemas.microsoft.com/office/drawing/2014/main" val="847236895"/>
                  </a:ext>
                </a:extLst>
              </a:tr>
            </a:tbl>
          </a:graphicData>
        </a:graphic>
      </p:graphicFrame>
      <p:sp>
        <p:nvSpPr>
          <p:cNvPr id="6" name="TextBox 5">
            <a:extLst>
              <a:ext uri="{FF2B5EF4-FFF2-40B4-BE49-F238E27FC236}">
                <a16:creationId xmlns:a16="http://schemas.microsoft.com/office/drawing/2014/main" id="{2636BFFB-B2B4-438D-A178-0F66F798D616}"/>
              </a:ext>
            </a:extLst>
          </p:cNvPr>
          <p:cNvSpPr txBox="1"/>
          <p:nvPr/>
        </p:nvSpPr>
        <p:spPr>
          <a:xfrm>
            <a:off x="690267" y="5013426"/>
            <a:ext cx="7853082"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spc="30">
                <a:ea typeface="+mn-lt"/>
                <a:cs typeface="+mn-lt"/>
              </a:rPr>
              <a:t>From above table, it is clear that the accuracy lies between 57% to 60% for Performance and job-satisfaction based classification</a:t>
            </a:r>
            <a:endParaRPr lang="en-US"/>
          </a:p>
        </p:txBody>
      </p:sp>
    </p:spTree>
    <p:extLst>
      <p:ext uri="{BB962C8B-B14F-4D97-AF65-F5344CB8AC3E}">
        <p14:creationId xmlns:p14="http://schemas.microsoft.com/office/powerpoint/2010/main" val="25663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3183-7324-4E20-8A71-4F1E9291E52F}"/>
              </a:ext>
            </a:extLst>
          </p:cNvPr>
          <p:cNvSpPr>
            <a:spLocks noGrp="1"/>
          </p:cNvSpPr>
          <p:nvPr>
            <p:ph type="title"/>
          </p:nvPr>
        </p:nvSpPr>
        <p:spPr/>
        <p:txBody>
          <a:bodyPr/>
          <a:lstStyle/>
          <a:p>
            <a:pPr algn="ctr"/>
            <a:r>
              <a:rPr lang="en-US">
                <a:ea typeface="+mj-lt"/>
                <a:cs typeface="+mj-lt"/>
              </a:rPr>
              <a:t>K NEAREST NEIGHBOR (KNN)</a:t>
            </a:r>
            <a:br>
              <a:rPr lang="en-US">
                <a:ea typeface="+mj-lt"/>
                <a:cs typeface="+mj-lt"/>
              </a:rPr>
            </a:br>
            <a:r>
              <a:rPr lang="en-US" sz="1700" spc="30">
                <a:latin typeface="+mn-lt"/>
                <a:ea typeface="+mn-lt"/>
                <a:cs typeface="+mn-lt"/>
              </a:rPr>
              <a:t>CASE STUDY RESULTS BASED on ALL data</a:t>
            </a:r>
          </a:p>
        </p:txBody>
      </p:sp>
      <p:sp>
        <p:nvSpPr>
          <p:cNvPr id="3" name="Content Placeholder 2">
            <a:extLst>
              <a:ext uri="{FF2B5EF4-FFF2-40B4-BE49-F238E27FC236}">
                <a16:creationId xmlns:a16="http://schemas.microsoft.com/office/drawing/2014/main" id="{0D633518-602E-4BD0-96D3-F3B117F15261}"/>
              </a:ext>
            </a:extLst>
          </p:cNvPr>
          <p:cNvSpPr>
            <a:spLocks noGrp="1"/>
          </p:cNvSpPr>
          <p:nvPr>
            <p:ph sz="quarter" idx="13"/>
          </p:nvPr>
        </p:nvSpPr>
        <p:spPr>
          <a:xfrm>
            <a:off x="609600" y="1600200"/>
            <a:ext cx="7924800" cy="4445804"/>
          </a:xfrm>
        </p:spPr>
        <p:txBody>
          <a:bodyPr vert="horz" lIns="91440" tIns="45720" rIns="91440" bIns="45720" rtlCol="0" anchor="t">
            <a:normAutofit lnSpcReduction="10000"/>
          </a:bodyPr>
          <a:lstStyle/>
          <a:p>
            <a:pPr marL="0" indent="0">
              <a:buNone/>
            </a:pPr>
            <a:endParaRPr lang="en-US">
              <a:ea typeface="+mn-lt"/>
              <a:cs typeface="+mn-lt"/>
            </a:endParaRPr>
          </a:p>
          <a:p>
            <a:pPr marL="0" indent="0">
              <a:buNone/>
            </a:pPr>
            <a:endParaRPr lang="en-US"/>
          </a:p>
          <a:p>
            <a:pPr marL="0" indent="0">
              <a:buNone/>
            </a:pPr>
            <a:endParaRPr lang="en-US"/>
          </a:p>
          <a:p>
            <a:pPr lvl="1">
              <a:buAutoNum type="arabicPeriod"/>
            </a:pPr>
            <a:endParaRPr lang="en-US"/>
          </a:p>
          <a:p>
            <a:pPr marL="0" indent="0">
              <a:buNone/>
            </a:pPr>
            <a:endParaRPr lang="en-US"/>
          </a:p>
          <a:p>
            <a:endParaRPr lang="en-US"/>
          </a:p>
          <a:p>
            <a:endParaRPr lang="en-US"/>
          </a:p>
          <a:p>
            <a:endParaRPr lang="en-US"/>
          </a:p>
          <a:p>
            <a:endParaRPr lang="en-US"/>
          </a:p>
          <a:p>
            <a:endParaRPr lang="en-US"/>
          </a:p>
          <a:p>
            <a:pPr marL="0" indent="0">
              <a:buNone/>
            </a:pPr>
            <a:endParaRPr lang="en-US">
              <a:ea typeface="+mn-lt"/>
              <a:cs typeface="+mn-lt"/>
            </a:endParaRPr>
          </a:p>
          <a:p>
            <a:pPr marL="0" indent="0" algn="ctr">
              <a:buNone/>
            </a:pPr>
            <a:r>
              <a:rPr lang="en-US">
                <a:ea typeface="+mn-lt"/>
                <a:cs typeface="+mn-lt"/>
              </a:rPr>
              <a:t>      From above table, it is clear that the Accuracy lies between 58% to 61% for all data</a:t>
            </a:r>
            <a:endParaRPr lang="en-US"/>
          </a:p>
        </p:txBody>
      </p:sp>
      <p:graphicFrame>
        <p:nvGraphicFramePr>
          <p:cNvPr id="5" name="Table 4">
            <a:extLst>
              <a:ext uri="{FF2B5EF4-FFF2-40B4-BE49-F238E27FC236}">
                <a16:creationId xmlns:a16="http://schemas.microsoft.com/office/drawing/2014/main" id="{95D4A0C0-304F-4EFA-9780-050E7633BF8C}"/>
              </a:ext>
            </a:extLst>
          </p:cNvPr>
          <p:cNvGraphicFramePr>
            <a:graphicFrameLocks noGrp="1"/>
          </p:cNvGraphicFramePr>
          <p:nvPr>
            <p:extLst>
              <p:ext uri="{D42A27DB-BD31-4B8C-83A1-F6EECF244321}">
                <p14:modId xmlns:p14="http://schemas.microsoft.com/office/powerpoint/2010/main" val="3318765548"/>
              </p:ext>
            </p:extLst>
          </p:nvPr>
        </p:nvGraphicFramePr>
        <p:xfrm>
          <a:off x="910066" y="1646786"/>
          <a:ext cx="7243707" cy="3617339"/>
        </p:xfrm>
        <a:graphic>
          <a:graphicData uri="http://schemas.openxmlformats.org/drawingml/2006/table">
            <a:tbl>
              <a:tblPr firstRow="1" bandRow="1">
                <a:tableStyleId>{5C22544A-7EE6-4342-B048-85BDC9FD1C3A}</a:tableStyleId>
              </a:tblPr>
              <a:tblGrid>
                <a:gridCol w="2414569">
                  <a:extLst>
                    <a:ext uri="{9D8B030D-6E8A-4147-A177-3AD203B41FA5}">
                      <a16:colId xmlns:a16="http://schemas.microsoft.com/office/drawing/2014/main" val="2771717774"/>
                    </a:ext>
                  </a:extLst>
                </a:gridCol>
                <a:gridCol w="2414569">
                  <a:extLst>
                    <a:ext uri="{9D8B030D-6E8A-4147-A177-3AD203B41FA5}">
                      <a16:colId xmlns:a16="http://schemas.microsoft.com/office/drawing/2014/main" val="2846750386"/>
                    </a:ext>
                  </a:extLst>
                </a:gridCol>
                <a:gridCol w="2414569">
                  <a:extLst>
                    <a:ext uri="{9D8B030D-6E8A-4147-A177-3AD203B41FA5}">
                      <a16:colId xmlns:a16="http://schemas.microsoft.com/office/drawing/2014/main" val="790312356"/>
                    </a:ext>
                  </a:extLst>
                </a:gridCol>
              </a:tblGrid>
              <a:tr h="328849">
                <a:tc>
                  <a:txBody>
                    <a:bodyPr/>
                    <a:lstStyle/>
                    <a:p>
                      <a:pPr algn="ctr" fontAlgn="base"/>
                      <a:r>
                        <a:rPr lang="en-US" sz="1050">
                          <a:effectLst/>
                        </a:rPr>
                        <a:t>K value </a:t>
                      </a:r>
                      <a:endParaRPr lang="en-US">
                        <a:effectLst/>
                      </a:endParaRPr>
                    </a:p>
                  </a:txBody>
                  <a:tcPr anchor="ctr"/>
                </a:tc>
                <a:tc>
                  <a:txBody>
                    <a:bodyPr/>
                    <a:lstStyle/>
                    <a:p>
                      <a:pPr algn="ctr" fontAlgn="base"/>
                      <a:r>
                        <a:rPr lang="en-US" sz="1050">
                          <a:effectLst/>
                        </a:rPr>
                        <a:t>Error rate </a:t>
                      </a:r>
                      <a:endParaRPr lang="en-US">
                        <a:effectLst/>
                      </a:endParaRPr>
                    </a:p>
                  </a:txBody>
                  <a:tcPr anchor="ctr"/>
                </a:tc>
                <a:tc>
                  <a:txBody>
                    <a:bodyPr/>
                    <a:lstStyle/>
                    <a:p>
                      <a:pPr algn="ctr" fontAlgn="base"/>
                      <a:r>
                        <a:rPr lang="en-US" sz="1050">
                          <a:effectLst/>
                        </a:rPr>
                        <a:t>Accuracy </a:t>
                      </a:r>
                      <a:endParaRPr lang="en-US">
                        <a:effectLst/>
                      </a:endParaRPr>
                    </a:p>
                  </a:txBody>
                  <a:tcPr anchor="ctr"/>
                </a:tc>
                <a:extLst>
                  <a:ext uri="{0D108BD9-81ED-4DB2-BD59-A6C34878D82A}">
                    <a16:rowId xmlns:a16="http://schemas.microsoft.com/office/drawing/2014/main" val="3822698637"/>
                  </a:ext>
                </a:extLst>
              </a:tr>
              <a:tr h="328849">
                <a:tc>
                  <a:txBody>
                    <a:bodyPr/>
                    <a:lstStyle/>
                    <a:p>
                      <a:pPr algn="ctr" fontAlgn="base"/>
                      <a:r>
                        <a:rPr lang="en-US" sz="1050">
                          <a:effectLst/>
                        </a:rPr>
                        <a:t>5 </a:t>
                      </a:r>
                      <a:endParaRPr lang="en-US">
                        <a:effectLst/>
                      </a:endParaRPr>
                    </a:p>
                  </a:txBody>
                  <a:tcPr anchor="ctr"/>
                </a:tc>
                <a:tc>
                  <a:txBody>
                    <a:bodyPr/>
                    <a:lstStyle/>
                    <a:p>
                      <a:pPr algn="ctr" fontAlgn="base"/>
                      <a:r>
                        <a:rPr lang="en-US" sz="1050">
                          <a:effectLst/>
                        </a:rPr>
                        <a:t>0.4119279 </a:t>
                      </a:r>
                      <a:endParaRPr lang="en-US">
                        <a:effectLst/>
                      </a:endParaRPr>
                    </a:p>
                  </a:txBody>
                  <a:tcPr anchor="ctr"/>
                </a:tc>
                <a:tc>
                  <a:txBody>
                    <a:bodyPr/>
                    <a:lstStyle/>
                    <a:p>
                      <a:pPr algn="ctr" fontAlgn="base"/>
                      <a:r>
                        <a:rPr lang="en-US" sz="1050">
                          <a:effectLst/>
                        </a:rPr>
                        <a:t>58.80721 </a:t>
                      </a:r>
                      <a:endParaRPr lang="en-US">
                        <a:effectLst/>
                      </a:endParaRPr>
                    </a:p>
                  </a:txBody>
                  <a:tcPr anchor="ctr"/>
                </a:tc>
                <a:extLst>
                  <a:ext uri="{0D108BD9-81ED-4DB2-BD59-A6C34878D82A}">
                    <a16:rowId xmlns:a16="http://schemas.microsoft.com/office/drawing/2014/main" val="3864510402"/>
                  </a:ext>
                </a:extLst>
              </a:tr>
              <a:tr h="328849">
                <a:tc>
                  <a:txBody>
                    <a:bodyPr/>
                    <a:lstStyle/>
                    <a:p>
                      <a:pPr algn="ctr" fontAlgn="base"/>
                      <a:r>
                        <a:rPr lang="en-US" sz="1050">
                          <a:effectLst/>
                        </a:rPr>
                        <a:t>10 </a:t>
                      </a:r>
                      <a:endParaRPr lang="en-US">
                        <a:effectLst/>
                      </a:endParaRPr>
                    </a:p>
                  </a:txBody>
                  <a:tcPr anchor="ctr"/>
                </a:tc>
                <a:tc>
                  <a:txBody>
                    <a:bodyPr/>
                    <a:lstStyle/>
                    <a:p>
                      <a:pPr algn="ctr" fontAlgn="base"/>
                      <a:r>
                        <a:rPr lang="en-US" sz="1050">
                          <a:effectLst/>
                        </a:rPr>
                        <a:t>0.4084605 </a:t>
                      </a:r>
                      <a:endParaRPr lang="en-US">
                        <a:effectLst/>
                      </a:endParaRPr>
                    </a:p>
                  </a:txBody>
                  <a:tcPr anchor="ctr"/>
                </a:tc>
                <a:tc>
                  <a:txBody>
                    <a:bodyPr/>
                    <a:lstStyle/>
                    <a:p>
                      <a:pPr algn="ctr" fontAlgn="base"/>
                      <a:r>
                        <a:rPr lang="en-US" sz="1050">
                          <a:effectLst/>
                        </a:rPr>
                        <a:t>59.15395 </a:t>
                      </a:r>
                      <a:endParaRPr lang="en-US">
                        <a:effectLst/>
                      </a:endParaRPr>
                    </a:p>
                  </a:txBody>
                  <a:tcPr anchor="ctr"/>
                </a:tc>
                <a:extLst>
                  <a:ext uri="{0D108BD9-81ED-4DB2-BD59-A6C34878D82A}">
                    <a16:rowId xmlns:a16="http://schemas.microsoft.com/office/drawing/2014/main" val="1283721462"/>
                  </a:ext>
                </a:extLst>
              </a:tr>
              <a:tr h="328849">
                <a:tc>
                  <a:txBody>
                    <a:bodyPr/>
                    <a:lstStyle/>
                    <a:p>
                      <a:pPr algn="ctr" fontAlgn="base"/>
                      <a:r>
                        <a:rPr lang="en-US" sz="1050">
                          <a:effectLst/>
                        </a:rPr>
                        <a:t>20 </a:t>
                      </a:r>
                      <a:endParaRPr lang="en-US">
                        <a:effectLst/>
                      </a:endParaRPr>
                    </a:p>
                  </a:txBody>
                  <a:tcPr anchor="ctr"/>
                </a:tc>
                <a:tc>
                  <a:txBody>
                    <a:bodyPr/>
                    <a:lstStyle/>
                    <a:p>
                      <a:pPr algn="ctr" fontAlgn="base"/>
                      <a:r>
                        <a:rPr lang="en-US" sz="1050">
                          <a:effectLst/>
                        </a:rPr>
                        <a:t>0.4001387 </a:t>
                      </a:r>
                      <a:endParaRPr lang="en-US">
                        <a:effectLst/>
                      </a:endParaRPr>
                    </a:p>
                  </a:txBody>
                  <a:tcPr anchor="ctr"/>
                </a:tc>
                <a:tc>
                  <a:txBody>
                    <a:bodyPr/>
                    <a:lstStyle/>
                    <a:p>
                      <a:pPr algn="ctr" fontAlgn="base"/>
                      <a:r>
                        <a:rPr lang="en-US" sz="1050">
                          <a:effectLst/>
                        </a:rPr>
                        <a:t>59.98613 </a:t>
                      </a:r>
                      <a:endParaRPr lang="en-US">
                        <a:effectLst/>
                      </a:endParaRPr>
                    </a:p>
                  </a:txBody>
                  <a:tcPr anchor="ctr"/>
                </a:tc>
                <a:extLst>
                  <a:ext uri="{0D108BD9-81ED-4DB2-BD59-A6C34878D82A}">
                    <a16:rowId xmlns:a16="http://schemas.microsoft.com/office/drawing/2014/main" val="1843871218"/>
                  </a:ext>
                </a:extLst>
              </a:tr>
              <a:tr h="328849">
                <a:tc>
                  <a:txBody>
                    <a:bodyPr/>
                    <a:lstStyle/>
                    <a:p>
                      <a:pPr algn="ctr" fontAlgn="base"/>
                      <a:r>
                        <a:rPr lang="en-US" sz="1050">
                          <a:effectLst/>
                        </a:rPr>
                        <a:t>50 </a:t>
                      </a:r>
                      <a:endParaRPr lang="en-US">
                        <a:effectLst/>
                      </a:endParaRPr>
                    </a:p>
                  </a:txBody>
                  <a:tcPr anchor="ctr"/>
                </a:tc>
                <a:tc>
                  <a:txBody>
                    <a:bodyPr/>
                    <a:lstStyle/>
                    <a:p>
                      <a:pPr algn="ctr" fontAlgn="base"/>
                      <a:r>
                        <a:rPr lang="en-US" sz="1050">
                          <a:effectLst/>
                        </a:rPr>
                        <a:t>0.397018 </a:t>
                      </a:r>
                      <a:endParaRPr lang="en-US">
                        <a:effectLst/>
                      </a:endParaRPr>
                    </a:p>
                  </a:txBody>
                  <a:tcPr anchor="ctr"/>
                </a:tc>
                <a:tc>
                  <a:txBody>
                    <a:bodyPr/>
                    <a:lstStyle/>
                    <a:p>
                      <a:pPr algn="ctr" fontAlgn="base"/>
                      <a:r>
                        <a:rPr lang="en-US" sz="1050">
                          <a:effectLst/>
                        </a:rPr>
                        <a:t>60.2982 </a:t>
                      </a:r>
                      <a:endParaRPr lang="en-US">
                        <a:effectLst/>
                      </a:endParaRPr>
                    </a:p>
                  </a:txBody>
                  <a:tcPr anchor="ctr"/>
                </a:tc>
                <a:extLst>
                  <a:ext uri="{0D108BD9-81ED-4DB2-BD59-A6C34878D82A}">
                    <a16:rowId xmlns:a16="http://schemas.microsoft.com/office/drawing/2014/main" val="1536842967"/>
                  </a:ext>
                </a:extLst>
              </a:tr>
              <a:tr h="328849">
                <a:tc>
                  <a:txBody>
                    <a:bodyPr/>
                    <a:lstStyle/>
                    <a:p>
                      <a:pPr algn="ctr" fontAlgn="base"/>
                      <a:r>
                        <a:rPr lang="en-US" sz="1050">
                          <a:effectLst/>
                        </a:rPr>
                        <a:t>100 </a:t>
                      </a:r>
                      <a:endParaRPr lang="en-US">
                        <a:effectLst/>
                      </a:endParaRPr>
                    </a:p>
                  </a:txBody>
                  <a:tcPr anchor="ctr"/>
                </a:tc>
                <a:tc>
                  <a:txBody>
                    <a:bodyPr/>
                    <a:lstStyle/>
                    <a:p>
                      <a:pPr algn="ctr" fontAlgn="base"/>
                      <a:r>
                        <a:rPr lang="en-US" sz="1050">
                          <a:effectLst/>
                        </a:rPr>
                        <a:t>0.398405 </a:t>
                      </a:r>
                      <a:endParaRPr lang="en-US">
                        <a:effectLst/>
                      </a:endParaRPr>
                    </a:p>
                  </a:txBody>
                  <a:tcPr anchor="ctr"/>
                </a:tc>
                <a:tc>
                  <a:txBody>
                    <a:bodyPr/>
                    <a:lstStyle/>
                    <a:p>
                      <a:pPr algn="ctr" fontAlgn="base"/>
                      <a:r>
                        <a:rPr lang="en-US" sz="1050">
                          <a:effectLst/>
                        </a:rPr>
                        <a:t>60.1595 </a:t>
                      </a:r>
                      <a:endParaRPr lang="en-US">
                        <a:effectLst/>
                      </a:endParaRPr>
                    </a:p>
                  </a:txBody>
                  <a:tcPr anchor="ctr"/>
                </a:tc>
                <a:extLst>
                  <a:ext uri="{0D108BD9-81ED-4DB2-BD59-A6C34878D82A}">
                    <a16:rowId xmlns:a16="http://schemas.microsoft.com/office/drawing/2014/main" val="1290134216"/>
                  </a:ext>
                </a:extLst>
              </a:tr>
              <a:tr h="328849">
                <a:tc>
                  <a:txBody>
                    <a:bodyPr/>
                    <a:lstStyle/>
                    <a:p>
                      <a:pPr algn="ctr" fontAlgn="base"/>
                      <a:r>
                        <a:rPr lang="en-US" sz="1050">
                          <a:effectLst/>
                        </a:rPr>
                        <a:t>150 </a:t>
                      </a:r>
                      <a:endParaRPr lang="en-US">
                        <a:effectLst/>
                      </a:endParaRPr>
                    </a:p>
                  </a:txBody>
                  <a:tcPr anchor="ctr"/>
                </a:tc>
                <a:tc>
                  <a:txBody>
                    <a:bodyPr/>
                    <a:lstStyle/>
                    <a:p>
                      <a:pPr algn="ctr" fontAlgn="base"/>
                      <a:r>
                        <a:rPr lang="en-US" sz="1050">
                          <a:effectLst/>
                        </a:rPr>
                        <a:t>0.3987517 </a:t>
                      </a:r>
                      <a:endParaRPr lang="en-US">
                        <a:effectLst/>
                      </a:endParaRPr>
                    </a:p>
                  </a:txBody>
                  <a:tcPr anchor="ctr"/>
                </a:tc>
                <a:tc>
                  <a:txBody>
                    <a:bodyPr/>
                    <a:lstStyle/>
                    <a:p>
                      <a:pPr algn="ctr" fontAlgn="base"/>
                      <a:r>
                        <a:rPr lang="en-US" sz="1050">
                          <a:effectLst/>
                        </a:rPr>
                        <a:t>60.12483 </a:t>
                      </a:r>
                      <a:endParaRPr lang="en-US">
                        <a:effectLst/>
                      </a:endParaRPr>
                    </a:p>
                  </a:txBody>
                  <a:tcPr anchor="ctr"/>
                </a:tc>
                <a:extLst>
                  <a:ext uri="{0D108BD9-81ED-4DB2-BD59-A6C34878D82A}">
                    <a16:rowId xmlns:a16="http://schemas.microsoft.com/office/drawing/2014/main" val="2800519061"/>
                  </a:ext>
                </a:extLst>
              </a:tr>
              <a:tr h="328849">
                <a:tc>
                  <a:txBody>
                    <a:bodyPr/>
                    <a:lstStyle/>
                    <a:p>
                      <a:pPr algn="ctr" fontAlgn="base"/>
                      <a:r>
                        <a:rPr lang="en-US" sz="1050">
                          <a:effectLst/>
                        </a:rPr>
                        <a:t>200 </a:t>
                      </a:r>
                      <a:endParaRPr lang="en-US">
                        <a:effectLst/>
                      </a:endParaRPr>
                    </a:p>
                  </a:txBody>
                  <a:tcPr anchor="ctr"/>
                </a:tc>
                <a:tc>
                  <a:txBody>
                    <a:bodyPr/>
                    <a:lstStyle/>
                    <a:p>
                      <a:pPr algn="ctr" fontAlgn="base"/>
                      <a:r>
                        <a:rPr lang="en-US" sz="1050">
                          <a:effectLst/>
                        </a:rPr>
                        <a:t>0.3914702 </a:t>
                      </a:r>
                      <a:endParaRPr lang="en-US">
                        <a:effectLst/>
                      </a:endParaRPr>
                    </a:p>
                  </a:txBody>
                  <a:tcPr anchor="ctr"/>
                </a:tc>
                <a:tc>
                  <a:txBody>
                    <a:bodyPr/>
                    <a:lstStyle/>
                    <a:p>
                      <a:pPr algn="ctr" fontAlgn="base"/>
                      <a:r>
                        <a:rPr lang="en-US" sz="1050">
                          <a:effectLst/>
                        </a:rPr>
                        <a:t>60.85298 </a:t>
                      </a:r>
                      <a:endParaRPr lang="en-US">
                        <a:effectLst/>
                      </a:endParaRPr>
                    </a:p>
                  </a:txBody>
                  <a:tcPr anchor="ctr"/>
                </a:tc>
                <a:extLst>
                  <a:ext uri="{0D108BD9-81ED-4DB2-BD59-A6C34878D82A}">
                    <a16:rowId xmlns:a16="http://schemas.microsoft.com/office/drawing/2014/main" val="1218443602"/>
                  </a:ext>
                </a:extLst>
              </a:tr>
              <a:tr h="328849">
                <a:tc>
                  <a:txBody>
                    <a:bodyPr/>
                    <a:lstStyle/>
                    <a:p>
                      <a:pPr algn="ctr" fontAlgn="base"/>
                      <a:r>
                        <a:rPr lang="en-US" sz="1050">
                          <a:effectLst/>
                        </a:rPr>
                        <a:t>300 </a:t>
                      </a:r>
                      <a:endParaRPr lang="en-US">
                        <a:effectLst/>
                      </a:endParaRPr>
                    </a:p>
                  </a:txBody>
                  <a:tcPr anchor="ctr"/>
                </a:tc>
                <a:tc>
                  <a:txBody>
                    <a:bodyPr/>
                    <a:lstStyle/>
                    <a:p>
                      <a:pPr algn="ctr" fontAlgn="base"/>
                      <a:r>
                        <a:rPr lang="en-US" sz="1050">
                          <a:effectLst/>
                        </a:rPr>
                        <a:t>0.389043 </a:t>
                      </a:r>
                      <a:endParaRPr lang="en-US">
                        <a:effectLst/>
                      </a:endParaRPr>
                    </a:p>
                  </a:txBody>
                  <a:tcPr anchor="ctr"/>
                </a:tc>
                <a:tc>
                  <a:txBody>
                    <a:bodyPr/>
                    <a:lstStyle/>
                    <a:p>
                      <a:pPr algn="ctr" fontAlgn="base"/>
                      <a:r>
                        <a:rPr lang="en-US" sz="1050">
                          <a:effectLst/>
                        </a:rPr>
                        <a:t>61.0957 </a:t>
                      </a:r>
                      <a:endParaRPr lang="en-US">
                        <a:effectLst/>
                      </a:endParaRPr>
                    </a:p>
                  </a:txBody>
                  <a:tcPr anchor="ctr"/>
                </a:tc>
                <a:extLst>
                  <a:ext uri="{0D108BD9-81ED-4DB2-BD59-A6C34878D82A}">
                    <a16:rowId xmlns:a16="http://schemas.microsoft.com/office/drawing/2014/main" val="3272486352"/>
                  </a:ext>
                </a:extLst>
              </a:tr>
              <a:tr h="328849">
                <a:tc>
                  <a:txBody>
                    <a:bodyPr/>
                    <a:lstStyle/>
                    <a:p>
                      <a:pPr algn="ctr" fontAlgn="base"/>
                      <a:r>
                        <a:rPr lang="en-US" sz="1050">
                          <a:effectLst/>
                        </a:rPr>
                        <a:t>500 </a:t>
                      </a:r>
                      <a:endParaRPr lang="en-US">
                        <a:effectLst/>
                      </a:endParaRPr>
                    </a:p>
                  </a:txBody>
                  <a:tcPr anchor="ctr"/>
                </a:tc>
                <a:tc>
                  <a:txBody>
                    <a:bodyPr/>
                    <a:lstStyle/>
                    <a:p>
                      <a:pPr algn="ctr" fontAlgn="base"/>
                      <a:r>
                        <a:rPr lang="en-US" sz="1050">
                          <a:effectLst/>
                        </a:rPr>
                        <a:t>0.3883495 </a:t>
                      </a:r>
                      <a:endParaRPr lang="en-US">
                        <a:effectLst/>
                      </a:endParaRPr>
                    </a:p>
                  </a:txBody>
                  <a:tcPr anchor="ctr"/>
                </a:tc>
                <a:tc>
                  <a:txBody>
                    <a:bodyPr/>
                    <a:lstStyle/>
                    <a:p>
                      <a:pPr algn="ctr" fontAlgn="base"/>
                      <a:r>
                        <a:rPr lang="en-US" sz="1050">
                          <a:effectLst/>
                        </a:rPr>
                        <a:t>61.16505 </a:t>
                      </a:r>
                      <a:endParaRPr lang="en-US">
                        <a:effectLst/>
                      </a:endParaRPr>
                    </a:p>
                  </a:txBody>
                  <a:tcPr anchor="ctr"/>
                </a:tc>
                <a:extLst>
                  <a:ext uri="{0D108BD9-81ED-4DB2-BD59-A6C34878D82A}">
                    <a16:rowId xmlns:a16="http://schemas.microsoft.com/office/drawing/2014/main" val="2649566244"/>
                  </a:ext>
                </a:extLst>
              </a:tr>
              <a:tr h="328849">
                <a:tc>
                  <a:txBody>
                    <a:bodyPr/>
                    <a:lstStyle/>
                    <a:p>
                      <a:pPr algn="ctr" fontAlgn="base"/>
                      <a:r>
                        <a:rPr lang="en-US" sz="1050">
                          <a:effectLst/>
                        </a:rPr>
                        <a:t>1000 </a:t>
                      </a:r>
                      <a:endParaRPr lang="en-US">
                        <a:effectLst/>
                      </a:endParaRPr>
                    </a:p>
                  </a:txBody>
                  <a:tcPr anchor="ctr"/>
                </a:tc>
                <a:tc>
                  <a:txBody>
                    <a:bodyPr/>
                    <a:lstStyle/>
                    <a:p>
                      <a:pPr algn="ctr" fontAlgn="base"/>
                      <a:r>
                        <a:rPr lang="en-US" sz="1050">
                          <a:effectLst/>
                        </a:rPr>
                        <a:t>0.3942441 </a:t>
                      </a:r>
                      <a:endParaRPr lang="en-US">
                        <a:effectLst/>
                      </a:endParaRPr>
                    </a:p>
                  </a:txBody>
                  <a:tcPr anchor="ctr"/>
                </a:tc>
                <a:tc>
                  <a:txBody>
                    <a:bodyPr/>
                    <a:lstStyle/>
                    <a:p>
                      <a:pPr algn="ctr" fontAlgn="base"/>
                      <a:r>
                        <a:rPr lang="en-US" sz="1050">
                          <a:effectLst/>
                        </a:rPr>
                        <a:t>60.57559 </a:t>
                      </a:r>
                      <a:endParaRPr lang="en-US">
                        <a:effectLst/>
                      </a:endParaRPr>
                    </a:p>
                  </a:txBody>
                  <a:tcPr anchor="ctr"/>
                </a:tc>
                <a:extLst>
                  <a:ext uri="{0D108BD9-81ED-4DB2-BD59-A6C34878D82A}">
                    <a16:rowId xmlns:a16="http://schemas.microsoft.com/office/drawing/2014/main" val="2052356897"/>
                  </a:ext>
                </a:extLst>
              </a:tr>
            </a:tbl>
          </a:graphicData>
        </a:graphic>
      </p:graphicFrame>
    </p:spTree>
    <p:extLst>
      <p:ext uri="{BB962C8B-B14F-4D97-AF65-F5344CB8AC3E}">
        <p14:creationId xmlns:p14="http://schemas.microsoft.com/office/powerpoint/2010/main" val="354372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50E7-CC1B-4E97-ABF5-923FBCE9BBD8}"/>
              </a:ext>
            </a:extLst>
          </p:cNvPr>
          <p:cNvSpPr>
            <a:spLocks noGrp="1"/>
          </p:cNvSpPr>
          <p:nvPr>
            <p:ph type="title"/>
          </p:nvPr>
        </p:nvSpPr>
        <p:spPr/>
        <p:txBody>
          <a:bodyPr/>
          <a:lstStyle/>
          <a:p>
            <a:pPr algn="ctr"/>
            <a:r>
              <a:rPr lang="en-US">
                <a:ea typeface="+mj-lt"/>
                <a:cs typeface="+mj-lt"/>
              </a:rPr>
              <a:t>K NEAREST NEIGHBOR (KNN)</a:t>
            </a:r>
            <a:endParaRPr lang="en-US"/>
          </a:p>
          <a:p>
            <a:pPr algn="ctr"/>
            <a:r>
              <a:rPr lang="en-US"/>
              <a:t> Conclusion</a:t>
            </a:r>
          </a:p>
        </p:txBody>
      </p:sp>
      <p:sp>
        <p:nvSpPr>
          <p:cNvPr id="3" name="Content Placeholder 2">
            <a:extLst>
              <a:ext uri="{FF2B5EF4-FFF2-40B4-BE49-F238E27FC236}">
                <a16:creationId xmlns:a16="http://schemas.microsoft.com/office/drawing/2014/main" id="{D27D0DB8-4696-438A-81E3-C204D441CB97}"/>
              </a:ext>
            </a:extLst>
          </p:cNvPr>
          <p:cNvSpPr>
            <a:spLocks noGrp="1"/>
          </p:cNvSpPr>
          <p:nvPr>
            <p:ph sz="quarter" idx="13"/>
          </p:nvPr>
        </p:nvSpPr>
        <p:spPr/>
        <p:txBody>
          <a:bodyPr vert="horz" lIns="91440" tIns="45720" rIns="91440" bIns="45720" rtlCol="0" anchor="t">
            <a:normAutofit/>
          </a:bodyPr>
          <a:lstStyle/>
          <a:p>
            <a:pPr marL="0" indent="0">
              <a:buNone/>
            </a:pPr>
            <a:endParaRPr lang="en-US">
              <a:ea typeface="+mn-lt"/>
              <a:cs typeface="+mn-lt"/>
            </a:endParaRPr>
          </a:p>
          <a:p>
            <a:pPr marL="0" indent="0">
              <a:buNone/>
            </a:pPr>
            <a:r>
              <a:rPr lang="en-US">
                <a:ea typeface="+mn-lt"/>
                <a:cs typeface="+mn-lt"/>
              </a:rPr>
              <a:t>Following conclusion are drawn from KNN classification on given set of employment data:</a:t>
            </a:r>
          </a:p>
          <a:p>
            <a:r>
              <a:rPr lang="en-US">
                <a:ea typeface="+mn-lt"/>
                <a:cs typeface="+mn-lt"/>
              </a:rPr>
              <a:t>1- As value of K increases, accuracy increases in all three cases</a:t>
            </a:r>
          </a:p>
          <a:p>
            <a:r>
              <a:rPr lang="en-US">
                <a:ea typeface="+mn-lt"/>
                <a:cs typeface="+mn-lt"/>
              </a:rPr>
              <a:t>2- The accuracy increases when multiple columns are considered</a:t>
            </a:r>
          </a:p>
          <a:p>
            <a:r>
              <a:rPr lang="en-US">
                <a:ea typeface="+mn-lt"/>
                <a:cs typeface="+mn-lt"/>
              </a:rPr>
              <a:t>As in case of salary, lowest accuracy is observed while in case of all data highest accuracy is observed</a:t>
            </a:r>
          </a:p>
          <a:p>
            <a:pPr marL="0" indent="0" algn="ctr">
              <a:buNone/>
            </a:pPr>
            <a:r>
              <a:rPr lang="en-US" b="1" u="sng">
                <a:ea typeface="+mn-lt"/>
                <a:cs typeface="+mn-lt"/>
              </a:rPr>
              <a:t>Hence from above observation, it can be concluded that termination of employee is based on all factor (majorly), and not limited to few factors such as salary or performance or job </a:t>
            </a:r>
            <a:r>
              <a:rPr lang="en-US" b="1" u="sng" err="1">
                <a:ea typeface="+mn-lt"/>
                <a:cs typeface="+mn-lt"/>
              </a:rPr>
              <a:t>satisfication</a:t>
            </a:r>
            <a:endParaRPr lang="en-US" b="1" u="sng">
              <a:ea typeface="+mn-lt"/>
              <a:cs typeface="+mn-lt"/>
            </a:endParaRPr>
          </a:p>
          <a:p>
            <a:endParaRPr lang="en-US">
              <a:ea typeface="+mn-lt"/>
              <a:cs typeface="+mn-lt"/>
            </a:endParaRPr>
          </a:p>
          <a:p>
            <a:endParaRPr lang="en-US"/>
          </a:p>
        </p:txBody>
      </p:sp>
    </p:spTree>
    <p:extLst>
      <p:ext uri="{BB962C8B-B14F-4D97-AF65-F5344CB8AC3E}">
        <p14:creationId xmlns:p14="http://schemas.microsoft.com/office/powerpoint/2010/main" val="2762991653"/>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Application>Microsoft Office PowerPoint</Application>
  <PresentationFormat>On-screen Show (4:3)</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Horizon</vt:lpstr>
      <vt:lpstr>the potential of employees leaving the company (become terminated) MODEL TITANS</vt:lpstr>
      <vt:lpstr>Problem Statement</vt:lpstr>
      <vt:lpstr>Data SET EXPLANATION</vt:lpstr>
      <vt:lpstr>GOALs and Objectives</vt:lpstr>
      <vt:lpstr>Algorithms</vt:lpstr>
      <vt:lpstr>K Nearest Neighbor (KNN) CASE STUDY RESULTS ON BASIS OF SALARY</vt:lpstr>
      <vt:lpstr>K NEAREST NEIGHBOR (KNN)  CASE STUDY Results based on Job-SATISFACTION</vt:lpstr>
      <vt:lpstr>K NEAREST NEIGHBOR (KNN) CASE STUDY RESULTS BASED on ALL data</vt:lpstr>
      <vt:lpstr>K NEAREST NEIGHBOR (KNN)  Conclusion</vt:lpstr>
      <vt:lpstr>Classification and Regression Trees  (CART)</vt:lpstr>
      <vt:lpstr>CART Plot </vt:lpstr>
      <vt:lpstr>Performance Rating based Classification (CART) </vt:lpstr>
      <vt:lpstr>Yearly classification using CART</vt:lpstr>
      <vt:lpstr>CART CONCLUSION</vt:lpstr>
      <vt:lpstr>C5.0</vt:lpstr>
      <vt:lpstr>C5.0 Plot</vt:lpstr>
      <vt:lpstr>Status Based C5.0 classification</vt:lpstr>
      <vt:lpstr>C5.0 CONclusion</vt:lpstr>
      <vt:lpstr>K-MEan Cluster for Rehire</vt:lpstr>
      <vt:lpstr>K-MEAN CLUSTER For Education level</vt:lpstr>
      <vt:lpstr>K-MEAN CLUSTER FOR DISABLE EMPLOYEE/VETERan</vt:lpstr>
      <vt:lpstr>K-MEAN CLUSTER For Year of termination</vt:lpstr>
      <vt:lpstr>K-MEAN CLUSTER FOR CLUSTER of all DATA</vt:lpstr>
      <vt:lpstr>K-MEAN CLUSTER CONCLUSION</vt:lpstr>
      <vt:lpstr>Artificial Neural Networks(ANN) </vt:lpstr>
      <vt:lpstr>APPLICATION OF ARTIFICIAL NEURAL NETWORKS</vt:lpstr>
      <vt:lpstr>Artificial Neural Networks STATUS OUTPUT</vt:lpstr>
      <vt:lpstr>Comparison of Classification Algorithm</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2020-05-07T16:19:00Z</dcterms:created>
  <dcterms:modified xsi:type="dcterms:W3CDTF">2020-05-09T02:30:09Z</dcterms:modified>
</cp:coreProperties>
</file>