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, Gokul Rajan (Contractor)" userId="S::2318705@cognizant.com::2cc79fd4-1bf4-4c75-af7e-c83d35570a05" providerId="AD" clId="Web-{27C4565A-8002-4E10-9DE2-8387AF3930DC}"/>
    <pc:docChg chg="addSld delSld modSld">
      <pc:chgData name="S, Gokul Rajan (Contractor)" userId="S::2318705@cognizant.com::2cc79fd4-1bf4-4c75-af7e-c83d35570a05" providerId="AD" clId="Web-{27C4565A-8002-4E10-9DE2-8387AF3930DC}" dt="2024-04-11T16:10:48.282" v="19"/>
      <pc:docMkLst>
        <pc:docMk/>
      </pc:docMkLst>
      <pc:sldChg chg="addSp delSp modSp new del">
        <pc:chgData name="S, Gokul Rajan (Contractor)" userId="S::2318705@cognizant.com::2cc79fd4-1bf4-4c75-af7e-c83d35570a05" providerId="AD" clId="Web-{27C4565A-8002-4E10-9DE2-8387AF3930DC}" dt="2024-04-11T16:10:48.282" v="19"/>
        <pc:sldMkLst>
          <pc:docMk/>
          <pc:sldMk cId="430669624" sldId="267"/>
        </pc:sldMkLst>
        <pc:spChg chg="mod">
          <ac:chgData name="S, Gokul Rajan (Contractor)" userId="S::2318705@cognizant.com::2cc79fd4-1bf4-4c75-af7e-c83d35570a05" providerId="AD" clId="Web-{27C4565A-8002-4E10-9DE2-8387AF3930DC}" dt="2024-04-11T16:10:47.610" v="18" actId="20577"/>
          <ac:spMkLst>
            <pc:docMk/>
            <pc:sldMk cId="430669624" sldId="267"/>
            <ac:spMk id="2" creationId="{3981A53E-0D0C-4B48-F89D-DC94AC02E975}"/>
          </ac:spMkLst>
        </pc:spChg>
        <pc:spChg chg="add del">
          <ac:chgData name="S, Gokul Rajan (Contractor)" userId="S::2318705@cognizant.com::2cc79fd4-1bf4-4c75-af7e-c83d35570a05" providerId="AD" clId="Web-{27C4565A-8002-4E10-9DE2-8387AF3930DC}" dt="2024-04-11T16:10:46.907" v="10"/>
          <ac:spMkLst>
            <pc:docMk/>
            <pc:sldMk cId="430669624" sldId="267"/>
            <ac:spMk id="3" creationId="{DA44E34B-DE51-0614-8A26-8C19932608CF}"/>
          </ac:spMkLst>
        </pc:spChg>
      </pc:sldChg>
    </pc:docChg>
  </pc:docChgLst>
  <pc:docChgLst>
    <pc:chgData name="Mateen, Syed (Contractor)" userId="2def3031-c534-4b1e-bf84-5e7b600cc760" providerId="ADAL" clId="{5AC2B911-0DCF-40EE-8486-1A28A51DF286}"/>
    <pc:docChg chg="addSld delSld">
      <pc:chgData name="Mateen, Syed (Contractor)" userId="2def3031-c534-4b1e-bf84-5e7b600cc760" providerId="ADAL" clId="{5AC2B911-0DCF-40EE-8486-1A28A51DF286}" dt="2024-04-20T12:42:26.357" v="1" actId="47"/>
      <pc:docMkLst>
        <pc:docMk/>
      </pc:docMkLst>
      <pc:sldChg chg="new del">
        <pc:chgData name="Mateen, Syed (Contractor)" userId="2def3031-c534-4b1e-bf84-5e7b600cc760" providerId="ADAL" clId="{5AC2B911-0DCF-40EE-8486-1A28A51DF286}" dt="2024-04-20T12:42:26.357" v="1" actId="47"/>
        <pc:sldMkLst>
          <pc:docMk/>
          <pc:sldMk cId="71196460" sldId="267"/>
        </pc:sldMkLst>
      </pc:sldChg>
    </pc:docChg>
  </pc:docChgLst>
  <pc:docChgLst>
    <pc:chgData name="S, Gokul Rajan (Contractor)" userId="S::2318705@cognizant.com::2cc79fd4-1bf4-4c75-af7e-c83d35570a05" providerId="AD" clId="Web-{16E21CB2-3047-9DAD-0582-5CAEE9792194}"/>
    <pc:docChg chg="modSld">
      <pc:chgData name="S, Gokul Rajan (Contractor)" userId="S::2318705@cognizant.com::2cc79fd4-1bf4-4c75-af7e-c83d35570a05" providerId="AD" clId="Web-{16E21CB2-3047-9DAD-0582-5CAEE9792194}" dt="2024-04-11T16:13:07.583" v="1" actId="14100"/>
      <pc:docMkLst>
        <pc:docMk/>
      </pc:docMkLst>
      <pc:sldChg chg="modSp">
        <pc:chgData name="S, Gokul Rajan (Contractor)" userId="S::2318705@cognizant.com::2cc79fd4-1bf4-4c75-af7e-c83d35570a05" providerId="AD" clId="Web-{16E21CB2-3047-9DAD-0582-5CAEE9792194}" dt="2024-04-11T16:13:07.583" v="1" actId="14100"/>
        <pc:sldMkLst>
          <pc:docMk/>
          <pc:sldMk cId="1750992051" sldId="263"/>
        </pc:sldMkLst>
        <pc:picChg chg="mod">
          <ac:chgData name="S, Gokul Rajan (Contractor)" userId="S::2318705@cognizant.com::2cc79fd4-1bf4-4c75-af7e-c83d35570a05" providerId="AD" clId="Web-{16E21CB2-3047-9DAD-0582-5CAEE9792194}" dt="2024-04-11T16:13:07.583" v="1" actId="14100"/>
          <ac:picMkLst>
            <pc:docMk/>
            <pc:sldMk cId="1750992051" sldId="263"/>
            <ac:picMk id="5" creationId="{F5D9161E-C1C7-FB12-728A-E729893C38D2}"/>
          </ac:picMkLst>
        </pc:picChg>
      </pc:sldChg>
    </pc:docChg>
  </pc:docChgLst>
  <pc:docChgLst>
    <pc:chgData name="S, Gokul Rajan (Contractor)" userId="S::2318705@cognizant.com::2cc79fd4-1bf4-4c75-af7e-c83d35570a05" providerId="AD" clId="Web-{E068F551-A865-423D-AB6B-81587CC90DE4}"/>
    <pc:docChg chg="modSld">
      <pc:chgData name="S, Gokul Rajan (Contractor)" userId="S::2318705@cognizant.com::2cc79fd4-1bf4-4c75-af7e-c83d35570a05" providerId="AD" clId="Web-{E068F551-A865-423D-AB6B-81587CC90DE4}" dt="2024-04-11T16:07:35.886" v="10" actId="14100"/>
      <pc:docMkLst>
        <pc:docMk/>
      </pc:docMkLst>
      <pc:sldChg chg="modSp">
        <pc:chgData name="S, Gokul Rajan (Contractor)" userId="S::2318705@cognizant.com::2cc79fd4-1bf4-4c75-af7e-c83d35570a05" providerId="AD" clId="Web-{E068F551-A865-423D-AB6B-81587CC90DE4}" dt="2024-04-11T16:07:35.886" v="10" actId="14100"/>
        <pc:sldMkLst>
          <pc:docMk/>
          <pc:sldMk cId="2014353457" sldId="260"/>
        </pc:sldMkLst>
        <pc:spChg chg="mod">
          <ac:chgData name="S, Gokul Rajan (Contractor)" userId="S::2318705@cognizant.com::2cc79fd4-1bf4-4c75-af7e-c83d35570a05" providerId="AD" clId="Web-{E068F551-A865-423D-AB6B-81587CC90DE4}" dt="2024-04-11T16:07:35.886" v="10" actId="14100"/>
          <ac:spMkLst>
            <pc:docMk/>
            <pc:sldMk cId="2014353457" sldId="260"/>
            <ac:spMk id="13" creationId="{099CBA41-3D25-39A9-3356-70791F5FEEE6}"/>
          </ac:spMkLst>
        </pc:spChg>
      </pc:sldChg>
      <pc:sldChg chg="modSp">
        <pc:chgData name="S, Gokul Rajan (Contractor)" userId="S::2318705@cognizant.com::2cc79fd4-1bf4-4c75-af7e-c83d35570a05" providerId="AD" clId="Web-{E068F551-A865-423D-AB6B-81587CC90DE4}" dt="2024-04-11T16:05:51.775" v="8" actId="20577"/>
        <pc:sldMkLst>
          <pc:docMk/>
          <pc:sldMk cId="2833740619" sldId="261"/>
        </pc:sldMkLst>
        <pc:spChg chg="mod">
          <ac:chgData name="S, Gokul Rajan (Contractor)" userId="S::2318705@cognizant.com::2cc79fd4-1bf4-4c75-af7e-c83d35570a05" providerId="AD" clId="Web-{E068F551-A865-423D-AB6B-81587CC90DE4}" dt="2024-04-11T16:05:51.775" v="8" actId="20577"/>
          <ac:spMkLst>
            <pc:docMk/>
            <pc:sldMk cId="2833740619" sldId="261"/>
            <ac:spMk id="4" creationId="{51973BDA-D2F7-16C9-1A85-D2528F7E0514}"/>
          </ac:spMkLst>
        </pc:spChg>
      </pc:sldChg>
    </pc:docChg>
  </pc:docChgLst>
  <pc:docChgLst>
    <pc:chgData name="S, Gokul Rajan (Contractor)" userId="S::2318705@cognizant.com::2cc79fd4-1bf4-4c75-af7e-c83d35570a05" providerId="AD" clId="Web-{46F24DED-3838-4DE5-BED2-E6F4452CFEC7}"/>
    <pc:docChg chg="modSld">
      <pc:chgData name="S, Gokul Rajan (Contractor)" userId="S::2318705@cognizant.com::2cc79fd4-1bf4-4c75-af7e-c83d35570a05" providerId="AD" clId="Web-{46F24DED-3838-4DE5-BED2-E6F4452CFEC7}" dt="2024-04-11T16:03:11.169" v="98" actId="20577"/>
      <pc:docMkLst>
        <pc:docMk/>
      </pc:docMkLst>
      <pc:sldChg chg="modSp">
        <pc:chgData name="S, Gokul Rajan (Contractor)" userId="S::2318705@cognizant.com::2cc79fd4-1bf4-4c75-af7e-c83d35570a05" providerId="AD" clId="Web-{46F24DED-3838-4DE5-BED2-E6F4452CFEC7}" dt="2024-04-11T15:54:25.301" v="16" actId="20577"/>
        <pc:sldMkLst>
          <pc:docMk/>
          <pc:sldMk cId="3174567507" sldId="256"/>
        </pc:sldMkLst>
        <pc:spChg chg="mod">
          <ac:chgData name="S, Gokul Rajan (Contractor)" userId="S::2318705@cognizant.com::2cc79fd4-1bf4-4c75-af7e-c83d35570a05" providerId="AD" clId="Web-{46F24DED-3838-4DE5-BED2-E6F4452CFEC7}" dt="2024-04-11T15:53:39.222" v="7" actId="20577"/>
          <ac:spMkLst>
            <pc:docMk/>
            <pc:sldMk cId="3174567507" sldId="256"/>
            <ac:spMk id="2" creationId="{090395A5-5DAB-C875-3094-64AE1BC94AAB}"/>
          </ac:spMkLst>
        </pc:spChg>
        <pc:spChg chg="mod">
          <ac:chgData name="S, Gokul Rajan (Contractor)" userId="S::2318705@cognizant.com::2cc79fd4-1bf4-4c75-af7e-c83d35570a05" providerId="AD" clId="Web-{46F24DED-3838-4DE5-BED2-E6F4452CFEC7}" dt="2024-04-11T15:54:25.301" v="16" actId="20577"/>
          <ac:spMkLst>
            <pc:docMk/>
            <pc:sldMk cId="3174567507" sldId="256"/>
            <ac:spMk id="3" creationId="{A79CB945-1E57-1F50-4C3E-C9F95CB0F9A3}"/>
          </ac:spMkLst>
        </pc:spChg>
      </pc:sldChg>
      <pc:sldChg chg="modSp">
        <pc:chgData name="S, Gokul Rajan (Contractor)" userId="S::2318705@cognizant.com::2cc79fd4-1bf4-4c75-af7e-c83d35570a05" providerId="AD" clId="Web-{46F24DED-3838-4DE5-BED2-E6F4452CFEC7}" dt="2024-04-11T15:59:42.166" v="50" actId="20577"/>
        <pc:sldMkLst>
          <pc:docMk/>
          <pc:sldMk cId="875658898" sldId="257"/>
        </pc:sldMkLst>
        <pc:spChg chg="mod">
          <ac:chgData name="S, Gokul Rajan (Contractor)" userId="S::2318705@cognizant.com::2cc79fd4-1bf4-4c75-af7e-c83d35570a05" providerId="AD" clId="Web-{46F24DED-3838-4DE5-BED2-E6F4452CFEC7}" dt="2024-04-11T15:59:42.166" v="50" actId="20577"/>
          <ac:spMkLst>
            <pc:docMk/>
            <pc:sldMk cId="875658898" sldId="257"/>
            <ac:spMk id="7" creationId="{759581A1-BDF0-5672-6390-DECF2015E958}"/>
          </ac:spMkLst>
        </pc:spChg>
      </pc:sldChg>
      <pc:sldChg chg="modSp">
        <pc:chgData name="S, Gokul Rajan (Contractor)" userId="S::2318705@cognizant.com::2cc79fd4-1bf4-4c75-af7e-c83d35570a05" providerId="AD" clId="Web-{46F24DED-3838-4DE5-BED2-E6F4452CFEC7}" dt="2024-04-11T16:03:11.169" v="98" actId="20577"/>
        <pc:sldMkLst>
          <pc:docMk/>
          <pc:sldMk cId="860682433" sldId="258"/>
        </pc:sldMkLst>
        <pc:spChg chg="mod">
          <ac:chgData name="S, Gokul Rajan (Contractor)" userId="S::2318705@cognizant.com::2cc79fd4-1bf4-4c75-af7e-c83d35570a05" providerId="AD" clId="Web-{46F24DED-3838-4DE5-BED2-E6F4452CFEC7}" dt="2024-04-11T16:03:11.169" v="98" actId="20577"/>
          <ac:spMkLst>
            <pc:docMk/>
            <pc:sldMk cId="860682433" sldId="258"/>
            <ac:spMk id="4" creationId="{F440C1D4-4230-49FB-962F-62A50B814259}"/>
          </ac:spMkLst>
        </pc:spChg>
      </pc:sldChg>
      <pc:sldChg chg="modSp">
        <pc:chgData name="S, Gokul Rajan (Contractor)" userId="S::2318705@cognizant.com::2cc79fd4-1bf4-4c75-af7e-c83d35570a05" providerId="AD" clId="Web-{46F24DED-3838-4DE5-BED2-E6F4452CFEC7}" dt="2024-04-11T16:02:56.294" v="84" actId="20577"/>
        <pc:sldMkLst>
          <pc:docMk/>
          <pc:sldMk cId="2833740619" sldId="261"/>
        </pc:sldMkLst>
        <pc:spChg chg="mod">
          <ac:chgData name="S, Gokul Rajan (Contractor)" userId="S::2318705@cognizant.com::2cc79fd4-1bf4-4c75-af7e-c83d35570a05" providerId="AD" clId="Web-{46F24DED-3838-4DE5-BED2-E6F4452CFEC7}" dt="2024-04-11T16:02:56.294" v="84" actId="20577"/>
          <ac:spMkLst>
            <pc:docMk/>
            <pc:sldMk cId="2833740619" sldId="261"/>
            <ac:spMk id="4" creationId="{51973BDA-D2F7-16C9-1A85-D2528F7E05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1921-8E32-2F56-CF24-69674FA5D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BAA12-732D-239E-BB57-BCC2AF572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471E3-D228-474C-C59A-B0B2DC86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F77A-F7CE-49C4-A17A-A4F323CBC95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8127-093D-05F3-CE98-CA8FEF65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A16CD-E236-1D89-9089-79D948A0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D61B-5622-4E45-94F9-631B139C2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33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0522-5272-0934-2F17-3FB80AEA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0B667-3FB0-CD6C-B9FE-A4F31B48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B79BB-A61F-6A24-D869-FE50208D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F77A-F7CE-49C4-A17A-A4F323CBC95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5AD9-74BC-59DC-2B1E-D4B49E49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A8A3-A055-6135-8445-E190B4B5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D61B-5622-4E45-94F9-631B139C2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08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7C1EC-41B1-1453-D0CC-CC41C596A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14129-515E-EA4D-B02E-03E5C5D0C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9E099-9E0C-4EC5-2C67-2092FA89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F77A-F7CE-49C4-A17A-A4F323CBC95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2058-EDEE-43FB-FF55-1B1AAFC3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FB592-5E30-4CC9-F172-AE4702FB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D61B-5622-4E45-94F9-631B139C2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10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65D8-0F4F-8338-4B6C-425F0322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D2781-E4D3-7C54-8302-3A341B50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44F40-17EE-ED32-2569-D7E100E0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F77A-F7CE-49C4-A17A-A4F323CBC95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3E878-5785-40F9-AA10-2EA01430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76950-6CA5-A87D-F704-FB6682F4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D61B-5622-4E45-94F9-631B139C2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52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4675-7364-D48F-6829-977D5730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67A8C-09B1-3102-3E32-D77274B33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44FF2-6C8D-B99A-73CA-E45F31E7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F77A-F7CE-49C4-A17A-A4F323CBC95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C710-9673-04B9-45DE-FE81B00D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802E-5B8A-5569-138C-5DC2DDB2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D61B-5622-4E45-94F9-631B139C2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41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19B4-A82D-636F-F43D-511614BA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32BB-5D6E-DB67-AB8C-17153A65D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31F44-912E-6212-149B-5FC5FCA1E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3EF7B-6CFE-C419-E8EE-B22BFA61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F77A-F7CE-49C4-A17A-A4F323CBC95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52BEA-26E0-F19F-BD67-03EF9F63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A4C87-8C3E-C1C8-8B3A-87F2755C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D61B-5622-4E45-94F9-631B139C2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8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3D30-D701-AB73-0C91-5707893C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2E4F5-3A0C-509C-7500-844F2780D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E0AEB-B9F9-9C8D-ACCB-E827BCA8D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20F96-A123-46D8-D33B-8EC9349AB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5C77F-57AA-060A-E28D-6AF672E33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DB0C3-570D-A880-C413-BFA8EBDF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F77A-F7CE-49C4-A17A-A4F323CBC95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4542B-D6A1-53C0-1DD5-5A54450F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9B7AE-E43A-503F-B6E4-F6E260D6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D61B-5622-4E45-94F9-631B139C2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55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E2F8-4C10-3BA3-67E3-ED38D51E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52105-02E3-009A-31E5-C4536064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F77A-F7CE-49C4-A17A-A4F323CBC95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AAA4F-6B44-4617-4F98-E3DF2BBB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58A18-BCF5-F53C-17F5-1EB8D0ED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D61B-5622-4E45-94F9-631B139C2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2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E40C3-A222-1A97-20F9-BF9780D6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F77A-F7CE-49C4-A17A-A4F323CBC95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53C0C-4A2E-7D51-6D8A-AE19F342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A7B54-8AEF-F5D7-23F7-041DDFDD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D61B-5622-4E45-94F9-631B139C2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71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1BD6-E6BF-A843-856E-D976F430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74497-AAE4-CE3E-3057-08D50637C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C3679-CC9A-40E1-A831-E3567869C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67591-F23D-BC4E-844D-07AD02A9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F77A-F7CE-49C4-A17A-A4F323CBC95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A8810-6E44-402D-61D7-423E5FB6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AF620-96C1-70E5-88B8-99DD1470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D61B-5622-4E45-94F9-631B139C2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7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C318-DB70-4F4F-2D08-040F4ED0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2F3AE-A388-D371-0E78-058D7D260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C8577-6C5B-16B7-CE8B-84611D0B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B9F06-42AA-F0DB-4AB3-B476AB9F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F77A-F7CE-49C4-A17A-A4F323CBC95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CB438-5B09-66C8-183A-A0C2DCC6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57B93-5A00-323A-C456-66EF1ABC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D61B-5622-4E45-94F9-631B139C2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54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EFA95-C103-206B-7DC1-CF3679C0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36EF7-B140-D680-51A4-34152F3C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D24E2-F59A-4525-12BB-1F3AB6E6A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2F77A-F7CE-49C4-A17A-A4F323CBC953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1FA7-BD85-8724-0E70-4AD360A6C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7CB38-4DC2-EE7E-4A09-A865CB123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1D61B-5622-4E45-94F9-631B139C2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99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95A5-5DAB-C875-3094-64AE1BC94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1" y="1122363"/>
            <a:ext cx="10644909" cy="2329873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Hackathon Project 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sz="4000" dirty="0">
                <a:latin typeface="Times New Roman"/>
                <a:cs typeface="Times New Roman"/>
              </a:rPr>
              <a:t>Identify Courses</a:t>
            </a:r>
            <a:endParaRPr lang="en-IN" sz="4000" dirty="0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CB945-1E57-1F50-4C3E-C9F95CB0F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838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2000" b="1" dirty="0">
                <a:latin typeface="Times New Roman"/>
                <a:cs typeface="Times New Roman"/>
              </a:rPr>
              <a:t>Team – Hi Five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Aswin S 2318691</a:t>
            </a:r>
          </a:p>
          <a:p>
            <a:pPr algn="r"/>
            <a:r>
              <a:rPr lang="en-I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Sharan V 2318694</a:t>
            </a:r>
          </a:p>
          <a:p>
            <a:pPr algn="r"/>
            <a:r>
              <a:rPr lang="en-I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Syed Mateen 2318702</a:t>
            </a:r>
          </a:p>
          <a:p>
            <a:pPr algn="r"/>
            <a:r>
              <a:rPr lang="en-I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Gokul Rajan S 2318705</a:t>
            </a:r>
          </a:p>
          <a:p>
            <a:pPr algn="r"/>
            <a:r>
              <a:rPr lang="en-I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Jayagovindhan Gopu 2318706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5DA6C3-634B-640B-7847-1E9AA789F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140" y="6070600"/>
            <a:ext cx="19050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56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3086E-86F6-ACC2-03BE-E84670B0F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6347-DE3C-603A-9350-BC4A0FC4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Error Message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432C1F-15C9-4610-4AA7-9953062C84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6056789"/>
            <a:ext cx="19050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yellow and black sign with black text&#10;&#10;Description automatically generated">
            <a:extLst>
              <a:ext uri="{FF2B5EF4-FFF2-40B4-BE49-F238E27FC236}">
                <a16:creationId xmlns:a16="http://schemas.microsoft.com/office/drawing/2014/main" id="{4A67EB68-426F-33B4-8198-420738853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58" y="2837121"/>
            <a:ext cx="686848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9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A5492-1702-9794-427C-FEAFC1BD7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2A42BA-C796-D44A-5E1C-D37787FA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25901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69CF31-E031-F4E0-8F72-F72E76AEBE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99980" y="6026309"/>
            <a:ext cx="19050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31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4DB1-D645-4D5F-00AD-885322FF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97CDD6-22E2-4280-C87C-59CE9766CB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6056789"/>
            <a:ext cx="19050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9581A1-BDF0-5672-6390-DECF2015E958}"/>
              </a:ext>
            </a:extLst>
          </p:cNvPr>
          <p:cNvSpPr txBox="1"/>
          <p:nvPr/>
        </p:nvSpPr>
        <p:spPr>
          <a:xfrm>
            <a:off x="690880" y="1524000"/>
            <a:ext cx="10922000" cy="39039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Our project is to automate the </a:t>
            </a:r>
            <a:r>
              <a:rPr lang="en-US" sz="2400" b="1" dirty="0">
                <a:latin typeface="Times New Roman"/>
                <a:cs typeface="Times New Roman"/>
              </a:rPr>
              <a:t>Identify Courses</a:t>
            </a:r>
            <a:r>
              <a:rPr lang="en-US" sz="2400" dirty="0">
                <a:latin typeface="Times New Roman"/>
                <a:cs typeface="Times New Roman"/>
              </a:rPr>
              <a:t> webpage in the Coursera website.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We achieved automation using </a:t>
            </a:r>
            <a:r>
              <a:rPr lang="en-US" sz="2400" b="1" dirty="0">
                <a:latin typeface="Times New Roman"/>
                <a:cs typeface="Times New Roman"/>
              </a:rPr>
              <a:t>selenium</a:t>
            </a:r>
            <a:r>
              <a:rPr lang="en-US" sz="2400" dirty="0">
                <a:latin typeface="Times New Roman"/>
                <a:cs typeface="Times New Roman"/>
              </a:rPr>
              <a:t> with </a:t>
            </a:r>
            <a:r>
              <a:rPr lang="en-US" sz="2400" b="1" dirty="0">
                <a:latin typeface="Times New Roman"/>
                <a:cs typeface="Times New Roman"/>
              </a:rPr>
              <a:t>Cucumber framework</a:t>
            </a:r>
            <a:r>
              <a:rPr lang="en-US" sz="2400" dirty="0">
                <a:latin typeface="Times New Roman"/>
                <a:cs typeface="Times New Roman"/>
              </a:rPr>
              <a:t>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We used selenium java for the automation purposes, we wrote script in java and integrated with tools like Cucumber, Apache POI, Extend Reports, Maven and Jenkins.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 Our team of five efficiently distributed project modules. Guided by mentors and coach, we effectively addressed any uncertainties, ensuring project completion.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565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B1261-36F6-14BB-A6E7-35109FD23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06B6-995C-8B1C-E9E2-3D6EEE50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A052CA-12E6-27D7-B014-AD500F676B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6056789"/>
            <a:ext cx="19050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0C1D4-4230-49FB-962F-62A50B814259}"/>
              </a:ext>
            </a:extLst>
          </p:cNvPr>
          <p:cNvSpPr txBox="1"/>
          <p:nvPr/>
        </p:nvSpPr>
        <p:spPr>
          <a:xfrm>
            <a:off x="655320" y="1813699"/>
            <a:ext cx="4888186" cy="48936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Selenium WebDriver:</a:t>
            </a: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4.15.0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Selenium Grid</a:t>
            </a:r>
            <a:r>
              <a:rPr lang="en-IN" sz="2400" dirty="0">
                <a:solidFill>
                  <a:srgbClr val="000000"/>
                </a:solidFill>
                <a:latin typeface="Times New Roman"/>
                <a:cs typeface="Times New Roman"/>
              </a:rPr>
              <a:t>: 4.19.1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Maven Repository: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 Maven 3.12.1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Extent Report: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5.1.1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Loggers: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2.22.0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Property File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Apache POI: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5.2.5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Cucumber :</a:t>
            </a:r>
            <a:r>
              <a:rPr lang="en-IN" sz="2400" dirty="0">
                <a:solidFill>
                  <a:srgbClr val="000000"/>
                </a:solidFill>
                <a:latin typeface="Times New Roman"/>
                <a:cs typeface="Times New Roman"/>
              </a:rPr>
              <a:t>7.16.1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8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2265-12A6-5344-2EE7-340C1553B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E3BA-ED07-B082-D310-A4A9EFCB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1BCFC0-B11A-0E49-093F-687AA77D9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6056789"/>
            <a:ext cx="19050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73BDA-D2F7-16C9-1A85-D2528F7E0514}"/>
              </a:ext>
            </a:extLst>
          </p:cNvPr>
          <p:cNvSpPr txBox="1"/>
          <p:nvPr/>
        </p:nvSpPr>
        <p:spPr>
          <a:xfrm>
            <a:off x="622300" y="1590179"/>
            <a:ext cx="10947400" cy="72279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1. Search for </a:t>
            </a:r>
            <a:r>
              <a:rPr lang="en-US" sz="2400" b="1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web development courses</a:t>
            </a:r>
            <a:r>
              <a:rPr lang="en-US" sz="2400" b="0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 for </a:t>
            </a:r>
            <a:r>
              <a:rPr lang="en-US" sz="2400" b="1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Beginners level</a:t>
            </a:r>
            <a:r>
              <a:rPr lang="en-US" sz="2400" b="0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 &amp; </a:t>
            </a:r>
            <a:r>
              <a:rPr lang="en-US" sz="2400" b="1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English Language </a:t>
            </a:r>
            <a:r>
              <a:rPr lang="en-US" sz="2400" b="0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and extract the course names, total learning hours &amp; rating for first 2 courses</a:t>
            </a:r>
            <a:r>
              <a:rPr lang="en-US" sz="2400" dirty="0">
                <a:solidFill>
                  <a:srgbClr val="272C33"/>
                </a:solidFill>
                <a:latin typeface="Times New Roman"/>
                <a:cs typeface="Times New Roman"/>
              </a:rPr>
              <a:t>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2. Look for </a:t>
            </a:r>
            <a:r>
              <a:rPr lang="en-US" sz="2400" b="1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Language Learning</a:t>
            </a:r>
            <a:r>
              <a:rPr lang="en-US" sz="2400" b="0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; Extract all the </a:t>
            </a:r>
            <a:r>
              <a:rPr lang="en-US" sz="2400" b="1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languages</a:t>
            </a:r>
            <a:r>
              <a:rPr lang="en-US" sz="2400" b="0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 and </a:t>
            </a:r>
            <a:r>
              <a:rPr lang="en-US" sz="2400" b="1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different levels</a:t>
            </a:r>
            <a:r>
              <a:rPr lang="en-US" sz="2400" b="0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 with its </a:t>
            </a:r>
            <a:r>
              <a:rPr lang="en-US" sz="2400" b="1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total count</a:t>
            </a:r>
            <a:r>
              <a:rPr lang="en-US" sz="2400" b="0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 &amp; display them</a:t>
            </a:r>
            <a:r>
              <a:rPr lang="en-US" sz="2400" dirty="0">
                <a:solidFill>
                  <a:srgbClr val="272C33"/>
                </a:solidFill>
                <a:latin typeface="Times New Roman"/>
                <a:cs typeface="Times New Roman"/>
              </a:rPr>
              <a:t>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3. In Home page, go to "</a:t>
            </a:r>
            <a:r>
              <a:rPr lang="en-US" sz="2400" b="1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For Enterprise</a:t>
            </a:r>
            <a:r>
              <a:rPr lang="en-US" sz="2400" b="0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"; Look into Courses for Campus under Product; Fill the  "</a:t>
            </a:r>
            <a:r>
              <a:rPr lang="en-US" sz="2400" b="1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Ready to transform</a:t>
            </a:r>
            <a:r>
              <a:rPr lang="en-US" sz="2400" b="0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" form with any one </a:t>
            </a:r>
            <a:r>
              <a:rPr lang="en-US" sz="2400" b="1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input invalid</a:t>
            </a:r>
            <a:r>
              <a:rPr lang="en-US" sz="2400" b="0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 (example: email); Capture the </a:t>
            </a:r>
            <a:r>
              <a:rPr lang="en-US" sz="2400" b="1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error message &amp; display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(Suggested Site: </a:t>
            </a:r>
            <a:r>
              <a:rPr lang="en-US" sz="2400" b="1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coursera.org</a:t>
            </a:r>
            <a:r>
              <a:rPr lang="en-US" sz="2400" b="0" i="0" dirty="0">
                <a:solidFill>
                  <a:srgbClr val="272C33"/>
                </a:solidFill>
                <a:effectLst/>
                <a:latin typeface="Times New Roman"/>
                <a:cs typeface="Times New Roman"/>
              </a:rPr>
              <a:t> however  you are free to choose any other legitimate  site)</a:t>
            </a:r>
            <a:endParaRPr lang="en-IN" sz="24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4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94BFC-71EB-B9AB-8971-9186F06E7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850B-82DC-F7DD-E696-DE58A1C2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80C8F3-3131-AE1F-67B3-9A56C99355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6056789"/>
            <a:ext cx="19050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F5D818E-38C5-C601-9138-7024B2F69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240" y="1463040"/>
            <a:ext cx="6141395" cy="42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9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8E5BA-CA03-6852-C7C8-8724F2787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D51F-CDBD-C548-9CB6-EA1A8960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6F6956-B40F-8FAC-BEF2-157DAC2EAB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6056789"/>
            <a:ext cx="19050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1D0401D-29EA-18B7-F558-E04451FBA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4683"/>
            <a:ext cx="3181794" cy="1829055"/>
          </a:xfrm>
          <a:prstGeom prst="rect">
            <a:avLst/>
          </a:prstGeom>
        </p:spPr>
      </p:pic>
      <p:pic>
        <p:nvPicPr>
          <p:cNvPr id="7" name="Picture 6" descr="A close up of words&#10;&#10;Description automatically generated">
            <a:extLst>
              <a:ext uri="{FF2B5EF4-FFF2-40B4-BE49-F238E27FC236}">
                <a16:creationId xmlns:a16="http://schemas.microsoft.com/office/drawing/2014/main" id="{DC20A010-BAF1-262E-C107-094DE6E42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0040"/>
            <a:ext cx="2286319" cy="60015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CF9A2C31-C730-6DAB-9557-88E79534601B}"/>
              </a:ext>
            </a:extLst>
          </p:cNvPr>
          <p:cNvSpPr/>
          <p:nvPr/>
        </p:nvSpPr>
        <p:spPr>
          <a:xfrm>
            <a:off x="1752600" y="3928048"/>
            <a:ext cx="122239" cy="541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E263B9-A120-9531-3DC3-C5ECB7E9B5DE}"/>
              </a:ext>
            </a:extLst>
          </p:cNvPr>
          <p:cNvSpPr/>
          <p:nvPr/>
        </p:nvSpPr>
        <p:spPr>
          <a:xfrm>
            <a:off x="2885440" y="3447015"/>
            <a:ext cx="873760" cy="1234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B0DA3E-4BA6-C1D9-2F1F-9AD5730AC7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359316"/>
            <a:ext cx="2029108" cy="34294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E640DD0-9E5E-7032-B38F-5EACC34DFA84}"/>
              </a:ext>
            </a:extLst>
          </p:cNvPr>
          <p:cNvSpPr/>
          <p:nvPr/>
        </p:nvSpPr>
        <p:spPr>
          <a:xfrm>
            <a:off x="3027680" y="3152508"/>
            <a:ext cx="2778760" cy="1524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99CBA41-3D25-39A9-3356-70791F5FEEE6}"/>
              </a:ext>
            </a:extLst>
          </p:cNvPr>
          <p:cNvSpPr/>
          <p:nvPr/>
        </p:nvSpPr>
        <p:spPr>
          <a:xfrm>
            <a:off x="3004589" y="2868583"/>
            <a:ext cx="3911281" cy="1003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F3D9835-0A03-92B8-0281-114ABDF8B233}"/>
              </a:ext>
            </a:extLst>
          </p:cNvPr>
          <p:cNvSpPr/>
          <p:nvPr/>
        </p:nvSpPr>
        <p:spPr>
          <a:xfrm>
            <a:off x="3008613" y="2654759"/>
            <a:ext cx="5830587" cy="123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770FC5-FC88-FA09-70A2-E75C37A39F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548" y="2873625"/>
            <a:ext cx="2867425" cy="19243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8FB3DD-C434-01A4-2058-5DFBE7CAB4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982" y="2582793"/>
            <a:ext cx="2257740" cy="285790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1F145915-23BB-D9FE-53A3-A888D72CA4D6}"/>
              </a:ext>
            </a:extLst>
          </p:cNvPr>
          <p:cNvSpPr/>
          <p:nvPr/>
        </p:nvSpPr>
        <p:spPr>
          <a:xfrm>
            <a:off x="5826441" y="3228756"/>
            <a:ext cx="122239" cy="9774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692B24-C3A0-1EC8-0982-B5BEC48B3E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73" y="4319081"/>
            <a:ext cx="1705213" cy="2476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8885DF-FC0E-ED3D-46FD-85A780454FB6}"/>
              </a:ext>
            </a:extLst>
          </p:cNvPr>
          <p:cNvSpPr txBox="1"/>
          <p:nvPr/>
        </p:nvSpPr>
        <p:spPr>
          <a:xfrm>
            <a:off x="5096073" y="45074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(40 Test Cases)</a:t>
            </a:r>
          </a:p>
        </p:txBody>
      </p:sp>
    </p:spTree>
    <p:extLst>
      <p:ext uri="{BB962C8B-B14F-4D97-AF65-F5344CB8AC3E}">
        <p14:creationId xmlns:p14="http://schemas.microsoft.com/office/powerpoint/2010/main" val="201435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920DC-08CF-2E43-866E-E8082F4C1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5751-E104-CFCB-D320-048644D8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Course Data of 1&amp;2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D3A150-D9A1-3530-EA1A-B7A0F5E039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6056789"/>
            <a:ext cx="19050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ata box with text&#10;&#10;Description automatically generated with medium confidence">
            <a:extLst>
              <a:ext uri="{FF2B5EF4-FFF2-40B4-BE49-F238E27FC236}">
                <a16:creationId xmlns:a16="http://schemas.microsoft.com/office/drawing/2014/main" id="{D8633376-CB48-39AF-7F24-433C054C6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33" y="1848939"/>
            <a:ext cx="712569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7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9C268-B819-A912-0D93-CB638A516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CD84-B7FA-7116-6862-148E64A9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Languages and its Count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624950-02A7-A85C-4D4E-58F151705C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6056789"/>
            <a:ext cx="19050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5D9161E-C1C7-FB12-728A-E729893C3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96" y="1690688"/>
            <a:ext cx="2537244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904CD-7B44-ED00-5700-FB18E4899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EA61-E17B-C7C0-98A6-B3815035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Levels and its Count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0EA3C8-D3A5-D0D8-AE4E-EA9F079C54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6056789"/>
            <a:ext cx="19050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310D2C46-4019-5BE6-84C0-F16AAAAAB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497" y="2351981"/>
            <a:ext cx="3109743" cy="23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8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286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Hackathon Project  Identify Courses</vt:lpstr>
      <vt:lpstr>Introduction</vt:lpstr>
      <vt:lpstr>Features</vt:lpstr>
      <vt:lpstr>Requirement</vt:lpstr>
      <vt:lpstr>Test Scenario</vt:lpstr>
      <vt:lpstr>Hierarchy</vt:lpstr>
      <vt:lpstr>Results – Course Data of 1&amp;2</vt:lpstr>
      <vt:lpstr>Results – Languages and its Count</vt:lpstr>
      <vt:lpstr>Results – Levels and its Count</vt:lpstr>
      <vt:lpstr>Results – Error Message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 –                    Identify Courses</dc:title>
  <dc:creator>V, Sharan (Contractor)</dc:creator>
  <cp:lastModifiedBy>Mateen, Syed (Contractor)</cp:lastModifiedBy>
  <cp:revision>70</cp:revision>
  <dcterms:created xsi:type="dcterms:W3CDTF">2024-04-10T04:31:54Z</dcterms:created>
  <dcterms:modified xsi:type="dcterms:W3CDTF">2024-04-20T12:42:32Z</dcterms:modified>
</cp:coreProperties>
</file>