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9436" y="1560472"/>
            <a:ext cx="7766936" cy="1646302"/>
          </a:xfrm>
          <a:noFill/>
        </p:spPr>
        <p:txBody>
          <a:bodyPr/>
          <a:lstStyle/>
          <a:p>
            <a:pPr algn="ctr"/>
            <a:r>
              <a:rPr lang="en-US" sz="6600" dirty="0" smtClean="0">
                <a:solidFill>
                  <a:schemeClr val="bg1">
                    <a:lumMod val="95000"/>
                  </a:schemeClr>
                </a:solidFill>
              </a:rPr>
              <a:t>CROP GUIDANCE &amp; FARMERS FRIEND</a:t>
            </a:r>
            <a:endParaRPr lang="en-US" sz="6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865889" y="6076532"/>
            <a:ext cx="6034030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Presented by:</a:t>
            </a:r>
          </a:p>
          <a:p>
            <a:pPr algn="ct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CODE BLOODED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12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6032955" cy="17794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Helping the farmers in terms of Crop suggestion, precautions based on the met department forecast of rain fall / weather, potential pest attacks , weather warnings etc.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04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IN  DETAIL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454986" cy="3880773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that provides details to farmers on weather patterns that could impact the crop , possible pest attack , weather warnings.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for producing high yield that are specific for a farmer based on local , regional terrain , weather scenario , rather than generic guidance.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Helping farmers to be well prepared if there is pest , insect attack.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farmer financial inclusion for planning out loans ,interests and managing costs.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128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708204" cy="2254657"/>
          </a:xfrm>
        </p:spPr>
        <p:txBody>
          <a:bodyPr>
            <a:noAutofit/>
          </a:bodyPr>
          <a:lstStyle/>
          <a:p>
            <a:pPr>
              <a:buClr>
                <a:schemeClr val="accent2">
                  <a:lumMod val="50000"/>
                </a:schemeClr>
              </a:buClr>
              <a:buFont typeface="Times New Roman" panose="02020603050405020304" pitchFamily="18" charset="0"/>
              <a:buChar char="►"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Interface for farmers which is one time activity where farmer can register via mobile phone.</a:t>
            </a:r>
          </a:p>
          <a:p>
            <a:pPr>
              <a:buClr>
                <a:schemeClr val="accent2">
                  <a:lumMod val="50000"/>
                </a:schemeClr>
              </a:buClr>
              <a:buFont typeface="Times New Roman" panose="02020603050405020304" pitchFamily="18" charset="0"/>
              <a:buChar char="►"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Crop suggestion based on weather.</a:t>
            </a: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2">
                  <a:lumMod val="50000"/>
                </a:schemeClr>
              </a:buClr>
              <a:buFont typeface="Times New Roman" panose="02020603050405020304" pitchFamily="18" charset="0"/>
              <a:buChar char="►"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Broadcast update from government agencies when there is major pest attack or there is a flood warning attack to the farmer who can really look it and take right precaution , the broadcast can be in the form of SMS.</a:t>
            </a: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2">
                  <a:lumMod val="50000"/>
                </a:schemeClr>
              </a:buClr>
              <a:buFont typeface="Times New Roman" panose="02020603050405020304" pitchFamily="18" charset="0"/>
              <a:buChar char="►"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support so that farmers across different cities and states can use it easily.</a:t>
            </a: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2">
                  <a:lumMod val="50000"/>
                </a:schemeClr>
              </a:buClr>
              <a:buFont typeface="Times New Roman" panose="02020603050405020304" pitchFamily="18" charset="0"/>
              <a:buChar char="►"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‘Ask a question’  interface  as intelligent as a boat based on query respond          type in it could give them the information at the tip.</a:t>
            </a: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1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TO BE USED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708204" cy="3195182"/>
          </a:xfrm>
        </p:spPr>
        <p:txBody>
          <a:bodyPr>
            <a:normAutofit/>
          </a:bodyPr>
          <a:lstStyle/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US" sz="1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accent2">
                  <a:lumMod val="50000"/>
                </a:schemeClr>
              </a:buClr>
              <a:buFont typeface="Wingdings 3" charset="2"/>
              <a:buNone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sqlite3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00870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SOLUTION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708204" cy="2254657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50000"/>
                </a:schemeClr>
              </a:buClr>
              <a:buFont typeface="Times New Roman" panose="02020603050405020304" pitchFamily="18" charset="0"/>
              <a:buChar char="►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farmers, pesticide firms,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Govt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agencies helping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farmers, Agriculture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loan banks.</a:t>
            </a:r>
          </a:p>
          <a:p>
            <a:pPr>
              <a:buClr>
                <a:schemeClr val="accent2">
                  <a:lumMod val="50000"/>
                </a:schemeClr>
              </a:buClr>
              <a:buFont typeface="Times New Roman" panose="02020603050405020304" pitchFamily="18" charset="0"/>
              <a:buChar char="►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Does it Help the nation?</a:t>
            </a:r>
          </a:p>
          <a:p>
            <a:pPr>
              <a:buClr>
                <a:schemeClr val="accent2">
                  <a:lumMod val="50000"/>
                </a:schemeClr>
              </a:buClr>
              <a:buFont typeface="Times New Roman" panose="02020603050405020304" pitchFamily="18" charset="0"/>
              <a:buChar char="►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crop produce and farmers have better income.</a:t>
            </a:r>
          </a:p>
          <a:p>
            <a:pPr>
              <a:buClr>
                <a:schemeClr val="accent2">
                  <a:lumMod val="50000"/>
                </a:schemeClr>
              </a:buClr>
              <a:buFont typeface="Times New Roman" panose="02020603050405020304" pitchFamily="18" charset="0"/>
              <a:buChar char="►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yield and perspective guidance.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624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165" y="3141785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sz="8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  <a:endParaRPr lang="en-US" sz="8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2071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375</TotalTime>
  <Words>286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Trebuchet MS</vt:lpstr>
      <vt:lpstr>Wingdings 3</vt:lpstr>
      <vt:lpstr>Facet</vt:lpstr>
      <vt:lpstr>CROP GUIDANCE &amp; FARMERS FRIEND</vt:lpstr>
      <vt:lpstr>PROBLEM STATEMENT</vt:lpstr>
      <vt:lpstr>PROBLEM IN  DETAIL</vt:lpstr>
      <vt:lpstr>SOLUTION</vt:lpstr>
      <vt:lpstr>TECHNOLOGY TO BE USED</vt:lpstr>
      <vt:lpstr>BENEFITS OF SOLUTION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GUIDANCE &amp; FARMERS FRIEND</dc:title>
  <dc:creator>Md Irshad</dc:creator>
  <cp:lastModifiedBy>Md Irshad</cp:lastModifiedBy>
  <cp:revision>14</cp:revision>
  <dcterms:created xsi:type="dcterms:W3CDTF">2020-12-28T05:15:19Z</dcterms:created>
  <dcterms:modified xsi:type="dcterms:W3CDTF">2020-12-28T14:15:07Z</dcterms:modified>
</cp:coreProperties>
</file>