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9" r:id="rId3"/>
    <p:sldId id="2076138476" r:id="rId4"/>
    <p:sldId id="2076138478" r:id="rId5"/>
    <p:sldId id="2076138479" r:id="rId6"/>
    <p:sldId id="207613848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93B4FF-C200-4052-8C4A-381E58C24B3F}" v="12" dt="2022-01-21T07:03:30.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73234" autoAdjust="0"/>
  </p:normalViewPr>
  <p:slideViewPr>
    <p:cSldViewPr snapToGrid="0">
      <p:cViewPr varScale="1">
        <p:scale>
          <a:sx n="70" d="100"/>
          <a:sy n="70"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Zawacki" userId="43202e3b-67a3-4966-a026-915902e329c6" providerId="ADAL" clId="{4993B4FF-C200-4052-8C4A-381E58C24B3F}"/>
    <pc:docChg chg="undo custSel addSld delSld modSld">
      <pc:chgData name="Mike Zawacki" userId="43202e3b-67a3-4966-a026-915902e329c6" providerId="ADAL" clId="{4993B4FF-C200-4052-8C4A-381E58C24B3F}" dt="2022-01-21T07:04:35.383" v="1312" actId="688"/>
      <pc:docMkLst>
        <pc:docMk/>
      </pc:docMkLst>
      <pc:sldChg chg="addSp delSp modSp mod">
        <pc:chgData name="Mike Zawacki" userId="43202e3b-67a3-4966-a026-915902e329c6" providerId="ADAL" clId="{4993B4FF-C200-4052-8C4A-381E58C24B3F}" dt="2022-01-21T06:30:41.353" v="287" actId="478"/>
        <pc:sldMkLst>
          <pc:docMk/>
          <pc:sldMk cId="3877283874" sldId="259"/>
        </pc:sldMkLst>
        <pc:spChg chg="del mod topLvl">
          <ac:chgData name="Mike Zawacki" userId="43202e3b-67a3-4966-a026-915902e329c6" providerId="ADAL" clId="{4993B4FF-C200-4052-8C4A-381E58C24B3F}" dt="2022-01-21T06:30:11.487" v="284" actId="478"/>
          <ac:spMkLst>
            <pc:docMk/>
            <pc:sldMk cId="3877283874" sldId="259"/>
            <ac:spMk id="20" creationId="{98E22B5E-AC3A-4AC6-8699-C8604B224CF8}"/>
          </ac:spMkLst>
        </pc:spChg>
        <pc:spChg chg="del mod">
          <ac:chgData name="Mike Zawacki" userId="43202e3b-67a3-4966-a026-915902e329c6" providerId="ADAL" clId="{4993B4FF-C200-4052-8C4A-381E58C24B3F}" dt="2022-01-21T06:29:53.796" v="280" actId="478"/>
          <ac:spMkLst>
            <pc:docMk/>
            <pc:sldMk cId="3877283874" sldId="259"/>
            <ac:spMk id="22" creationId="{8F8A75D1-1B7C-4151-B57E-ED062CC096D4}"/>
          </ac:spMkLst>
        </pc:spChg>
        <pc:spChg chg="mod">
          <ac:chgData name="Mike Zawacki" userId="43202e3b-67a3-4966-a026-915902e329c6" providerId="ADAL" clId="{4993B4FF-C200-4052-8C4A-381E58C24B3F}" dt="2022-01-21T06:30:21.514" v="286" actId="1076"/>
          <ac:spMkLst>
            <pc:docMk/>
            <pc:sldMk cId="3877283874" sldId="259"/>
            <ac:spMk id="23" creationId="{97A261E9-B6A2-4D7F-989D-B5E582195210}"/>
          </ac:spMkLst>
        </pc:spChg>
        <pc:spChg chg="mod">
          <ac:chgData name="Mike Zawacki" userId="43202e3b-67a3-4966-a026-915902e329c6" providerId="ADAL" clId="{4993B4FF-C200-4052-8C4A-381E58C24B3F}" dt="2022-01-21T06:30:21.514" v="286" actId="1076"/>
          <ac:spMkLst>
            <pc:docMk/>
            <pc:sldMk cId="3877283874" sldId="259"/>
            <ac:spMk id="24" creationId="{095FA7C4-594A-4117-9758-9EF0CF99573E}"/>
          </ac:spMkLst>
        </pc:spChg>
        <pc:spChg chg="mod">
          <ac:chgData name="Mike Zawacki" userId="43202e3b-67a3-4966-a026-915902e329c6" providerId="ADAL" clId="{4993B4FF-C200-4052-8C4A-381E58C24B3F}" dt="2022-01-21T06:30:21.514" v="286" actId="1076"/>
          <ac:spMkLst>
            <pc:docMk/>
            <pc:sldMk cId="3877283874" sldId="259"/>
            <ac:spMk id="25" creationId="{D97C7782-2011-4C19-B863-CA1B1B9CF4BD}"/>
          </ac:spMkLst>
        </pc:spChg>
        <pc:spChg chg="mod">
          <ac:chgData name="Mike Zawacki" userId="43202e3b-67a3-4966-a026-915902e329c6" providerId="ADAL" clId="{4993B4FF-C200-4052-8C4A-381E58C24B3F}" dt="2022-01-21T06:30:21.514" v="286" actId="1076"/>
          <ac:spMkLst>
            <pc:docMk/>
            <pc:sldMk cId="3877283874" sldId="259"/>
            <ac:spMk id="26" creationId="{D96952E8-77F5-4B5F-BEE7-1AE4141AC4E6}"/>
          </ac:spMkLst>
        </pc:spChg>
        <pc:spChg chg="mod">
          <ac:chgData name="Mike Zawacki" userId="43202e3b-67a3-4966-a026-915902e329c6" providerId="ADAL" clId="{4993B4FF-C200-4052-8C4A-381E58C24B3F}" dt="2022-01-21T06:30:21.514" v="286" actId="1076"/>
          <ac:spMkLst>
            <pc:docMk/>
            <pc:sldMk cId="3877283874" sldId="259"/>
            <ac:spMk id="27" creationId="{243A2E4F-2534-4EBB-8C35-C02A1E39A8AF}"/>
          </ac:spMkLst>
        </pc:spChg>
        <pc:spChg chg="mod">
          <ac:chgData name="Mike Zawacki" userId="43202e3b-67a3-4966-a026-915902e329c6" providerId="ADAL" clId="{4993B4FF-C200-4052-8C4A-381E58C24B3F}" dt="2022-01-21T06:30:21.514" v="286" actId="1076"/>
          <ac:spMkLst>
            <pc:docMk/>
            <pc:sldMk cId="3877283874" sldId="259"/>
            <ac:spMk id="28" creationId="{FA28D418-D8E1-425E-B68E-6161B36674A3}"/>
          </ac:spMkLst>
        </pc:spChg>
        <pc:spChg chg="mod">
          <ac:chgData name="Mike Zawacki" userId="43202e3b-67a3-4966-a026-915902e329c6" providerId="ADAL" clId="{4993B4FF-C200-4052-8C4A-381E58C24B3F}" dt="2022-01-21T06:30:21.514" v="286" actId="1076"/>
          <ac:spMkLst>
            <pc:docMk/>
            <pc:sldMk cId="3877283874" sldId="259"/>
            <ac:spMk id="29" creationId="{F12F21FC-3572-4008-83E1-13BC0D3A5736}"/>
          </ac:spMkLst>
        </pc:spChg>
        <pc:spChg chg="mod">
          <ac:chgData name="Mike Zawacki" userId="43202e3b-67a3-4966-a026-915902e329c6" providerId="ADAL" clId="{4993B4FF-C200-4052-8C4A-381E58C24B3F}" dt="2022-01-21T06:30:21.514" v="286" actId="1076"/>
          <ac:spMkLst>
            <pc:docMk/>
            <pc:sldMk cId="3877283874" sldId="259"/>
            <ac:spMk id="31" creationId="{CC2AAAD4-9478-4299-ABF0-216502D9D9E7}"/>
          </ac:spMkLst>
        </pc:spChg>
        <pc:spChg chg="mod">
          <ac:chgData name="Mike Zawacki" userId="43202e3b-67a3-4966-a026-915902e329c6" providerId="ADAL" clId="{4993B4FF-C200-4052-8C4A-381E58C24B3F}" dt="2022-01-21T06:30:21.514" v="286" actId="1076"/>
          <ac:spMkLst>
            <pc:docMk/>
            <pc:sldMk cId="3877283874" sldId="259"/>
            <ac:spMk id="32" creationId="{4DB1F3AB-5859-4E15-86F6-B0AF20428E3C}"/>
          </ac:spMkLst>
        </pc:spChg>
        <pc:spChg chg="mod">
          <ac:chgData name="Mike Zawacki" userId="43202e3b-67a3-4966-a026-915902e329c6" providerId="ADAL" clId="{4993B4FF-C200-4052-8C4A-381E58C24B3F}" dt="2022-01-21T06:30:21.514" v="286" actId="1076"/>
          <ac:spMkLst>
            <pc:docMk/>
            <pc:sldMk cId="3877283874" sldId="259"/>
            <ac:spMk id="33" creationId="{09702339-ED17-4347-8D96-2FDD2D082C50}"/>
          </ac:spMkLst>
        </pc:spChg>
        <pc:spChg chg="mod">
          <ac:chgData name="Mike Zawacki" userId="43202e3b-67a3-4966-a026-915902e329c6" providerId="ADAL" clId="{4993B4FF-C200-4052-8C4A-381E58C24B3F}" dt="2022-01-21T06:30:21.514" v="286" actId="1076"/>
          <ac:spMkLst>
            <pc:docMk/>
            <pc:sldMk cId="3877283874" sldId="259"/>
            <ac:spMk id="34" creationId="{70BBE3C5-7244-427E-991E-1F49463A371A}"/>
          </ac:spMkLst>
        </pc:spChg>
        <pc:spChg chg="mod">
          <ac:chgData name="Mike Zawacki" userId="43202e3b-67a3-4966-a026-915902e329c6" providerId="ADAL" clId="{4993B4FF-C200-4052-8C4A-381E58C24B3F}" dt="2022-01-21T06:30:21.514" v="286" actId="1076"/>
          <ac:spMkLst>
            <pc:docMk/>
            <pc:sldMk cId="3877283874" sldId="259"/>
            <ac:spMk id="35" creationId="{D8DC67E2-30F7-4094-99F7-2525C15E3091}"/>
          </ac:spMkLst>
        </pc:spChg>
        <pc:spChg chg="mod">
          <ac:chgData name="Mike Zawacki" userId="43202e3b-67a3-4966-a026-915902e329c6" providerId="ADAL" clId="{4993B4FF-C200-4052-8C4A-381E58C24B3F}" dt="2022-01-21T06:30:21.514" v="286" actId="1076"/>
          <ac:spMkLst>
            <pc:docMk/>
            <pc:sldMk cId="3877283874" sldId="259"/>
            <ac:spMk id="36" creationId="{E2CB3702-2D4D-4D45-B584-246636798D7C}"/>
          </ac:spMkLst>
        </pc:spChg>
        <pc:spChg chg="mod">
          <ac:chgData name="Mike Zawacki" userId="43202e3b-67a3-4966-a026-915902e329c6" providerId="ADAL" clId="{4993B4FF-C200-4052-8C4A-381E58C24B3F}" dt="2022-01-21T06:30:21.514" v="286" actId="1076"/>
          <ac:spMkLst>
            <pc:docMk/>
            <pc:sldMk cId="3877283874" sldId="259"/>
            <ac:spMk id="37" creationId="{F31122D1-6A82-4268-9EFE-941A94FB6800}"/>
          </ac:spMkLst>
        </pc:spChg>
        <pc:spChg chg="mod">
          <ac:chgData name="Mike Zawacki" userId="43202e3b-67a3-4966-a026-915902e329c6" providerId="ADAL" clId="{4993B4FF-C200-4052-8C4A-381E58C24B3F}" dt="2022-01-21T06:30:21.514" v="286" actId="1076"/>
          <ac:spMkLst>
            <pc:docMk/>
            <pc:sldMk cId="3877283874" sldId="259"/>
            <ac:spMk id="38" creationId="{09439E15-4FBE-43D1-9747-D5C1E9E567B4}"/>
          </ac:spMkLst>
        </pc:spChg>
        <pc:spChg chg="mod">
          <ac:chgData name="Mike Zawacki" userId="43202e3b-67a3-4966-a026-915902e329c6" providerId="ADAL" clId="{4993B4FF-C200-4052-8C4A-381E58C24B3F}" dt="2022-01-21T06:30:21.514" v="286" actId="1076"/>
          <ac:spMkLst>
            <pc:docMk/>
            <pc:sldMk cId="3877283874" sldId="259"/>
            <ac:spMk id="39" creationId="{56C622DE-467A-46F3-A59A-E34CE502957E}"/>
          </ac:spMkLst>
        </pc:spChg>
        <pc:spChg chg="mod">
          <ac:chgData name="Mike Zawacki" userId="43202e3b-67a3-4966-a026-915902e329c6" providerId="ADAL" clId="{4993B4FF-C200-4052-8C4A-381E58C24B3F}" dt="2022-01-21T06:30:21.514" v="286" actId="1076"/>
          <ac:spMkLst>
            <pc:docMk/>
            <pc:sldMk cId="3877283874" sldId="259"/>
            <ac:spMk id="40" creationId="{2C39C716-5541-4A59-B150-DF59884D3397}"/>
          </ac:spMkLst>
        </pc:spChg>
        <pc:spChg chg="mod">
          <ac:chgData name="Mike Zawacki" userId="43202e3b-67a3-4966-a026-915902e329c6" providerId="ADAL" clId="{4993B4FF-C200-4052-8C4A-381E58C24B3F}" dt="2022-01-21T06:30:21.514" v="286" actId="1076"/>
          <ac:spMkLst>
            <pc:docMk/>
            <pc:sldMk cId="3877283874" sldId="259"/>
            <ac:spMk id="44" creationId="{08EF8317-9C98-496A-8BAD-17BE04B7A5C3}"/>
          </ac:spMkLst>
        </pc:spChg>
        <pc:spChg chg="mod">
          <ac:chgData name="Mike Zawacki" userId="43202e3b-67a3-4966-a026-915902e329c6" providerId="ADAL" clId="{4993B4FF-C200-4052-8C4A-381E58C24B3F}" dt="2022-01-21T06:30:21.514" v="286" actId="1076"/>
          <ac:spMkLst>
            <pc:docMk/>
            <pc:sldMk cId="3877283874" sldId="259"/>
            <ac:spMk id="45" creationId="{F747BB53-3EBB-469F-A6CC-5635DEE4873B}"/>
          </ac:spMkLst>
        </pc:spChg>
        <pc:spChg chg="mod">
          <ac:chgData name="Mike Zawacki" userId="43202e3b-67a3-4966-a026-915902e329c6" providerId="ADAL" clId="{4993B4FF-C200-4052-8C4A-381E58C24B3F}" dt="2022-01-21T06:30:21.514" v="286" actId="1076"/>
          <ac:spMkLst>
            <pc:docMk/>
            <pc:sldMk cId="3877283874" sldId="259"/>
            <ac:spMk id="46" creationId="{C3BEFA0A-F47B-438E-AA2C-22CCD77ABD42}"/>
          </ac:spMkLst>
        </pc:spChg>
        <pc:spChg chg="mod">
          <ac:chgData name="Mike Zawacki" userId="43202e3b-67a3-4966-a026-915902e329c6" providerId="ADAL" clId="{4993B4FF-C200-4052-8C4A-381E58C24B3F}" dt="2022-01-21T06:30:21.514" v="286" actId="1076"/>
          <ac:spMkLst>
            <pc:docMk/>
            <pc:sldMk cId="3877283874" sldId="259"/>
            <ac:spMk id="47" creationId="{1EFA13A7-FF23-474C-A7B1-AA4DE2E5E929}"/>
          </ac:spMkLst>
        </pc:spChg>
        <pc:spChg chg="mod">
          <ac:chgData name="Mike Zawacki" userId="43202e3b-67a3-4966-a026-915902e329c6" providerId="ADAL" clId="{4993B4FF-C200-4052-8C4A-381E58C24B3F}" dt="2022-01-21T06:30:21.514" v="286" actId="1076"/>
          <ac:spMkLst>
            <pc:docMk/>
            <pc:sldMk cId="3877283874" sldId="259"/>
            <ac:spMk id="48" creationId="{5F3CE437-B817-4E20-8D55-AE671CC276A8}"/>
          </ac:spMkLst>
        </pc:spChg>
        <pc:spChg chg="mod">
          <ac:chgData name="Mike Zawacki" userId="43202e3b-67a3-4966-a026-915902e329c6" providerId="ADAL" clId="{4993B4FF-C200-4052-8C4A-381E58C24B3F}" dt="2022-01-21T06:30:21.514" v="286" actId="1076"/>
          <ac:spMkLst>
            <pc:docMk/>
            <pc:sldMk cId="3877283874" sldId="259"/>
            <ac:spMk id="49" creationId="{DB70F46B-096D-4B87-9177-330ACA022E91}"/>
          </ac:spMkLst>
        </pc:spChg>
        <pc:spChg chg="mod">
          <ac:chgData name="Mike Zawacki" userId="43202e3b-67a3-4966-a026-915902e329c6" providerId="ADAL" clId="{4993B4FF-C200-4052-8C4A-381E58C24B3F}" dt="2022-01-21T06:30:21.514" v="286" actId="1076"/>
          <ac:spMkLst>
            <pc:docMk/>
            <pc:sldMk cId="3877283874" sldId="259"/>
            <ac:spMk id="50" creationId="{4F2DE796-9228-4FF7-AE09-3AC6C86C8585}"/>
          </ac:spMkLst>
        </pc:spChg>
        <pc:spChg chg="mod">
          <ac:chgData name="Mike Zawacki" userId="43202e3b-67a3-4966-a026-915902e329c6" providerId="ADAL" clId="{4993B4FF-C200-4052-8C4A-381E58C24B3F}" dt="2022-01-21T06:30:21.514" v="286" actId="1076"/>
          <ac:spMkLst>
            <pc:docMk/>
            <pc:sldMk cId="3877283874" sldId="259"/>
            <ac:spMk id="51" creationId="{68CDE784-71DF-4501-8F8C-C067A0BF1A1F}"/>
          </ac:spMkLst>
        </pc:spChg>
        <pc:spChg chg="mod">
          <ac:chgData name="Mike Zawacki" userId="43202e3b-67a3-4966-a026-915902e329c6" providerId="ADAL" clId="{4993B4FF-C200-4052-8C4A-381E58C24B3F}" dt="2022-01-21T06:30:21.514" v="286" actId="1076"/>
          <ac:spMkLst>
            <pc:docMk/>
            <pc:sldMk cId="3877283874" sldId="259"/>
            <ac:spMk id="52" creationId="{C02A9B78-361C-4B7A-B375-372D9A944503}"/>
          </ac:spMkLst>
        </pc:spChg>
        <pc:spChg chg="mod">
          <ac:chgData name="Mike Zawacki" userId="43202e3b-67a3-4966-a026-915902e329c6" providerId="ADAL" clId="{4993B4FF-C200-4052-8C4A-381E58C24B3F}" dt="2022-01-21T06:30:21.514" v="286" actId="1076"/>
          <ac:spMkLst>
            <pc:docMk/>
            <pc:sldMk cId="3877283874" sldId="259"/>
            <ac:spMk id="53" creationId="{DD3EE42C-B140-4EAC-B4CB-D81BF0845131}"/>
          </ac:spMkLst>
        </pc:spChg>
        <pc:spChg chg="mod">
          <ac:chgData name="Mike Zawacki" userId="43202e3b-67a3-4966-a026-915902e329c6" providerId="ADAL" clId="{4993B4FF-C200-4052-8C4A-381E58C24B3F}" dt="2022-01-21T06:30:21.514" v="286" actId="1076"/>
          <ac:spMkLst>
            <pc:docMk/>
            <pc:sldMk cId="3877283874" sldId="259"/>
            <ac:spMk id="54" creationId="{9F56CA66-59AD-4E46-A59E-22ACB0E8516F}"/>
          </ac:spMkLst>
        </pc:spChg>
        <pc:spChg chg="mod">
          <ac:chgData name="Mike Zawacki" userId="43202e3b-67a3-4966-a026-915902e329c6" providerId="ADAL" clId="{4993B4FF-C200-4052-8C4A-381E58C24B3F}" dt="2022-01-21T06:30:21.514" v="286" actId="1076"/>
          <ac:spMkLst>
            <pc:docMk/>
            <pc:sldMk cId="3877283874" sldId="259"/>
            <ac:spMk id="55" creationId="{749E0B78-EAB7-4308-928E-F6A4C7B87B23}"/>
          </ac:spMkLst>
        </pc:spChg>
        <pc:spChg chg="mod">
          <ac:chgData name="Mike Zawacki" userId="43202e3b-67a3-4966-a026-915902e329c6" providerId="ADAL" clId="{4993B4FF-C200-4052-8C4A-381E58C24B3F}" dt="2022-01-21T06:30:21.514" v="286" actId="1076"/>
          <ac:spMkLst>
            <pc:docMk/>
            <pc:sldMk cId="3877283874" sldId="259"/>
            <ac:spMk id="56" creationId="{4A39169C-BDEC-44CF-A813-4C25B42A2B71}"/>
          </ac:spMkLst>
        </pc:spChg>
        <pc:grpChg chg="add del mod">
          <ac:chgData name="Mike Zawacki" userId="43202e3b-67a3-4966-a026-915902e329c6" providerId="ADAL" clId="{4993B4FF-C200-4052-8C4A-381E58C24B3F}" dt="2022-01-21T06:30:02.535" v="281" actId="165"/>
          <ac:grpSpMkLst>
            <pc:docMk/>
            <pc:sldMk cId="3877283874" sldId="259"/>
            <ac:grpSpMk id="17" creationId="{BF175D97-6651-46DD-BEAC-691321A999DD}"/>
          </ac:grpSpMkLst>
        </pc:grpChg>
        <pc:grpChg chg="del mod topLvl">
          <ac:chgData name="Mike Zawacki" userId="43202e3b-67a3-4966-a026-915902e329c6" providerId="ADAL" clId="{4993B4FF-C200-4052-8C4A-381E58C24B3F}" dt="2022-01-21T06:30:41.353" v="287" actId="478"/>
          <ac:grpSpMkLst>
            <pc:docMk/>
            <pc:sldMk cId="3877283874" sldId="259"/>
            <ac:grpSpMk id="18" creationId="{22C01313-3149-4870-90DD-0E8FFD18AB2F}"/>
          </ac:grpSpMkLst>
        </pc:grpChg>
        <pc:grpChg chg="mod">
          <ac:chgData name="Mike Zawacki" userId="43202e3b-67a3-4966-a026-915902e329c6" providerId="ADAL" clId="{4993B4FF-C200-4052-8C4A-381E58C24B3F}" dt="2022-01-21T06:30:21.514" v="286" actId="1076"/>
          <ac:grpSpMkLst>
            <pc:docMk/>
            <pc:sldMk cId="3877283874" sldId="259"/>
            <ac:grpSpMk id="30" creationId="{9684F211-5C4E-4383-AAC8-AFE6CA93E100}"/>
          </ac:grpSpMkLst>
        </pc:grpChg>
        <pc:grpChg chg="mod">
          <ac:chgData name="Mike Zawacki" userId="43202e3b-67a3-4966-a026-915902e329c6" providerId="ADAL" clId="{4993B4FF-C200-4052-8C4A-381E58C24B3F}" dt="2022-01-21T06:30:21.514" v="286" actId="1076"/>
          <ac:grpSpMkLst>
            <pc:docMk/>
            <pc:sldMk cId="3877283874" sldId="259"/>
            <ac:grpSpMk id="41" creationId="{1E849FDF-2A29-434F-9897-D63FA4132A3D}"/>
          </ac:grpSpMkLst>
        </pc:grpChg>
        <pc:grpChg chg="mod">
          <ac:chgData name="Mike Zawacki" userId="43202e3b-67a3-4966-a026-915902e329c6" providerId="ADAL" clId="{4993B4FF-C200-4052-8C4A-381E58C24B3F}" dt="2022-01-21T06:30:21.514" v="286" actId="1076"/>
          <ac:grpSpMkLst>
            <pc:docMk/>
            <pc:sldMk cId="3877283874" sldId="259"/>
            <ac:grpSpMk id="42" creationId="{D2602894-DECE-46AD-9986-FF7C21E62979}"/>
          </ac:grpSpMkLst>
        </pc:grpChg>
        <pc:grpChg chg="mod">
          <ac:chgData name="Mike Zawacki" userId="43202e3b-67a3-4966-a026-915902e329c6" providerId="ADAL" clId="{4993B4FF-C200-4052-8C4A-381E58C24B3F}" dt="2022-01-21T06:30:21.514" v="286" actId="1076"/>
          <ac:grpSpMkLst>
            <pc:docMk/>
            <pc:sldMk cId="3877283874" sldId="259"/>
            <ac:grpSpMk id="43" creationId="{AF30E6E9-511A-4000-94CC-36C10EF19E0A}"/>
          </ac:grpSpMkLst>
        </pc:grpChg>
      </pc:sldChg>
      <pc:sldChg chg="modNotesTx">
        <pc:chgData name="Mike Zawacki" userId="43202e3b-67a3-4966-a026-915902e329c6" providerId="ADAL" clId="{4993B4FF-C200-4052-8C4A-381E58C24B3F}" dt="2022-01-21T06:57:52.852" v="664" actId="20577"/>
        <pc:sldMkLst>
          <pc:docMk/>
          <pc:sldMk cId="1244948281" sldId="2076138476"/>
        </pc:sldMkLst>
      </pc:sldChg>
      <pc:sldChg chg="del">
        <pc:chgData name="Mike Zawacki" userId="43202e3b-67a3-4966-a026-915902e329c6" providerId="ADAL" clId="{4993B4FF-C200-4052-8C4A-381E58C24B3F}" dt="2022-01-21T06:57:42.783" v="663" actId="2696"/>
        <pc:sldMkLst>
          <pc:docMk/>
          <pc:sldMk cId="409236592" sldId="2076138477"/>
        </pc:sldMkLst>
      </pc:sldChg>
      <pc:sldChg chg="modNotesTx">
        <pc:chgData name="Mike Zawacki" userId="43202e3b-67a3-4966-a026-915902e329c6" providerId="ADAL" clId="{4993B4FF-C200-4052-8C4A-381E58C24B3F}" dt="2022-01-21T06:40:02.399" v="564" actId="20577"/>
        <pc:sldMkLst>
          <pc:docMk/>
          <pc:sldMk cId="1860353264" sldId="2076138478"/>
        </pc:sldMkLst>
      </pc:sldChg>
      <pc:sldChg chg="addSp mod modNotesTx">
        <pc:chgData name="Mike Zawacki" userId="43202e3b-67a3-4966-a026-915902e329c6" providerId="ADAL" clId="{4993B4FF-C200-4052-8C4A-381E58C24B3F}" dt="2022-01-21T07:02:52.251" v="1160" actId="20577"/>
        <pc:sldMkLst>
          <pc:docMk/>
          <pc:sldMk cId="1977578311" sldId="2076138479"/>
        </pc:sldMkLst>
        <pc:picChg chg="add">
          <ac:chgData name="Mike Zawacki" userId="43202e3b-67a3-4966-a026-915902e329c6" providerId="ADAL" clId="{4993B4FF-C200-4052-8C4A-381E58C24B3F}" dt="2022-01-21T06:40:25.494" v="565" actId="22"/>
          <ac:picMkLst>
            <pc:docMk/>
            <pc:sldMk cId="1977578311" sldId="2076138479"/>
            <ac:picMk id="5" creationId="{E7E2DEC9-6B04-4EA4-8DAE-5725AC42F17A}"/>
          </ac:picMkLst>
        </pc:picChg>
      </pc:sldChg>
      <pc:sldChg chg="addSp modSp mod modNotesTx">
        <pc:chgData name="Mike Zawacki" userId="43202e3b-67a3-4966-a026-915902e329c6" providerId="ADAL" clId="{4993B4FF-C200-4052-8C4A-381E58C24B3F}" dt="2022-01-21T07:04:35.383" v="1312" actId="688"/>
        <pc:sldMkLst>
          <pc:docMk/>
          <pc:sldMk cId="1838342965" sldId="2076138480"/>
        </pc:sldMkLst>
        <pc:spChg chg="add mod">
          <ac:chgData name="Mike Zawacki" userId="43202e3b-67a3-4966-a026-915902e329c6" providerId="ADAL" clId="{4993B4FF-C200-4052-8C4A-381E58C24B3F}" dt="2022-01-21T06:47:16.622" v="661" actId="554"/>
          <ac:spMkLst>
            <pc:docMk/>
            <pc:sldMk cId="1838342965" sldId="2076138480"/>
            <ac:spMk id="2" creationId="{78B7AE2C-17EF-493E-B7A7-C55DC7F13063}"/>
          </ac:spMkLst>
        </pc:spChg>
        <pc:spChg chg="add mod">
          <ac:chgData name="Mike Zawacki" userId="43202e3b-67a3-4966-a026-915902e329c6" providerId="ADAL" clId="{4993B4FF-C200-4052-8C4A-381E58C24B3F}" dt="2022-01-21T06:47:11.319" v="660" actId="12789"/>
          <ac:spMkLst>
            <pc:docMk/>
            <pc:sldMk cId="1838342965" sldId="2076138480"/>
            <ac:spMk id="4" creationId="{EAB764DE-5E4F-4609-9900-B0ADC6CC5563}"/>
          </ac:spMkLst>
        </pc:spChg>
        <pc:spChg chg="add mod">
          <ac:chgData name="Mike Zawacki" userId="43202e3b-67a3-4966-a026-915902e329c6" providerId="ADAL" clId="{4993B4FF-C200-4052-8C4A-381E58C24B3F}" dt="2022-01-21T06:47:16.622" v="661" actId="554"/>
          <ac:spMkLst>
            <pc:docMk/>
            <pc:sldMk cId="1838342965" sldId="2076138480"/>
            <ac:spMk id="5" creationId="{3A7C6F5D-E8C1-4E08-AF13-23D899885485}"/>
          </ac:spMkLst>
        </pc:spChg>
        <pc:spChg chg="add mod">
          <ac:chgData name="Mike Zawacki" userId="43202e3b-67a3-4966-a026-915902e329c6" providerId="ADAL" clId="{4993B4FF-C200-4052-8C4A-381E58C24B3F}" dt="2022-01-21T06:47:11.319" v="660" actId="12789"/>
          <ac:spMkLst>
            <pc:docMk/>
            <pc:sldMk cId="1838342965" sldId="2076138480"/>
            <ac:spMk id="7" creationId="{52216C01-5520-441E-90AA-B8E50550E8C7}"/>
          </ac:spMkLst>
        </pc:spChg>
        <pc:spChg chg="add mod">
          <ac:chgData name="Mike Zawacki" userId="43202e3b-67a3-4966-a026-915902e329c6" providerId="ADAL" clId="{4993B4FF-C200-4052-8C4A-381E58C24B3F}" dt="2022-01-21T07:04:35.383" v="1312" actId="688"/>
          <ac:spMkLst>
            <pc:docMk/>
            <pc:sldMk cId="1838342965" sldId="2076138480"/>
            <ac:spMk id="11" creationId="{C4CCA052-C702-4008-B238-F6CFAC6B39E2}"/>
          </ac:spMkLst>
        </pc:spChg>
        <pc:spChg chg="add mod">
          <ac:chgData name="Mike Zawacki" userId="43202e3b-67a3-4966-a026-915902e329c6" providerId="ADAL" clId="{4993B4FF-C200-4052-8C4A-381E58C24B3F}" dt="2022-01-21T07:04:29.953" v="1311" actId="20577"/>
          <ac:spMkLst>
            <pc:docMk/>
            <pc:sldMk cId="1838342965" sldId="2076138480"/>
            <ac:spMk id="13" creationId="{C6925CFB-7D6B-4A50-9127-D4F9C1035219}"/>
          </ac:spMkLst>
        </pc:spChg>
        <pc:picChg chg="mod">
          <ac:chgData name="Mike Zawacki" userId="43202e3b-67a3-4966-a026-915902e329c6" providerId="ADAL" clId="{4993B4FF-C200-4052-8C4A-381E58C24B3F}" dt="2022-01-21T06:43:54.098" v="655" actId="1076"/>
          <ac:picMkLst>
            <pc:docMk/>
            <pc:sldMk cId="1838342965" sldId="2076138480"/>
            <ac:picMk id="3" creationId="{1AE1E527-2082-4608-981C-61006BD86BA0}"/>
          </ac:picMkLst>
        </pc:picChg>
      </pc:sldChg>
      <pc:sldChg chg="addSp modSp add del">
        <pc:chgData name="Mike Zawacki" userId="43202e3b-67a3-4966-a026-915902e329c6" providerId="ADAL" clId="{4993B4FF-C200-4052-8C4A-381E58C24B3F}" dt="2022-01-21T06:51:57.515" v="662" actId="2696"/>
        <pc:sldMkLst>
          <pc:docMk/>
          <pc:sldMk cId="3836973619" sldId="2076138481"/>
        </pc:sldMkLst>
        <pc:picChg chg="add mod">
          <ac:chgData name="Mike Zawacki" userId="43202e3b-67a3-4966-a026-915902e329c6" providerId="ADAL" clId="{4993B4FF-C200-4052-8C4A-381E58C24B3F}" dt="2022-01-21T06:32:13.148" v="291" actId="14100"/>
          <ac:picMkLst>
            <pc:docMk/>
            <pc:sldMk cId="3836973619" sldId="2076138481"/>
            <ac:picMk id="3074" creationId="{8C89739E-C8C7-4522-8CA2-1F2E35E24913}"/>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4"/>
    </inkml:context>
    <inkml:brush xml:id="br0">
      <inkml:brushProperty name="width" value="0.05" units="cm"/>
      <inkml:brushProperty name="height" value="0.05" units="cm"/>
      <inkml:brushProperty name="ignorePressure" value="1"/>
    </inkml:brush>
  </inkml:definitions>
  <inkml:trace contextRef="#ctx0" brushRef="#br0">16 0,'-7'0,"-1"0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5"/>
    </inkml:context>
    <inkml:brush xml:id="br0">
      <inkml:brushProperty name="width" value="0.05" units="cm"/>
      <inkml:brushProperty name="height" value="0.05" units="cm"/>
      <inkml:brushProperty name="ignorePressure" value="1"/>
    </inkml:brush>
  </inkml:definitions>
  <inkml:trace contextRef="#ctx0" brushRef="#br0">1 16,'0'-7,"0"-2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9T22:24:47.896"/>
    </inkml:context>
    <inkml:brush xml:id="br0">
      <inkml:brushProperty name="width" value="0.1" units="cm"/>
      <inkml:brushProperty name="height" value="0.1"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41AB31-C869-4F1D-B5E9-20E1BFCE6CD2}"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6475B7-B9BD-4C44-8ACE-B8ACE8A2233D}" type="slidenum">
              <a:rPr lang="en-US" smtClean="0"/>
              <a:t>‹#›</a:t>
            </a:fld>
            <a:endParaRPr lang="en-US"/>
          </a:p>
        </p:txBody>
      </p:sp>
    </p:spTree>
    <p:extLst>
      <p:ext uri="{BB962C8B-B14F-4D97-AF65-F5344CB8AC3E}">
        <p14:creationId xmlns:p14="http://schemas.microsoft.com/office/powerpoint/2010/main" val="292966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ing.com/search?q=energy+grid+dumping+excess+power&amp;cvid=d8de42ef89244766b0759e64505856a7&amp;aqs=edge..69i57.10587j0j1&amp;pglt=419&amp;FORM=ANNTA1&amp;PC=U531"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6475B7-B9BD-4C44-8ACE-B8ACE8A2233D}" type="slidenum">
              <a:rPr lang="en-US" smtClean="0"/>
              <a:t>2</a:t>
            </a:fld>
            <a:endParaRPr lang="en-US"/>
          </a:p>
        </p:txBody>
      </p:sp>
    </p:spTree>
    <p:extLst>
      <p:ext uri="{BB962C8B-B14F-4D97-AF65-F5344CB8AC3E}">
        <p14:creationId xmlns:p14="http://schemas.microsoft.com/office/powerpoint/2010/main" val="408257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Wind Speed vs. Power output</a:t>
            </a:r>
          </a:p>
          <a:p>
            <a:r>
              <a:rPr lang="en-US" dirty="0"/>
              <a:t>2. Daily Power Variability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Seasonal Power Supply Variability</a:t>
            </a:r>
          </a:p>
          <a:p>
            <a:r>
              <a:rPr lang="en-US" dirty="0"/>
              <a:t>4. Seasonal Power Demand Variability</a:t>
            </a:r>
          </a:p>
          <a:p>
            <a:r>
              <a:rPr lang="en-US" dirty="0"/>
              <a:t>5. Consumer DER Power Supply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1/20/2022 9:31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88113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Current methods require solvers that are run once or twice a day based on current predictions. Operators monitor the system and can make minor changes </a:t>
            </a:r>
            <a:r>
              <a:rPr lang="en-US" sz="1800" dirty="0" err="1">
                <a:effectLst/>
                <a:latin typeface="Calibri" panose="020F0502020204030204" pitchFamily="34" charset="0"/>
              </a:rPr>
              <a:t>througout</a:t>
            </a:r>
            <a:r>
              <a:rPr lang="en-US" sz="1800" dirty="0">
                <a:effectLst/>
                <a:latin typeface="Calibri" panose="020F0502020204030204" pitchFamily="34" charset="0"/>
              </a:rPr>
              <a:t> the day based on a few PMU sensors on the grid.</a:t>
            </a:r>
          </a:p>
          <a:p>
            <a:endParaRPr lang="en-US" sz="1800" dirty="0">
              <a:effectLst/>
              <a:latin typeface="Calibri" panose="020F0502020204030204" pitchFamily="34" charset="0"/>
            </a:endParaRPr>
          </a:p>
          <a:p>
            <a:r>
              <a:rPr lang="en-US" sz="1800" dirty="0">
                <a:effectLst/>
                <a:latin typeface="Calibri" panose="020F0502020204030204" pitchFamily="34" charset="0"/>
              </a:rPr>
              <a:t>What happens when clouds unexpectedly form and all of the generation from one part of the grid disappears?</a:t>
            </a:r>
          </a:p>
          <a:p>
            <a:endParaRPr lang="en-US" sz="1800" dirty="0">
              <a:effectLst/>
              <a:latin typeface="Calibri" panose="020F0502020204030204" pitchFamily="34" charset="0"/>
            </a:endParaRPr>
          </a:p>
          <a:p>
            <a:r>
              <a:rPr lang="en-US" sz="1800" dirty="0" err="1">
                <a:effectLst/>
                <a:latin typeface="Calibri" panose="020F0502020204030204" pitchFamily="34" charset="0"/>
              </a:rPr>
              <a:t>DOn’t</a:t>
            </a:r>
            <a:r>
              <a:rPr lang="en-US" sz="1800" dirty="0">
                <a:effectLst/>
                <a:latin typeface="Calibri" panose="020F0502020204030204" pitchFamily="34" charset="0"/>
              </a:rPr>
              <a:t> have the computing power to run the solvers continuously. Can’t react at the frequency that the renewable energy generation might change once it gets to more than 50% of the available power.</a:t>
            </a:r>
            <a:endParaRPr lang="en-US" dirty="0"/>
          </a:p>
        </p:txBody>
      </p:sp>
      <p:sp>
        <p:nvSpPr>
          <p:cNvPr id="4" name="Slide Number Placeholder 3"/>
          <p:cNvSpPr>
            <a:spLocks noGrp="1"/>
          </p:cNvSpPr>
          <p:nvPr>
            <p:ph type="sldNum" sz="quarter" idx="5"/>
          </p:nvPr>
        </p:nvSpPr>
        <p:spPr/>
        <p:txBody>
          <a:bodyPr/>
          <a:lstStyle/>
          <a:p>
            <a:fld id="{396475B7-B9BD-4C44-8ACE-B8ACE8A2233D}" type="slidenum">
              <a:rPr lang="en-US" smtClean="0"/>
              <a:t>4</a:t>
            </a:fld>
            <a:endParaRPr lang="en-US"/>
          </a:p>
        </p:txBody>
      </p:sp>
    </p:spTree>
    <p:extLst>
      <p:ext uri="{BB962C8B-B14F-4D97-AF65-F5344CB8AC3E}">
        <p14:creationId xmlns:p14="http://schemas.microsoft.com/office/powerpoint/2010/main" val="904246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Enter Autonomous AI</a:t>
            </a:r>
          </a:p>
          <a:p>
            <a:endParaRPr lang="en-US" dirty="0"/>
          </a:p>
          <a:p>
            <a:r>
              <a:rPr lang="en-US" dirty="0"/>
              <a:t>A data scientist is hired to take the current grid circuit model and PMU sensors to monitor frequency and create a deep reinforcement learning model to build a brain that can adapt to changes in weather and community behavior (like plugging in EVs as they move around town or adding new solar power systems to their homes). </a:t>
            </a:r>
          </a:p>
          <a:p>
            <a:endParaRPr lang="en-US" dirty="0"/>
          </a:p>
          <a:p>
            <a:r>
              <a:rPr lang="en-US" dirty="0"/>
              <a:t>The new AI is connected to the Distribution Management System and takes over for the operator on parts of the grid with large amounts of solar energy. It manages the switches and battery storage to more efficiently power the grid when there are fluctuations in the demand or supply of energy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96475B7-B9BD-4C44-8ACE-B8ACE8A2233D}" type="slidenum">
              <a:rPr lang="en-US" smtClean="0"/>
              <a:t>5</a:t>
            </a:fld>
            <a:endParaRPr lang="en-US"/>
          </a:p>
        </p:txBody>
      </p:sp>
    </p:spTree>
    <p:extLst>
      <p:ext uri="{BB962C8B-B14F-4D97-AF65-F5344CB8AC3E}">
        <p14:creationId xmlns:p14="http://schemas.microsoft.com/office/powerpoint/2010/main" val="2890676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spcBef>
                <a:spcPts val="0"/>
              </a:spcBef>
              <a:spcAft>
                <a:spcPts val="0"/>
              </a:spcAft>
              <a:buFont typeface="Arial" panose="020B0604020202020204" pitchFamily="34" charset="0"/>
              <a:buChar char="•"/>
            </a:pPr>
            <a:r>
              <a:rPr lang="en-US" sz="1800" dirty="0">
                <a:solidFill>
                  <a:srgbClr val="000000"/>
                </a:solidFill>
                <a:effectLst/>
                <a:latin typeface="univers" panose="020B0604020202020204" pitchFamily="34" charset="0"/>
              </a:rPr>
              <a:t>Significantly reduce CO2e emissions by increasing use of renewable energy beyond 50% of the grid</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r>
              <a:rPr lang="en-US" sz="1800" dirty="0">
                <a:solidFill>
                  <a:srgbClr val="000000"/>
                </a:solidFill>
                <a:effectLst/>
                <a:latin typeface="univers" panose="020B0604020202020204" pitchFamily="34" charset="0"/>
              </a:rPr>
              <a:t>Avoid dumping extra generation = increased profit</a:t>
            </a:r>
          </a:p>
          <a:p>
            <a:pPr marL="0" marR="0" lvl="0" indent="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rgbClr val="000000"/>
                </a:solidFill>
                <a:effectLst/>
                <a:latin typeface="univers" panose="020B0604020202020204" pitchFamily="34" charset="0"/>
              </a:rPr>
              <a:t>Avoid cascading grid failures since operators have simplified job and not as prone to make mistakes from data overload</a:t>
            </a:r>
            <a:endParaRPr lang="en-US" sz="1800" dirty="0">
              <a:solidFill>
                <a:srgbClr val="000000"/>
              </a:solidFill>
              <a:effectLst/>
              <a:latin typeface="Calibri" panose="020F0502020204030204" pitchFamily="34" charset="0"/>
            </a:endParaRPr>
          </a:p>
          <a:p>
            <a:pPr rtl="0" fontAlgn="ctr">
              <a:spcBef>
                <a:spcPts val="0"/>
              </a:spcBef>
              <a:spcAft>
                <a:spcPts val="0"/>
              </a:spcAft>
              <a:buFont typeface="Arial" panose="020B0604020202020204" pitchFamily="34" charset="0"/>
              <a:buChar char="•"/>
            </a:pPr>
            <a:endParaRPr lang="en-US" sz="1800" dirty="0">
              <a:solidFill>
                <a:srgbClr val="000000"/>
              </a:solidFill>
              <a:effectLst/>
              <a:latin typeface="univers" panose="020B0604020202020204" pitchFamily="34" charset="0"/>
            </a:endParaRPr>
          </a:p>
          <a:p>
            <a:pPr rtl="0" fontAlgn="ctr">
              <a:spcBef>
                <a:spcPts val="0"/>
              </a:spcBef>
              <a:spcAft>
                <a:spcPts val="0"/>
              </a:spcAft>
              <a:buFont typeface="Arial" panose="020B0604020202020204" pitchFamily="34" charset="0"/>
              <a:buChar char="•"/>
            </a:pPr>
            <a:endParaRPr lang="en-US" sz="1800" dirty="0">
              <a:solidFill>
                <a:srgbClr val="000000"/>
              </a:solidFill>
              <a:effectLst/>
              <a:latin typeface="univers" panose="020B0604020202020204" pitchFamily="34" charset="0"/>
            </a:endParaRPr>
          </a:p>
          <a:p>
            <a:pPr rtl="0" fontAlgn="ctr">
              <a:spcBef>
                <a:spcPts val="0"/>
              </a:spcBef>
              <a:spcAft>
                <a:spcPts val="0"/>
              </a:spcAft>
              <a:buFont typeface="Arial" panose="020B0604020202020204" pitchFamily="34" charset="0"/>
              <a:buChar char="•"/>
            </a:pPr>
            <a:endParaRPr lang="en-US" sz="1800" dirty="0">
              <a:solidFill>
                <a:srgbClr val="000000"/>
              </a:solidFill>
              <a:effectLst/>
              <a:latin typeface="univers" panose="020B0604020202020204" pitchFamily="34" charset="0"/>
            </a:endParaRPr>
          </a:p>
          <a:p>
            <a:pPr rtl="0" fontAlgn="ctr">
              <a:spcBef>
                <a:spcPts val="0"/>
              </a:spcBef>
              <a:spcAft>
                <a:spcPts val="0"/>
              </a:spcAft>
              <a:buFont typeface="Arial" panose="020B0604020202020204" pitchFamily="34" charset="0"/>
              <a:buChar char="•"/>
            </a:pPr>
            <a:r>
              <a:rPr lang="en-US" sz="2800" dirty="0">
                <a:hlinkClick r:id="rId3"/>
              </a:rPr>
              <a:t>https://www.bing.com/newtabredir?url=https%3A%2F%2Fwww.smart-energy.com%2Findustry-sectors%2Fsmart-energy%2Famerican-powernet-halts-dumping-excess-solar-grid%2F</a:t>
            </a:r>
            <a:endParaRPr lang="en-US" sz="1800" dirty="0">
              <a:solidFill>
                <a:srgbClr val="000000"/>
              </a:solidFill>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396475B7-B9BD-4C44-8ACE-B8ACE8A2233D}" type="slidenum">
              <a:rPr lang="en-US" smtClean="0"/>
              <a:t>6</a:t>
            </a:fld>
            <a:endParaRPr lang="en-US"/>
          </a:p>
        </p:txBody>
      </p:sp>
    </p:spTree>
    <p:extLst>
      <p:ext uri="{BB962C8B-B14F-4D97-AF65-F5344CB8AC3E}">
        <p14:creationId xmlns:p14="http://schemas.microsoft.com/office/powerpoint/2010/main" val="1184550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January 20, 2022</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08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January 20, 2022</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5836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January 20, 2022</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3664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6861670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January 20, 2022</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5525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January 20, 2022</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519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January 20, 2022</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552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January 20, 2022</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758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January 20, 2022</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870724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January 20, 2022</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757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January 20, 2022</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5533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January 20, 2022</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0192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Thursday, January 20, 2022</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97843609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7" r:id="rId12"/>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australiansolarquotes.com.au/2015/09/09/free-solar-panels-give-hope-low-income-families-america/" TargetMode="External"/><Relationship Id="rId3" Type="http://schemas.openxmlformats.org/officeDocument/2006/relationships/image" Target="../media/image7.jpg"/><Relationship Id="rId7"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theequinepractice.com/travels-with-doc-t/tesla/" TargetMode="External"/><Relationship Id="rId5" Type="http://schemas.openxmlformats.org/officeDocument/2006/relationships/image" Target="../media/image8.png"/><Relationship Id="rId4" Type="http://schemas.openxmlformats.org/officeDocument/2006/relationships/hyperlink" Target="https://independentaustralia.net/life/life-display/david-suzuki-says-wind-turbines-not-the-problem,5252" TargetMode="External"/></Relationships>
</file>

<file path=ppt/slides/_rels/slide3.xml.rels><?xml version="1.0" encoding="UTF-8" standalone="yes"?>
<Relationships xmlns="http://schemas.openxmlformats.org/package/2006/relationships"><Relationship Id="rId13" Type="http://schemas.openxmlformats.org/officeDocument/2006/relationships/slideLayout" Target="../slideLayouts/slideLayout12.xml"/><Relationship Id="rId18" Type="http://schemas.openxmlformats.org/officeDocument/2006/relationships/image" Target="../media/image13.png"/><Relationship Id="rId26" Type="http://schemas.openxmlformats.org/officeDocument/2006/relationships/image" Target="../media/image16.png"/><Relationship Id="rId3" Type="http://schemas.openxmlformats.org/officeDocument/2006/relationships/tags" Target="../tags/tag3.xml"/><Relationship Id="rId21" Type="http://schemas.openxmlformats.org/officeDocument/2006/relationships/customXml" Target="../ink/ink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customXml" Target="../ink/ink1.xml"/><Relationship Id="rId25" Type="http://schemas.openxmlformats.org/officeDocument/2006/relationships/customXml" Target="../ink/ink6.xml"/><Relationship Id="rId33" Type="http://schemas.openxmlformats.org/officeDocument/2006/relationships/image" Target="../media/image20.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customXml" Target="../ink/ink3.xml"/><Relationship Id="rId29" Type="http://schemas.openxmlformats.org/officeDocument/2006/relationships/image" Target="../media/image14.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5.png"/><Relationship Id="rId32" Type="http://schemas.openxmlformats.org/officeDocument/2006/relationships/image" Target="../media/image19.png"/><Relationship Id="rId5" Type="http://schemas.openxmlformats.org/officeDocument/2006/relationships/tags" Target="../tags/tag5.xml"/><Relationship Id="rId15" Type="http://schemas.openxmlformats.org/officeDocument/2006/relationships/image" Target="../media/image10.png"/><Relationship Id="rId23" Type="http://schemas.openxmlformats.org/officeDocument/2006/relationships/customXml" Target="../ink/ink5.xml"/><Relationship Id="rId28" Type="http://schemas.openxmlformats.org/officeDocument/2006/relationships/image" Target="../media/image13.jpeg"/><Relationship Id="rId10" Type="http://schemas.openxmlformats.org/officeDocument/2006/relationships/tags" Target="../tags/tag10.xml"/><Relationship Id="rId19" Type="http://schemas.openxmlformats.org/officeDocument/2006/relationships/customXml" Target="../ink/ink2.xml"/><Relationship Id="rId31" Type="http://schemas.openxmlformats.org/officeDocument/2006/relationships/image" Target="../media/image18.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 Id="rId22" Type="http://schemas.openxmlformats.org/officeDocument/2006/relationships/image" Target="../media/image14.png"/><Relationship Id="rId27" Type="http://schemas.openxmlformats.org/officeDocument/2006/relationships/image" Target="../media/image12.png"/><Relationship Id="rId30" Type="http://schemas.openxmlformats.org/officeDocument/2006/relationships/image" Target="../media/image17.png"/><Relationship Id="rId8"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hyperlink" Target="http://scherlund.blogspot.com/2017/03/artificial-intelligence-machine.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cherlund.blogspot.com/2017/03/artificial-intelligence-machin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kyscrapers against blue sky">
            <a:extLst>
              <a:ext uri="{FF2B5EF4-FFF2-40B4-BE49-F238E27FC236}">
                <a16:creationId xmlns:a16="http://schemas.microsoft.com/office/drawing/2014/main" id="{FA7FD5F4-1AF6-442F-A734-F04F84A3224B}"/>
              </a:ext>
            </a:extLst>
          </p:cNvPr>
          <p:cNvPicPr>
            <a:picLocks noChangeAspect="1"/>
          </p:cNvPicPr>
          <p:nvPr/>
        </p:nvPicPr>
        <p:blipFill rotWithShape="1">
          <a:blip r:embed="rId2"/>
          <a:srcRect t="15730"/>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8996-69F7-4636-AF8C-92095B2DD1E0}"/>
              </a:ext>
            </a:extLst>
          </p:cNvPr>
          <p:cNvSpPr>
            <a:spLocks noGrp="1"/>
          </p:cNvSpPr>
          <p:nvPr>
            <p:ph type="ctrTitle"/>
          </p:nvPr>
        </p:nvSpPr>
        <p:spPr>
          <a:xfrm>
            <a:off x="550863" y="549275"/>
            <a:ext cx="5437187" cy="2986234"/>
          </a:xfrm>
        </p:spPr>
        <p:txBody>
          <a:bodyPr anchor="b">
            <a:normAutofit/>
          </a:bodyPr>
          <a:lstStyle/>
          <a:p>
            <a:pPr>
              <a:lnSpc>
                <a:spcPct val="90000"/>
              </a:lnSpc>
            </a:pPr>
            <a:r>
              <a:rPr lang="en-US" sz="5400" dirty="0" err="1"/>
              <a:t>SmartGrid</a:t>
            </a:r>
            <a:r>
              <a:rPr lang="en-US" sz="5400" dirty="0"/>
              <a:t> Renewable Energy Management</a:t>
            </a:r>
          </a:p>
        </p:txBody>
      </p:sp>
      <p:sp>
        <p:nvSpPr>
          <p:cNvPr id="3" name="Subtitle 2">
            <a:extLst>
              <a:ext uri="{FF2B5EF4-FFF2-40B4-BE49-F238E27FC236}">
                <a16:creationId xmlns:a16="http://schemas.microsoft.com/office/drawing/2014/main" id="{AF466A3C-8E18-4E0E-B932-1BBF082F71F0}"/>
              </a:ext>
            </a:extLst>
          </p:cNvPr>
          <p:cNvSpPr>
            <a:spLocks noGrp="1"/>
          </p:cNvSpPr>
          <p:nvPr>
            <p:ph type="subTitle" idx="1"/>
          </p:nvPr>
        </p:nvSpPr>
        <p:spPr>
          <a:xfrm>
            <a:off x="550863" y="3827610"/>
            <a:ext cx="5437187" cy="2265216"/>
          </a:xfrm>
        </p:spPr>
        <p:txBody>
          <a:bodyPr>
            <a:normAutofit/>
          </a:bodyPr>
          <a:lstStyle/>
          <a:p>
            <a:endParaRPr lang="en-US" dirty="0">
              <a:solidFill>
                <a:schemeClr val="tx1">
                  <a:alpha val="60000"/>
                </a:schemeClr>
              </a:solidFill>
            </a:endParaRPr>
          </a:p>
        </p:txBody>
      </p:sp>
    </p:spTree>
    <p:extLst>
      <p:ext uri="{BB962C8B-B14F-4D97-AF65-F5344CB8AC3E}">
        <p14:creationId xmlns:p14="http://schemas.microsoft.com/office/powerpoint/2010/main" val="345622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ky, outdoor object, outdoor, grass&#10;&#10;Description automatically generated">
            <a:extLst>
              <a:ext uri="{FF2B5EF4-FFF2-40B4-BE49-F238E27FC236}">
                <a16:creationId xmlns:a16="http://schemas.microsoft.com/office/drawing/2014/main" id="{CF2B49E3-D550-4DF9-9296-8D3D1C0792AC}"/>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047" r="4497" b="3"/>
          <a:stretch/>
        </p:blipFill>
        <p:spPr>
          <a:xfrm>
            <a:off x="484632" y="1429213"/>
            <a:ext cx="3517119" cy="3993428"/>
          </a:xfrm>
          <a:prstGeom prst="rect">
            <a:avLst/>
          </a:prstGeom>
        </p:spPr>
      </p:pic>
      <p:cxnSp>
        <p:nvCxnSpPr>
          <p:cNvPr id="19" name="Straight Connector 18">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white car with a cross on the front&#10;&#10;Description automatically generated with low confidence">
            <a:extLst>
              <a:ext uri="{FF2B5EF4-FFF2-40B4-BE49-F238E27FC236}">
                <a16:creationId xmlns:a16="http://schemas.microsoft.com/office/drawing/2014/main" id="{5A879087-FBDF-4EDB-8791-329A3F463F85}"/>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27468" r="25997" b="-5"/>
          <a:stretch/>
        </p:blipFill>
        <p:spPr>
          <a:xfrm>
            <a:off x="4310676" y="1427754"/>
            <a:ext cx="3537345" cy="3996345"/>
          </a:xfrm>
          <a:prstGeom prst="rect">
            <a:avLst/>
          </a:prstGeom>
        </p:spPr>
      </p:pic>
      <p:cxnSp>
        <p:nvCxnSpPr>
          <p:cNvPr id="21" name="Straight Connector 20">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2" name="Picture 11" descr="A building with solar panels&#10;&#10;Description automatically generated with low confidence">
            <a:extLst>
              <a:ext uri="{FF2B5EF4-FFF2-40B4-BE49-F238E27FC236}">
                <a16:creationId xmlns:a16="http://schemas.microsoft.com/office/drawing/2014/main" id="{3498E378-701E-4ECC-B229-B9CA5E53DBC8}"/>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15201" r="18049"/>
          <a:stretch/>
        </p:blipFill>
        <p:spPr>
          <a:xfrm>
            <a:off x="8162336" y="1667368"/>
            <a:ext cx="3517120" cy="3517120"/>
          </a:xfrm>
          <a:prstGeom prst="rect">
            <a:avLst/>
          </a:prstGeom>
        </p:spPr>
      </p:pic>
    </p:spTree>
    <p:extLst>
      <p:ext uri="{BB962C8B-B14F-4D97-AF65-F5344CB8AC3E}">
        <p14:creationId xmlns:p14="http://schemas.microsoft.com/office/powerpoint/2010/main" val="387728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Process 6">
            <a:extLst>
              <a:ext uri="{FF2B5EF4-FFF2-40B4-BE49-F238E27FC236}">
                <a16:creationId xmlns:a16="http://schemas.microsoft.com/office/drawing/2014/main" id="{EEEC4617-74DF-4974-8C92-23650E03DC2B}"/>
              </a:ext>
            </a:extLst>
          </p:cNvPr>
          <p:cNvSpPr/>
          <p:nvPr/>
        </p:nvSpPr>
        <p:spPr bwMode="auto">
          <a:xfrm>
            <a:off x="486046" y="1029174"/>
            <a:ext cx="11259271" cy="3613708"/>
          </a:xfrm>
          <a:prstGeom prst="flowChartProcess">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lowchart: Process 4">
            <a:extLst>
              <a:ext uri="{FF2B5EF4-FFF2-40B4-BE49-F238E27FC236}">
                <a16:creationId xmlns:a16="http://schemas.microsoft.com/office/drawing/2014/main" id="{020E1E46-00C5-492A-ACE3-E4E5E05EFB27}"/>
              </a:ext>
            </a:extLst>
          </p:cNvPr>
          <p:cNvSpPr/>
          <p:nvPr/>
        </p:nvSpPr>
        <p:spPr bwMode="auto">
          <a:xfrm>
            <a:off x="466363" y="4911173"/>
            <a:ext cx="11259274" cy="1224876"/>
          </a:xfrm>
          <a:prstGeom prst="flowChartProcess">
            <a:avLst/>
          </a:prstGeom>
          <a:solidFill>
            <a:srgbClr val="054B1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9" name="Prostokąt 812">
            <a:extLst>
              <a:ext uri="{FF2B5EF4-FFF2-40B4-BE49-F238E27FC236}">
                <a16:creationId xmlns:a16="http://schemas.microsoft.com/office/drawing/2014/main" id="{4CF87351-C2D1-442E-96C8-3C2E19B8F6E8}"/>
              </a:ext>
            </a:extLst>
          </p:cNvPr>
          <p:cNvSpPr/>
          <p:nvPr>
            <p:custDataLst>
              <p:tags r:id="rId1"/>
            </p:custDataLst>
          </p:nvPr>
        </p:nvSpPr>
        <p:spPr bwMode="gray">
          <a:xfrm>
            <a:off x="4802439" y="2092426"/>
            <a:ext cx="1815175" cy="289254"/>
          </a:xfrm>
          <a:prstGeom prst="rect">
            <a:avLst/>
          </a:prstGeom>
          <a:noFill/>
          <a:ln w="9525" cap="flat" cmpd="sng" algn="ctr">
            <a:noFill/>
            <a:prstDash val="solid"/>
          </a:ln>
          <a:effectLst/>
        </p:spPr>
        <p:txBody>
          <a:bodyPr lIns="0" tIns="91440" rIns="0" b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light" panose="020B0402040204020203" pitchFamily="34" charset="0"/>
                <a:ea typeface="+mn-ea"/>
                <a:cs typeface="Segoe UI Semilight" panose="020B0402040204020203" pitchFamily="34" charset="0"/>
              </a:rPr>
              <a:t>Transmission network </a:t>
            </a:r>
          </a:p>
        </p:txBody>
      </p:sp>
      <p:sp>
        <p:nvSpPr>
          <p:cNvPr id="10" name="Prostokąt 812">
            <a:extLst>
              <a:ext uri="{FF2B5EF4-FFF2-40B4-BE49-F238E27FC236}">
                <a16:creationId xmlns:a16="http://schemas.microsoft.com/office/drawing/2014/main" id="{966814A5-5BB5-4D1E-8C53-40C72B5D7699}"/>
              </a:ext>
            </a:extLst>
          </p:cNvPr>
          <p:cNvSpPr/>
          <p:nvPr>
            <p:custDataLst>
              <p:tags r:id="rId2"/>
            </p:custDataLst>
          </p:nvPr>
        </p:nvSpPr>
        <p:spPr bwMode="gray">
          <a:xfrm>
            <a:off x="6647219" y="2079603"/>
            <a:ext cx="1302033"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a:ln>
                  <a:noFill/>
                </a:ln>
                <a:solidFill>
                  <a:srgbClr val="353535"/>
                </a:solidFill>
                <a:effectLst/>
                <a:uLnTx/>
                <a:uFillTx/>
                <a:latin typeface="Segoe UI Semilight" panose="020B0402040204020203" pitchFamily="34" charset="0"/>
                <a:ea typeface="+mn-ea"/>
                <a:cs typeface="Segoe UI Semilight" panose="020B0402040204020203" pitchFamily="34" charset="0"/>
              </a:rPr>
              <a:t>Distribution Network</a:t>
            </a:r>
          </a:p>
        </p:txBody>
      </p:sp>
      <p:cxnSp>
        <p:nvCxnSpPr>
          <p:cNvPr id="11" name="Straight Arrow Connector 10">
            <a:extLst>
              <a:ext uri="{FF2B5EF4-FFF2-40B4-BE49-F238E27FC236}">
                <a16:creationId xmlns:a16="http://schemas.microsoft.com/office/drawing/2014/main" id="{884F77FC-A3CE-470E-9122-A49FCBDCAAAE}"/>
              </a:ext>
            </a:extLst>
          </p:cNvPr>
          <p:cNvCxnSpPr>
            <a:cxnSpLocks/>
          </p:cNvCxnSpPr>
          <p:nvPr/>
        </p:nvCxnSpPr>
        <p:spPr>
          <a:xfrm flipH="1">
            <a:off x="7898296" y="1628851"/>
            <a:ext cx="610491" cy="0"/>
          </a:xfrm>
          <a:prstGeom prst="straightConnector1">
            <a:avLst/>
          </a:prstGeom>
          <a:ln w="28575">
            <a:solidFill>
              <a:schemeClr val="bg1">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1CE4C06-8A5E-47C6-87DA-34C035A7FE55}"/>
              </a:ext>
            </a:extLst>
          </p:cNvPr>
          <p:cNvGrpSpPr/>
          <p:nvPr/>
        </p:nvGrpSpPr>
        <p:grpSpPr>
          <a:xfrm>
            <a:off x="9700826" y="2809597"/>
            <a:ext cx="601978" cy="471244"/>
            <a:chOff x="10334633" y="5213554"/>
            <a:chExt cx="760970" cy="660970"/>
          </a:xfrm>
        </p:grpSpPr>
        <p:grpSp>
          <p:nvGrpSpPr>
            <p:cNvPr id="13" name="Group 12">
              <a:extLst>
                <a:ext uri="{FF2B5EF4-FFF2-40B4-BE49-F238E27FC236}">
                  <a16:creationId xmlns:a16="http://schemas.microsoft.com/office/drawing/2014/main" id="{146E286E-D3E1-43D7-B6F4-80E1AB9483BD}"/>
                </a:ext>
              </a:extLst>
            </p:cNvPr>
            <p:cNvGrpSpPr/>
            <p:nvPr/>
          </p:nvGrpSpPr>
          <p:grpSpPr>
            <a:xfrm>
              <a:off x="10474438" y="5723840"/>
              <a:ext cx="297038" cy="141579"/>
              <a:chOff x="8552201" y="1010023"/>
              <a:chExt cx="1018103" cy="485261"/>
            </a:xfrm>
          </p:grpSpPr>
          <p:grpSp>
            <p:nvGrpSpPr>
              <p:cNvPr id="30" name="Group 29">
                <a:extLst>
                  <a:ext uri="{FF2B5EF4-FFF2-40B4-BE49-F238E27FC236}">
                    <a16:creationId xmlns:a16="http://schemas.microsoft.com/office/drawing/2014/main" id="{C709A750-C4D8-4743-A941-C3CBB05CB1EE}"/>
                  </a:ext>
                </a:extLst>
              </p:cNvPr>
              <p:cNvGrpSpPr/>
              <p:nvPr/>
            </p:nvGrpSpPr>
            <p:grpSpPr>
              <a:xfrm>
                <a:off x="9017713" y="1169195"/>
                <a:ext cx="552591" cy="326089"/>
                <a:chOff x="7535060" y="1346905"/>
                <a:chExt cx="552591" cy="447689"/>
              </a:xfrm>
            </p:grpSpPr>
            <p:sp>
              <p:nvSpPr>
                <p:cNvPr id="34" name="Rectangle 33">
                  <a:extLst>
                    <a:ext uri="{FF2B5EF4-FFF2-40B4-BE49-F238E27FC236}">
                      <a16:creationId xmlns:a16="http://schemas.microsoft.com/office/drawing/2014/main" id="{D3C439F1-8892-45CE-B4D5-071F3AFB0FE9}"/>
                    </a:ext>
                  </a:extLst>
                </p:cNvPr>
                <p:cNvSpPr/>
                <p:nvPr/>
              </p:nvSpPr>
              <p:spPr bwMode="auto">
                <a:xfrm flipH="1">
                  <a:off x="7709248" y="1678125"/>
                  <a:ext cx="378403" cy="116469"/>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5" name="Arrow: Bent 34">
                  <a:extLst>
                    <a:ext uri="{FF2B5EF4-FFF2-40B4-BE49-F238E27FC236}">
                      <a16:creationId xmlns:a16="http://schemas.microsoft.com/office/drawing/2014/main" id="{5FC318B8-05EE-42B4-B206-6050D4D743A6}"/>
                    </a:ext>
                  </a:extLst>
                </p:cNvPr>
                <p:cNvSpPr/>
                <p:nvPr/>
              </p:nvSpPr>
              <p:spPr bwMode="auto">
                <a:xfrm rot="16200000">
                  <a:off x="7402648" y="1479317"/>
                  <a:ext cx="447689" cy="182866"/>
                </a:xfrm>
                <a:prstGeom prst="bentArrow">
                  <a:avLst>
                    <a:gd name="adj1" fmla="val 48612"/>
                    <a:gd name="adj2" fmla="val 23278"/>
                    <a:gd name="adj3" fmla="val 0"/>
                    <a:gd name="adj4" fmla="val 100000"/>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31" name="Group 30">
                <a:extLst>
                  <a:ext uri="{FF2B5EF4-FFF2-40B4-BE49-F238E27FC236}">
                    <a16:creationId xmlns:a16="http://schemas.microsoft.com/office/drawing/2014/main" id="{CC2E89D2-AAED-4A39-BA6E-C7F007A31331}"/>
                  </a:ext>
                </a:extLst>
              </p:cNvPr>
              <p:cNvGrpSpPr/>
              <p:nvPr/>
            </p:nvGrpSpPr>
            <p:grpSpPr>
              <a:xfrm rot="10800000">
                <a:off x="8552201" y="1010023"/>
                <a:ext cx="552592" cy="326089"/>
                <a:chOff x="7535060" y="1346905"/>
                <a:chExt cx="552592" cy="447691"/>
              </a:xfrm>
            </p:grpSpPr>
            <p:sp>
              <p:nvSpPr>
                <p:cNvPr id="32" name="Rectangle 31">
                  <a:extLst>
                    <a:ext uri="{FF2B5EF4-FFF2-40B4-BE49-F238E27FC236}">
                      <a16:creationId xmlns:a16="http://schemas.microsoft.com/office/drawing/2014/main" id="{B2993B18-D121-4D98-815D-D0E92C0628B6}"/>
                    </a:ext>
                  </a:extLst>
                </p:cNvPr>
                <p:cNvSpPr/>
                <p:nvPr/>
              </p:nvSpPr>
              <p:spPr bwMode="auto">
                <a:xfrm flipH="1">
                  <a:off x="7709249" y="1677672"/>
                  <a:ext cx="378403" cy="116924"/>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33" name="Arrow: Bent 32">
                  <a:extLst>
                    <a:ext uri="{FF2B5EF4-FFF2-40B4-BE49-F238E27FC236}">
                      <a16:creationId xmlns:a16="http://schemas.microsoft.com/office/drawing/2014/main" id="{3A381F57-8424-4BE2-83AD-A66171BDA81D}"/>
                    </a:ext>
                  </a:extLst>
                </p:cNvPr>
                <p:cNvSpPr/>
                <p:nvPr/>
              </p:nvSpPr>
              <p:spPr bwMode="auto">
                <a:xfrm rot="16200000">
                  <a:off x="7402648" y="1479317"/>
                  <a:ext cx="447689" cy="182866"/>
                </a:xfrm>
                <a:prstGeom prst="bentArrow">
                  <a:avLst>
                    <a:gd name="adj1" fmla="val 48612"/>
                    <a:gd name="adj2" fmla="val 23278"/>
                    <a:gd name="adj3" fmla="val 0"/>
                    <a:gd name="adj4" fmla="val 100000"/>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14" name="Freeform 17">
              <a:extLst>
                <a:ext uri="{FF2B5EF4-FFF2-40B4-BE49-F238E27FC236}">
                  <a16:creationId xmlns:a16="http://schemas.microsoft.com/office/drawing/2014/main" id="{CA56F078-0CCE-400E-B82B-28CD4A6A0EBA}"/>
                </a:ext>
              </a:extLst>
            </p:cNvPr>
            <p:cNvSpPr>
              <a:spLocks/>
            </p:cNvSpPr>
            <p:nvPr/>
          </p:nvSpPr>
          <p:spPr bwMode="auto">
            <a:xfrm>
              <a:off x="10877419" y="5213554"/>
              <a:ext cx="218184" cy="218184"/>
            </a:xfrm>
            <a:custGeom>
              <a:avLst/>
              <a:gdLst>
                <a:gd name="T0" fmla="*/ 346 w 430"/>
                <a:gd name="T1" fmla="*/ 200 h 430"/>
                <a:gd name="T2" fmla="*/ 330 w 430"/>
                <a:gd name="T3" fmla="*/ 148 h 430"/>
                <a:gd name="T4" fmla="*/ 368 w 430"/>
                <a:gd name="T5" fmla="*/ 86 h 430"/>
                <a:gd name="T6" fmla="*/ 370 w 430"/>
                <a:gd name="T7" fmla="*/ 68 h 430"/>
                <a:gd name="T8" fmla="*/ 362 w 430"/>
                <a:gd name="T9" fmla="*/ 60 h 430"/>
                <a:gd name="T10" fmla="*/ 344 w 430"/>
                <a:gd name="T11" fmla="*/ 62 h 430"/>
                <a:gd name="T12" fmla="*/ 282 w 430"/>
                <a:gd name="T13" fmla="*/ 100 h 430"/>
                <a:gd name="T14" fmla="*/ 230 w 430"/>
                <a:gd name="T15" fmla="*/ 84 h 430"/>
                <a:gd name="T16" fmla="*/ 230 w 430"/>
                <a:gd name="T17" fmla="*/ 10 h 430"/>
                <a:gd name="T18" fmla="*/ 214 w 430"/>
                <a:gd name="T19" fmla="*/ 0 h 430"/>
                <a:gd name="T20" fmla="*/ 204 w 430"/>
                <a:gd name="T21" fmla="*/ 4 h 430"/>
                <a:gd name="T22" fmla="*/ 198 w 430"/>
                <a:gd name="T23" fmla="*/ 84 h 430"/>
                <a:gd name="T24" fmla="*/ 164 w 430"/>
                <a:gd name="T25" fmla="*/ 92 h 430"/>
                <a:gd name="T26" fmla="*/ 86 w 430"/>
                <a:gd name="T27" fmla="*/ 62 h 430"/>
                <a:gd name="T28" fmla="*/ 74 w 430"/>
                <a:gd name="T29" fmla="*/ 58 h 430"/>
                <a:gd name="T30" fmla="*/ 62 w 430"/>
                <a:gd name="T31" fmla="*/ 62 h 430"/>
                <a:gd name="T32" fmla="*/ 58 w 430"/>
                <a:gd name="T33" fmla="*/ 80 h 430"/>
                <a:gd name="T34" fmla="*/ 110 w 430"/>
                <a:gd name="T35" fmla="*/ 134 h 430"/>
                <a:gd name="T36" fmla="*/ 86 w 430"/>
                <a:gd name="T37" fmla="*/ 180 h 430"/>
                <a:gd name="T38" fmla="*/ 16 w 430"/>
                <a:gd name="T39" fmla="*/ 200 h 430"/>
                <a:gd name="T40" fmla="*/ 0 w 430"/>
                <a:gd name="T41" fmla="*/ 208 h 430"/>
                <a:gd name="T42" fmla="*/ 0 w 430"/>
                <a:gd name="T43" fmla="*/ 222 h 430"/>
                <a:gd name="T44" fmla="*/ 16 w 430"/>
                <a:gd name="T45" fmla="*/ 232 h 430"/>
                <a:gd name="T46" fmla="*/ 86 w 430"/>
                <a:gd name="T47" fmla="*/ 250 h 430"/>
                <a:gd name="T48" fmla="*/ 110 w 430"/>
                <a:gd name="T49" fmla="*/ 296 h 430"/>
                <a:gd name="T50" fmla="*/ 58 w 430"/>
                <a:gd name="T51" fmla="*/ 350 h 430"/>
                <a:gd name="T52" fmla="*/ 62 w 430"/>
                <a:gd name="T53" fmla="*/ 368 h 430"/>
                <a:gd name="T54" fmla="*/ 74 w 430"/>
                <a:gd name="T55" fmla="*/ 372 h 430"/>
                <a:gd name="T56" fmla="*/ 86 w 430"/>
                <a:gd name="T57" fmla="*/ 368 h 430"/>
                <a:gd name="T58" fmla="*/ 148 w 430"/>
                <a:gd name="T59" fmla="*/ 330 h 430"/>
                <a:gd name="T60" fmla="*/ 198 w 430"/>
                <a:gd name="T61" fmla="*/ 346 h 430"/>
                <a:gd name="T62" fmla="*/ 200 w 430"/>
                <a:gd name="T63" fmla="*/ 420 h 430"/>
                <a:gd name="T64" fmla="*/ 214 w 430"/>
                <a:gd name="T65" fmla="*/ 430 h 430"/>
                <a:gd name="T66" fmla="*/ 226 w 430"/>
                <a:gd name="T67" fmla="*/ 426 h 430"/>
                <a:gd name="T68" fmla="*/ 230 w 430"/>
                <a:gd name="T69" fmla="*/ 346 h 430"/>
                <a:gd name="T70" fmla="*/ 266 w 430"/>
                <a:gd name="T71" fmla="*/ 338 h 430"/>
                <a:gd name="T72" fmla="*/ 344 w 430"/>
                <a:gd name="T73" fmla="*/ 368 h 430"/>
                <a:gd name="T74" fmla="*/ 356 w 430"/>
                <a:gd name="T75" fmla="*/ 372 h 430"/>
                <a:gd name="T76" fmla="*/ 368 w 430"/>
                <a:gd name="T77" fmla="*/ 368 h 430"/>
                <a:gd name="T78" fmla="*/ 372 w 430"/>
                <a:gd name="T79" fmla="*/ 356 h 430"/>
                <a:gd name="T80" fmla="*/ 320 w 430"/>
                <a:gd name="T81" fmla="*/ 296 h 430"/>
                <a:gd name="T82" fmla="*/ 338 w 430"/>
                <a:gd name="T83" fmla="*/ 266 h 430"/>
                <a:gd name="T84" fmla="*/ 414 w 430"/>
                <a:gd name="T85" fmla="*/ 232 h 430"/>
                <a:gd name="T86" fmla="*/ 426 w 430"/>
                <a:gd name="T87" fmla="*/ 226 h 430"/>
                <a:gd name="T88" fmla="*/ 430 w 430"/>
                <a:gd name="T89" fmla="*/ 216 h 430"/>
                <a:gd name="T90" fmla="*/ 420 w 430"/>
                <a:gd name="T91" fmla="*/ 20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0" h="430">
                  <a:moveTo>
                    <a:pt x="414" y="200"/>
                  </a:moveTo>
                  <a:lnTo>
                    <a:pt x="346" y="200"/>
                  </a:lnTo>
                  <a:lnTo>
                    <a:pt x="346" y="200"/>
                  </a:lnTo>
                  <a:lnTo>
                    <a:pt x="344" y="180"/>
                  </a:lnTo>
                  <a:lnTo>
                    <a:pt x="338" y="164"/>
                  </a:lnTo>
                  <a:lnTo>
                    <a:pt x="330" y="148"/>
                  </a:lnTo>
                  <a:lnTo>
                    <a:pt x="320" y="134"/>
                  </a:lnTo>
                  <a:lnTo>
                    <a:pt x="368" y="86"/>
                  </a:lnTo>
                  <a:lnTo>
                    <a:pt x="368" y="86"/>
                  </a:lnTo>
                  <a:lnTo>
                    <a:pt x="370" y="80"/>
                  </a:lnTo>
                  <a:lnTo>
                    <a:pt x="372" y="74"/>
                  </a:lnTo>
                  <a:lnTo>
                    <a:pt x="370" y="68"/>
                  </a:lnTo>
                  <a:lnTo>
                    <a:pt x="368" y="62"/>
                  </a:lnTo>
                  <a:lnTo>
                    <a:pt x="368" y="62"/>
                  </a:lnTo>
                  <a:lnTo>
                    <a:pt x="362" y="60"/>
                  </a:lnTo>
                  <a:lnTo>
                    <a:pt x="356" y="58"/>
                  </a:lnTo>
                  <a:lnTo>
                    <a:pt x="350" y="60"/>
                  </a:lnTo>
                  <a:lnTo>
                    <a:pt x="344" y="62"/>
                  </a:lnTo>
                  <a:lnTo>
                    <a:pt x="296" y="110"/>
                  </a:lnTo>
                  <a:lnTo>
                    <a:pt x="296" y="110"/>
                  </a:lnTo>
                  <a:lnTo>
                    <a:pt x="282" y="100"/>
                  </a:lnTo>
                  <a:lnTo>
                    <a:pt x="266" y="92"/>
                  </a:lnTo>
                  <a:lnTo>
                    <a:pt x="250" y="86"/>
                  </a:lnTo>
                  <a:lnTo>
                    <a:pt x="230" y="84"/>
                  </a:lnTo>
                  <a:lnTo>
                    <a:pt x="230" y="16"/>
                  </a:lnTo>
                  <a:lnTo>
                    <a:pt x="230" y="16"/>
                  </a:lnTo>
                  <a:lnTo>
                    <a:pt x="230" y="10"/>
                  </a:lnTo>
                  <a:lnTo>
                    <a:pt x="226" y="4"/>
                  </a:lnTo>
                  <a:lnTo>
                    <a:pt x="222" y="0"/>
                  </a:lnTo>
                  <a:lnTo>
                    <a:pt x="214" y="0"/>
                  </a:lnTo>
                  <a:lnTo>
                    <a:pt x="214" y="0"/>
                  </a:lnTo>
                  <a:lnTo>
                    <a:pt x="208" y="0"/>
                  </a:lnTo>
                  <a:lnTo>
                    <a:pt x="204" y="4"/>
                  </a:lnTo>
                  <a:lnTo>
                    <a:pt x="200" y="10"/>
                  </a:lnTo>
                  <a:lnTo>
                    <a:pt x="198" y="16"/>
                  </a:lnTo>
                  <a:lnTo>
                    <a:pt x="198" y="84"/>
                  </a:lnTo>
                  <a:lnTo>
                    <a:pt x="198" y="84"/>
                  </a:lnTo>
                  <a:lnTo>
                    <a:pt x="180" y="86"/>
                  </a:lnTo>
                  <a:lnTo>
                    <a:pt x="164" y="92"/>
                  </a:lnTo>
                  <a:lnTo>
                    <a:pt x="148" y="100"/>
                  </a:lnTo>
                  <a:lnTo>
                    <a:pt x="134" y="110"/>
                  </a:lnTo>
                  <a:lnTo>
                    <a:pt x="86" y="62"/>
                  </a:lnTo>
                  <a:lnTo>
                    <a:pt x="86" y="62"/>
                  </a:lnTo>
                  <a:lnTo>
                    <a:pt x="80" y="60"/>
                  </a:lnTo>
                  <a:lnTo>
                    <a:pt x="74" y="58"/>
                  </a:lnTo>
                  <a:lnTo>
                    <a:pt x="68" y="60"/>
                  </a:lnTo>
                  <a:lnTo>
                    <a:pt x="62" y="62"/>
                  </a:lnTo>
                  <a:lnTo>
                    <a:pt x="62" y="62"/>
                  </a:lnTo>
                  <a:lnTo>
                    <a:pt x="58" y="68"/>
                  </a:lnTo>
                  <a:lnTo>
                    <a:pt x="58" y="74"/>
                  </a:lnTo>
                  <a:lnTo>
                    <a:pt x="58" y="80"/>
                  </a:lnTo>
                  <a:lnTo>
                    <a:pt x="62" y="86"/>
                  </a:lnTo>
                  <a:lnTo>
                    <a:pt x="110" y="134"/>
                  </a:lnTo>
                  <a:lnTo>
                    <a:pt x="110" y="134"/>
                  </a:lnTo>
                  <a:lnTo>
                    <a:pt x="100" y="148"/>
                  </a:lnTo>
                  <a:lnTo>
                    <a:pt x="92" y="164"/>
                  </a:lnTo>
                  <a:lnTo>
                    <a:pt x="86" y="180"/>
                  </a:lnTo>
                  <a:lnTo>
                    <a:pt x="84" y="200"/>
                  </a:lnTo>
                  <a:lnTo>
                    <a:pt x="16" y="200"/>
                  </a:lnTo>
                  <a:lnTo>
                    <a:pt x="16" y="200"/>
                  </a:lnTo>
                  <a:lnTo>
                    <a:pt x="10" y="200"/>
                  </a:lnTo>
                  <a:lnTo>
                    <a:pt x="4" y="204"/>
                  </a:lnTo>
                  <a:lnTo>
                    <a:pt x="0" y="208"/>
                  </a:lnTo>
                  <a:lnTo>
                    <a:pt x="0" y="216"/>
                  </a:lnTo>
                  <a:lnTo>
                    <a:pt x="0" y="216"/>
                  </a:lnTo>
                  <a:lnTo>
                    <a:pt x="0" y="222"/>
                  </a:lnTo>
                  <a:lnTo>
                    <a:pt x="4" y="226"/>
                  </a:lnTo>
                  <a:lnTo>
                    <a:pt x="10" y="230"/>
                  </a:lnTo>
                  <a:lnTo>
                    <a:pt x="16" y="232"/>
                  </a:lnTo>
                  <a:lnTo>
                    <a:pt x="84" y="232"/>
                  </a:lnTo>
                  <a:lnTo>
                    <a:pt x="84" y="232"/>
                  </a:lnTo>
                  <a:lnTo>
                    <a:pt x="86" y="250"/>
                  </a:lnTo>
                  <a:lnTo>
                    <a:pt x="92" y="266"/>
                  </a:lnTo>
                  <a:lnTo>
                    <a:pt x="100" y="282"/>
                  </a:lnTo>
                  <a:lnTo>
                    <a:pt x="110" y="296"/>
                  </a:lnTo>
                  <a:lnTo>
                    <a:pt x="62" y="344"/>
                  </a:lnTo>
                  <a:lnTo>
                    <a:pt x="62" y="344"/>
                  </a:lnTo>
                  <a:lnTo>
                    <a:pt x="58" y="350"/>
                  </a:lnTo>
                  <a:lnTo>
                    <a:pt x="58" y="356"/>
                  </a:lnTo>
                  <a:lnTo>
                    <a:pt x="58" y="362"/>
                  </a:lnTo>
                  <a:lnTo>
                    <a:pt x="62" y="368"/>
                  </a:lnTo>
                  <a:lnTo>
                    <a:pt x="62" y="368"/>
                  </a:lnTo>
                  <a:lnTo>
                    <a:pt x="68" y="372"/>
                  </a:lnTo>
                  <a:lnTo>
                    <a:pt x="74" y="372"/>
                  </a:lnTo>
                  <a:lnTo>
                    <a:pt x="74" y="372"/>
                  </a:lnTo>
                  <a:lnTo>
                    <a:pt x="80" y="372"/>
                  </a:lnTo>
                  <a:lnTo>
                    <a:pt x="86" y="368"/>
                  </a:lnTo>
                  <a:lnTo>
                    <a:pt x="134" y="320"/>
                  </a:lnTo>
                  <a:lnTo>
                    <a:pt x="134" y="320"/>
                  </a:lnTo>
                  <a:lnTo>
                    <a:pt x="148" y="330"/>
                  </a:lnTo>
                  <a:lnTo>
                    <a:pt x="164" y="338"/>
                  </a:lnTo>
                  <a:lnTo>
                    <a:pt x="180" y="344"/>
                  </a:lnTo>
                  <a:lnTo>
                    <a:pt x="198" y="346"/>
                  </a:lnTo>
                  <a:lnTo>
                    <a:pt x="198" y="414"/>
                  </a:lnTo>
                  <a:lnTo>
                    <a:pt x="198" y="414"/>
                  </a:lnTo>
                  <a:lnTo>
                    <a:pt x="200" y="420"/>
                  </a:lnTo>
                  <a:lnTo>
                    <a:pt x="204" y="426"/>
                  </a:lnTo>
                  <a:lnTo>
                    <a:pt x="208" y="430"/>
                  </a:lnTo>
                  <a:lnTo>
                    <a:pt x="214" y="430"/>
                  </a:lnTo>
                  <a:lnTo>
                    <a:pt x="214" y="430"/>
                  </a:lnTo>
                  <a:lnTo>
                    <a:pt x="222" y="430"/>
                  </a:lnTo>
                  <a:lnTo>
                    <a:pt x="226" y="426"/>
                  </a:lnTo>
                  <a:lnTo>
                    <a:pt x="230" y="420"/>
                  </a:lnTo>
                  <a:lnTo>
                    <a:pt x="230" y="414"/>
                  </a:lnTo>
                  <a:lnTo>
                    <a:pt x="230" y="346"/>
                  </a:lnTo>
                  <a:lnTo>
                    <a:pt x="230" y="346"/>
                  </a:lnTo>
                  <a:lnTo>
                    <a:pt x="250" y="344"/>
                  </a:lnTo>
                  <a:lnTo>
                    <a:pt x="266" y="338"/>
                  </a:lnTo>
                  <a:lnTo>
                    <a:pt x="282" y="330"/>
                  </a:lnTo>
                  <a:lnTo>
                    <a:pt x="296" y="320"/>
                  </a:lnTo>
                  <a:lnTo>
                    <a:pt x="344" y="368"/>
                  </a:lnTo>
                  <a:lnTo>
                    <a:pt x="344" y="368"/>
                  </a:lnTo>
                  <a:lnTo>
                    <a:pt x="350" y="372"/>
                  </a:lnTo>
                  <a:lnTo>
                    <a:pt x="356" y="372"/>
                  </a:lnTo>
                  <a:lnTo>
                    <a:pt x="356" y="372"/>
                  </a:lnTo>
                  <a:lnTo>
                    <a:pt x="362" y="372"/>
                  </a:lnTo>
                  <a:lnTo>
                    <a:pt x="368" y="368"/>
                  </a:lnTo>
                  <a:lnTo>
                    <a:pt x="368" y="368"/>
                  </a:lnTo>
                  <a:lnTo>
                    <a:pt x="370" y="362"/>
                  </a:lnTo>
                  <a:lnTo>
                    <a:pt x="372" y="356"/>
                  </a:lnTo>
                  <a:lnTo>
                    <a:pt x="370" y="350"/>
                  </a:lnTo>
                  <a:lnTo>
                    <a:pt x="368" y="344"/>
                  </a:lnTo>
                  <a:lnTo>
                    <a:pt x="320" y="296"/>
                  </a:lnTo>
                  <a:lnTo>
                    <a:pt x="320" y="296"/>
                  </a:lnTo>
                  <a:lnTo>
                    <a:pt x="330" y="282"/>
                  </a:lnTo>
                  <a:lnTo>
                    <a:pt x="338" y="266"/>
                  </a:lnTo>
                  <a:lnTo>
                    <a:pt x="344" y="250"/>
                  </a:lnTo>
                  <a:lnTo>
                    <a:pt x="346" y="232"/>
                  </a:lnTo>
                  <a:lnTo>
                    <a:pt x="414" y="232"/>
                  </a:lnTo>
                  <a:lnTo>
                    <a:pt x="414" y="232"/>
                  </a:lnTo>
                  <a:lnTo>
                    <a:pt x="420" y="230"/>
                  </a:lnTo>
                  <a:lnTo>
                    <a:pt x="426" y="226"/>
                  </a:lnTo>
                  <a:lnTo>
                    <a:pt x="430" y="222"/>
                  </a:lnTo>
                  <a:lnTo>
                    <a:pt x="430" y="216"/>
                  </a:lnTo>
                  <a:lnTo>
                    <a:pt x="430" y="216"/>
                  </a:lnTo>
                  <a:lnTo>
                    <a:pt x="430" y="208"/>
                  </a:lnTo>
                  <a:lnTo>
                    <a:pt x="426" y="204"/>
                  </a:lnTo>
                  <a:lnTo>
                    <a:pt x="420" y="200"/>
                  </a:lnTo>
                  <a:lnTo>
                    <a:pt x="414" y="200"/>
                  </a:lnTo>
                  <a:lnTo>
                    <a:pt x="414" y="200"/>
                  </a:ln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 name="Freeform 6">
              <a:extLst>
                <a:ext uri="{FF2B5EF4-FFF2-40B4-BE49-F238E27FC236}">
                  <a16:creationId xmlns:a16="http://schemas.microsoft.com/office/drawing/2014/main" id="{DA91883A-9791-4156-BD65-41BE1D0D492D}"/>
                </a:ext>
              </a:extLst>
            </p:cNvPr>
            <p:cNvSpPr>
              <a:spLocks/>
            </p:cNvSpPr>
            <p:nvPr/>
          </p:nvSpPr>
          <p:spPr bwMode="auto">
            <a:xfrm>
              <a:off x="10756784" y="5419848"/>
              <a:ext cx="138949" cy="129686"/>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 name="Freeform 7">
              <a:extLst>
                <a:ext uri="{FF2B5EF4-FFF2-40B4-BE49-F238E27FC236}">
                  <a16:creationId xmlns:a16="http://schemas.microsoft.com/office/drawing/2014/main" id="{65EAFA2D-26D5-4478-B234-5F79F578D1C3}"/>
                </a:ext>
              </a:extLst>
            </p:cNvPr>
            <p:cNvSpPr>
              <a:spLocks/>
            </p:cNvSpPr>
            <p:nvPr/>
          </p:nvSpPr>
          <p:spPr bwMode="auto">
            <a:xfrm>
              <a:off x="10860533" y="5419848"/>
              <a:ext cx="138949" cy="129686"/>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 name="Freeform 8">
              <a:extLst>
                <a:ext uri="{FF2B5EF4-FFF2-40B4-BE49-F238E27FC236}">
                  <a16:creationId xmlns:a16="http://schemas.microsoft.com/office/drawing/2014/main" id="{CB032148-18DE-4026-ACD6-4EC9E9473FF1}"/>
                </a:ext>
              </a:extLst>
            </p:cNvPr>
            <p:cNvSpPr>
              <a:spLocks/>
            </p:cNvSpPr>
            <p:nvPr/>
          </p:nvSpPr>
          <p:spPr bwMode="auto">
            <a:xfrm>
              <a:off x="10938345" y="5575471"/>
              <a:ext cx="138949" cy="129686"/>
            </a:xfrm>
            <a:custGeom>
              <a:avLst/>
              <a:gdLst>
                <a:gd name="T0" fmla="*/ 140 w 300"/>
                <a:gd name="T1" fmla="*/ 280 h 280"/>
                <a:gd name="T2" fmla="*/ 300 w 300"/>
                <a:gd name="T3" fmla="*/ 280 h 280"/>
                <a:gd name="T4" fmla="*/ 160 w 300"/>
                <a:gd name="T5" fmla="*/ 0 h 280"/>
                <a:gd name="T6" fmla="*/ 0 w 300"/>
                <a:gd name="T7" fmla="*/ 0 h 280"/>
                <a:gd name="T8" fmla="*/ 140 w 300"/>
                <a:gd name="T9" fmla="*/ 280 h 280"/>
              </a:gdLst>
              <a:ahLst/>
              <a:cxnLst>
                <a:cxn ang="0">
                  <a:pos x="T0" y="T1"/>
                </a:cxn>
                <a:cxn ang="0">
                  <a:pos x="T2" y="T3"/>
                </a:cxn>
                <a:cxn ang="0">
                  <a:pos x="T4" y="T5"/>
                </a:cxn>
                <a:cxn ang="0">
                  <a:pos x="T6" y="T7"/>
                </a:cxn>
                <a:cxn ang="0">
                  <a:pos x="T8" y="T9"/>
                </a:cxn>
              </a:cxnLst>
              <a:rect l="0" t="0" r="r" b="b"/>
              <a:pathLst>
                <a:path w="300" h="280">
                  <a:moveTo>
                    <a:pt x="140" y="280"/>
                  </a:moveTo>
                  <a:lnTo>
                    <a:pt x="300" y="280"/>
                  </a:lnTo>
                  <a:lnTo>
                    <a:pt x="160" y="0"/>
                  </a:lnTo>
                  <a:lnTo>
                    <a:pt x="0" y="0"/>
                  </a:lnTo>
                  <a:lnTo>
                    <a:pt x="14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8" name="Freeform 9">
              <a:extLst>
                <a:ext uri="{FF2B5EF4-FFF2-40B4-BE49-F238E27FC236}">
                  <a16:creationId xmlns:a16="http://schemas.microsoft.com/office/drawing/2014/main" id="{96AD1666-ABA3-495B-B288-A076C846EA5D}"/>
                </a:ext>
              </a:extLst>
            </p:cNvPr>
            <p:cNvSpPr>
              <a:spLocks/>
            </p:cNvSpPr>
            <p:nvPr/>
          </p:nvSpPr>
          <p:spPr bwMode="auto">
            <a:xfrm>
              <a:off x="10549749" y="5419848"/>
              <a:ext cx="138949" cy="129686"/>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9" name="Freeform 10">
              <a:extLst>
                <a:ext uri="{FF2B5EF4-FFF2-40B4-BE49-F238E27FC236}">
                  <a16:creationId xmlns:a16="http://schemas.microsoft.com/office/drawing/2014/main" id="{0FC315F7-492B-402A-995C-E81C1E2F8A57}"/>
                </a:ext>
              </a:extLst>
            </p:cNvPr>
            <p:cNvSpPr>
              <a:spLocks/>
            </p:cNvSpPr>
            <p:nvPr/>
          </p:nvSpPr>
          <p:spPr bwMode="auto">
            <a:xfrm>
              <a:off x="10834596" y="5575471"/>
              <a:ext cx="138949" cy="129686"/>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0" name="Freeform 11">
              <a:extLst>
                <a:ext uri="{FF2B5EF4-FFF2-40B4-BE49-F238E27FC236}">
                  <a16:creationId xmlns:a16="http://schemas.microsoft.com/office/drawing/2014/main" id="{9A6DDED6-F8E4-4185-96B1-70E0F85E3A0E}"/>
                </a:ext>
              </a:extLst>
            </p:cNvPr>
            <p:cNvSpPr>
              <a:spLocks/>
            </p:cNvSpPr>
            <p:nvPr/>
          </p:nvSpPr>
          <p:spPr bwMode="auto">
            <a:xfrm>
              <a:off x="10730847" y="5575471"/>
              <a:ext cx="138949" cy="129686"/>
            </a:xfrm>
            <a:custGeom>
              <a:avLst/>
              <a:gdLst>
                <a:gd name="T0" fmla="*/ 0 w 300"/>
                <a:gd name="T1" fmla="*/ 0 h 280"/>
                <a:gd name="T2" fmla="*/ 140 w 300"/>
                <a:gd name="T3" fmla="*/ 280 h 280"/>
                <a:gd name="T4" fmla="*/ 300 w 300"/>
                <a:gd name="T5" fmla="*/ 280 h 280"/>
                <a:gd name="T6" fmla="*/ 160 w 300"/>
                <a:gd name="T7" fmla="*/ 0 h 280"/>
                <a:gd name="T8" fmla="*/ 0 w 300"/>
                <a:gd name="T9" fmla="*/ 0 h 280"/>
              </a:gdLst>
              <a:ahLst/>
              <a:cxnLst>
                <a:cxn ang="0">
                  <a:pos x="T0" y="T1"/>
                </a:cxn>
                <a:cxn ang="0">
                  <a:pos x="T2" y="T3"/>
                </a:cxn>
                <a:cxn ang="0">
                  <a:pos x="T4" y="T5"/>
                </a:cxn>
                <a:cxn ang="0">
                  <a:pos x="T6" y="T7"/>
                </a:cxn>
                <a:cxn ang="0">
                  <a:pos x="T8" y="T9"/>
                </a:cxn>
              </a:cxnLst>
              <a:rect l="0" t="0" r="r" b="b"/>
              <a:pathLst>
                <a:path w="300" h="280">
                  <a:moveTo>
                    <a:pt x="0" y="0"/>
                  </a:moveTo>
                  <a:lnTo>
                    <a:pt x="140" y="280"/>
                  </a:lnTo>
                  <a:lnTo>
                    <a:pt x="300" y="280"/>
                  </a:lnTo>
                  <a:lnTo>
                    <a:pt x="160" y="0"/>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1" name="Freeform 12">
              <a:extLst>
                <a:ext uri="{FF2B5EF4-FFF2-40B4-BE49-F238E27FC236}">
                  <a16:creationId xmlns:a16="http://schemas.microsoft.com/office/drawing/2014/main" id="{E896DEC1-EB7E-4BB1-B0B3-4B313DF8DCF4}"/>
                </a:ext>
              </a:extLst>
            </p:cNvPr>
            <p:cNvSpPr>
              <a:spLocks/>
            </p:cNvSpPr>
            <p:nvPr/>
          </p:nvSpPr>
          <p:spPr bwMode="auto">
            <a:xfrm>
              <a:off x="10653498" y="5419848"/>
              <a:ext cx="138487" cy="129686"/>
            </a:xfrm>
            <a:custGeom>
              <a:avLst/>
              <a:gdLst>
                <a:gd name="T0" fmla="*/ 299 w 299"/>
                <a:gd name="T1" fmla="*/ 280 h 280"/>
                <a:gd name="T2" fmla="*/ 159 w 299"/>
                <a:gd name="T3" fmla="*/ 0 h 280"/>
                <a:gd name="T4" fmla="*/ 0 w 299"/>
                <a:gd name="T5" fmla="*/ 0 h 280"/>
                <a:gd name="T6" fmla="*/ 139 w 299"/>
                <a:gd name="T7" fmla="*/ 280 h 280"/>
                <a:gd name="T8" fmla="*/ 299 w 299"/>
                <a:gd name="T9" fmla="*/ 280 h 280"/>
              </a:gdLst>
              <a:ahLst/>
              <a:cxnLst>
                <a:cxn ang="0">
                  <a:pos x="T0" y="T1"/>
                </a:cxn>
                <a:cxn ang="0">
                  <a:pos x="T2" y="T3"/>
                </a:cxn>
                <a:cxn ang="0">
                  <a:pos x="T4" y="T5"/>
                </a:cxn>
                <a:cxn ang="0">
                  <a:pos x="T6" y="T7"/>
                </a:cxn>
                <a:cxn ang="0">
                  <a:pos x="T8" y="T9"/>
                </a:cxn>
              </a:cxnLst>
              <a:rect l="0" t="0" r="r" b="b"/>
              <a:pathLst>
                <a:path w="299" h="280">
                  <a:moveTo>
                    <a:pt x="299" y="280"/>
                  </a:moveTo>
                  <a:lnTo>
                    <a:pt x="159" y="0"/>
                  </a:lnTo>
                  <a:lnTo>
                    <a:pt x="0" y="0"/>
                  </a:lnTo>
                  <a:lnTo>
                    <a:pt x="139" y="280"/>
                  </a:lnTo>
                  <a:lnTo>
                    <a:pt x="299"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2" name="Freeform 14">
              <a:extLst>
                <a:ext uri="{FF2B5EF4-FFF2-40B4-BE49-F238E27FC236}">
                  <a16:creationId xmlns:a16="http://schemas.microsoft.com/office/drawing/2014/main" id="{25FA9471-862A-4D61-97D5-A449C649F91A}"/>
                </a:ext>
              </a:extLst>
            </p:cNvPr>
            <p:cNvSpPr>
              <a:spLocks/>
            </p:cNvSpPr>
            <p:nvPr/>
          </p:nvSpPr>
          <p:spPr bwMode="auto">
            <a:xfrm>
              <a:off x="10541413" y="5461532"/>
              <a:ext cx="129686" cy="295036"/>
            </a:xfrm>
            <a:custGeom>
              <a:avLst/>
              <a:gdLst>
                <a:gd name="T0" fmla="*/ 0 w 280"/>
                <a:gd name="T1" fmla="*/ 72 h 637"/>
                <a:gd name="T2" fmla="*/ 270 w 280"/>
                <a:gd name="T3" fmla="*/ 637 h 637"/>
                <a:gd name="T4" fmla="*/ 280 w 280"/>
                <a:gd name="T5" fmla="*/ 637 h 637"/>
                <a:gd name="T6" fmla="*/ 280 w 280"/>
                <a:gd name="T7" fmla="*/ 559 h 637"/>
                <a:gd name="T8" fmla="*/ 0 w 280"/>
                <a:gd name="T9" fmla="*/ 0 h 637"/>
                <a:gd name="T10" fmla="*/ 0 w 280"/>
                <a:gd name="T11" fmla="*/ 72 h 637"/>
              </a:gdLst>
              <a:ahLst/>
              <a:cxnLst>
                <a:cxn ang="0">
                  <a:pos x="T0" y="T1"/>
                </a:cxn>
                <a:cxn ang="0">
                  <a:pos x="T2" y="T3"/>
                </a:cxn>
                <a:cxn ang="0">
                  <a:pos x="T4" y="T5"/>
                </a:cxn>
                <a:cxn ang="0">
                  <a:pos x="T6" y="T7"/>
                </a:cxn>
                <a:cxn ang="0">
                  <a:pos x="T8" y="T9"/>
                </a:cxn>
                <a:cxn ang="0">
                  <a:pos x="T10" y="T11"/>
                </a:cxn>
              </a:cxnLst>
              <a:rect l="0" t="0" r="r" b="b"/>
              <a:pathLst>
                <a:path w="280" h="637">
                  <a:moveTo>
                    <a:pt x="0" y="72"/>
                  </a:moveTo>
                  <a:lnTo>
                    <a:pt x="270" y="637"/>
                  </a:lnTo>
                  <a:lnTo>
                    <a:pt x="280" y="637"/>
                  </a:lnTo>
                  <a:lnTo>
                    <a:pt x="280" y="559"/>
                  </a:lnTo>
                  <a:lnTo>
                    <a:pt x="0" y="0"/>
                  </a:lnTo>
                  <a:lnTo>
                    <a:pt x="0" y="72"/>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 name="Freeform 15">
              <a:extLst>
                <a:ext uri="{FF2B5EF4-FFF2-40B4-BE49-F238E27FC236}">
                  <a16:creationId xmlns:a16="http://schemas.microsoft.com/office/drawing/2014/main" id="{04098D60-4B3E-4D70-A7D5-DD437E88B753}"/>
                </a:ext>
              </a:extLst>
            </p:cNvPr>
            <p:cNvSpPr>
              <a:spLocks/>
            </p:cNvSpPr>
            <p:nvPr/>
          </p:nvSpPr>
          <p:spPr bwMode="auto">
            <a:xfrm>
              <a:off x="10627561" y="5575471"/>
              <a:ext cx="138487" cy="129686"/>
            </a:xfrm>
            <a:custGeom>
              <a:avLst/>
              <a:gdLst>
                <a:gd name="T0" fmla="*/ 160 w 299"/>
                <a:gd name="T1" fmla="*/ 0 h 280"/>
                <a:gd name="T2" fmla="*/ 0 w 299"/>
                <a:gd name="T3" fmla="*/ 0 h 280"/>
                <a:gd name="T4" fmla="*/ 140 w 299"/>
                <a:gd name="T5" fmla="*/ 280 h 280"/>
                <a:gd name="T6" fmla="*/ 299 w 299"/>
                <a:gd name="T7" fmla="*/ 280 h 280"/>
                <a:gd name="T8" fmla="*/ 160 w 299"/>
                <a:gd name="T9" fmla="*/ 0 h 280"/>
              </a:gdLst>
              <a:ahLst/>
              <a:cxnLst>
                <a:cxn ang="0">
                  <a:pos x="T0" y="T1"/>
                </a:cxn>
                <a:cxn ang="0">
                  <a:pos x="T2" y="T3"/>
                </a:cxn>
                <a:cxn ang="0">
                  <a:pos x="T4" y="T5"/>
                </a:cxn>
                <a:cxn ang="0">
                  <a:pos x="T6" y="T7"/>
                </a:cxn>
                <a:cxn ang="0">
                  <a:pos x="T8" y="T9"/>
                </a:cxn>
              </a:cxnLst>
              <a:rect l="0" t="0" r="r" b="b"/>
              <a:pathLst>
                <a:path w="299" h="280">
                  <a:moveTo>
                    <a:pt x="160" y="0"/>
                  </a:moveTo>
                  <a:lnTo>
                    <a:pt x="0" y="0"/>
                  </a:lnTo>
                  <a:lnTo>
                    <a:pt x="140" y="280"/>
                  </a:lnTo>
                  <a:lnTo>
                    <a:pt x="299" y="280"/>
                  </a:lnTo>
                  <a:lnTo>
                    <a:pt x="16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 name="Freeform 16">
              <a:extLst>
                <a:ext uri="{FF2B5EF4-FFF2-40B4-BE49-F238E27FC236}">
                  <a16:creationId xmlns:a16="http://schemas.microsoft.com/office/drawing/2014/main" id="{D6CBBAB1-1A50-440E-8DCF-38546BAE4473}"/>
                </a:ext>
              </a:extLst>
            </p:cNvPr>
            <p:cNvSpPr>
              <a:spLocks/>
            </p:cNvSpPr>
            <p:nvPr/>
          </p:nvSpPr>
          <p:spPr bwMode="auto">
            <a:xfrm>
              <a:off x="10697036" y="5730631"/>
              <a:ext cx="388596" cy="25937"/>
            </a:xfrm>
            <a:custGeom>
              <a:avLst/>
              <a:gdLst>
                <a:gd name="T0" fmla="*/ 643 w 839"/>
                <a:gd name="T1" fmla="*/ 0 h 56"/>
                <a:gd name="T2" fmla="*/ 419 w 839"/>
                <a:gd name="T3" fmla="*/ 0 h 56"/>
                <a:gd name="T4" fmla="*/ 195 w 839"/>
                <a:gd name="T5" fmla="*/ 0 h 56"/>
                <a:gd name="T6" fmla="*/ 0 w 839"/>
                <a:gd name="T7" fmla="*/ 0 h 56"/>
                <a:gd name="T8" fmla="*/ 0 w 839"/>
                <a:gd name="T9" fmla="*/ 56 h 56"/>
                <a:gd name="T10" fmla="*/ 839 w 839"/>
                <a:gd name="T11" fmla="*/ 56 h 56"/>
                <a:gd name="T12" fmla="*/ 839 w 839"/>
                <a:gd name="T13" fmla="*/ 0 h 56"/>
                <a:gd name="T14" fmla="*/ 643 w 83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56">
                  <a:moveTo>
                    <a:pt x="643" y="0"/>
                  </a:moveTo>
                  <a:lnTo>
                    <a:pt x="419" y="0"/>
                  </a:lnTo>
                  <a:lnTo>
                    <a:pt x="195" y="0"/>
                  </a:lnTo>
                  <a:lnTo>
                    <a:pt x="0" y="0"/>
                  </a:lnTo>
                  <a:lnTo>
                    <a:pt x="0" y="56"/>
                  </a:lnTo>
                  <a:lnTo>
                    <a:pt x="839" y="56"/>
                  </a:lnTo>
                  <a:lnTo>
                    <a:pt x="839" y="0"/>
                  </a:lnTo>
                  <a:lnTo>
                    <a:pt x="643" y="0"/>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25" name="Group 24">
              <a:extLst>
                <a:ext uri="{FF2B5EF4-FFF2-40B4-BE49-F238E27FC236}">
                  <a16:creationId xmlns:a16="http://schemas.microsoft.com/office/drawing/2014/main" id="{1431E85A-7B4F-4843-A21D-2B913D4CCF73}"/>
                </a:ext>
              </a:extLst>
            </p:cNvPr>
            <p:cNvGrpSpPr/>
            <p:nvPr/>
          </p:nvGrpSpPr>
          <p:grpSpPr>
            <a:xfrm>
              <a:off x="10334633" y="5663322"/>
              <a:ext cx="211202" cy="211202"/>
              <a:chOff x="4286250" y="4645025"/>
              <a:chExt cx="723900" cy="723900"/>
            </a:xfrm>
          </p:grpSpPr>
          <p:sp>
            <p:nvSpPr>
              <p:cNvPr id="28" name="Freeform 13">
                <a:extLst>
                  <a:ext uri="{FF2B5EF4-FFF2-40B4-BE49-F238E27FC236}">
                    <a16:creationId xmlns:a16="http://schemas.microsoft.com/office/drawing/2014/main" id="{3DEF40A1-A409-400A-87DA-7F72A77EE674}"/>
                  </a:ext>
                </a:extLst>
              </p:cNvPr>
              <p:cNvSpPr>
                <a:spLocks noEditPoints="1"/>
              </p:cNvSpPr>
              <p:nvPr/>
            </p:nvSpPr>
            <p:spPr bwMode="auto">
              <a:xfrm>
                <a:off x="4384675" y="4645025"/>
                <a:ext cx="622300" cy="622300"/>
              </a:xfrm>
              <a:custGeom>
                <a:avLst/>
                <a:gdLst>
                  <a:gd name="T0" fmla="*/ 0 w 392"/>
                  <a:gd name="T1" fmla="*/ 392 h 392"/>
                  <a:gd name="T2" fmla="*/ 392 w 392"/>
                  <a:gd name="T3" fmla="*/ 392 h 392"/>
                  <a:gd name="T4" fmla="*/ 392 w 392"/>
                  <a:gd name="T5" fmla="*/ 0 h 392"/>
                  <a:gd name="T6" fmla="*/ 0 w 392"/>
                  <a:gd name="T7" fmla="*/ 0 h 392"/>
                  <a:gd name="T8" fmla="*/ 0 w 392"/>
                  <a:gd name="T9" fmla="*/ 392 h 392"/>
                  <a:gd name="T10" fmla="*/ 196 w 392"/>
                  <a:gd name="T11" fmla="*/ 56 h 392"/>
                  <a:gd name="T12" fmla="*/ 196 w 392"/>
                  <a:gd name="T13" fmla="*/ 56 h 392"/>
                  <a:gd name="T14" fmla="*/ 206 w 392"/>
                  <a:gd name="T15" fmla="*/ 58 h 392"/>
                  <a:gd name="T16" fmla="*/ 216 w 392"/>
                  <a:gd name="T17" fmla="*/ 64 h 392"/>
                  <a:gd name="T18" fmla="*/ 222 w 392"/>
                  <a:gd name="T19" fmla="*/ 74 h 392"/>
                  <a:gd name="T20" fmla="*/ 224 w 392"/>
                  <a:gd name="T21" fmla="*/ 84 h 392"/>
                  <a:gd name="T22" fmla="*/ 224 w 392"/>
                  <a:gd name="T23" fmla="*/ 84 h 392"/>
                  <a:gd name="T24" fmla="*/ 222 w 392"/>
                  <a:gd name="T25" fmla="*/ 94 h 392"/>
                  <a:gd name="T26" fmla="*/ 216 w 392"/>
                  <a:gd name="T27" fmla="*/ 104 h 392"/>
                  <a:gd name="T28" fmla="*/ 206 w 392"/>
                  <a:gd name="T29" fmla="*/ 110 h 392"/>
                  <a:gd name="T30" fmla="*/ 196 w 392"/>
                  <a:gd name="T31" fmla="*/ 112 h 392"/>
                  <a:gd name="T32" fmla="*/ 196 w 392"/>
                  <a:gd name="T33" fmla="*/ 112 h 392"/>
                  <a:gd name="T34" fmla="*/ 186 w 392"/>
                  <a:gd name="T35" fmla="*/ 110 h 392"/>
                  <a:gd name="T36" fmla="*/ 176 w 392"/>
                  <a:gd name="T37" fmla="*/ 104 h 392"/>
                  <a:gd name="T38" fmla="*/ 170 w 392"/>
                  <a:gd name="T39" fmla="*/ 94 h 392"/>
                  <a:gd name="T40" fmla="*/ 168 w 392"/>
                  <a:gd name="T41" fmla="*/ 84 h 392"/>
                  <a:gd name="T42" fmla="*/ 168 w 392"/>
                  <a:gd name="T43" fmla="*/ 84 h 392"/>
                  <a:gd name="T44" fmla="*/ 170 w 392"/>
                  <a:gd name="T45" fmla="*/ 74 h 392"/>
                  <a:gd name="T46" fmla="*/ 176 w 392"/>
                  <a:gd name="T47" fmla="*/ 64 h 392"/>
                  <a:gd name="T48" fmla="*/ 186 w 392"/>
                  <a:gd name="T49" fmla="*/ 58 h 392"/>
                  <a:gd name="T50" fmla="*/ 196 w 392"/>
                  <a:gd name="T51" fmla="*/ 56 h 392"/>
                  <a:gd name="T52" fmla="*/ 196 w 392"/>
                  <a:gd name="T53" fmla="*/ 56 h 392"/>
                  <a:gd name="T54" fmla="*/ 196 w 392"/>
                  <a:gd name="T55" fmla="*/ 280 h 392"/>
                  <a:gd name="T56" fmla="*/ 196 w 392"/>
                  <a:gd name="T57" fmla="*/ 280 h 392"/>
                  <a:gd name="T58" fmla="*/ 206 w 392"/>
                  <a:gd name="T59" fmla="*/ 282 h 392"/>
                  <a:gd name="T60" fmla="*/ 216 w 392"/>
                  <a:gd name="T61" fmla="*/ 288 h 392"/>
                  <a:gd name="T62" fmla="*/ 222 w 392"/>
                  <a:gd name="T63" fmla="*/ 298 h 392"/>
                  <a:gd name="T64" fmla="*/ 224 w 392"/>
                  <a:gd name="T65" fmla="*/ 308 h 392"/>
                  <a:gd name="T66" fmla="*/ 224 w 392"/>
                  <a:gd name="T67" fmla="*/ 308 h 392"/>
                  <a:gd name="T68" fmla="*/ 222 w 392"/>
                  <a:gd name="T69" fmla="*/ 318 h 392"/>
                  <a:gd name="T70" fmla="*/ 216 w 392"/>
                  <a:gd name="T71" fmla="*/ 328 h 392"/>
                  <a:gd name="T72" fmla="*/ 206 w 392"/>
                  <a:gd name="T73" fmla="*/ 334 h 392"/>
                  <a:gd name="T74" fmla="*/ 196 w 392"/>
                  <a:gd name="T75" fmla="*/ 336 h 392"/>
                  <a:gd name="T76" fmla="*/ 196 w 392"/>
                  <a:gd name="T77" fmla="*/ 336 h 392"/>
                  <a:gd name="T78" fmla="*/ 186 w 392"/>
                  <a:gd name="T79" fmla="*/ 334 h 392"/>
                  <a:gd name="T80" fmla="*/ 176 w 392"/>
                  <a:gd name="T81" fmla="*/ 328 h 392"/>
                  <a:gd name="T82" fmla="*/ 170 w 392"/>
                  <a:gd name="T83" fmla="*/ 318 h 392"/>
                  <a:gd name="T84" fmla="*/ 168 w 392"/>
                  <a:gd name="T85" fmla="*/ 308 h 392"/>
                  <a:gd name="T86" fmla="*/ 168 w 392"/>
                  <a:gd name="T87" fmla="*/ 308 h 392"/>
                  <a:gd name="T88" fmla="*/ 170 w 392"/>
                  <a:gd name="T89" fmla="*/ 298 h 392"/>
                  <a:gd name="T90" fmla="*/ 176 w 392"/>
                  <a:gd name="T91" fmla="*/ 288 h 392"/>
                  <a:gd name="T92" fmla="*/ 186 w 392"/>
                  <a:gd name="T93" fmla="*/ 282 h 392"/>
                  <a:gd name="T94" fmla="*/ 196 w 392"/>
                  <a:gd name="T95" fmla="*/ 280 h 392"/>
                  <a:gd name="T96" fmla="*/ 196 w 392"/>
                  <a:gd name="T97" fmla="*/ 2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2" h="392">
                    <a:moveTo>
                      <a:pt x="0" y="392"/>
                    </a:moveTo>
                    <a:lnTo>
                      <a:pt x="392" y="392"/>
                    </a:lnTo>
                    <a:lnTo>
                      <a:pt x="392" y="0"/>
                    </a:lnTo>
                    <a:lnTo>
                      <a:pt x="0" y="0"/>
                    </a:lnTo>
                    <a:lnTo>
                      <a:pt x="0" y="392"/>
                    </a:lnTo>
                    <a:close/>
                    <a:moveTo>
                      <a:pt x="196" y="56"/>
                    </a:moveTo>
                    <a:lnTo>
                      <a:pt x="196" y="56"/>
                    </a:lnTo>
                    <a:lnTo>
                      <a:pt x="206" y="58"/>
                    </a:lnTo>
                    <a:lnTo>
                      <a:pt x="216" y="64"/>
                    </a:lnTo>
                    <a:lnTo>
                      <a:pt x="222" y="74"/>
                    </a:lnTo>
                    <a:lnTo>
                      <a:pt x="224" y="84"/>
                    </a:lnTo>
                    <a:lnTo>
                      <a:pt x="224" y="84"/>
                    </a:lnTo>
                    <a:lnTo>
                      <a:pt x="222" y="94"/>
                    </a:lnTo>
                    <a:lnTo>
                      <a:pt x="216" y="104"/>
                    </a:lnTo>
                    <a:lnTo>
                      <a:pt x="206" y="110"/>
                    </a:lnTo>
                    <a:lnTo>
                      <a:pt x="196" y="112"/>
                    </a:lnTo>
                    <a:lnTo>
                      <a:pt x="196" y="112"/>
                    </a:lnTo>
                    <a:lnTo>
                      <a:pt x="186" y="110"/>
                    </a:lnTo>
                    <a:lnTo>
                      <a:pt x="176" y="104"/>
                    </a:lnTo>
                    <a:lnTo>
                      <a:pt x="170" y="94"/>
                    </a:lnTo>
                    <a:lnTo>
                      <a:pt x="168" y="84"/>
                    </a:lnTo>
                    <a:lnTo>
                      <a:pt x="168" y="84"/>
                    </a:lnTo>
                    <a:lnTo>
                      <a:pt x="170" y="74"/>
                    </a:lnTo>
                    <a:lnTo>
                      <a:pt x="176" y="64"/>
                    </a:lnTo>
                    <a:lnTo>
                      <a:pt x="186" y="58"/>
                    </a:lnTo>
                    <a:lnTo>
                      <a:pt x="196" y="56"/>
                    </a:lnTo>
                    <a:lnTo>
                      <a:pt x="196" y="56"/>
                    </a:lnTo>
                    <a:close/>
                    <a:moveTo>
                      <a:pt x="196" y="280"/>
                    </a:moveTo>
                    <a:lnTo>
                      <a:pt x="196" y="280"/>
                    </a:lnTo>
                    <a:lnTo>
                      <a:pt x="206" y="282"/>
                    </a:lnTo>
                    <a:lnTo>
                      <a:pt x="216" y="288"/>
                    </a:lnTo>
                    <a:lnTo>
                      <a:pt x="222" y="298"/>
                    </a:lnTo>
                    <a:lnTo>
                      <a:pt x="224" y="308"/>
                    </a:lnTo>
                    <a:lnTo>
                      <a:pt x="224" y="308"/>
                    </a:lnTo>
                    <a:lnTo>
                      <a:pt x="222" y="318"/>
                    </a:lnTo>
                    <a:lnTo>
                      <a:pt x="216" y="328"/>
                    </a:lnTo>
                    <a:lnTo>
                      <a:pt x="206" y="334"/>
                    </a:lnTo>
                    <a:lnTo>
                      <a:pt x="196" y="336"/>
                    </a:lnTo>
                    <a:lnTo>
                      <a:pt x="196" y="336"/>
                    </a:lnTo>
                    <a:lnTo>
                      <a:pt x="186" y="334"/>
                    </a:lnTo>
                    <a:lnTo>
                      <a:pt x="176" y="328"/>
                    </a:lnTo>
                    <a:lnTo>
                      <a:pt x="170" y="318"/>
                    </a:lnTo>
                    <a:lnTo>
                      <a:pt x="168" y="308"/>
                    </a:lnTo>
                    <a:lnTo>
                      <a:pt x="168" y="308"/>
                    </a:lnTo>
                    <a:lnTo>
                      <a:pt x="170" y="298"/>
                    </a:lnTo>
                    <a:lnTo>
                      <a:pt x="176" y="288"/>
                    </a:lnTo>
                    <a:lnTo>
                      <a:pt x="186" y="282"/>
                    </a:lnTo>
                    <a:lnTo>
                      <a:pt x="196" y="280"/>
                    </a:lnTo>
                    <a:lnTo>
                      <a:pt x="196" y="280"/>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9" name="Freeform 18">
                <a:extLst>
                  <a:ext uri="{FF2B5EF4-FFF2-40B4-BE49-F238E27FC236}">
                    <a16:creationId xmlns:a16="http://schemas.microsoft.com/office/drawing/2014/main" id="{2002FC40-6F23-4CAB-A769-DAC98F6077E9}"/>
                  </a:ext>
                </a:extLst>
              </p:cNvPr>
              <p:cNvSpPr>
                <a:spLocks/>
              </p:cNvSpPr>
              <p:nvPr/>
            </p:nvSpPr>
            <p:spPr bwMode="auto">
              <a:xfrm>
                <a:off x="4286250" y="4645025"/>
                <a:ext cx="723900" cy="723900"/>
              </a:xfrm>
              <a:custGeom>
                <a:avLst/>
                <a:gdLst>
                  <a:gd name="T0" fmla="*/ 32 w 456"/>
                  <a:gd name="T1" fmla="*/ 424 h 456"/>
                  <a:gd name="T2" fmla="*/ 32 w 456"/>
                  <a:gd name="T3" fmla="*/ 0 h 456"/>
                  <a:gd name="T4" fmla="*/ 0 w 456"/>
                  <a:gd name="T5" fmla="*/ 40 h 456"/>
                  <a:gd name="T6" fmla="*/ 0 w 456"/>
                  <a:gd name="T7" fmla="*/ 456 h 456"/>
                  <a:gd name="T8" fmla="*/ 416 w 456"/>
                  <a:gd name="T9" fmla="*/ 456 h 456"/>
                  <a:gd name="T10" fmla="*/ 456 w 456"/>
                  <a:gd name="T11" fmla="*/ 424 h 456"/>
                  <a:gd name="T12" fmla="*/ 32 w 456"/>
                  <a:gd name="T13" fmla="*/ 424 h 456"/>
                </a:gdLst>
                <a:ahLst/>
                <a:cxnLst>
                  <a:cxn ang="0">
                    <a:pos x="T0" y="T1"/>
                  </a:cxn>
                  <a:cxn ang="0">
                    <a:pos x="T2" y="T3"/>
                  </a:cxn>
                  <a:cxn ang="0">
                    <a:pos x="T4" y="T5"/>
                  </a:cxn>
                  <a:cxn ang="0">
                    <a:pos x="T6" y="T7"/>
                  </a:cxn>
                  <a:cxn ang="0">
                    <a:pos x="T8" y="T9"/>
                  </a:cxn>
                  <a:cxn ang="0">
                    <a:pos x="T10" y="T11"/>
                  </a:cxn>
                  <a:cxn ang="0">
                    <a:pos x="T12" y="T13"/>
                  </a:cxn>
                </a:cxnLst>
                <a:rect l="0" t="0" r="r" b="b"/>
                <a:pathLst>
                  <a:path w="456" h="456">
                    <a:moveTo>
                      <a:pt x="32" y="424"/>
                    </a:moveTo>
                    <a:lnTo>
                      <a:pt x="32" y="0"/>
                    </a:lnTo>
                    <a:lnTo>
                      <a:pt x="0" y="40"/>
                    </a:lnTo>
                    <a:lnTo>
                      <a:pt x="0" y="456"/>
                    </a:lnTo>
                    <a:lnTo>
                      <a:pt x="416" y="456"/>
                    </a:lnTo>
                    <a:lnTo>
                      <a:pt x="456" y="424"/>
                    </a:lnTo>
                    <a:lnTo>
                      <a:pt x="32" y="42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26" name="Rectangle 25">
              <a:extLst>
                <a:ext uri="{FF2B5EF4-FFF2-40B4-BE49-F238E27FC236}">
                  <a16:creationId xmlns:a16="http://schemas.microsoft.com/office/drawing/2014/main" id="{C4E29C3E-30D6-4C8C-A5C4-383D2C37747A}"/>
                </a:ext>
              </a:extLst>
            </p:cNvPr>
            <p:cNvSpPr/>
            <p:nvPr/>
          </p:nvSpPr>
          <p:spPr bwMode="auto">
            <a:xfrm>
              <a:off x="10816566" y="5755203"/>
              <a:ext cx="74376" cy="88927"/>
            </a:xfrm>
            <a:prstGeom prst="rect">
              <a:avLst/>
            </a:pr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7" name="Rectangle: Rounded Corners 26">
              <a:extLst>
                <a:ext uri="{FF2B5EF4-FFF2-40B4-BE49-F238E27FC236}">
                  <a16:creationId xmlns:a16="http://schemas.microsoft.com/office/drawing/2014/main" id="{703A606C-A87F-47B1-A38F-862875D9A5E1}"/>
                </a:ext>
              </a:extLst>
            </p:cNvPr>
            <p:cNvSpPr/>
            <p:nvPr/>
          </p:nvSpPr>
          <p:spPr bwMode="auto">
            <a:xfrm>
              <a:off x="10767251" y="5832814"/>
              <a:ext cx="173005" cy="40422"/>
            </a:xfrm>
            <a:prstGeom prst="roundRect">
              <a:avLst/>
            </a:pr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36" name="Prostokąt 812">
            <a:extLst>
              <a:ext uri="{FF2B5EF4-FFF2-40B4-BE49-F238E27FC236}">
                <a16:creationId xmlns:a16="http://schemas.microsoft.com/office/drawing/2014/main" id="{350269E0-A639-491F-8418-BFE103DEA0FC}"/>
              </a:ext>
            </a:extLst>
          </p:cNvPr>
          <p:cNvSpPr/>
          <p:nvPr>
            <p:custDataLst>
              <p:tags r:id="rId3"/>
            </p:custDataLst>
          </p:nvPr>
        </p:nvSpPr>
        <p:spPr bwMode="gray">
          <a:xfrm>
            <a:off x="9534500" y="3312121"/>
            <a:ext cx="1364009"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Local Solar Farms</a:t>
            </a:r>
          </a:p>
        </p:txBody>
      </p:sp>
      <p:sp>
        <p:nvSpPr>
          <p:cNvPr id="37" name="Prostokąt 812">
            <a:extLst>
              <a:ext uri="{FF2B5EF4-FFF2-40B4-BE49-F238E27FC236}">
                <a16:creationId xmlns:a16="http://schemas.microsoft.com/office/drawing/2014/main" id="{88CBB3A5-C4FD-48DE-830B-B709DC802B2C}"/>
              </a:ext>
            </a:extLst>
          </p:cNvPr>
          <p:cNvSpPr/>
          <p:nvPr>
            <p:custDataLst>
              <p:tags r:id="rId4"/>
            </p:custDataLst>
          </p:nvPr>
        </p:nvSpPr>
        <p:spPr bwMode="gray">
          <a:xfrm>
            <a:off x="10341566" y="2361024"/>
            <a:ext cx="1364011"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EV Charging Stations</a:t>
            </a:r>
          </a:p>
        </p:txBody>
      </p:sp>
      <p:sp>
        <p:nvSpPr>
          <p:cNvPr id="38" name="Prostokąt 812">
            <a:extLst>
              <a:ext uri="{FF2B5EF4-FFF2-40B4-BE49-F238E27FC236}">
                <a16:creationId xmlns:a16="http://schemas.microsoft.com/office/drawing/2014/main" id="{B51D20D7-B0DF-4D32-B6AA-6A39F030622F}"/>
              </a:ext>
            </a:extLst>
          </p:cNvPr>
          <p:cNvSpPr/>
          <p:nvPr>
            <p:custDataLst>
              <p:tags r:id="rId5"/>
            </p:custDataLst>
          </p:nvPr>
        </p:nvSpPr>
        <p:spPr bwMode="gray">
          <a:xfrm>
            <a:off x="8435983" y="3211741"/>
            <a:ext cx="1364009"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Commercial Buildings</a:t>
            </a:r>
          </a:p>
        </p:txBody>
      </p:sp>
      <p:grpSp>
        <p:nvGrpSpPr>
          <p:cNvPr id="39" name="Group 38">
            <a:extLst>
              <a:ext uri="{FF2B5EF4-FFF2-40B4-BE49-F238E27FC236}">
                <a16:creationId xmlns:a16="http://schemas.microsoft.com/office/drawing/2014/main" id="{DDA7F3A1-6680-43E3-A7E2-2C94F280AA12}"/>
              </a:ext>
            </a:extLst>
          </p:cNvPr>
          <p:cNvGrpSpPr/>
          <p:nvPr/>
        </p:nvGrpSpPr>
        <p:grpSpPr>
          <a:xfrm>
            <a:off x="8400461" y="2072379"/>
            <a:ext cx="1364009" cy="599678"/>
            <a:chOff x="8761557" y="1751163"/>
            <a:chExt cx="1364009" cy="599678"/>
          </a:xfrm>
        </p:grpSpPr>
        <p:sp>
          <p:nvSpPr>
            <p:cNvPr id="40" name="Prostokąt 812">
              <a:extLst>
                <a:ext uri="{FF2B5EF4-FFF2-40B4-BE49-F238E27FC236}">
                  <a16:creationId xmlns:a16="http://schemas.microsoft.com/office/drawing/2014/main" id="{70F39FB9-90B4-463B-80A0-DD4DE55871B9}"/>
                </a:ext>
              </a:extLst>
            </p:cNvPr>
            <p:cNvSpPr/>
            <p:nvPr>
              <p:custDataLst>
                <p:tags r:id="rId12"/>
              </p:custDataLst>
            </p:nvPr>
          </p:nvSpPr>
          <p:spPr bwMode="gray">
            <a:xfrm>
              <a:off x="8761557" y="2061587"/>
              <a:ext cx="1364009"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Industry</a:t>
              </a:r>
            </a:p>
          </p:txBody>
        </p:sp>
        <p:grpSp>
          <p:nvGrpSpPr>
            <p:cNvPr id="41" name="Group 40">
              <a:extLst>
                <a:ext uri="{FF2B5EF4-FFF2-40B4-BE49-F238E27FC236}">
                  <a16:creationId xmlns:a16="http://schemas.microsoft.com/office/drawing/2014/main" id="{68BA9926-6B72-4792-A36D-B82D8A6E448E}"/>
                </a:ext>
              </a:extLst>
            </p:cNvPr>
            <p:cNvGrpSpPr/>
            <p:nvPr/>
          </p:nvGrpSpPr>
          <p:grpSpPr>
            <a:xfrm>
              <a:off x="9145421" y="1751163"/>
              <a:ext cx="549087" cy="325447"/>
              <a:chOff x="2616978" y="5238804"/>
              <a:chExt cx="694110" cy="456474"/>
            </a:xfrm>
          </p:grpSpPr>
          <p:sp>
            <p:nvSpPr>
              <p:cNvPr id="42" name="Trapezoid 41">
                <a:extLst>
                  <a:ext uri="{FF2B5EF4-FFF2-40B4-BE49-F238E27FC236}">
                    <a16:creationId xmlns:a16="http://schemas.microsoft.com/office/drawing/2014/main" id="{81C5ED76-6154-4857-8323-9DDE3481CF49}"/>
                  </a:ext>
                </a:extLst>
              </p:cNvPr>
              <p:cNvSpPr/>
              <p:nvPr/>
            </p:nvSpPr>
            <p:spPr bwMode="auto">
              <a:xfrm flipH="1">
                <a:off x="2693449" y="5258389"/>
                <a:ext cx="60163" cy="239252"/>
              </a:xfrm>
              <a:prstGeom prst="trapezoid">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3" name="Trapezoid 42">
                <a:extLst>
                  <a:ext uri="{FF2B5EF4-FFF2-40B4-BE49-F238E27FC236}">
                    <a16:creationId xmlns:a16="http://schemas.microsoft.com/office/drawing/2014/main" id="{CC5EB627-C03A-40C7-AEE4-6E85DBC06AC7}"/>
                  </a:ext>
                </a:extLst>
              </p:cNvPr>
              <p:cNvSpPr/>
              <p:nvPr/>
            </p:nvSpPr>
            <p:spPr bwMode="auto">
              <a:xfrm flipH="1">
                <a:off x="2770399" y="5238804"/>
                <a:ext cx="60163" cy="239252"/>
              </a:xfrm>
              <a:prstGeom prst="trapezoid">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4" name="Freeform 82">
                <a:extLst>
                  <a:ext uri="{FF2B5EF4-FFF2-40B4-BE49-F238E27FC236}">
                    <a16:creationId xmlns:a16="http://schemas.microsoft.com/office/drawing/2014/main" id="{D278760D-9A82-4083-B356-2BB387F7FAA2}"/>
                  </a:ext>
                </a:extLst>
              </p:cNvPr>
              <p:cNvSpPr>
                <a:spLocks/>
              </p:cNvSpPr>
              <p:nvPr/>
            </p:nvSpPr>
            <p:spPr bwMode="auto">
              <a:xfrm flipH="1">
                <a:off x="2967956" y="5388717"/>
                <a:ext cx="27967" cy="139834"/>
              </a:xfrm>
              <a:custGeom>
                <a:avLst/>
                <a:gdLst>
                  <a:gd name="T0" fmla="*/ 51 w 51"/>
                  <a:gd name="T1" fmla="*/ 262 h 262"/>
                  <a:gd name="T2" fmla="*/ 26 w 51"/>
                  <a:gd name="T3" fmla="*/ 262 h 262"/>
                  <a:gd name="T4" fmla="*/ 26 w 51"/>
                  <a:gd name="T5" fmla="*/ 41 h 262"/>
                  <a:gd name="T6" fmla="*/ 26 w 51"/>
                  <a:gd name="T7" fmla="*/ 41 h 262"/>
                  <a:gd name="T8" fmla="*/ 25 w 51"/>
                  <a:gd name="T9" fmla="*/ 34 h 262"/>
                  <a:gd name="T10" fmla="*/ 22 w 51"/>
                  <a:gd name="T11" fmla="*/ 29 h 262"/>
                  <a:gd name="T12" fmla="*/ 17 w 51"/>
                  <a:gd name="T13" fmla="*/ 25 h 262"/>
                  <a:gd name="T14" fmla="*/ 11 w 51"/>
                  <a:gd name="T15" fmla="*/ 24 h 262"/>
                  <a:gd name="T16" fmla="*/ 0 w 51"/>
                  <a:gd name="T17" fmla="*/ 24 h 262"/>
                  <a:gd name="T18" fmla="*/ 0 w 51"/>
                  <a:gd name="T19" fmla="*/ 0 h 262"/>
                  <a:gd name="T20" fmla="*/ 12 w 51"/>
                  <a:gd name="T21" fmla="*/ 0 h 262"/>
                  <a:gd name="T22" fmla="*/ 12 w 51"/>
                  <a:gd name="T23" fmla="*/ 0 h 262"/>
                  <a:gd name="T24" fmla="*/ 20 w 51"/>
                  <a:gd name="T25" fmla="*/ 0 h 262"/>
                  <a:gd name="T26" fmla="*/ 27 w 51"/>
                  <a:gd name="T27" fmla="*/ 3 h 262"/>
                  <a:gd name="T28" fmla="*/ 34 w 51"/>
                  <a:gd name="T29" fmla="*/ 7 h 262"/>
                  <a:gd name="T30" fmla="*/ 40 w 51"/>
                  <a:gd name="T31" fmla="*/ 12 h 262"/>
                  <a:gd name="T32" fmla="*/ 44 w 51"/>
                  <a:gd name="T33" fmla="*/ 17 h 262"/>
                  <a:gd name="T34" fmla="*/ 47 w 51"/>
                  <a:gd name="T35" fmla="*/ 23 h 262"/>
                  <a:gd name="T36" fmla="*/ 50 w 51"/>
                  <a:gd name="T37" fmla="*/ 30 h 262"/>
                  <a:gd name="T38" fmla="*/ 51 w 51"/>
                  <a:gd name="T39" fmla="*/ 38 h 262"/>
                  <a:gd name="T40" fmla="*/ 51 w 51"/>
                  <a:gd name="T41"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262">
                    <a:moveTo>
                      <a:pt x="51" y="262"/>
                    </a:moveTo>
                    <a:lnTo>
                      <a:pt x="26" y="262"/>
                    </a:lnTo>
                    <a:lnTo>
                      <a:pt x="26" y="41"/>
                    </a:lnTo>
                    <a:lnTo>
                      <a:pt x="26" y="41"/>
                    </a:lnTo>
                    <a:lnTo>
                      <a:pt x="25" y="34"/>
                    </a:lnTo>
                    <a:lnTo>
                      <a:pt x="22" y="29"/>
                    </a:lnTo>
                    <a:lnTo>
                      <a:pt x="17" y="25"/>
                    </a:lnTo>
                    <a:lnTo>
                      <a:pt x="11" y="24"/>
                    </a:lnTo>
                    <a:lnTo>
                      <a:pt x="0" y="24"/>
                    </a:lnTo>
                    <a:lnTo>
                      <a:pt x="0" y="0"/>
                    </a:lnTo>
                    <a:lnTo>
                      <a:pt x="12" y="0"/>
                    </a:lnTo>
                    <a:lnTo>
                      <a:pt x="12" y="0"/>
                    </a:lnTo>
                    <a:lnTo>
                      <a:pt x="20" y="0"/>
                    </a:lnTo>
                    <a:lnTo>
                      <a:pt x="27" y="3"/>
                    </a:lnTo>
                    <a:lnTo>
                      <a:pt x="34" y="7"/>
                    </a:lnTo>
                    <a:lnTo>
                      <a:pt x="40" y="12"/>
                    </a:lnTo>
                    <a:lnTo>
                      <a:pt x="44" y="17"/>
                    </a:lnTo>
                    <a:lnTo>
                      <a:pt x="47" y="23"/>
                    </a:lnTo>
                    <a:lnTo>
                      <a:pt x="50" y="30"/>
                    </a:lnTo>
                    <a:lnTo>
                      <a:pt x="51" y="38"/>
                    </a:lnTo>
                    <a:lnTo>
                      <a:pt x="51" y="262"/>
                    </a:lnTo>
                    <a:close/>
                  </a:path>
                </a:pathLst>
              </a:custGeom>
              <a:solidFill>
                <a:srgbClr val="0289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5" name="Freeform 83">
                <a:extLst>
                  <a:ext uri="{FF2B5EF4-FFF2-40B4-BE49-F238E27FC236}">
                    <a16:creationId xmlns:a16="http://schemas.microsoft.com/office/drawing/2014/main" id="{10A901A4-34A9-437D-9675-FDAE980C8F23}"/>
                  </a:ext>
                </a:extLst>
              </p:cNvPr>
              <p:cNvSpPr>
                <a:spLocks/>
              </p:cNvSpPr>
              <p:nvPr/>
            </p:nvSpPr>
            <p:spPr bwMode="auto">
              <a:xfrm flipH="1">
                <a:off x="2949671" y="5369356"/>
                <a:ext cx="46252" cy="159196"/>
              </a:xfrm>
              <a:custGeom>
                <a:avLst/>
                <a:gdLst>
                  <a:gd name="T0" fmla="*/ 85 w 85"/>
                  <a:gd name="T1" fmla="*/ 297 h 297"/>
                  <a:gd name="T2" fmla="*/ 60 w 85"/>
                  <a:gd name="T3" fmla="*/ 297 h 297"/>
                  <a:gd name="T4" fmla="*/ 60 w 85"/>
                  <a:gd name="T5" fmla="*/ 72 h 297"/>
                  <a:gd name="T6" fmla="*/ 60 w 85"/>
                  <a:gd name="T7" fmla="*/ 72 h 297"/>
                  <a:gd name="T8" fmla="*/ 59 w 85"/>
                  <a:gd name="T9" fmla="*/ 63 h 297"/>
                  <a:gd name="T10" fmla="*/ 56 w 85"/>
                  <a:gd name="T11" fmla="*/ 54 h 297"/>
                  <a:gd name="T12" fmla="*/ 53 w 85"/>
                  <a:gd name="T13" fmla="*/ 45 h 297"/>
                  <a:gd name="T14" fmla="*/ 46 w 85"/>
                  <a:gd name="T15" fmla="*/ 39 h 297"/>
                  <a:gd name="T16" fmla="*/ 40 w 85"/>
                  <a:gd name="T17" fmla="*/ 33 h 297"/>
                  <a:gd name="T18" fmla="*/ 31 w 85"/>
                  <a:gd name="T19" fmla="*/ 29 h 297"/>
                  <a:gd name="T20" fmla="*/ 22 w 85"/>
                  <a:gd name="T21" fmla="*/ 25 h 297"/>
                  <a:gd name="T22" fmla="*/ 12 w 85"/>
                  <a:gd name="T23" fmla="*/ 25 h 297"/>
                  <a:gd name="T24" fmla="*/ 0 w 85"/>
                  <a:gd name="T25" fmla="*/ 25 h 297"/>
                  <a:gd name="T26" fmla="*/ 0 w 85"/>
                  <a:gd name="T27" fmla="*/ 0 h 297"/>
                  <a:gd name="T28" fmla="*/ 12 w 85"/>
                  <a:gd name="T29" fmla="*/ 0 h 297"/>
                  <a:gd name="T30" fmla="*/ 12 w 85"/>
                  <a:gd name="T31" fmla="*/ 0 h 297"/>
                  <a:gd name="T32" fmla="*/ 26 w 85"/>
                  <a:gd name="T33" fmla="*/ 1 h 297"/>
                  <a:gd name="T34" fmla="*/ 40 w 85"/>
                  <a:gd name="T35" fmla="*/ 6 h 297"/>
                  <a:gd name="T36" fmla="*/ 53 w 85"/>
                  <a:gd name="T37" fmla="*/ 13 h 297"/>
                  <a:gd name="T38" fmla="*/ 64 w 85"/>
                  <a:gd name="T39" fmla="*/ 21 h 297"/>
                  <a:gd name="T40" fmla="*/ 73 w 85"/>
                  <a:gd name="T41" fmla="*/ 33 h 297"/>
                  <a:gd name="T42" fmla="*/ 79 w 85"/>
                  <a:gd name="T43" fmla="*/ 44 h 297"/>
                  <a:gd name="T44" fmla="*/ 83 w 85"/>
                  <a:gd name="T45" fmla="*/ 58 h 297"/>
                  <a:gd name="T46" fmla="*/ 85 w 85"/>
                  <a:gd name="T47" fmla="*/ 73 h 297"/>
                  <a:gd name="T48" fmla="*/ 85 w 85"/>
                  <a:gd name="T49"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297">
                    <a:moveTo>
                      <a:pt x="85" y="297"/>
                    </a:moveTo>
                    <a:lnTo>
                      <a:pt x="60" y="297"/>
                    </a:lnTo>
                    <a:lnTo>
                      <a:pt x="60" y="72"/>
                    </a:lnTo>
                    <a:lnTo>
                      <a:pt x="60" y="72"/>
                    </a:lnTo>
                    <a:lnTo>
                      <a:pt x="59" y="63"/>
                    </a:lnTo>
                    <a:lnTo>
                      <a:pt x="56" y="54"/>
                    </a:lnTo>
                    <a:lnTo>
                      <a:pt x="53" y="45"/>
                    </a:lnTo>
                    <a:lnTo>
                      <a:pt x="46" y="39"/>
                    </a:lnTo>
                    <a:lnTo>
                      <a:pt x="40" y="33"/>
                    </a:lnTo>
                    <a:lnTo>
                      <a:pt x="31" y="29"/>
                    </a:lnTo>
                    <a:lnTo>
                      <a:pt x="22" y="25"/>
                    </a:lnTo>
                    <a:lnTo>
                      <a:pt x="12" y="25"/>
                    </a:lnTo>
                    <a:lnTo>
                      <a:pt x="0" y="25"/>
                    </a:lnTo>
                    <a:lnTo>
                      <a:pt x="0" y="0"/>
                    </a:lnTo>
                    <a:lnTo>
                      <a:pt x="12" y="0"/>
                    </a:lnTo>
                    <a:lnTo>
                      <a:pt x="12" y="0"/>
                    </a:lnTo>
                    <a:lnTo>
                      <a:pt x="26" y="1"/>
                    </a:lnTo>
                    <a:lnTo>
                      <a:pt x="40" y="6"/>
                    </a:lnTo>
                    <a:lnTo>
                      <a:pt x="53" y="13"/>
                    </a:lnTo>
                    <a:lnTo>
                      <a:pt x="64" y="21"/>
                    </a:lnTo>
                    <a:lnTo>
                      <a:pt x="73" y="33"/>
                    </a:lnTo>
                    <a:lnTo>
                      <a:pt x="79" y="44"/>
                    </a:lnTo>
                    <a:lnTo>
                      <a:pt x="83" y="58"/>
                    </a:lnTo>
                    <a:lnTo>
                      <a:pt x="85" y="73"/>
                    </a:lnTo>
                    <a:lnTo>
                      <a:pt x="85" y="297"/>
                    </a:lnTo>
                    <a:close/>
                  </a:path>
                </a:pathLst>
              </a:custGeom>
              <a:solidFill>
                <a:srgbClr val="0289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6" name="Freeform 84">
                <a:extLst>
                  <a:ext uri="{FF2B5EF4-FFF2-40B4-BE49-F238E27FC236}">
                    <a16:creationId xmlns:a16="http://schemas.microsoft.com/office/drawing/2014/main" id="{DD68EEAB-7B8D-4033-80C7-3CE9DB670E6D}"/>
                  </a:ext>
                </a:extLst>
              </p:cNvPr>
              <p:cNvSpPr>
                <a:spLocks/>
              </p:cNvSpPr>
              <p:nvPr/>
            </p:nvSpPr>
            <p:spPr bwMode="auto">
              <a:xfrm flipH="1">
                <a:off x="2901266" y="5359675"/>
                <a:ext cx="214054" cy="326998"/>
              </a:xfrm>
              <a:custGeom>
                <a:avLst/>
                <a:gdLst>
                  <a:gd name="T0" fmla="*/ 221 w 398"/>
                  <a:gd name="T1" fmla="*/ 293 h 609"/>
                  <a:gd name="T2" fmla="*/ 221 w 398"/>
                  <a:gd name="T3" fmla="*/ 0 h 609"/>
                  <a:gd name="T4" fmla="*/ 0 w 398"/>
                  <a:gd name="T5" fmla="*/ 0 h 609"/>
                  <a:gd name="T6" fmla="*/ 0 w 398"/>
                  <a:gd name="T7" fmla="*/ 293 h 609"/>
                  <a:gd name="T8" fmla="*/ 0 w 398"/>
                  <a:gd name="T9" fmla="*/ 320 h 609"/>
                  <a:gd name="T10" fmla="*/ 0 w 398"/>
                  <a:gd name="T11" fmla="*/ 609 h 609"/>
                  <a:gd name="T12" fmla="*/ 398 w 398"/>
                  <a:gd name="T13" fmla="*/ 609 h 609"/>
                  <a:gd name="T14" fmla="*/ 398 w 398"/>
                  <a:gd name="T15" fmla="*/ 293 h 609"/>
                  <a:gd name="T16" fmla="*/ 221 w 398"/>
                  <a:gd name="T17" fmla="*/ 29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609">
                    <a:moveTo>
                      <a:pt x="221" y="293"/>
                    </a:moveTo>
                    <a:lnTo>
                      <a:pt x="221" y="0"/>
                    </a:lnTo>
                    <a:lnTo>
                      <a:pt x="0" y="0"/>
                    </a:lnTo>
                    <a:lnTo>
                      <a:pt x="0" y="293"/>
                    </a:lnTo>
                    <a:lnTo>
                      <a:pt x="0" y="320"/>
                    </a:lnTo>
                    <a:lnTo>
                      <a:pt x="0" y="609"/>
                    </a:lnTo>
                    <a:lnTo>
                      <a:pt x="398" y="609"/>
                    </a:lnTo>
                    <a:lnTo>
                      <a:pt x="398" y="293"/>
                    </a:lnTo>
                    <a:lnTo>
                      <a:pt x="221" y="293"/>
                    </a:lnTo>
                    <a:close/>
                  </a:path>
                </a:pathLst>
              </a:custGeom>
              <a:solidFill>
                <a:srgbClr val="002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7" name="Rectangle 85">
                <a:extLst>
                  <a:ext uri="{FF2B5EF4-FFF2-40B4-BE49-F238E27FC236}">
                    <a16:creationId xmlns:a16="http://schemas.microsoft.com/office/drawing/2014/main" id="{4D2DE628-5A1D-4AA8-9077-84548D0BA334}"/>
                  </a:ext>
                </a:extLst>
              </p:cNvPr>
              <p:cNvSpPr>
                <a:spLocks noChangeArrowheads="1"/>
              </p:cNvSpPr>
              <p:nvPr/>
            </p:nvSpPr>
            <p:spPr bwMode="auto">
              <a:xfrm flipH="1">
                <a:off x="3112093" y="5316649"/>
                <a:ext cx="108641" cy="287199"/>
              </a:xfrm>
              <a:prstGeom prst="rect">
                <a:avLst/>
              </a:prstGeom>
              <a:solidFill>
                <a:srgbClr val="0289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 name="Freeform 86">
                <a:extLst>
                  <a:ext uri="{FF2B5EF4-FFF2-40B4-BE49-F238E27FC236}">
                    <a16:creationId xmlns:a16="http://schemas.microsoft.com/office/drawing/2014/main" id="{AE8022EA-3CA0-460B-87E7-B086E600AEB8}"/>
                  </a:ext>
                </a:extLst>
              </p:cNvPr>
              <p:cNvSpPr>
                <a:spLocks/>
              </p:cNvSpPr>
              <p:nvPr/>
            </p:nvSpPr>
            <p:spPr bwMode="auto">
              <a:xfrm flipH="1">
                <a:off x="3001302" y="5513034"/>
                <a:ext cx="292576" cy="173639"/>
              </a:xfrm>
              <a:custGeom>
                <a:avLst/>
                <a:gdLst>
                  <a:gd name="T0" fmla="*/ 137 w 544"/>
                  <a:gd name="T1" fmla="*/ 83 h 238"/>
                  <a:gd name="T2" fmla="*/ 137 w 544"/>
                  <a:gd name="T3" fmla="*/ 0 h 238"/>
                  <a:gd name="T4" fmla="*/ 0 w 544"/>
                  <a:gd name="T5" fmla="*/ 0 h 238"/>
                  <a:gd name="T6" fmla="*/ 0 w 544"/>
                  <a:gd name="T7" fmla="*/ 238 h 238"/>
                  <a:gd name="T8" fmla="*/ 137 w 544"/>
                  <a:gd name="T9" fmla="*/ 238 h 238"/>
                  <a:gd name="T10" fmla="*/ 137 w 544"/>
                  <a:gd name="T11" fmla="*/ 238 h 238"/>
                  <a:gd name="T12" fmla="*/ 544 w 544"/>
                  <a:gd name="T13" fmla="*/ 238 h 238"/>
                  <a:gd name="T14" fmla="*/ 544 w 544"/>
                  <a:gd name="T15" fmla="*/ 83 h 238"/>
                  <a:gd name="T16" fmla="*/ 137 w 544"/>
                  <a:gd name="T17" fmla="*/ 8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238">
                    <a:moveTo>
                      <a:pt x="137" y="83"/>
                    </a:moveTo>
                    <a:lnTo>
                      <a:pt x="137" y="0"/>
                    </a:lnTo>
                    <a:lnTo>
                      <a:pt x="0" y="0"/>
                    </a:lnTo>
                    <a:lnTo>
                      <a:pt x="0" y="238"/>
                    </a:lnTo>
                    <a:lnTo>
                      <a:pt x="137" y="238"/>
                    </a:lnTo>
                    <a:lnTo>
                      <a:pt x="137" y="238"/>
                    </a:lnTo>
                    <a:lnTo>
                      <a:pt x="544" y="238"/>
                    </a:lnTo>
                    <a:lnTo>
                      <a:pt x="544" y="83"/>
                    </a:lnTo>
                    <a:lnTo>
                      <a:pt x="137" y="83"/>
                    </a:lnTo>
                    <a:close/>
                  </a:path>
                </a:pathLst>
              </a:custGeom>
              <a:solidFill>
                <a:srgbClr val="002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49" name="Group 48">
                <a:extLst>
                  <a:ext uri="{FF2B5EF4-FFF2-40B4-BE49-F238E27FC236}">
                    <a16:creationId xmlns:a16="http://schemas.microsoft.com/office/drawing/2014/main" id="{35E0AA6A-1EEA-403C-BE1F-73B757C9861E}"/>
                  </a:ext>
                </a:extLst>
              </p:cNvPr>
              <p:cNvGrpSpPr/>
              <p:nvPr/>
            </p:nvGrpSpPr>
            <p:grpSpPr>
              <a:xfrm flipH="1">
                <a:off x="3135758" y="5337111"/>
                <a:ext cx="11832" cy="136608"/>
                <a:chOff x="3780078" y="4957721"/>
                <a:chExt cx="17146" cy="197959"/>
              </a:xfrm>
            </p:grpSpPr>
            <p:sp>
              <p:nvSpPr>
                <p:cNvPr id="68" name="Freeform 88">
                  <a:extLst>
                    <a:ext uri="{FF2B5EF4-FFF2-40B4-BE49-F238E27FC236}">
                      <a16:creationId xmlns:a16="http://schemas.microsoft.com/office/drawing/2014/main" id="{1C480C5C-FF2C-4CE5-99CE-9E45DA4C3807}"/>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9" name="Freeform 89">
                  <a:extLst>
                    <a:ext uri="{FF2B5EF4-FFF2-40B4-BE49-F238E27FC236}">
                      <a16:creationId xmlns:a16="http://schemas.microsoft.com/office/drawing/2014/main" id="{E53BCE12-3589-4D21-BFAE-4C37C9271980}"/>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70" name="Freeform 90">
                  <a:extLst>
                    <a:ext uri="{FF2B5EF4-FFF2-40B4-BE49-F238E27FC236}">
                      <a16:creationId xmlns:a16="http://schemas.microsoft.com/office/drawing/2014/main" id="{3B286881-4E78-4151-9F55-215C468A5ECE}"/>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50" name="Freeform 91">
                <a:extLst>
                  <a:ext uri="{FF2B5EF4-FFF2-40B4-BE49-F238E27FC236}">
                    <a16:creationId xmlns:a16="http://schemas.microsoft.com/office/drawing/2014/main" id="{CC99EF49-A05B-4A34-8466-050C7E9EF441}"/>
                  </a:ext>
                </a:extLst>
              </p:cNvPr>
              <p:cNvSpPr>
                <a:spLocks/>
              </p:cNvSpPr>
              <p:nvPr/>
            </p:nvSpPr>
            <p:spPr bwMode="auto">
              <a:xfrm flipH="1">
                <a:off x="3135758" y="5501661"/>
                <a:ext cx="11832" cy="26892"/>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 name="Freeform 92">
                <a:extLst>
                  <a:ext uri="{FF2B5EF4-FFF2-40B4-BE49-F238E27FC236}">
                    <a16:creationId xmlns:a16="http://schemas.microsoft.com/office/drawing/2014/main" id="{0411CE96-51EC-4255-B6C8-8F4E58118D23}"/>
                  </a:ext>
                </a:extLst>
              </p:cNvPr>
              <p:cNvSpPr>
                <a:spLocks/>
              </p:cNvSpPr>
              <p:nvPr/>
            </p:nvSpPr>
            <p:spPr bwMode="auto">
              <a:xfrm flipH="1">
                <a:off x="3135758" y="5556519"/>
                <a:ext cx="11832" cy="26892"/>
              </a:xfrm>
              <a:custGeom>
                <a:avLst/>
                <a:gdLst>
                  <a:gd name="T0" fmla="*/ 16 w 22"/>
                  <a:gd name="T1" fmla="*/ 51 h 51"/>
                  <a:gd name="T2" fmla="*/ 5 w 22"/>
                  <a:gd name="T3" fmla="*/ 51 h 51"/>
                  <a:gd name="T4" fmla="*/ 5 w 22"/>
                  <a:gd name="T5" fmla="*/ 51 h 51"/>
                  <a:gd name="T6" fmla="*/ 4 w 22"/>
                  <a:gd name="T7" fmla="*/ 51 h 51"/>
                  <a:gd name="T8" fmla="*/ 2 w 22"/>
                  <a:gd name="T9" fmla="*/ 48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2 h 51"/>
                  <a:gd name="T22" fmla="*/ 4 w 22"/>
                  <a:gd name="T23" fmla="*/ 0 h 51"/>
                  <a:gd name="T24" fmla="*/ 5 w 22"/>
                  <a:gd name="T25" fmla="*/ 0 h 51"/>
                  <a:gd name="T26" fmla="*/ 16 w 22"/>
                  <a:gd name="T27" fmla="*/ 0 h 51"/>
                  <a:gd name="T28" fmla="*/ 16 w 22"/>
                  <a:gd name="T29" fmla="*/ 0 h 51"/>
                  <a:gd name="T30" fmla="*/ 18 w 22"/>
                  <a:gd name="T31" fmla="*/ 0 h 51"/>
                  <a:gd name="T32" fmla="*/ 21 w 22"/>
                  <a:gd name="T33" fmla="*/ 2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8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8"/>
                    </a:lnTo>
                    <a:lnTo>
                      <a:pt x="0" y="47"/>
                    </a:lnTo>
                    <a:lnTo>
                      <a:pt x="0" y="44"/>
                    </a:lnTo>
                    <a:lnTo>
                      <a:pt x="0" y="7"/>
                    </a:lnTo>
                    <a:lnTo>
                      <a:pt x="0" y="7"/>
                    </a:lnTo>
                    <a:lnTo>
                      <a:pt x="0" y="4"/>
                    </a:lnTo>
                    <a:lnTo>
                      <a:pt x="2" y="2"/>
                    </a:lnTo>
                    <a:lnTo>
                      <a:pt x="4" y="0"/>
                    </a:lnTo>
                    <a:lnTo>
                      <a:pt x="5" y="0"/>
                    </a:lnTo>
                    <a:lnTo>
                      <a:pt x="16" y="0"/>
                    </a:lnTo>
                    <a:lnTo>
                      <a:pt x="16" y="0"/>
                    </a:lnTo>
                    <a:lnTo>
                      <a:pt x="18" y="0"/>
                    </a:lnTo>
                    <a:lnTo>
                      <a:pt x="21" y="2"/>
                    </a:lnTo>
                    <a:lnTo>
                      <a:pt x="22" y="4"/>
                    </a:lnTo>
                    <a:lnTo>
                      <a:pt x="22" y="7"/>
                    </a:lnTo>
                    <a:lnTo>
                      <a:pt x="22" y="44"/>
                    </a:lnTo>
                    <a:lnTo>
                      <a:pt x="22" y="44"/>
                    </a:lnTo>
                    <a:lnTo>
                      <a:pt x="22" y="47"/>
                    </a:lnTo>
                    <a:lnTo>
                      <a:pt x="21" y="48"/>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2" name="Rectangle 93">
                <a:extLst>
                  <a:ext uri="{FF2B5EF4-FFF2-40B4-BE49-F238E27FC236}">
                    <a16:creationId xmlns:a16="http://schemas.microsoft.com/office/drawing/2014/main" id="{4B160D95-E604-41A9-9FA5-3086A013DEE4}"/>
                  </a:ext>
                </a:extLst>
              </p:cNvPr>
              <p:cNvSpPr>
                <a:spLocks noChangeArrowheads="1"/>
              </p:cNvSpPr>
              <p:nvPr/>
            </p:nvSpPr>
            <p:spPr bwMode="auto">
              <a:xfrm flipH="1">
                <a:off x="3007756" y="5399474"/>
                <a:ext cx="65614" cy="36572"/>
              </a:xfrm>
              <a:prstGeom prst="rect">
                <a:avLst/>
              </a:prstGeom>
              <a:solidFill>
                <a:srgbClr val="00B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3" name="Rectangle 94">
                <a:extLst>
                  <a:ext uri="{FF2B5EF4-FFF2-40B4-BE49-F238E27FC236}">
                    <a16:creationId xmlns:a16="http://schemas.microsoft.com/office/drawing/2014/main" id="{53D09426-5AD1-4877-8AE6-BC98D5298E38}"/>
                  </a:ext>
                </a:extLst>
              </p:cNvPr>
              <p:cNvSpPr>
                <a:spLocks noChangeArrowheads="1"/>
              </p:cNvSpPr>
              <p:nvPr/>
            </p:nvSpPr>
            <p:spPr bwMode="auto">
              <a:xfrm flipH="1">
                <a:off x="3007756" y="5467241"/>
                <a:ext cx="65614" cy="35497"/>
              </a:xfrm>
              <a:prstGeom prst="rect">
                <a:avLst/>
              </a:prstGeom>
              <a:solidFill>
                <a:srgbClr val="00B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4" name="Freeform 95">
                <a:extLst>
                  <a:ext uri="{FF2B5EF4-FFF2-40B4-BE49-F238E27FC236}">
                    <a16:creationId xmlns:a16="http://schemas.microsoft.com/office/drawing/2014/main" id="{31A1D03C-7A66-4E66-9911-2BE896852A86}"/>
                  </a:ext>
                </a:extLst>
              </p:cNvPr>
              <p:cNvSpPr>
                <a:spLocks/>
              </p:cNvSpPr>
              <p:nvPr/>
            </p:nvSpPr>
            <p:spPr bwMode="auto">
              <a:xfrm flipH="1">
                <a:off x="2966880" y="5431743"/>
                <a:ext cx="16135" cy="5378"/>
              </a:xfrm>
              <a:custGeom>
                <a:avLst/>
                <a:gdLst>
                  <a:gd name="T0" fmla="*/ 25 w 30"/>
                  <a:gd name="T1" fmla="*/ 9 h 9"/>
                  <a:gd name="T2" fmla="*/ 3 w 30"/>
                  <a:gd name="T3" fmla="*/ 9 h 9"/>
                  <a:gd name="T4" fmla="*/ 3 w 30"/>
                  <a:gd name="T5" fmla="*/ 9 h 9"/>
                  <a:gd name="T6" fmla="*/ 1 w 30"/>
                  <a:gd name="T7" fmla="*/ 8 h 9"/>
                  <a:gd name="T8" fmla="*/ 0 w 30"/>
                  <a:gd name="T9" fmla="*/ 4 h 9"/>
                  <a:gd name="T10" fmla="*/ 0 w 30"/>
                  <a:gd name="T11" fmla="*/ 4 h 9"/>
                  <a:gd name="T12" fmla="*/ 0 w 30"/>
                  <a:gd name="T13" fmla="*/ 4 h 9"/>
                  <a:gd name="T14" fmla="*/ 1 w 30"/>
                  <a:gd name="T15" fmla="*/ 1 h 9"/>
                  <a:gd name="T16" fmla="*/ 3 w 30"/>
                  <a:gd name="T17" fmla="*/ 0 h 9"/>
                  <a:gd name="T18" fmla="*/ 25 w 30"/>
                  <a:gd name="T19" fmla="*/ 0 h 9"/>
                  <a:gd name="T20" fmla="*/ 25 w 30"/>
                  <a:gd name="T21" fmla="*/ 0 h 9"/>
                  <a:gd name="T22" fmla="*/ 29 w 30"/>
                  <a:gd name="T23" fmla="*/ 1 h 9"/>
                  <a:gd name="T24" fmla="*/ 30 w 30"/>
                  <a:gd name="T25" fmla="*/ 4 h 9"/>
                  <a:gd name="T26" fmla="*/ 30 w 30"/>
                  <a:gd name="T27" fmla="*/ 4 h 9"/>
                  <a:gd name="T28" fmla="*/ 30 w 30"/>
                  <a:gd name="T29" fmla="*/ 4 h 9"/>
                  <a:gd name="T30" fmla="*/ 29 w 30"/>
                  <a:gd name="T31" fmla="*/ 8 h 9"/>
                  <a:gd name="T32" fmla="*/ 25 w 30"/>
                  <a:gd name="T33" fmla="*/ 9 h 9"/>
                  <a:gd name="T34" fmla="*/ 25 w 30"/>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9">
                    <a:moveTo>
                      <a:pt x="25" y="9"/>
                    </a:moveTo>
                    <a:lnTo>
                      <a:pt x="3" y="9"/>
                    </a:lnTo>
                    <a:lnTo>
                      <a:pt x="3" y="9"/>
                    </a:lnTo>
                    <a:lnTo>
                      <a:pt x="1" y="8"/>
                    </a:lnTo>
                    <a:lnTo>
                      <a:pt x="0" y="4"/>
                    </a:lnTo>
                    <a:lnTo>
                      <a:pt x="0" y="4"/>
                    </a:lnTo>
                    <a:lnTo>
                      <a:pt x="0" y="4"/>
                    </a:lnTo>
                    <a:lnTo>
                      <a:pt x="1" y="1"/>
                    </a:lnTo>
                    <a:lnTo>
                      <a:pt x="3" y="0"/>
                    </a:lnTo>
                    <a:lnTo>
                      <a:pt x="25" y="0"/>
                    </a:lnTo>
                    <a:lnTo>
                      <a:pt x="25" y="0"/>
                    </a:lnTo>
                    <a:lnTo>
                      <a:pt x="29" y="1"/>
                    </a:lnTo>
                    <a:lnTo>
                      <a:pt x="30" y="4"/>
                    </a:lnTo>
                    <a:lnTo>
                      <a:pt x="30" y="4"/>
                    </a:lnTo>
                    <a:lnTo>
                      <a:pt x="30" y="4"/>
                    </a:lnTo>
                    <a:lnTo>
                      <a:pt x="29"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5" name="Freeform 98">
                <a:extLst>
                  <a:ext uri="{FF2B5EF4-FFF2-40B4-BE49-F238E27FC236}">
                    <a16:creationId xmlns:a16="http://schemas.microsoft.com/office/drawing/2014/main" id="{FC11A23B-5F64-48D0-8781-7D7243701C5B}"/>
                  </a:ext>
                </a:extLst>
              </p:cNvPr>
              <p:cNvSpPr>
                <a:spLocks/>
              </p:cNvSpPr>
              <p:nvPr/>
            </p:nvSpPr>
            <p:spPr bwMode="auto">
              <a:xfrm flipH="1">
                <a:off x="2949669" y="5431743"/>
                <a:ext cx="15059" cy="5378"/>
              </a:xfrm>
              <a:custGeom>
                <a:avLst/>
                <a:gdLst>
                  <a:gd name="T0" fmla="*/ 25 w 28"/>
                  <a:gd name="T1" fmla="*/ 9 h 9"/>
                  <a:gd name="T2" fmla="*/ 3 w 28"/>
                  <a:gd name="T3" fmla="*/ 9 h 9"/>
                  <a:gd name="T4" fmla="*/ 3 w 28"/>
                  <a:gd name="T5" fmla="*/ 9 h 9"/>
                  <a:gd name="T6" fmla="*/ 1 w 28"/>
                  <a:gd name="T7" fmla="*/ 8 h 9"/>
                  <a:gd name="T8" fmla="*/ 0 w 28"/>
                  <a:gd name="T9" fmla="*/ 4 h 9"/>
                  <a:gd name="T10" fmla="*/ 0 w 28"/>
                  <a:gd name="T11" fmla="*/ 4 h 9"/>
                  <a:gd name="T12" fmla="*/ 0 w 28"/>
                  <a:gd name="T13" fmla="*/ 4 h 9"/>
                  <a:gd name="T14" fmla="*/ 1 w 28"/>
                  <a:gd name="T15" fmla="*/ 1 h 9"/>
                  <a:gd name="T16" fmla="*/ 3 w 28"/>
                  <a:gd name="T17" fmla="*/ 0 h 9"/>
                  <a:gd name="T18" fmla="*/ 25 w 28"/>
                  <a:gd name="T19" fmla="*/ 0 h 9"/>
                  <a:gd name="T20" fmla="*/ 25 w 28"/>
                  <a:gd name="T21" fmla="*/ 0 h 9"/>
                  <a:gd name="T22" fmla="*/ 28 w 28"/>
                  <a:gd name="T23" fmla="*/ 1 h 9"/>
                  <a:gd name="T24" fmla="*/ 28 w 28"/>
                  <a:gd name="T25" fmla="*/ 4 h 9"/>
                  <a:gd name="T26" fmla="*/ 28 w 28"/>
                  <a:gd name="T27" fmla="*/ 4 h 9"/>
                  <a:gd name="T28" fmla="*/ 28 w 28"/>
                  <a:gd name="T29" fmla="*/ 4 h 9"/>
                  <a:gd name="T30" fmla="*/ 28 w 28"/>
                  <a:gd name="T31" fmla="*/ 8 h 9"/>
                  <a:gd name="T32" fmla="*/ 25 w 28"/>
                  <a:gd name="T33" fmla="*/ 9 h 9"/>
                  <a:gd name="T34" fmla="*/ 25 w 2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9">
                    <a:moveTo>
                      <a:pt x="25" y="9"/>
                    </a:moveTo>
                    <a:lnTo>
                      <a:pt x="3" y="9"/>
                    </a:lnTo>
                    <a:lnTo>
                      <a:pt x="3" y="9"/>
                    </a:lnTo>
                    <a:lnTo>
                      <a:pt x="1" y="8"/>
                    </a:lnTo>
                    <a:lnTo>
                      <a:pt x="0" y="4"/>
                    </a:lnTo>
                    <a:lnTo>
                      <a:pt x="0" y="4"/>
                    </a:lnTo>
                    <a:lnTo>
                      <a:pt x="0" y="4"/>
                    </a:lnTo>
                    <a:lnTo>
                      <a:pt x="1" y="1"/>
                    </a:lnTo>
                    <a:lnTo>
                      <a:pt x="3" y="0"/>
                    </a:lnTo>
                    <a:lnTo>
                      <a:pt x="25" y="0"/>
                    </a:lnTo>
                    <a:lnTo>
                      <a:pt x="25" y="0"/>
                    </a:lnTo>
                    <a:lnTo>
                      <a:pt x="28" y="1"/>
                    </a:lnTo>
                    <a:lnTo>
                      <a:pt x="28" y="4"/>
                    </a:lnTo>
                    <a:lnTo>
                      <a:pt x="28" y="4"/>
                    </a:lnTo>
                    <a:lnTo>
                      <a:pt x="28" y="4"/>
                    </a:lnTo>
                    <a:lnTo>
                      <a:pt x="28"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6" name="Freeform 99">
                <a:extLst>
                  <a:ext uri="{FF2B5EF4-FFF2-40B4-BE49-F238E27FC236}">
                    <a16:creationId xmlns:a16="http://schemas.microsoft.com/office/drawing/2014/main" id="{E31C957F-4BD4-4CBB-8BC4-3AEEDCEDC221}"/>
                  </a:ext>
                </a:extLst>
              </p:cNvPr>
              <p:cNvSpPr>
                <a:spLocks/>
              </p:cNvSpPr>
              <p:nvPr/>
            </p:nvSpPr>
            <p:spPr bwMode="auto">
              <a:xfrm flipH="1">
                <a:off x="2966880" y="5499510"/>
                <a:ext cx="16135" cy="4303"/>
              </a:xfrm>
              <a:custGeom>
                <a:avLst/>
                <a:gdLst>
                  <a:gd name="T0" fmla="*/ 25 w 30"/>
                  <a:gd name="T1" fmla="*/ 9 h 9"/>
                  <a:gd name="T2" fmla="*/ 3 w 30"/>
                  <a:gd name="T3" fmla="*/ 9 h 9"/>
                  <a:gd name="T4" fmla="*/ 3 w 30"/>
                  <a:gd name="T5" fmla="*/ 9 h 9"/>
                  <a:gd name="T6" fmla="*/ 1 w 30"/>
                  <a:gd name="T7" fmla="*/ 8 h 9"/>
                  <a:gd name="T8" fmla="*/ 0 w 30"/>
                  <a:gd name="T9" fmla="*/ 5 h 9"/>
                  <a:gd name="T10" fmla="*/ 0 w 30"/>
                  <a:gd name="T11" fmla="*/ 4 h 9"/>
                  <a:gd name="T12" fmla="*/ 0 w 30"/>
                  <a:gd name="T13" fmla="*/ 4 h 9"/>
                  <a:gd name="T14" fmla="*/ 1 w 30"/>
                  <a:gd name="T15" fmla="*/ 2 h 9"/>
                  <a:gd name="T16" fmla="*/ 3 w 30"/>
                  <a:gd name="T17" fmla="*/ 0 h 9"/>
                  <a:gd name="T18" fmla="*/ 25 w 30"/>
                  <a:gd name="T19" fmla="*/ 0 h 9"/>
                  <a:gd name="T20" fmla="*/ 25 w 30"/>
                  <a:gd name="T21" fmla="*/ 0 h 9"/>
                  <a:gd name="T22" fmla="*/ 29 w 30"/>
                  <a:gd name="T23" fmla="*/ 2 h 9"/>
                  <a:gd name="T24" fmla="*/ 30 w 30"/>
                  <a:gd name="T25" fmla="*/ 4 h 9"/>
                  <a:gd name="T26" fmla="*/ 30 w 30"/>
                  <a:gd name="T27" fmla="*/ 5 h 9"/>
                  <a:gd name="T28" fmla="*/ 30 w 30"/>
                  <a:gd name="T29" fmla="*/ 5 h 9"/>
                  <a:gd name="T30" fmla="*/ 29 w 30"/>
                  <a:gd name="T31" fmla="*/ 8 h 9"/>
                  <a:gd name="T32" fmla="*/ 25 w 30"/>
                  <a:gd name="T33" fmla="*/ 9 h 9"/>
                  <a:gd name="T34" fmla="*/ 25 w 30"/>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9">
                    <a:moveTo>
                      <a:pt x="25" y="9"/>
                    </a:moveTo>
                    <a:lnTo>
                      <a:pt x="3" y="9"/>
                    </a:lnTo>
                    <a:lnTo>
                      <a:pt x="3" y="9"/>
                    </a:lnTo>
                    <a:lnTo>
                      <a:pt x="1" y="8"/>
                    </a:lnTo>
                    <a:lnTo>
                      <a:pt x="0" y="5"/>
                    </a:lnTo>
                    <a:lnTo>
                      <a:pt x="0" y="4"/>
                    </a:lnTo>
                    <a:lnTo>
                      <a:pt x="0" y="4"/>
                    </a:lnTo>
                    <a:lnTo>
                      <a:pt x="1" y="2"/>
                    </a:lnTo>
                    <a:lnTo>
                      <a:pt x="3" y="0"/>
                    </a:lnTo>
                    <a:lnTo>
                      <a:pt x="25" y="0"/>
                    </a:lnTo>
                    <a:lnTo>
                      <a:pt x="25" y="0"/>
                    </a:lnTo>
                    <a:lnTo>
                      <a:pt x="29" y="2"/>
                    </a:lnTo>
                    <a:lnTo>
                      <a:pt x="30" y="4"/>
                    </a:lnTo>
                    <a:lnTo>
                      <a:pt x="30" y="5"/>
                    </a:lnTo>
                    <a:lnTo>
                      <a:pt x="30" y="5"/>
                    </a:lnTo>
                    <a:lnTo>
                      <a:pt x="29"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7" name="Freeform 100">
                <a:extLst>
                  <a:ext uri="{FF2B5EF4-FFF2-40B4-BE49-F238E27FC236}">
                    <a16:creationId xmlns:a16="http://schemas.microsoft.com/office/drawing/2014/main" id="{850A7B64-FF4D-4880-8744-0B2A048310A3}"/>
                  </a:ext>
                </a:extLst>
              </p:cNvPr>
              <p:cNvSpPr>
                <a:spLocks/>
              </p:cNvSpPr>
              <p:nvPr/>
            </p:nvSpPr>
            <p:spPr bwMode="auto">
              <a:xfrm flipH="1">
                <a:off x="2949669" y="5499510"/>
                <a:ext cx="15059" cy="4303"/>
              </a:xfrm>
              <a:custGeom>
                <a:avLst/>
                <a:gdLst>
                  <a:gd name="T0" fmla="*/ 25 w 28"/>
                  <a:gd name="T1" fmla="*/ 9 h 9"/>
                  <a:gd name="T2" fmla="*/ 3 w 28"/>
                  <a:gd name="T3" fmla="*/ 9 h 9"/>
                  <a:gd name="T4" fmla="*/ 3 w 28"/>
                  <a:gd name="T5" fmla="*/ 9 h 9"/>
                  <a:gd name="T6" fmla="*/ 1 w 28"/>
                  <a:gd name="T7" fmla="*/ 8 h 9"/>
                  <a:gd name="T8" fmla="*/ 0 w 28"/>
                  <a:gd name="T9" fmla="*/ 5 h 9"/>
                  <a:gd name="T10" fmla="*/ 0 w 28"/>
                  <a:gd name="T11" fmla="*/ 4 h 9"/>
                  <a:gd name="T12" fmla="*/ 0 w 28"/>
                  <a:gd name="T13" fmla="*/ 4 h 9"/>
                  <a:gd name="T14" fmla="*/ 1 w 28"/>
                  <a:gd name="T15" fmla="*/ 2 h 9"/>
                  <a:gd name="T16" fmla="*/ 3 w 28"/>
                  <a:gd name="T17" fmla="*/ 0 h 9"/>
                  <a:gd name="T18" fmla="*/ 25 w 28"/>
                  <a:gd name="T19" fmla="*/ 0 h 9"/>
                  <a:gd name="T20" fmla="*/ 25 w 28"/>
                  <a:gd name="T21" fmla="*/ 0 h 9"/>
                  <a:gd name="T22" fmla="*/ 28 w 28"/>
                  <a:gd name="T23" fmla="*/ 2 h 9"/>
                  <a:gd name="T24" fmla="*/ 28 w 28"/>
                  <a:gd name="T25" fmla="*/ 4 h 9"/>
                  <a:gd name="T26" fmla="*/ 28 w 28"/>
                  <a:gd name="T27" fmla="*/ 5 h 9"/>
                  <a:gd name="T28" fmla="*/ 28 w 28"/>
                  <a:gd name="T29" fmla="*/ 5 h 9"/>
                  <a:gd name="T30" fmla="*/ 28 w 28"/>
                  <a:gd name="T31" fmla="*/ 8 h 9"/>
                  <a:gd name="T32" fmla="*/ 25 w 28"/>
                  <a:gd name="T33" fmla="*/ 9 h 9"/>
                  <a:gd name="T34" fmla="*/ 25 w 2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9">
                    <a:moveTo>
                      <a:pt x="25" y="9"/>
                    </a:moveTo>
                    <a:lnTo>
                      <a:pt x="3" y="9"/>
                    </a:lnTo>
                    <a:lnTo>
                      <a:pt x="3" y="9"/>
                    </a:lnTo>
                    <a:lnTo>
                      <a:pt x="1" y="8"/>
                    </a:lnTo>
                    <a:lnTo>
                      <a:pt x="0" y="5"/>
                    </a:lnTo>
                    <a:lnTo>
                      <a:pt x="0" y="4"/>
                    </a:lnTo>
                    <a:lnTo>
                      <a:pt x="0" y="4"/>
                    </a:lnTo>
                    <a:lnTo>
                      <a:pt x="1" y="2"/>
                    </a:lnTo>
                    <a:lnTo>
                      <a:pt x="3" y="0"/>
                    </a:lnTo>
                    <a:lnTo>
                      <a:pt x="25" y="0"/>
                    </a:lnTo>
                    <a:lnTo>
                      <a:pt x="25" y="0"/>
                    </a:lnTo>
                    <a:lnTo>
                      <a:pt x="28" y="2"/>
                    </a:lnTo>
                    <a:lnTo>
                      <a:pt x="28" y="4"/>
                    </a:lnTo>
                    <a:lnTo>
                      <a:pt x="28" y="5"/>
                    </a:lnTo>
                    <a:lnTo>
                      <a:pt x="28" y="5"/>
                    </a:lnTo>
                    <a:lnTo>
                      <a:pt x="28"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8" name="Rectangle 57">
                <a:extLst>
                  <a:ext uri="{FF2B5EF4-FFF2-40B4-BE49-F238E27FC236}">
                    <a16:creationId xmlns:a16="http://schemas.microsoft.com/office/drawing/2014/main" id="{A38C54CC-29E9-43DE-A047-90E9819F7321}"/>
                  </a:ext>
                </a:extLst>
              </p:cNvPr>
              <p:cNvSpPr/>
              <p:nvPr/>
            </p:nvSpPr>
            <p:spPr bwMode="auto">
              <a:xfrm flipH="1">
                <a:off x="2633280" y="5447275"/>
                <a:ext cx="288222" cy="243449"/>
              </a:xfrm>
              <a:prstGeom prst="rect">
                <a:avLst/>
              </a:pr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9" name="Freeform 101">
                <a:extLst>
                  <a:ext uri="{FF2B5EF4-FFF2-40B4-BE49-F238E27FC236}">
                    <a16:creationId xmlns:a16="http://schemas.microsoft.com/office/drawing/2014/main" id="{7052232B-30AD-46BE-99F9-33B0AA38B472}"/>
                  </a:ext>
                </a:extLst>
              </p:cNvPr>
              <p:cNvSpPr>
                <a:spLocks/>
              </p:cNvSpPr>
              <p:nvPr/>
            </p:nvSpPr>
            <p:spPr bwMode="auto">
              <a:xfrm flipH="1">
                <a:off x="2616978" y="5680219"/>
                <a:ext cx="694110" cy="15059"/>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60" name="Group 59">
                <a:extLst>
                  <a:ext uri="{FF2B5EF4-FFF2-40B4-BE49-F238E27FC236}">
                    <a16:creationId xmlns:a16="http://schemas.microsoft.com/office/drawing/2014/main" id="{156674BC-52DE-4080-A1C7-16AA2D10E5AC}"/>
                  </a:ext>
                </a:extLst>
              </p:cNvPr>
              <p:cNvGrpSpPr/>
              <p:nvPr/>
            </p:nvGrpSpPr>
            <p:grpSpPr>
              <a:xfrm flipH="1">
                <a:off x="2872487" y="5481455"/>
                <a:ext cx="11832" cy="136608"/>
                <a:chOff x="3780078" y="4957721"/>
                <a:chExt cx="17146" cy="197959"/>
              </a:xfrm>
            </p:grpSpPr>
            <p:sp>
              <p:nvSpPr>
                <p:cNvPr id="65" name="Freeform 88">
                  <a:extLst>
                    <a:ext uri="{FF2B5EF4-FFF2-40B4-BE49-F238E27FC236}">
                      <a16:creationId xmlns:a16="http://schemas.microsoft.com/office/drawing/2014/main" id="{E0FE238F-EC53-4F12-8ED8-9EC314D82A0E}"/>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6" name="Freeform 89">
                  <a:extLst>
                    <a:ext uri="{FF2B5EF4-FFF2-40B4-BE49-F238E27FC236}">
                      <a16:creationId xmlns:a16="http://schemas.microsoft.com/office/drawing/2014/main" id="{E6FCA409-D5FB-484D-948D-AE8CB2DF9C43}"/>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7" name="Freeform 90">
                  <a:extLst>
                    <a:ext uri="{FF2B5EF4-FFF2-40B4-BE49-F238E27FC236}">
                      <a16:creationId xmlns:a16="http://schemas.microsoft.com/office/drawing/2014/main" id="{5E31BEBE-EDCD-4BB3-B5A8-C45FA92283FF}"/>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61" name="Group 60">
                <a:extLst>
                  <a:ext uri="{FF2B5EF4-FFF2-40B4-BE49-F238E27FC236}">
                    <a16:creationId xmlns:a16="http://schemas.microsoft.com/office/drawing/2014/main" id="{F3D8C9D0-8C97-44ED-A99D-06B2E4FF2CEF}"/>
                  </a:ext>
                </a:extLst>
              </p:cNvPr>
              <p:cNvGrpSpPr/>
              <p:nvPr/>
            </p:nvGrpSpPr>
            <p:grpSpPr>
              <a:xfrm flipH="1">
                <a:off x="2836111" y="5481455"/>
                <a:ext cx="11832" cy="136608"/>
                <a:chOff x="3780078" y="4957721"/>
                <a:chExt cx="17146" cy="197959"/>
              </a:xfrm>
            </p:grpSpPr>
            <p:sp>
              <p:nvSpPr>
                <p:cNvPr id="62" name="Freeform 88">
                  <a:extLst>
                    <a:ext uri="{FF2B5EF4-FFF2-40B4-BE49-F238E27FC236}">
                      <a16:creationId xmlns:a16="http://schemas.microsoft.com/office/drawing/2014/main" id="{133A4366-816C-4AAA-8EA0-1016F0887E5F}"/>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3" name="Freeform 89">
                  <a:extLst>
                    <a:ext uri="{FF2B5EF4-FFF2-40B4-BE49-F238E27FC236}">
                      <a16:creationId xmlns:a16="http://schemas.microsoft.com/office/drawing/2014/main" id="{5FEBC559-2DCA-4A71-A831-3170B1BE844D}"/>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64" name="Freeform 90">
                  <a:extLst>
                    <a:ext uri="{FF2B5EF4-FFF2-40B4-BE49-F238E27FC236}">
                      <a16:creationId xmlns:a16="http://schemas.microsoft.com/office/drawing/2014/main" id="{33EACE53-5D89-4285-97EE-16C446C81645}"/>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sp>
        <p:nvSpPr>
          <p:cNvPr id="71" name="Prostokąt 812">
            <a:extLst>
              <a:ext uri="{FF2B5EF4-FFF2-40B4-BE49-F238E27FC236}">
                <a16:creationId xmlns:a16="http://schemas.microsoft.com/office/drawing/2014/main" id="{E8370DF8-211B-4EEF-98C9-D162A7EC2463}"/>
              </a:ext>
            </a:extLst>
          </p:cNvPr>
          <p:cNvSpPr/>
          <p:nvPr>
            <p:custDataLst>
              <p:tags r:id="rId6"/>
            </p:custDataLst>
          </p:nvPr>
        </p:nvSpPr>
        <p:spPr bwMode="gray">
          <a:xfrm>
            <a:off x="9636830" y="2373015"/>
            <a:ext cx="699953"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Home</a:t>
            </a:r>
          </a:p>
        </p:txBody>
      </p:sp>
      <p:grpSp>
        <p:nvGrpSpPr>
          <p:cNvPr id="72" name="Group 71">
            <a:extLst>
              <a:ext uri="{FF2B5EF4-FFF2-40B4-BE49-F238E27FC236}">
                <a16:creationId xmlns:a16="http://schemas.microsoft.com/office/drawing/2014/main" id="{37A23E34-0EFE-4ED1-9BB0-45422BADAB7D}"/>
              </a:ext>
            </a:extLst>
          </p:cNvPr>
          <p:cNvGrpSpPr/>
          <p:nvPr/>
        </p:nvGrpSpPr>
        <p:grpSpPr>
          <a:xfrm>
            <a:off x="8810735" y="2832338"/>
            <a:ext cx="565442" cy="325519"/>
            <a:chOff x="4434072" y="5377309"/>
            <a:chExt cx="714784" cy="456575"/>
          </a:xfrm>
        </p:grpSpPr>
        <p:sp>
          <p:nvSpPr>
            <p:cNvPr id="73" name="Freeform 101">
              <a:extLst>
                <a:ext uri="{FF2B5EF4-FFF2-40B4-BE49-F238E27FC236}">
                  <a16:creationId xmlns:a16="http://schemas.microsoft.com/office/drawing/2014/main" id="{68E2B583-0009-4352-8E08-97D96EB6E007}"/>
                </a:ext>
              </a:extLst>
            </p:cNvPr>
            <p:cNvSpPr>
              <a:spLocks/>
            </p:cNvSpPr>
            <p:nvPr/>
          </p:nvSpPr>
          <p:spPr bwMode="auto">
            <a:xfrm flipH="1">
              <a:off x="4434072" y="5814515"/>
              <a:ext cx="714784" cy="19369"/>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74" name="Group 73">
              <a:extLst>
                <a:ext uri="{FF2B5EF4-FFF2-40B4-BE49-F238E27FC236}">
                  <a16:creationId xmlns:a16="http://schemas.microsoft.com/office/drawing/2014/main" id="{31926BBB-635D-419B-8495-58FECD4D9379}"/>
                </a:ext>
              </a:extLst>
            </p:cNvPr>
            <p:cNvGrpSpPr/>
            <p:nvPr/>
          </p:nvGrpSpPr>
          <p:grpSpPr>
            <a:xfrm>
              <a:off x="4500827" y="5377309"/>
              <a:ext cx="581238" cy="456575"/>
              <a:chOff x="10114358" y="4238629"/>
              <a:chExt cx="557670" cy="438061"/>
            </a:xfrm>
          </p:grpSpPr>
          <p:sp>
            <p:nvSpPr>
              <p:cNvPr id="75" name="Isosceles Triangle 74">
                <a:extLst>
                  <a:ext uri="{FF2B5EF4-FFF2-40B4-BE49-F238E27FC236}">
                    <a16:creationId xmlns:a16="http://schemas.microsoft.com/office/drawing/2014/main" id="{1B169D2C-E887-46A7-B8CC-744EA4E833B8}"/>
                  </a:ext>
                </a:extLst>
              </p:cNvPr>
              <p:cNvSpPr/>
              <p:nvPr/>
            </p:nvSpPr>
            <p:spPr bwMode="auto">
              <a:xfrm>
                <a:off x="10135792" y="4238629"/>
                <a:ext cx="511968" cy="111918"/>
              </a:xfrm>
              <a:prstGeom prst="triangl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6" name="Group 75">
                <a:extLst>
                  <a:ext uri="{FF2B5EF4-FFF2-40B4-BE49-F238E27FC236}">
                    <a16:creationId xmlns:a16="http://schemas.microsoft.com/office/drawing/2014/main" id="{AC2BFBD3-8AC3-4F0E-B0D2-EF281E8DD27D}"/>
                  </a:ext>
                </a:extLst>
              </p:cNvPr>
              <p:cNvGrpSpPr/>
              <p:nvPr/>
            </p:nvGrpSpPr>
            <p:grpSpPr>
              <a:xfrm>
                <a:off x="10114358" y="4322265"/>
                <a:ext cx="557670" cy="354425"/>
                <a:chOff x="10410824" y="4231778"/>
                <a:chExt cx="557670" cy="354425"/>
              </a:xfrm>
            </p:grpSpPr>
            <p:grpSp>
              <p:nvGrpSpPr>
                <p:cNvPr id="77" name="Group 76">
                  <a:extLst>
                    <a:ext uri="{FF2B5EF4-FFF2-40B4-BE49-F238E27FC236}">
                      <a16:creationId xmlns:a16="http://schemas.microsoft.com/office/drawing/2014/main" id="{7CC03927-634C-423C-A36E-F885889E331E}"/>
                    </a:ext>
                  </a:extLst>
                </p:cNvPr>
                <p:cNvGrpSpPr/>
                <p:nvPr/>
              </p:nvGrpSpPr>
              <p:grpSpPr>
                <a:xfrm>
                  <a:off x="10410824" y="4285769"/>
                  <a:ext cx="146905" cy="300434"/>
                  <a:chOff x="10171508" y="4391736"/>
                  <a:chExt cx="146905" cy="300434"/>
                </a:xfrm>
              </p:grpSpPr>
              <p:sp>
                <p:nvSpPr>
                  <p:cNvPr id="114" name="Rectangle 113">
                    <a:extLst>
                      <a:ext uri="{FF2B5EF4-FFF2-40B4-BE49-F238E27FC236}">
                        <a16:creationId xmlns:a16="http://schemas.microsoft.com/office/drawing/2014/main" id="{CD882D6C-1FB6-4F93-AF2B-59793747832B}"/>
                      </a:ext>
                    </a:extLst>
                  </p:cNvPr>
                  <p:cNvSpPr/>
                  <p:nvPr/>
                </p:nvSpPr>
                <p:spPr bwMode="auto">
                  <a:xfrm flipH="1">
                    <a:off x="10171508" y="4391736"/>
                    <a:ext cx="146905" cy="300434"/>
                  </a:xfrm>
                  <a:prstGeom prst="rect">
                    <a:avLst/>
                  </a:pr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5" name="Freeform 88">
                    <a:extLst>
                      <a:ext uri="{FF2B5EF4-FFF2-40B4-BE49-F238E27FC236}">
                        <a16:creationId xmlns:a16="http://schemas.microsoft.com/office/drawing/2014/main" id="{F7A3A6F9-B49B-40F3-819A-5FD72640FCAC}"/>
                      </a:ext>
                    </a:extLst>
                  </p:cNvPr>
                  <p:cNvSpPr>
                    <a:spLocks/>
                  </p:cNvSpPr>
                  <p:nvPr/>
                </p:nvSpPr>
                <p:spPr bwMode="auto">
                  <a:xfrm flipH="1">
                    <a:off x="10257927" y="4433887"/>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6" name="Freeform 89">
                    <a:extLst>
                      <a:ext uri="{FF2B5EF4-FFF2-40B4-BE49-F238E27FC236}">
                        <a16:creationId xmlns:a16="http://schemas.microsoft.com/office/drawing/2014/main" id="{99D99B88-D748-4213-9AC7-901887BE5577}"/>
                      </a:ext>
                    </a:extLst>
                  </p:cNvPr>
                  <p:cNvSpPr>
                    <a:spLocks/>
                  </p:cNvSpPr>
                  <p:nvPr/>
                </p:nvSpPr>
                <p:spPr bwMode="auto">
                  <a:xfrm flipH="1">
                    <a:off x="10257927" y="4501586"/>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7" name="Freeform 90">
                    <a:extLst>
                      <a:ext uri="{FF2B5EF4-FFF2-40B4-BE49-F238E27FC236}">
                        <a16:creationId xmlns:a16="http://schemas.microsoft.com/office/drawing/2014/main" id="{C6840E50-F45C-4602-BFD5-062137088131}"/>
                      </a:ext>
                    </a:extLst>
                  </p:cNvPr>
                  <p:cNvSpPr>
                    <a:spLocks/>
                  </p:cNvSpPr>
                  <p:nvPr/>
                </p:nvSpPr>
                <p:spPr bwMode="auto">
                  <a:xfrm flipH="1">
                    <a:off x="10257927" y="4569285"/>
                    <a:ext cx="14601" cy="33186"/>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8" name="Freeform 88">
                    <a:extLst>
                      <a:ext uri="{FF2B5EF4-FFF2-40B4-BE49-F238E27FC236}">
                        <a16:creationId xmlns:a16="http://schemas.microsoft.com/office/drawing/2014/main" id="{64AC08FC-0C4C-4D00-81BC-D66F343D7D51}"/>
                      </a:ext>
                    </a:extLst>
                  </p:cNvPr>
                  <p:cNvSpPr>
                    <a:spLocks/>
                  </p:cNvSpPr>
                  <p:nvPr/>
                </p:nvSpPr>
                <p:spPr bwMode="auto">
                  <a:xfrm flipH="1">
                    <a:off x="10213035" y="4433887"/>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9" name="Freeform 89">
                    <a:extLst>
                      <a:ext uri="{FF2B5EF4-FFF2-40B4-BE49-F238E27FC236}">
                        <a16:creationId xmlns:a16="http://schemas.microsoft.com/office/drawing/2014/main" id="{040F8A43-8B1C-4C00-AD9C-57CBAB5EE154}"/>
                      </a:ext>
                    </a:extLst>
                  </p:cNvPr>
                  <p:cNvSpPr>
                    <a:spLocks/>
                  </p:cNvSpPr>
                  <p:nvPr/>
                </p:nvSpPr>
                <p:spPr bwMode="auto">
                  <a:xfrm flipH="1">
                    <a:off x="10213035" y="4501586"/>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0" name="Freeform 90">
                    <a:extLst>
                      <a:ext uri="{FF2B5EF4-FFF2-40B4-BE49-F238E27FC236}">
                        <a16:creationId xmlns:a16="http://schemas.microsoft.com/office/drawing/2014/main" id="{62CFD987-A6F6-4993-B5A6-0EE676900540}"/>
                      </a:ext>
                    </a:extLst>
                  </p:cNvPr>
                  <p:cNvSpPr>
                    <a:spLocks/>
                  </p:cNvSpPr>
                  <p:nvPr/>
                </p:nvSpPr>
                <p:spPr bwMode="auto">
                  <a:xfrm flipH="1">
                    <a:off x="10213035" y="4569285"/>
                    <a:ext cx="14601" cy="33186"/>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8" name="Group 77">
                  <a:extLst>
                    <a:ext uri="{FF2B5EF4-FFF2-40B4-BE49-F238E27FC236}">
                      <a16:creationId xmlns:a16="http://schemas.microsoft.com/office/drawing/2014/main" id="{C8E9E548-BAAC-428D-9304-AF99A37D3D3E}"/>
                    </a:ext>
                  </a:extLst>
                </p:cNvPr>
                <p:cNvGrpSpPr/>
                <p:nvPr/>
              </p:nvGrpSpPr>
              <p:grpSpPr>
                <a:xfrm>
                  <a:off x="10552604" y="4231778"/>
                  <a:ext cx="274109" cy="354425"/>
                  <a:chOff x="10553617" y="4230534"/>
                  <a:chExt cx="274109" cy="354425"/>
                </a:xfrm>
              </p:grpSpPr>
              <p:sp>
                <p:nvSpPr>
                  <p:cNvPr id="87" name="Rectangle 85">
                    <a:extLst>
                      <a:ext uri="{FF2B5EF4-FFF2-40B4-BE49-F238E27FC236}">
                        <a16:creationId xmlns:a16="http://schemas.microsoft.com/office/drawing/2014/main" id="{7E8F9D3E-35C3-4B8D-868B-C7C27A7A7F84}"/>
                      </a:ext>
                    </a:extLst>
                  </p:cNvPr>
                  <p:cNvSpPr>
                    <a:spLocks noChangeArrowheads="1"/>
                  </p:cNvSpPr>
                  <p:nvPr/>
                </p:nvSpPr>
                <p:spPr bwMode="auto">
                  <a:xfrm flipH="1">
                    <a:off x="10553617" y="4230534"/>
                    <a:ext cx="274109" cy="354425"/>
                  </a:xfrm>
                  <a:prstGeom prst="rect">
                    <a:avLst/>
                  </a:prstGeom>
                  <a:solidFill>
                    <a:srgbClr val="0289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88" name="Group 87">
                    <a:extLst>
                      <a:ext uri="{FF2B5EF4-FFF2-40B4-BE49-F238E27FC236}">
                        <a16:creationId xmlns:a16="http://schemas.microsoft.com/office/drawing/2014/main" id="{24AEF586-19EF-4F36-9B7F-60BC12FE007D}"/>
                      </a:ext>
                    </a:extLst>
                  </p:cNvPr>
                  <p:cNvGrpSpPr/>
                  <p:nvPr/>
                </p:nvGrpSpPr>
                <p:grpSpPr>
                  <a:xfrm>
                    <a:off x="10588777" y="4258087"/>
                    <a:ext cx="201855" cy="236385"/>
                    <a:chOff x="10588777" y="4258087"/>
                    <a:chExt cx="201855" cy="236385"/>
                  </a:xfrm>
                </p:grpSpPr>
                <p:grpSp>
                  <p:nvGrpSpPr>
                    <p:cNvPr id="90" name="Group 89">
                      <a:extLst>
                        <a:ext uri="{FF2B5EF4-FFF2-40B4-BE49-F238E27FC236}">
                          <a16:creationId xmlns:a16="http://schemas.microsoft.com/office/drawing/2014/main" id="{B661454C-C1C4-4DA2-B2B5-28D232E7C111}"/>
                        </a:ext>
                      </a:extLst>
                    </p:cNvPr>
                    <p:cNvGrpSpPr/>
                    <p:nvPr/>
                  </p:nvGrpSpPr>
                  <p:grpSpPr>
                    <a:xfrm>
                      <a:off x="10588777" y="4258087"/>
                      <a:ext cx="17418" cy="236334"/>
                      <a:chOff x="10582822" y="4255705"/>
                      <a:chExt cx="14601" cy="236334"/>
                    </a:xfrm>
                  </p:grpSpPr>
                  <p:grpSp>
                    <p:nvGrpSpPr>
                      <p:cNvPr id="109" name="Group 108">
                        <a:extLst>
                          <a:ext uri="{FF2B5EF4-FFF2-40B4-BE49-F238E27FC236}">
                            <a16:creationId xmlns:a16="http://schemas.microsoft.com/office/drawing/2014/main" id="{2AD97299-1E50-43A3-ABBB-53B1A9A1AB97}"/>
                          </a:ext>
                        </a:extLst>
                      </p:cNvPr>
                      <p:cNvGrpSpPr/>
                      <p:nvPr/>
                    </p:nvGrpSpPr>
                    <p:grpSpPr>
                      <a:xfrm flipH="1">
                        <a:off x="10582822" y="4255705"/>
                        <a:ext cx="14601" cy="168582"/>
                        <a:chOff x="3780078" y="4957721"/>
                        <a:chExt cx="17146" cy="197959"/>
                      </a:xfrm>
                    </p:grpSpPr>
                    <p:sp>
                      <p:nvSpPr>
                        <p:cNvPr id="111" name="Freeform 88">
                          <a:extLst>
                            <a:ext uri="{FF2B5EF4-FFF2-40B4-BE49-F238E27FC236}">
                              <a16:creationId xmlns:a16="http://schemas.microsoft.com/office/drawing/2014/main" id="{B7B68C17-4E60-4EAD-9A12-B587B88574B2}"/>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2" name="Freeform 89">
                          <a:extLst>
                            <a:ext uri="{FF2B5EF4-FFF2-40B4-BE49-F238E27FC236}">
                              <a16:creationId xmlns:a16="http://schemas.microsoft.com/office/drawing/2014/main" id="{B2491FDA-89C8-4D3F-A1B8-FAA32A66552F}"/>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13" name="Freeform 90">
                          <a:extLst>
                            <a:ext uri="{FF2B5EF4-FFF2-40B4-BE49-F238E27FC236}">
                              <a16:creationId xmlns:a16="http://schemas.microsoft.com/office/drawing/2014/main" id="{24286249-38EE-4D9F-B27E-D6EEBA1CA221}"/>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10" name="Freeform 91">
                        <a:extLst>
                          <a:ext uri="{FF2B5EF4-FFF2-40B4-BE49-F238E27FC236}">
                            <a16:creationId xmlns:a16="http://schemas.microsoft.com/office/drawing/2014/main" id="{29DAD383-662A-4359-A091-56263D4DD663}"/>
                          </a:ext>
                        </a:extLst>
                      </p:cNvPr>
                      <p:cNvSpPr>
                        <a:spLocks/>
                      </p:cNvSpPr>
                      <p:nvPr/>
                    </p:nvSpPr>
                    <p:spPr bwMode="auto">
                      <a:xfrm flipH="1">
                        <a:off x="10582822" y="4458853"/>
                        <a:ext cx="14601" cy="33186"/>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91" name="Group 90">
                      <a:extLst>
                        <a:ext uri="{FF2B5EF4-FFF2-40B4-BE49-F238E27FC236}">
                          <a16:creationId xmlns:a16="http://schemas.microsoft.com/office/drawing/2014/main" id="{66997BE6-CDE8-42E1-AD46-FC0E762F6400}"/>
                        </a:ext>
                      </a:extLst>
                    </p:cNvPr>
                    <p:cNvGrpSpPr/>
                    <p:nvPr/>
                  </p:nvGrpSpPr>
                  <p:grpSpPr>
                    <a:xfrm rot="10800000">
                      <a:off x="10650256" y="4258138"/>
                      <a:ext cx="17418" cy="236334"/>
                      <a:chOff x="10582822" y="4255705"/>
                      <a:chExt cx="14601" cy="236334"/>
                    </a:xfrm>
                  </p:grpSpPr>
                  <p:grpSp>
                    <p:nvGrpSpPr>
                      <p:cNvPr id="104" name="Group 103">
                        <a:extLst>
                          <a:ext uri="{FF2B5EF4-FFF2-40B4-BE49-F238E27FC236}">
                            <a16:creationId xmlns:a16="http://schemas.microsoft.com/office/drawing/2014/main" id="{E6F6BC8E-C4FF-45F8-9260-CB0DA4E558AE}"/>
                          </a:ext>
                        </a:extLst>
                      </p:cNvPr>
                      <p:cNvGrpSpPr/>
                      <p:nvPr/>
                    </p:nvGrpSpPr>
                    <p:grpSpPr>
                      <a:xfrm flipH="1">
                        <a:off x="10582822" y="4255705"/>
                        <a:ext cx="14601" cy="168582"/>
                        <a:chOff x="3780078" y="4957721"/>
                        <a:chExt cx="17146" cy="197959"/>
                      </a:xfrm>
                    </p:grpSpPr>
                    <p:sp>
                      <p:nvSpPr>
                        <p:cNvPr id="106" name="Freeform 88">
                          <a:extLst>
                            <a:ext uri="{FF2B5EF4-FFF2-40B4-BE49-F238E27FC236}">
                              <a16:creationId xmlns:a16="http://schemas.microsoft.com/office/drawing/2014/main" id="{CAEA2FA7-2CFE-47C2-A40E-E4FB0D5CEB43}"/>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7" name="Freeform 89">
                          <a:extLst>
                            <a:ext uri="{FF2B5EF4-FFF2-40B4-BE49-F238E27FC236}">
                              <a16:creationId xmlns:a16="http://schemas.microsoft.com/office/drawing/2014/main" id="{75E88A44-E2C1-44DE-85C3-477D474A99E2}"/>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8" name="Freeform 90">
                          <a:extLst>
                            <a:ext uri="{FF2B5EF4-FFF2-40B4-BE49-F238E27FC236}">
                              <a16:creationId xmlns:a16="http://schemas.microsoft.com/office/drawing/2014/main" id="{319E7A46-7C7B-4549-A4C7-FE45A4BD2A20}"/>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05" name="Freeform 91">
                        <a:extLst>
                          <a:ext uri="{FF2B5EF4-FFF2-40B4-BE49-F238E27FC236}">
                            <a16:creationId xmlns:a16="http://schemas.microsoft.com/office/drawing/2014/main" id="{908B2E95-CDAB-47C0-9006-9FF8B86FF734}"/>
                          </a:ext>
                        </a:extLst>
                      </p:cNvPr>
                      <p:cNvSpPr>
                        <a:spLocks/>
                      </p:cNvSpPr>
                      <p:nvPr/>
                    </p:nvSpPr>
                    <p:spPr bwMode="auto">
                      <a:xfrm flipH="1">
                        <a:off x="10582822" y="4458853"/>
                        <a:ext cx="14601" cy="33186"/>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92" name="Group 91">
                      <a:extLst>
                        <a:ext uri="{FF2B5EF4-FFF2-40B4-BE49-F238E27FC236}">
                          <a16:creationId xmlns:a16="http://schemas.microsoft.com/office/drawing/2014/main" id="{CC9EDAA9-A29A-4FEF-A0F8-793D3C1F4AAE}"/>
                        </a:ext>
                      </a:extLst>
                    </p:cNvPr>
                    <p:cNvGrpSpPr/>
                    <p:nvPr/>
                  </p:nvGrpSpPr>
                  <p:grpSpPr>
                    <a:xfrm rot="10800000">
                      <a:off x="10711735" y="4258138"/>
                      <a:ext cx="17418" cy="236334"/>
                      <a:chOff x="10582822" y="4255705"/>
                      <a:chExt cx="14601" cy="236334"/>
                    </a:xfrm>
                  </p:grpSpPr>
                  <p:grpSp>
                    <p:nvGrpSpPr>
                      <p:cNvPr id="99" name="Group 98">
                        <a:extLst>
                          <a:ext uri="{FF2B5EF4-FFF2-40B4-BE49-F238E27FC236}">
                            <a16:creationId xmlns:a16="http://schemas.microsoft.com/office/drawing/2014/main" id="{1BF17633-4D82-49B9-9DE0-26C44D7F43DF}"/>
                          </a:ext>
                        </a:extLst>
                      </p:cNvPr>
                      <p:cNvGrpSpPr/>
                      <p:nvPr/>
                    </p:nvGrpSpPr>
                    <p:grpSpPr>
                      <a:xfrm flipH="1">
                        <a:off x="10582822" y="4255705"/>
                        <a:ext cx="14601" cy="168582"/>
                        <a:chOff x="3780078" y="4957721"/>
                        <a:chExt cx="17146" cy="197959"/>
                      </a:xfrm>
                    </p:grpSpPr>
                    <p:sp>
                      <p:nvSpPr>
                        <p:cNvPr id="101" name="Freeform 88">
                          <a:extLst>
                            <a:ext uri="{FF2B5EF4-FFF2-40B4-BE49-F238E27FC236}">
                              <a16:creationId xmlns:a16="http://schemas.microsoft.com/office/drawing/2014/main" id="{8C59B503-8B51-4C74-9AD8-F8F27A43DBB6}"/>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2" name="Freeform 89">
                          <a:extLst>
                            <a:ext uri="{FF2B5EF4-FFF2-40B4-BE49-F238E27FC236}">
                              <a16:creationId xmlns:a16="http://schemas.microsoft.com/office/drawing/2014/main" id="{07CE7046-0673-4713-AE6A-AF837630FE08}"/>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03" name="Freeform 90">
                          <a:extLst>
                            <a:ext uri="{FF2B5EF4-FFF2-40B4-BE49-F238E27FC236}">
                              <a16:creationId xmlns:a16="http://schemas.microsoft.com/office/drawing/2014/main" id="{D530068F-0B39-4CB3-A869-A00EC29468C3}"/>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00" name="Freeform 91">
                        <a:extLst>
                          <a:ext uri="{FF2B5EF4-FFF2-40B4-BE49-F238E27FC236}">
                            <a16:creationId xmlns:a16="http://schemas.microsoft.com/office/drawing/2014/main" id="{D4000080-548B-4428-B3F9-1B82B8E58BE9}"/>
                          </a:ext>
                        </a:extLst>
                      </p:cNvPr>
                      <p:cNvSpPr>
                        <a:spLocks/>
                      </p:cNvSpPr>
                      <p:nvPr/>
                    </p:nvSpPr>
                    <p:spPr bwMode="auto">
                      <a:xfrm flipH="1">
                        <a:off x="10582822" y="4458853"/>
                        <a:ext cx="14601" cy="33186"/>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93" name="Group 92">
                      <a:extLst>
                        <a:ext uri="{FF2B5EF4-FFF2-40B4-BE49-F238E27FC236}">
                          <a16:creationId xmlns:a16="http://schemas.microsoft.com/office/drawing/2014/main" id="{FD512477-C2E7-4ECA-A7C5-38425993E8DA}"/>
                        </a:ext>
                      </a:extLst>
                    </p:cNvPr>
                    <p:cNvGrpSpPr/>
                    <p:nvPr/>
                  </p:nvGrpSpPr>
                  <p:grpSpPr>
                    <a:xfrm>
                      <a:off x="10773214" y="4258087"/>
                      <a:ext cx="17418" cy="236334"/>
                      <a:chOff x="10582822" y="4255705"/>
                      <a:chExt cx="14601" cy="236334"/>
                    </a:xfrm>
                  </p:grpSpPr>
                  <p:grpSp>
                    <p:nvGrpSpPr>
                      <p:cNvPr id="94" name="Group 93">
                        <a:extLst>
                          <a:ext uri="{FF2B5EF4-FFF2-40B4-BE49-F238E27FC236}">
                            <a16:creationId xmlns:a16="http://schemas.microsoft.com/office/drawing/2014/main" id="{F9B087B6-7E76-4993-BCE5-6596D9A6D090}"/>
                          </a:ext>
                        </a:extLst>
                      </p:cNvPr>
                      <p:cNvGrpSpPr/>
                      <p:nvPr/>
                    </p:nvGrpSpPr>
                    <p:grpSpPr>
                      <a:xfrm flipH="1">
                        <a:off x="10582822" y="4255705"/>
                        <a:ext cx="14601" cy="168582"/>
                        <a:chOff x="3780078" y="4957721"/>
                        <a:chExt cx="17146" cy="197959"/>
                      </a:xfrm>
                    </p:grpSpPr>
                    <p:sp>
                      <p:nvSpPr>
                        <p:cNvPr id="96" name="Freeform 88">
                          <a:extLst>
                            <a:ext uri="{FF2B5EF4-FFF2-40B4-BE49-F238E27FC236}">
                              <a16:creationId xmlns:a16="http://schemas.microsoft.com/office/drawing/2014/main" id="{93FF1B1B-3847-4066-86A7-E3E827E337EA}"/>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7" name="Freeform 89">
                          <a:extLst>
                            <a:ext uri="{FF2B5EF4-FFF2-40B4-BE49-F238E27FC236}">
                              <a16:creationId xmlns:a16="http://schemas.microsoft.com/office/drawing/2014/main" id="{7F0B8FDD-F8B4-4AB5-A4F7-993C9CD79E7F}"/>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98" name="Freeform 90">
                          <a:extLst>
                            <a:ext uri="{FF2B5EF4-FFF2-40B4-BE49-F238E27FC236}">
                              <a16:creationId xmlns:a16="http://schemas.microsoft.com/office/drawing/2014/main" id="{4154BC95-54D2-446E-8AC9-462C90915E0B}"/>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95" name="Freeform 91">
                        <a:extLst>
                          <a:ext uri="{FF2B5EF4-FFF2-40B4-BE49-F238E27FC236}">
                            <a16:creationId xmlns:a16="http://schemas.microsoft.com/office/drawing/2014/main" id="{1E606677-D875-4182-BC49-9F20FE2EBBF8}"/>
                          </a:ext>
                        </a:extLst>
                      </p:cNvPr>
                      <p:cNvSpPr>
                        <a:spLocks/>
                      </p:cNvSpPr>
                      <p:nvPr/>
                    </p:nvSpPr>
                    <p:spPr bwMode="auto">
                      <a:xfrm flipH="1">
                        <a:off x="10582822" y="4458853"/>
                        <a:ext cx="14601" cy="33186"/>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89" name="Rectangle 88">
                    <a:extLst>
                      <a:ext uri="{FF2B5EF4-FFF2-40B4-BE49-F238E27FC236}">
                        <a16:creationId xmlns:a16="http://schemas.microsoft.com/office/drawing/2014/main" id="{599FAE59-3989-45B1-BA25-D3C28AE0DA16}"/>
                      </a:ext>
                    </a:extLst>
                  </p:cNvPr>
                  <p:cNvSpPr/>
                  <p:nvPr/>
                </p:nvSpPr>
                <p:spPr bwMode="auto">
                  <a:xfrm>
                    <a:off x="10659120" y="4539240"/>
                    <a:ext cx="63103" cy="45719"/>
                  </a:xfrm>
                  <a:prstGeom prst="rect">
                    <a:avLst/>
                  </a:pr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79" name="Group 78">
                  <a:extLst>
                    <a:ext uri="{FF2B5EF4-FFF2-40B4-BE49-F238E27FC236}">
                      <a16:creationId xmlns:a16="http://schemas.microsoft.com/office/drawing/2014/main" id="{19E80F16-8603-4F4E-8A3F-7841BACF85F8}"/>
                    </a:ext>
                  </a:extLst>
                </p:cNvPr>
                <p:cNvGrpSpPr/>
                <p:nvPr/>
              </p:nvGrpSpPr>
              <p:grpSpPr>
                <a:xfrm>
                  <a:off x="10821589" y="4285769"/>
                  <a:ext cx="146905" cy="300434"/>
                  <a:chOff x="10171508" y="4391736"/>
                  <a:chExt cx="146905" cy="300434"/>
                </a:xfrm>
              </p:grpSpPr>
              <p:sp>
                <p:nvSpPr>
                  <p:cNvPr id="80" name="Rectangle 79">
                    <a:extLst>
                      <a:ext uri="{FF2B5EF4-FFF2-40B4-BE49-F238E27FC236}">
                        <a16:creationId xmlns:a16="http://schemas.microsoft.com/office/drawing/2014/main" id="{18A9843A-8DB1-4BC1-8CF0-1A2DC12F8EA0}"/>
                      </a:ext>
                    </a:extLst>
                  </p:cNvPr>
                  <p:cNvSpPr/>
                  <p:nvPr/>
                </p:nvSpPr>
                <p:spPr bwMode="auto">
                  <a:xfrm flipH="1">
                    <a:off x="10171508" y="4391736"/>
                    <a:ext cx="146905" cy="300434"/>
                  </a:xfrm>
                  <a:prstGeom prst="rect">
                    <a:avLst/>
                  </a:pr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1" name="Freeform 88">
                    <a:extLst>
                      <a:ext uri="{FF2B5EF4-FFF2-40B4-BE49-F238E27FC236}">
                        <a16:creationId xmlns:a16="http://schemas.microsoft.com/office/drawing/2014/main" id="{7C873A24-E323-45BB-B886-0CD877D0B60A}"/>
                      </a:ext>
                    </a:extLst>
                  </p:cNvPr>
                  <p:cNvSpPr>
                    <a:spLocks/>
                  </p:cNvSpPr>
                  <p:nvPr/>
                </p:nvSpPr>
                <p:spPr bwMode="auto">
                  <a:xfrm flipH="1">
                    <a:off x="10257927" y="4433887"/>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2" name="Freeform 89">
                    <a:extLst>
                      <a:ext uri="{FF2B5EF4-FFF2-40B4-BE49-F238E27FC236}">
                        <a16:creationId xmlns:a16="http://schemas.microsoft.com/office/drawing/2014/main" id="{9520EA05-6AFF-461F-96C1-C95147883DF6}"/>
                      </a:ext>
                    </a:extLst>
                  </p:cNvPr>
                  <p:cNvSpPr>
                    <a:spLocks/>
                  </p:cNvSpPr>
                  <p:nvPr/>
                </p:nvSpPr>
                <p:spPr bwMode="auto">
                  <a:xfrm flipH="1">
                    <a:off x="10257927" y="4501586"/>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3" name="Freeform 90">
                    <a:extLst>
                      <a:ext uri="{FF2B5EF4-FFF2-40B4-BE49-F238E27FC236}">
                        <a16:creationId xmlns:a16="http://schemas.microsoft.com/office/drawing/2014/main" id="{9C8E3913-922C-4427-BE4D-1FDD8BDB0523}"/>
                      </a:ext>
                    </a:extLst>
                  </p:cNvPr>
                  <p:cNvSpPr>
                    <a:spLocks/>
                  </p:cNvSpPr>
                  <p:nvPr/>
                </p:nvSpPr>
                <p:spPr bwMode="auto">
                  <a:xfrm flipH="1">
                    <a:off x="10257927" y="4569285"/>
                    <a:ext cx="14601" cy="33186"/>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4" name="Freeform 88">
                    <a:extLst>
                      <a:ext uri="{FF2B5EF4-FFF2-40B4-BE49-F238E27FC236}">
                        <a16:creationId xmlns:a16="http://schemas.microsoft.com/office/drawing/2014/main" id="{6623447E-B744-4FC7-9366-264A6AFAA349}"/>
                      </a:ext>
                    </a:extLst>
                  </p:cNvPr>
                  <p:cNvSpPr>
                    <a:spLocks/>
                  </p:cNvSpPr>
                  <p:nvPr/>
                </p:nvSpPr>
                <p:spPr bwMode="auto">
                  <a:xfrm flipH="1">
                    <a:off x="10213035" y="4433887"/>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5" name="Freeform 89">
                    <a:extLst>
                      <a:ext uri="{FF2B5EF4-FFF2-40B4-BE49-F238E27FC236}">
                        <a16:creationId xmlns:a16="http://schemas.microsoft.com/office/drawing/2014/main" id="{0739A848-6A44-482D-9CFE-3E06945E62C5}"/>
                      </a:ext>
                    </a:extLst>
                  </p:cNvPr>
                  <p:cNvSpPr>
                    <a:spLocks/>
                  </p:cNvSpPr>
                  <p:nvPr/>
                </p:nvSpPr>
                <p:spPr bwMode="auto">
                  <a:xfrm flipH="1">
                    <a:off x="10213035" y="4501586"/>
                    <a:ext cx="14601" cy="33186"/>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86" name="Freeform 90">
                    <a:extLst>
                      <a:ext uri="{FF2B5EF4-FFF2-40B4-BE49-F238E27FC236}">
                        <a16:creationId xmlns:a16="http://schemas.microsoft.com/office/drawing/2014/main" id="{D0D13D15-5DF9-482B-ADB3-67414EC6EEBA}"/>
                      </a:ext>
                    </a:extLst>
                  </p:cNvPr>
                  <p:cNvSpPr>
                    <a:spLocks/>
                  </p:cNvSpPr>
                  <p:nvPr/>
                </p:nvSpPr>
                <p:spPr bwMode="auto">
                  <a:xfrm flipH="1">
                    <a:off x="10213035" y="4569285"/>
                    <a:ext cx="14601" cy="33186"/>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grpSp>
      </p:grpSp>
      <p:grpSp>
        <p:nvGrpSpPr>
          <p:cNvPr id="121" name="Group 120">
            <a:extLst>
              <a:ext uri="{FF2B5EF4-FFF2-40B4-BE49-F238E27FC236}">
                <a16:creationId xmlns:a16="http://schemas.microsoft.com/office/drawing/2014/main" id="{7168CD1A-DB09-4FDA-99BD-4B463F73BF9C}"/>
              </a:ext>
            </a:extLst>
          </p:cNvPr>
          <p:cNvGrpSpPr/>
          <p:nvPr/>
        </p:nvGrpSpPr>
        <p:grpSpPr>
          <a:xfrm>
            <a:off x="10648519" y="2973171"/>
            <a:ext cx="591351" cy="211402"/>
            <a:chOff x="635345" y="5384467"/>
            <a:chExt cx="747536" cy="296514"/>
          </a:xfrm>
        </p:grpSpPr>
        <p:sp>
          <p:nvSpPr>
            <p:cNvPr id="122" name="Rectangle 45">
              <a:extLst>
                <a:ext uri="{FF2B5EF4-FFF2-40B4-BE49-F238E27FC236}">
                  <a16:creationId xmlns:a16="http://schemas.microsoft.com/office/drawing/2014/main" id="{2B711832-EB6F-4EEC-B580-BB69C051CBED}"/>
                </a:ext>
              </a:extLst>
            </p:cNvPr>
            <p:cNvSpPr>
              <a:spLocks noChangeArrowheads="1"/>
            </p:cNvSpPr>
            <p:nvPr/>
          </p:nvSpPr>
          <p:spPr bwMode="auto">
            <a:xfrm>
              <a:off x="891530" y="5442975"/>
              <a:ext cx="297651" cy="156778"/>
            </a:xfrm>
            <a:prstGeom prst="rect">
              <a:avLst/>
            </a:pr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3" name="Freeform 46">
              <a:extLst>
                <a:ext uri="{FF2B5EF4-FFF2-40B4-BE49-F238E27FC236}">
                  <a16:creationId xmlns:a16="http://schemas.microsoft.com/office/drawing/2014/main" id="{6ED3CF56-CA79-40A2-ADFE-B6C79CFA87BD}"/>
                </a:ext>
              </a:extLst>
            </p:cNvPr>
            <p:cNvSpPr>
              <a:spLocks/>
            </p:cNvSpPr>
            <p:nvPr/>
          </p:nvSpPr>
          <p:spPr bwMode="auto">
            <a:xfrm>
              <a:off x="1205086" y="5561694"/>
              <a:ext cx="119288" cy="119287"/>
            </a:xfrm>
            <a:custGeom>
              <a:avLst/>
              <a:gdLst>
                <a:gd name="T0" fmla="*/ 408 w 420"/>
                <a:gd name="T1" fmla="*/ 278 h 420"/>
                <a:gd name="T2" fmla="*/ 412 w 420"/>
                <a:gd name="T3" fmla="*/ 264 h 420"/>
                <a:gd name="T4" fmla="*/ 414 w 420"/>
                <a:gd name="T5" fmla="*/ 258 h 420"/>
                <a:gd name="T6" fmla="*/ 416 w 420"/>
                <a:gd name="T7" fmla="*/ 248 h 420"/>
                <a:gd name="T8" fmla="*/ 418 w 420"/>
                <a:gd name="T9" fmla="*/ 239 h 420"/>
                <a:gd name="T10" fmla="*/ 420 w 420"/>
                <a:gd name="T11" fmla="*/ 231 h 420"/>
                <a:gd name="T12" fmla="*/ 420 w 420"/>
                <a:gd name="T13" fmla="*/ 211 h 420"/>
                <a:gd name="T14" fmla="*/ 416 w 420"/>
                <a:gd name="T15" fmla="*/ 168 h 420"/>
                <a:gd name="T16" fmla="*/ 404 w 420"/>
                <a:gd name="T17" fmla="*/ 129 h 420"/>
                <a:gd name="T18" fmla="*/ 385 w 420"/>
                <a:gd name="T19" fmla="*/ 94 h 420"/>
                <a:gd name="T20" fmla="*/ 358 w 420"/>
                <a:gd name="T21" fmla="*/ 63 h 420"/>
                <a:gd name="T22" fmla="*/ 326 w 420"/>
                <a:gd name="T23" fmla="*/ 36 h 420"/>
                <a:gd name="T24" fmla="*/ 291 w 420"/>
                <a:gd name="T25" fmla="*/ 16 h 420"/>
                <a:gd name="T26" fmla="*/ 252 w 420"/>
                <a:gd name="T27" fmla="*/ 4 h 420"/>
                <a:gd name="T28" fmla="*/ 209 w 420"/>
                <a:gd name="T29" fmla="*/ 0 h 420"/>
                <a:gd name="T30" fmla="*/ 188 w 420"/>
                <a:gd name="T31" fmla="*/ 2 h 420"/>
                <a:gd name="T32" fmla="*/ 147 w 420"/>
                <a:gd name="T33" fmla="*/ 10 h 420"/>
                <a:gd name="T34" fmla="*/ 110 w 420"/>
                <a:gd name="T35" fmla="*/ 26 h 420"/>
                <a:gd name="T36" fmla="*/ 76 w 420"/>
                <a:gd name="T37" fmla="*/ 49 h 420"/>
                <a:gd name="T38" fmla="*/ 47 w 420"/>
                <a:gd name="T39" fmla="*/ 77 h 420"/>
                <a:gd name="T40" fmla="*/ 26 w 420"/>
                <a:gd name="T41" fmla="*/ 110 h 420"/>
                <a:gd name="T42" fmla="*/ 8 w 420"/>
                <a:gd name="T43" fmla="*/ 149 h 420"/>
                <a:gd name="T44" fmla="*/ 0 w 420"/>
                <a:gd name="T45" fmla="*/ 190 h 420"/>
                <a:gd name="T46" fmla="*/ 0 w 420"/>
                <a:gd name="T47" fmla="*/ 211 h 420"/>
                <a:gd name="T48" fmla="*/ 0 w 420"/>
                <a:gd name="T49" fmla="*/ 231 h 420"/>
                <a:gd name="T50" fmla="*/ 2 w 420"/>
                <a:gd name="T51" fmla="*/ 239 h 420"/>
                <a:gd name="T52" fmla="*/ 2 w 420"/>
                <a:gd name="T53" fmla="*/ 248 h 420"/>
                <a:gd name="T54" fmla="*/ 6 w 420"/>
                <a:gd name="T55" fmla="*/ 258 h 420"/>
                <a:gd name="T56" fmla="*/ 6 w 420"/>
                <a:gd name="T57" fmla="*/ 264 h 420"/>
                <a:gd name="T58" fmla="*/ 10 w 420"/>
                <a:gd name="T59" fmla="*/ 278 h 420"/>
                <a:gd name="T60" fmla="*/ 10 w 420"/>
                <a:gd name="T61" fmla="*/ 278 h 420"/>
                <a:gd name="T62" fmla="*/ 16 w 420"/>
                <a:gd name="T63" fmla="*/ 293 h 420"/>
                <a:gd name="T64" fmla="*/ 31 w 420"/>
                <a:gd name="T65" fmla="*/ 322 h 420"/>
                <a:gd name="T66" fmla="*/ 51 w 420"/>
                <a:gd name="T67" fmla="*/ 348 h 420"/>
                <a:gd name="T68" fmla="*/ 72 w 420"/>
                <a:gd name="T69" fmla="*/ 371 h 420"/>
                <a:gd name="T70" fmla="*/ 100 w 420"/>
                <a:gd name="T71" fmla="*/ 389 h 420"/>
                <a:gd name="T72" fmla="*/ 127 w 420"/>
                <a:gd name="T73" fmla="*/ 404 h 420"/>
                <a:gd name="T74" fmla="*/ 158 w 420"/>
                <a:gd name="T75" fmla="*/ 414 h 420"/>
                <a:gd name="T76" fmla="*/ 192 w 420"/>
                <a:gd name="T77" fmla="*/ 420 h 420"/>
                <a:gd name="T78" fmla="*/ 209 w 420"/>
                <a:gd name="T79" fmla="*/ 420 h 420"/>
                <a:gd name="T80" fmla="*/ 244 w 420"/>
                <a:gd name="T81" fmla="*/ 418 h 420"/>
                <a:gd name="T82" fmla="*/ 276 w 420"/>
                <a:gd name="T83" fmla="*/ 410 h 420"/>
                <a:gd name="T84" fmla="*/ 307 w 420"/>
                <a:gd name="T85" fmla="*/ 397 h 420"/>
                <a:gd name="T86" fmla="*/ 334 w 420"/>
                <a:gd name="T87" fmla="*/ 381 h 420"/>
                <a:gd name="T88" fmla="*/ 358 w 420"/>
                <a:gd name="T89" fmla="*/ 360 h 420"/>
                <a:gd name="T90" fmla="*/ 379 w 420"/>
                <a:gd name="T91" fmla="*/ 334 h 420"/>
                <a:gd name="T92" fmla="*/ 397 w 420"/>
                <a:gd name="T93" fmla="*/ 307 h 420"/>
                <a:gd name="T94" fmla="*/ 408 w 420"/>
                <a:gd name="T95" fmla="*/ 278 h 420"/>
                <a:gd name="T96" fmla="*/ 408 w 420"/>
                <a:gd name="T97" fmla="*/ 278 h 420"/>
                <a:gd name="T98" fmla="*/ 408 w 420"/>
                <a:gd name="T99" fmla="*/ 278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20" h="420">
                  <a:moveTo>
                    <a:pt x="408" y="278"/>
                  </a:moveTo>
                  <a:lnTo>
                    <a:pt x="408" y="278"/>
                  </a:lnTo>
                  <a:lnTo>
                    <a:pt x="412" y="264"/>
                  </a:lnTo>
                  <a:lnTo>
                    <a:pt x="412" y="264"/>
                  </a:lnTo>
                  <a:lnTo>
                    <a:pt x="414" y="258"/>
                  </a:lnTo>
                  <a:lnTo>
                    <a:pt x="414" y="258"/>
                  </a:lnTo>
                  <a:lnTo>
                    <a:pt x="416" y="248"/>
                  </a:lnTo>
                  <a:lnTo>
                    <a:pt x="416" y="248"/>
                  </a:lnTo>
                  <a:lnTo>
                    <a:pt x="418" y="239"/>
                  </a:lnTo>
                  <a:lnTo>
                    <a:pt x="418" y="239"/>
                  </a:lnTo>
                  <a:lnTo>
                    <a:pt x="420" y="231"/>
                  </a:lnTo>
                  <a:lnTo>
                    <a:pt x="420" y="231"/>
                  </a:lnTo>
                  <a:lnTo>
                    <a:pt x="420" y="211"/>
                  </a:lnTo>
                  <a:lnTo>
                    <a:pt x="420" y="211"/>
                  </a:lnTo>
                  <a:lnTo>
                    <a:pt x="418" y="190"/>
                  </a:lnTo>
                  <a:lnTo>
                    <a:pt x="416" y="168"/>
                  </a:lnTo>
                  <a:lnTo>
                    <a:pt x="410" y="149"/>
                  </a:lnTo>
                  <a:lnTo>
                    <a:pt x="404" y="129"/>
                  </a:lnTo>
                  <a:lnTo>
                    <a:pt x="395" y="110"/>
                  </a:lnTo>
                  <a:lnTo>
                    <a:pt x="385" y="94"/>
                  </a:lnTo>
                  <a:lnTo>
                    <a:pt x="371" y="77"/>
                  </a:lnTo>
                  <a:lnTo>
                    <a:pt x="358" y="63"/>
                  </a:lnTo>
                  <a:lnTo>
                    <a:pt x="344" y="49"/>
                  </a:lnTo>
                  <a:lnTo>
                    <a:pt x="326" y="36"/>
                  </a:lnTo>
                  <a:lnTo>
                    <a:pt x="311" y="26"/>
                  </a:lnTo>
                  <a:lnTo>
                    <a:pt x="291" y="16"/>
                  </a:lnTo>
                  <a:lnTo>
                    <a:pt x="272" y="10"/>
                  </a:lnTo>
                  <a:lnTo>
                    <a:pt x="252" y="4"/>
                  </a:lnTo>
                  <a:lnTo>
                    <a:pt x="231" y="2"/>
                  </a:lnTo>
                  <a:lnTo>
                    <a:pt x="209" y="0"/>
                  </a:lnTo>
                  <a:lnTo>
                    <a:pt x="209" y="0"/>
                  </a:lnTo>
                  <a:lnTo>
                    <a:pt x="188" y="2"/>
                  </a:lnTo>
                  <a:lnTo>
                    <a:pt x="168" y="4"/>
                  </a:lnTo>
                  <a:lnTo>
                    <a:pt x="147" y="10"/>
                  </a:lnTo>
                  <a:lnTo>
                    <a:pt x="127" y="16"/>
                  </a:lnTo>
                  <a:lnTo>
                    <a:pt x="110" y="26"/>
                  </a:lnTo>
                  <a:lnTo>
                    <a:pt x="92" y="36"/>
                  </a:lnTo>
                  <a:lnTo>
                    <a:pt x="76" y="49"/>
                  </a:lnTo>
                  <a:lnTo>
                    <a:pt x="61" y="63"/>
                  </a:lnTo>
                  <a:lnTo>
                    <a:pt x="47" y="77"/>
                  </a:lnTo>
                  <a:lnTo>
                    <a:pt x="35" y="94"/>
                  </a:lnTo>
                  <a:lnTo>
                    <a:pt x="26" y="110"/>
                  </a:lnTo>
                  <a:lnTo>
                    <a:pt x="16" y="129"/>
                  </a:lnTo>
                  <a:lnTo>
                    <a:pt x="8" y="149"/>
                  </a:lnTo>
                  <a:lnTo>
                    <a:pt x="4" y="168"/>
                  </a:lnTo>
                  <a:lnTo>
                    <a:pt x="0" y="190"/>
                  </a:lnTo>
                  <a:lnTo>
                    <a:pt x="0" y="211"/>
                  </a:lnTo>
                  <a:lnTo>
                    <a:pt x="0" y="211"/>
                  </a:lnTo>
                  <a:lnTo>
                    <a:pt x="0" y="231"/>
                  </a:lnTo>
                  <a:lnTo>
                    <a:pt x="0" y="231"/>
                  </a:lnTo>
                  <a:lnTo>
                    <a:pt x="2" y="239"/>
                  </a:lnTo>
                  <a:lnTo>
                    <a:pt x="2" y="239"/>
                  </a:lnTo>
                  <a:lnTo>
                    <a:pt x="2" y="248"/>
                  </a:lnTo>
                  <a:lnTo>
                    <a:pt x="2" y="248"/>
                  </a:lnTo>
                  <a:lnTo>
                    <a:pt x="6" y="258"/>
                  </a:lnTo>
                  <a:lnTo>
                    <a:pt x="6" y="258"/>
                  </a:lnTo>
                  <a:lnTo>
                    <a:pt x="6" y="264"/>
                  </a:lnTo>
                  <a:lnTo>
                    <a:pt x="6" y="264"/>
                  </a:lnTo>
                  <a:lnTo>
                    <a:pt x="10" y="278"/>
                  </a:lnTo>
                  <a:lnTo>
                    <a:pt x="10" y="278"/>
                  </a:lnTo>
                  <a:lnTo>
                    <a:pt x="10" y="278"/>
                  </a:lnTo>
                  <a:lnTo>
                    <a:pt x="10" y="278"/>
                  </a:lnTo>
                  <a:lnTo>
                    <a:pt x="10" y="278"/>
                  </a:lnTo>
                  <a:lnTo>
                    <a:pt x="16" y="293"/>
                  </a:lnTo>
                  <a:lnTo>
                    <a:pt x="24" y="307"/>
                  </a:lnTo>
                  <a:lnTo>
                    <a:pt x="31" y="322"/>
                  </a:lnTo>
                  <a:lnTo>
                    <a:pt x="39" y="334"/>
                  </a:lnTo>
                  <a:lnTo>
                    <a:pt x="51" y="348"/>
                  </a:lnTo>
                  <a:lnTo>
                    <a:pt x="61" y="360"/>
                  </a:lnTo>
                  <a:lnTo>
                    <a:pt x="72" y="371"/>
                  </a:lnTo>
                  <a:lnTo>
                    <a:pt x="86" y="381"/>
                  </a:lnTo>
                  <a:lnTo>
                    <a:pt x="100" y="389"/>
                  </a:lnTo>
                  <a:lnTo>
                    <a:pt x="113" y="397"/>
                  </a:lnTo>
                  <a:lnTo>
                    <a:pt x="127" y="404"/>
                  </a:lnTo>
                  <a:lnTo>
                    <a:pt x="143" y="410"/>
                  </a:lnTo>
                  <a:lnTo>
                    <a:pt x="158" y="414"/>
                  </a:lnTo>
                  <a:lnTo>
                    <a:pt x="176" y="418"/>
                  </a:lnTo>
                  <a:lnTo>
                    <a:pt x="192" y="420"/>
                  </a:lnTo>
                  <a:lnTo>
                    <a:pt x="209" y="420"/>
                  </a:lnTo>
                  <a:lnTo>
                    <a:pt x="209" y="420"/>
                  </a:lnTo>
                  <a:lnTo>
                    <a:pt x="227" y="420"/>
                  </a:lnTo>
                  <a:lnTo>
                    <a:pt x="244" y="418"/>
                  </a:lnTo>
                  <a:lnTo>
                    <a:pt x="260" y="414"/>
                  </a:lnTo>
                  <a:lnTo>
                    <a:pt x="276" y="410"/>
                  </a:lnTo>
                  <a:lnTo>
                    <a:pt x="291" y="404"/>
                  </a:lnTo>
                  <a:lnTo>
                    <a:pt x="307" y="397"/>
                  </a:lnTo>
                  <a:lnTo>
                    <a:pt x="320" y="389"/>
                  </a:lnTo>
                  <a:lnTo>
                    <a:pt x="334" y="381"/>
                  </a:lnTo>
                  <a:lnTo>
                    <a:pt x="346" y="371"/>
                  </a:lnTo>
                  <a:lnTo>
                    <a:pt x="358" y="360"/>
                  </a:lnTo>
                  <a:lnTo>
                    <a:pt x="369" y="348"/>
                  </a:lnTo>
                  <a:lnTo>
                    <a:pt x="379" y="334"/>
                  </a:lnTo>
                  <a:lnTo>
                    <a:pt x="389" y="322"/>
                  </a:lnTo>
                  <a:lnTo>
                    <a:pt x="397" y="307"/>
                  </a:lnTo>
                  <a:lnTo>
                    <a:pt x="402" y="293"/>
                  </a:lnTo>
                  <a:lnTo>
                    <a:pt x="408" y="278"/>
                  </a:lnTo>
                  <a:lnTo>
                    <a:pt x="408" y="278"/>
                  </a:lnTo>
                  <a:lnTo>
                    <a:pt x="408" y="278"/>
                  </a:lnTo>
                  <a:lnTo>
                    <a:pt x="408" y="278"/>
                  </a:lnTo>
                  <a:lnTo>
                    <a:pt x="408" y="278"/>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4" name="Freeform 47">
              <a:extLst>
                <a:ext uri="{FF2B5EF4-FFF2-40B4-BE49-F238E27FC236}">
                  <a16:creationId xmlns:a16="http://schemas.microsoft.com/office/drawing/2014/main" id="{EE76FA2B-61C6-49FC-BEA8-6FD452144D17}"/>
                </a:ext>
              </a:extLst>
            </p:cNvPr>
            <p:cNvSpPr>
              <a:spLocks/>
            </p:cNvSpPr>
            <p:nvPr/>
          </p:nvSpPr>
          <p:spPr bwMode="auto">
            <a:xfrm>
              <a:off x="716006" y="5561694"/>
              <a:ext cx="118720" cy="119287"/>
            </a:xfrm>
            <a:custGeom>
              <a:avLst/>
              <a:gdLst>
                <a:gd name="T0" fmla="*/ 211 w 420"/>
                <a:gd name="T1" fmla="*/ 0 h 420"/>
                <a:gd name="T2" fmla="*/ 168 w 420"/>
                <a:gd name="T3" fmla="*/ 4 h 420"/>
                <a:gd name="T4" fmla="*/ 129 w 420"/>
                <a:gd name="T5" fmla="*/ 16 h 420"/>
                <a:gd name="T6" fmla="*/ 92 w 420"/>
                <a:gd name="T7" fmla="*/ 36 h 420"/>
                <a:gd name="T8" fmla="*/ 63 w 420"/>
                <a:gd name="T9" fmla="*/ 63 h 420"/>
                <a:gd name="T10" fmla="*/ 35 w 420"/>
                <a:gd name="T11" fmla="*/ 94 h 420"/>
                <a:gd name="T12" fmla="*/ 16 w 420"/>
                <a:gd name="T13" fmla="*/ 129 h 420"/>
                <a:gd name="T14" fmla="*/ 4 w 420"/>
                <a:gd name="T15" fmla="*/ 168 h 420"/>
                <a:gd name="T16" fmla="*/ 0 w 420"/>
                <a:gd name="T17" fmla="*/ 211 h 420"/>
                <a:gd name="T18" fmla="*/ 0 w 420"/>
                <a:gd name="T19" fmla="*/ 231 h 420"/>
                <a:gd name="T20" fmla="*/ 8 w 420"/>
                <a:gd name="T21" fmla="*/ 266 h 420"/>
                <a:gd name="T22" fmla="*/ 14 w 420"/>
                <a:gd name="T23" fmla="*/ 283 h 420"/>
                <a:gd name="T24" fmla="*/ 27 w 420"/>
                <a:gd name="T25" fmla="*/ 313 h 420"/>
                <a:gd name="T26" fmla="*/ 45 w 420"/>
                <a:gd name="T27" fmla="*/ 340 h 420"/>
                <a:gd name="T28" fmla="*/ 90 w 420"/>
                <a:gd name="T29" fmla="*/ 383 h 420"/>
                <a:gd name="T30" fmla="*/ 117 w 420"/>
                <a:gd name="T31" fmla="*/ 399 h 420"/>
                <a:gd name="T32" fmla="*/ 147 w 420"/>
                <a:gd name="T33" fmla="*/ 410 h 420"/>
                <a:gd name="T34" fmla="*/ 178 w 420"/>
                <a:gd name="T35" fmla="*/ 418 h 420"/>
                <a:gd name="T36" fmla="*/ 211 w 420"/>
                <a:gd name="T37" fmla="*/ 420 h 420"/>
                <a:gd name="T38" fmla="*/ 227 w 420"/>
                <a:gd name="T39" fmla="*/ 420 h 420"/>
                <a:gd name="T40" fmla="*/ 260 w 420"/>
                <a:gd name="T41" fmla="*/ 414 h 420"/>
                <a:gd name="T42" fmla="*/ 289 w 420"/>
                <a:gd name="T43" fmla="*/ 404 h 420"/>
                <a:gd name="T44" fmla="*/ 318 w 420"/>
                <a:gd name="T45" fmla="*/ 391 h 420"/>
                <a:gd name="T46" fmla="*/ 355 w 420"/>
                <a:gd name="T47" fmla="*/ 363 h 420"/>
                <a:gd name="T48" fmla="*/ 385 w 420"/>
                <a:gd name="T49" fmla="*/ 326 h 420"/>
                <a:gd name="T50" fmla="*/ 400 w 420"/>
                <a:gd name="T51" fmla="*/ 299 h 420"/>
                <a:gd name="T52" fmla="*/ 406 w 420"/>
                <a:gd name="T53" fmla="*/ 283 h 420"/>
                <a:gd name="T54" fmla="*/ 418 w 420"/>
                <a:gd name="T55" fmla="*/ 248 h 420"/>
                <a:gd name="T56" fmla="*/ 420 w 420"/>
                <a:gd name="T57" fmla="*/ 211 h 420"/>
                <a:gd name="T58" fmla="*/ 420 w 420"/>
                <a:gd name="T59" fmla="*/ 190 h 420"/>
                <a:gd name="T60" fmla="*/ 412 w 420"/>
                <a:gd name="T61" fmla="*/ 149 h 420"/>
                <a:gd name="T62" fmla="*/ 395 w 420"/>
                <a:gd name="T63" fmla="*/ 110 h 420"/>
                <a:gd name="T64" fmla="*/ 373 w 420"/>
                <a:gd name="T65" fmla="*/ 77 h 420"/>
                <a:gd name="T66" fmla="*/ 344 w 420"/>
                <a:gd name="T67" fmla="*/ 49 h 420"/>
                <a:gd name="T68" fmla="*/ 311 w 420"/>
                <a:gd name="T69" fmla="*/ 26 h 420"/>
                <a:gd name="T70" fmla="*/ 273 w 420"/>
                <a:gd name="T71" fmla="*/ 10 h 420"/>
                <a:gd name="T72" fmla="*/ 232 w 420"/>
                <a:gd name="T73" fmla="*/ 2 h 420"/>
                <a:gd name="T74" fmla="*/ 211 w 420"/>
                <a:gd name="T7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0" h="420">
                  <a:moveTo>
                    <a:pt x="211" y="0"/>
                  </a:moveTo>
                  <a:lnTo>
                    <a:pt x="211" y="0"/>
                  </a:lnTo>
                  <a:lnTo>
                    <a:pt x="190" y="2"/>
                  </a:lnTo>
                  <a:lnTo>
                    <a:pt x="168" y="4"/>
                  </a:lnTo>
                  <a:lnTo>
                    <a:pt x="149" y="10"/>
                  </a:lnTo>
                  <a:lnTo>
                    <a:pt x="129" y="16"/>
                  </a:lnTo>
                  <a:lnTo>
                    <a:pt x="109" y="26"/>
                  </a:lnTo>
                  <a:lnTo>
                    <a:pt x="92" y="36"/>
                  </a:lnTo>
                  <a:lnTo>
                    <a:pt x="76" y="49"/>
                  </a:lnTo>
                  <a:lnTo>
                    <a:pt x="63" y="63"/>
                  </a:lnTo>
                  <a:lnTo>
                    <a:pt x="49" y="77"/>
                  </a:lnTo>
                  <a:lnTo>
                    <a:pt x="35" y="94"/>
                  </a:lnTo>
                  <a:lnTo>
                    <a:pt x="25" y="110"/>
                  </a:lnTo>
                  <a:lnTo>
                    <a:pt x="16" y="129"/>
                  </a:lnTo>
                  <a:lnTo>
                    <a:pt x="10" y="149"/>
                  </a:lnTo>
                  <a:lnTo>
                    <a:pt x="4" y="168"/>
                  </a:lnTo>
                  <a:lnTo>
                    <a:pt x="2" y="190"/>
                  </a:lnTo>
                  <a:lnTo>
                    <a:pt x="0" y="211"/>
                  </a:lnTo>
                  <a:lnTo>
                    <a:pt x="0" y="211"/>
                  </a:lnTo>
                  <a:lnTo>
                    <a:pt x="0" y="231"/>
                  </a:lnTo>
                  <a:lnTo>
                    <a:pt x="4" y="248"/>
                  </a:lnTo>
                  <a:lnTo>
                    <a:pt x="8" y="266"/>
                  </a:lnTo>
                  <a:lnTo>
                    <a:pt x="14" y="283"/>
                  </a:lnTo>
                  <a:lnTo>
                    <a:pt x="14" y="283"/>
                  </a:lnTo>
                  <a:lnTo>
                    <a:pt x="20" y="299"/>
                  </a:lnTo>
                  <a:lnTo>
                    <a:pt x="27" y="313"/>
                  </a:lnTo>
                  <a:lnTo>
                    <a:pt x="35" y="326"/>
                  </a:lnTo>
                  <a:lnTo>
                    <a:pt x="45" y="340"/>
                  </a:lnTo>
                  <a:lnTo>
                    <a:pt x="65" y="363"/>
                  </a:lnTo>
                  <a:lnTo>
                    <a:pt x="90" y="383"/>
                  </a:lnTo>
                  <a:lnTo>
                    <a:pt x="102" y="391"/>
                  </a:lnTo>
                  <a:lnTo>
                    <a:pt x="117" y="399"/>
                  </a:lnTo>
                  <a:lnTo>
                    <a:pt x="131" y="404"/>
                  </a:lnTo>
                  <a:lnTo>
                    <a:pt x="147" y="410"/>
                  </a:lnTo>
                  <a:lnTo>
                    <a:pt x="162" y="414"/>
                  </a:lnTo>
                  <a:lnTo>
                    <a:pt x="178" y="418"/>
                  </a:lnTo>
                  <a:lnTo>
                    <a:pt x="193" y="420"/>
                  </a:lnTo>
                  <a:lnTo>
                    <a:pt x="211" y="420"/>
                  </a:lnTo>
                  <a:lnTo>
                    <a:pt x="211" y="420"/>
                  </a:lnTo>
                  <a:lnTo>
                    <a:pt x="227" y="420"/>
                  </a:lnTo>
                  <a:lnTo>
                    <a:pt x="244" y="418"/>
                  </a:lnTo>
                  <a:lnTo>
                    <a:pt x="260" y="414"/>
                  </a:lnTo>
                  <a:lnTo>
                    <a:pt x="275" y="410"/>
                  </a:lnTo>
                  <a:lnTo>
                    <a:pt x="289" y="404"/>
                  </a:lnTo>
                  <a:lnTo>
                    <a:pt x="305" y="399"/>
                  </a:lnTo>
                  <a:lnTo>
                    <a:pt x="318" y="391"/>
                  </a:lnTo>
                  <a:lnTo>
                    <a:pt x="332" y="383"/>
                  </a:lnTo>
                  <a:lnTo>
                    <a:pt x="355" y="363"/>
                  </a:lnTo>
                  <a:lnTo>
                    <a:pt x="377" y="340"/>
                  </a:lnTo>
                  <a:lnTo>
                    <a:pt x="385" y="326"/>
                  </a:lnTo>
                  <a:lnTo>
                    <a:pt x="395" y="313"/>
                  </a:lnTo>
                  <a:lnTo>
                    <a:pt x="400" y="299"/>
                  </a:lnTo>
                  <a:lnTo>
                    <a:pt x="406" y="283"/>
                  </a:lnTo>
                  <a:lnTo>
                    <a:pt x="406" y="283"/>
                  </a:lnTo>
                  <a:lnTo>
                    <a:pt x="412" y="266"/>
                  </a:lnTo>
                  <a:lnTo>
                    <a:pt x="418" y="248"/>
                  </a:lnTo>
                  <a:lnTo>
                    <a:pt x="420" y="231"/>
                  </a:lnTo>
                  <a:lnTo>
                    <a:pt x="420" y="211"/>
                  </a:lnTo>
                  <a:lnTo>
                    <a:pt x="420" y="211"/>
                  </a:lnTo>
                  <a:lnTo>
                    <a:pt x="420" y="190"/>
                  </a:lnTo>
                  <a:lnTo>
                    <a:pt x="416" y="168"/>
                  </a:lnTo>
                  <a:lnTo>
                    <a:pt x="412" y="149"/>
                  </a:lnTo>
                  <a:lnTo>
                    <a:pt x="404" y="129"/>
                  </a:lnTo>
                  <a:lnTo>
                    <a:pt x="395" y="110"/>
                  </a:lnTo>
                  <a:lnTo>
                    <a:pt x="385" y="94"/>
                  </a:lnTo>
                  <a:lnTo>
                    <a:pt x="373" y="77"/>
                  </a:lnTo>
                  <a:lnTo>
                    <a:pt x="359" y="63"/>
                  </a:lnTo>
                  <a:lnTo>
                    <a:pt x="344" y="49"/>
                  </a:lnTo>
                  <a:lnTo>
                    <a:pt x="328" y="36"/>
                  </a:lnTo>
                  <a:lnTo>
                    <a:pt x="311" y="26"/>
                  </a:lnTo>
                  <a:lnTo>
                    <a:pt x="293" y="16"/>
                  </a:lnTo>
                  <a:lnTo>
                    <a:pt x="273" y="10"/>
                  </a:lnTo>
                  <a:lnTo>
                    <a:pt x="252" y="4"/>
                  </a:lnTo>
                  <a:lnTo>
                    <a:pt x="232" y="2"/>
                  </a:lnTo>
                  <a:lnTo>
                    <a:pt x="211" y="0"/>
                  </a:lnTo>
                  <a:lnTo>
                    <a:pt x="211"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5" name="Freeform 48">
              <a:extLst>
                <a:ext uri="{FF2B5EF4-FFF2-40B4-BE49-F238E27FC236}">
                  <a16:creationId xmlns:a16="http://schemas.microsoft.com/office/drawing/2014/main" id="{1F90FFFD-8E10-49E0-8D18-3BBEF11CEE98}"/>
                </a:ext>
              </a:extLst>
            </p:cNvPr>
            <p:cNvSpPr>
              <a:spLocks noEditPoints="1"/>
            </p:cNvSpPr>
            <p:nvPr/>
          </p:nvSpPr>
          <p:spPr bwMode="auto">
            <a:xfrm>
              <a:off x="635345" y="5384467"/>
              <a:ext cx="747536" cy="256752"/>
            </a:xfrm>
            <a:custGeom>
              <a:avLst/>
              <a:gdLst>
                <a:gd name="T0" fmla="*/ 2365 w 2632"/>
                <a:gd name="T1" fmla="*/ 240 h 903"/>
                <a:gd name="T2" fmla="*/ 2243 w 2632"/>
                <a:gd name="T3" fmla="*/ 94 h 903"/>
                <a:gd name="T4" fmla="*/ 2300 w 2632"/>
                <a:gd name="T5" fmla="*/ 80 h 903"/>
                <a:gd name="T6" fmla="*/ 2284 w 2632"/>
                <a:gd name="T7" fmla="*/ 66 h 903"/>
                <a:gd name="T8" fmla="*/ 2044 w 2632"/>
                <a:gd name="T9" fmla="*/ 25 h 903"/>
                <a:gd name="T10" fmla="*/ 1638 w 2632"/>
                <a:gd name="T11" fmla="*/ 0 h 903"/>
                <a:gd name="T12" fmla="*/ 1277 w 2632"/>
                <a:gd name="T13" fmla="*/ 20 h 903"/>
                <a:gd name="T14" fmla="*/ 1011 w 2632"/>
                <a:gd name="T15" fmla="*/ 111 h 903"/>
                <a:gd name="T16" fmla="*/ 724 w 2632"/>
                <a:gd name="T17" fmla="*/ 265 h 903"/>
                <a:gd name="T18" fmla="*/ 556 w 2632"/>
                <a:gd name="T19" fmla="*/ 306 h 903"/>
                <a:gd name="T20" fmla="*/ 299 w 2632"/>
                <a:gd name="T21" fmla="*/ 355 h 903"/>
                <a:gd name="T22" fmla="*/ 146 w 2632"/>
                <a:gd name="T23" fmla="*/ 451 h 903"/>
                <a:gd name="T24" fmla="*/ 16 w 2632"/>
                <a:gd name="T25" fmla="*/ 597 h 903"/>
                <a:gd name="T26" fmla="*/ 4 w 2632"/>
                <a:gd name="T27" fmla="*/ 658 h 903"/>
                <a:gd name="T28" fmla="*/ 21 w 2632"/>
                <a:gd name="T29" fmla="*/ 745 h 903"/>
                <a:gd name="T30" fmla="*/ 2 w 2632"/>
                <a:gd name="T31" fmla="*/ 784 h 903"/>
                <a:gd name="T32" fmla="*/ 14 w 2632"/>
                <a:gd name="T33" fmla="*/ 818 h 903"/>
                <a:gd name="T34" fmla="*/ 123 w 2632"/>
                <a:gd name="T35" fmla="*/ 876 h 903"/>
                <a:gd name="T36" fmla="*/ 256 w 2632"/>
                <a:gd name="T37" fmla="*/ 903 h 903"/>
                <a:gd name="T38" fmla="*/ 246 w 2632"/>
                <a:gd name="T39" fmla="*/ 835 h 903"/>
                <a:gd name="T40" fmla="*/ 277 w 2632"/>
                <a:gd name="T41" fmla="*/ 716 h 903"/>
                <a:gd name="T42" fmla="*/ 355 w 2632"/>
                <a:gd name="T43" fmla="*/ 630 h 903"/>
                <a:gd name="T44" fmla="*/ 469 w 2632"/>
                <a:gd name="T45" fmla="*/ 589 h 903"/>
                <a:gd name="T46" fmla="*/ 566 w 2632"/>
                <a:gd name="T47" fmla="*/ 599 h 903"/>
                <a:gd name="T48" fmla="*/ 668 w 2632"/>
                <a:gd name="T49" fmla="*/ 660 h 903"/>
                <a:gd name="T50" fmla="*/ 728 w 2632"/>
                <a:gd name="T51" fmla="*/ 761 h 903"/>
                <a:gd name="T52" fmla="*/ 740 w 2632"/>
                <a:gd name="T53" fmla="*/ 853 h 903"/>
                <a:gd name="T54" fmla="*/ 851 w 2632"/>
                <a:gd name="T55" fmla="*/ 903 h 903"/>
                <a:gd name="T56" fmla="*/ 1968 w 2632"/>
                <a:gd name="T57" fmla="*/ 835 h 903"/>
                <a:gd name="T58" fmla="*/ 1988 w 2632"/>
                <a:gd name="T59" fmla="*/ 738 h 903"/>
                <a:gd name="T60" fmla="*/ 2058 w 2632"/>
                <a:gd name="T61" fmla="*/ 644 h 903"/>
                <a:gd name="T62" fmla="*/ 2165 w 2632"/>
                <a:gd name="T63" fmla="*/ 593 h 903"/>
                <a:gd name="T64" fmla="*/ 2265 w 2632"/>
                <a:gd name="T65" fmla="*/ 593 h 903"/>
                <a:gd name="T66" fmla="*/ 2372 w 2632"/>
                <a:gd name="T67" fmla="*/ 644 h 903"/>
                <a:gd name="T68" fmla="*/ 2443 w 2632"/>
                <a:gd name="T69" fmla="*/ 738 h 903"/>
                <a:gd name="T70" fmla="*/ 2462 w 2632"/>
                <a:gd name="T71" fmla="*/ 835 h 903"/>
                <a:gd name="T72" fmla="*/ 2491 w 2632"/>
                <a:gd name="T73" fmla="*/ 888 h 903"/>
                <a:gd name="T74" fmla="*/ 2575 w 2632"/>
                <a:gd name="T75" fmla="*/ 837 h 903"/>
                <a:gd name="T76" fmla="*/ 2595 w 2632"/>
                <a:gd name="T77" fmla="*/ 823 h 903"/>
                <a:gd name="T78" fmla="*/ 2630 w 2632"/>
                <a:gd name="T79" fmla="*/ 695 h 903"/>
                <a:gd name="T80" fmla="*/ 2605 w 2632"/>
                <a:gd name="T81" fmla="*/ 505 h 903"/>
                <a:gd name="T82" fmla="*/ 2554 w 2632"/>
                <a:gd name="T83" fmla="*/ 414 h 903"/>
                <a:gd name="T84" fmla="*/ 1929 w 2632"/>
                <a:gd name="T85" fmla="*/ 535 h 903"/>
                <a:gd name="T86" fmla="*/ 1912 w 2632"/>
                <a:gd name="T87" fmla="*/ 576 h 903"/>
                <a:gd name="T88" fmla="*/ 1843 w 2632"/>
                <a:gd name="T89" fmla="*/ 593 h 903"/>
                <a:gd name="T90" fmla="*/ 1833 w 2632"/>
                <a:gd name="T91" fmla="*/ 687 h 903"/>
                <a:gd name="T92" fmla="*/ 1785 w 2632"/>
                <a:gd name="T93" fmla="*/ 712 h 903"/>
                <a:gd name="T94" fmla="*/ 966 w 2632"/>
                <a:gd name="T95" fmla="*/ 703 h 903"/>
                <a:gd name="T96" fmla="*/ 941 w 2632"/>
                <a:gd name="T97" fmla="*/ 654 h 903"/>
                <a:gd name="T98" fmla="*/ 951 w 2632"/>
                <a:gd name="T99" fmla="*/ 291 h 903"/>
                <a:gd name="T100" fmla="*/ 998 w 2632"/>
                <a:gd name="T101" fmla="*/ 265 h 903"/>
                <a:gd name="T102" fmla="*/ 1818 w 2632"/>
                <a:gd name="T103" fmla="*/ 275 h 903"/>
                <a:gd name="T104" fmla="*/ 1843 w 2632"/>
                <a:gd name="T105" fmla="*/ 322 h 903"/>
                <a:gd name="T106" fmla="*/ 1894 w 2632"/>
                <a:gd name="T107" fmla="*/ 388 h 903"/>
                <a:gd name="T108" fmla="*/ 1927 w 2632"/>
                <a:gd name="T109" fmla="*/ 429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32" h="903">
                  <a:moveTo>
                    <a:pt x="2509" y="369"/>
                  </a:moveTo>
                  <a:lnTo>
                    <a:pt x="2509" y="369"/>
                  </a:lnTo>
                  <a:lnTo>
                    <a:pt x="2454" y="324"/>
                  </a:lnTo>
                  <a:lnTo>
                    <a:pt x="2406" y="281"/>
                  </a:lnTo>
                  <a:lnTo>
                    <a:pt x="2365" y="240"/>
                  </a:lnTo>
                  <a:lnTo>
                    <a:pt x="2329" y="205"/>
                  </a:lnTo>
                  <a:lnTo>
                    <a:pt x="2300" y="172"/>
                  </a:lnTo>
                  <a:lnTo>
                    <a:pt x="2277" y="141"/>
                  </a:lnTo>
                  <a:lnTo>
                    <a:pt x="2257" y="115"/>
                  </a:lnTo>
                  <a:lnTo>
                    <a:pt x="2243" y="94"/>
                  </a:lnTo>
                  <a:lnTo>
                    <a:pt x="2243" y="94"/>
                  </a:lnTo>
                  <a:lnTo>
                    <a:pt x="2257" y="94"/>
                  </a:lnTo>
                  <a:lnTo>
                    <a:pt x="2269" y="92"/>
                  </a:lnTo>
                  <a:lnTo>
                    <a:pt x="2288" y="86"/>
                  </a:lnTo>
                  <a:lnTo>
                    <a:pt x="2300" y="80"/>
                  </a:lnTo>
                  <a:lnTo>
                    <a:pt x="2306" y="76"/>
                  </a:lnTo>
                  <a:lnTo>
                    <a:pt x="2306" y="76"/>
                  </a:lnTo>
                  <a:lnTo>
                    <a:pt x="2306" y="74"/>
                  </a:lnTo>
                  <a:lnTo>
                    <a:pt x="2302" y="72"/>
                  </a:lnTo>
                  <a:lnTo>
                    <a:pt x="2284" y="66"/>
                  </a:lnTo>
                  <a:lnTo>
                    <a:pt x="2255" y="59"/>
                  </a:lnTo>
                  <a:lnTo>
                    <a:pt x="2216" y="51"/>
                  </a:lnTo>
                  <a:lnTo>
                    <a:pt x="2167" y="43"/>
                  </a:lnTo>
                  <a:lnTo>
                    <a:pt x="2109" y="33"/>
                  </a:lnTo>
                  <a:lnTo>
                    <a:pt x="2044" y="25"/>
                  </a:lnTo>
                  <a:lnTo>
                    <a:pt x="1972" y="18"/>
                  </a:lnTo>
                  <a:lnTo>
                    <a:pt x="1894" y="12"/>
                  </a:lnTo>
                  <a:lnTo>
                    <a:pt x="1812" y="6"/>
                  </a:lnTo>
                  <a:lnTo>
                    <a:pt x="1726" y="2"/>
                  </a:lnTo>
                  <a:lnTo>
                    <a:pt x="1638" y="0"/>
                  </a:lnTo>
                  <a:lnTo>
                    <a:pt x="1546" y="0"/>
                  </a:lnTo>
                  <a:lnTo>
                    <a:pt x="1457" y="4"/>
                  </a:lnTo>
                  <a:lnTo>
                    <a:pt x="1365" y="10"/>
                  </a:lnTo>
                  <a:lnTo>
                    <a:pt x="1277" y="20"/>
                  </a:lnTo>
                  <a:lnTo>
                    <a:pt x="1277" y="20"/>
                  </a:lnTo>
                  <a:lnTo>
                    <a:pt x="1242" y="27"/>
                  </a:lnTo>
                  <a:lnTo>
                    <a:pt x="1197" y="37"/>
                  </a:lnTo>
                  <a:lnTo>
                    <a:pt x="1144" y="55"/>
                  </a:lnTo>
                  <a:lnTo>
                    <a:pt x="1082" y="80"/>
                  </a:lnTo>
                  <a:lnTo>
                    <a:pt x="1011" y="111"/>
                  </a:lnTo>
                  <a:lnTo>
                    <a:pt x="933" y="148"/>
                  </a:lnTo>
                  <a:lnTo>
                    <a:pt x="847" y="195"/>
                  </a:lnTo>
                  <a:lnTo>
                    <a:pt x="752" y="250"/>
                  </a:lnTo>
                  <a:lnTo>
                    <a:pt x="752" y="250"/>
                  </a:lnTo>
                  <a:lnTo>
                    <a:pt x="724" y="265"/>
                  </a:lnTo>
                  <a:lnTo>
                    <a:pt x="693" y="277"/>
                  </a:lnTo>
                  <a:lnTo>
                    <a:pt x="662" y="287"/>
                  </a:lnTo>
                  <a:lnTo>
                    <a:pt x="627" y="295"/>
                  </a:lnTo>
                  <a:lnTo>
                    <a:pt x="592" y="301"/>
                  </a:lnTo>
                  <a:lnTo>
                    <a:pt x="556" y="306"/>
                  </a:lnTo>
                  <a:lnTo>
                    <a:pt x="482" y="316"/>
                  </a:lnTo>
                  <a:lnTo>
                    <a:pt x="408" y="326"/>
                  </a:lnTo>
                  <a:lnTo>
                    <a:pt x="371" y="334"/>
                  </a:lnTo>
                  <a:lnTo>
                    <a:pt x="334" y="343"/>
                  </a:lnTo>
                  <a:lnTo>
                    <a:pt x="299" y="355"/>
                  </a:lnTo>
                  <a:lnTo>
                    <a:pt x="264" y="371"/>
                  </a:lnTo>
                  <a:lnTo>
                    <a:pt x="230" y="388"/>
                  </a:lnTo>
                  <a:lnTo>
                    <a:pt x="197" y="410"/>
                  </a:lnTo>
                  <a:lnTo>
                    <a:pt x="197" y="410"/>
                  </a:lnTo>
                  <a:lnTo>
                    <a:pt x="146" y="451"/>
                  </a:lnTo>
                  <a:lnTo>
                    <a:pt x="103" y="488"/>
                  </a:lnTo>
                  <a:lnTo>
                    <a:pt x="68" y="523"/>
                  </a:lnTo>
                  <a:lnTo>
                    <a:pt x="43" y="556"/>
                  </a:lnTo>
                  <a:lnTo>
                    <a:pt x="23" y="583"/>
                  </a:lnTo>
                  <a:lnTo>
                    <a:pt x="16" y="597"/>
                  </a:lnTo>
                  <a:lnTo>
                    <a:pt x="10" y="611"/>
                  </a:lnTo>
                  <a:lnTo>
                    <a:pt x="6" y="622"/>
                  </a:lnTo>
                  <a:lnTo>
                    <a:pt x="4" y="634"/>
                  </a:lnTo>
                  <a:lnTo>
                    <a:pt x="2" y="646"/>
                  </a:lnTo>
                  <a:lnTo>
                    <a:pt x="4" y="658"/>
                  </a:lnTo>
                  <a:lnTo>
                    <a:pt x="4" y="658"/>
                  </a:lnTo>
                  <a:lnTo>
                    <a:pt x="6" y="681"/>
                  </a:lnTo>
                  <a:lnTo>
                    <a:pt x="10" y="703"/>
                  </a:lnTo>
                  <a:lnTo>
                    <a:pt x="20" y="734"/>
                  </a:lnTo>
                  <a:lnTo>
                    <a:pt x="21" y="745"/>
                  </a:lnTo>
                  <a:lnTo>
                    <a:pt x="20" y="757"/>
                  </a:lnTo>
                  <a:lnTo>
                    <a:pt x="16" y="767"/>
                  </a:lnTo>
                  <a:lnTo>
                    <a:pt x="6" y="779"/>
                  </a:lnTo>
                  <a:lnTo>
                    <a:pt x="6" y="779"/>
                  </a:lnTo>
                  <a:lnTo>
                    <a:pt x="2" y="784"/>
                  </a:lnTo>
                  <a:lnTo>
                    <a:pt x="0" y="788"/>
                  </a:lnTo>
                  <a:lnTo>
                    <a:pt x="0" y="792"/>
                  </a:lnTo>
                  <a:lnTo>
                    <a:pt x="0" y="798"/>
                  </a:lnTo>
                  <a:lnTo>
                    <a:pt x="4" y="808"/>
                  </a:lnTo>
                  <a:lnTo>
                    <a:pt x="14" y="818"/>
                  </a:lnTo>
                  <a:lnTo>
                    <a:pt x="25" y="829"/>
                  </a:lnTo>
                  <a:lnTo>
                    <a:pt x="41" y="839"/>
                  </a:lnTo>
                  <a:lnTo>
                    <a:pt x="61" y="849"/>
                  </a:lnTo>
                  <a:lnTo>
                    <a:pt x="80" y="859"/>
                  </a:lnTo>
                  <a:lnTo>
                    <a:pt x="123" y="876"/>
                  </a:lnTo>
                  <a:lnTo>
                    <a:pt x="168" y="890"/>
                  </a:lnTo>
                  <a:lnTo>
                    <a:pt x="209" y="900"/>
                  </a:lnTo>
                  <a:lnTo>
                    <a:pt x="225" y="902"/>
                  </a:lnTo>
                  <a:lnTo>
                    <a:pt x="240" y="903"/>
                  </a:lnTo>
                  <a:lnTo>
                    <a:pt x="256" y="903"/>
                  </a:lnTo>
                  <a:lnTo>
                    <a:pt x="256" y="903"/>
                  </a:lnTo>
                  <a:lnTo>
                    <a:pt x="250" y="870"/>
                  </a:lnTo>
                  <a:lnTo>
                    <a:pt x="248" y="853"/>
                  </a:lnTo>
                  <a:lnTo>
                    <a:pt x="246" y="835"/>
                  </a:lnTo>
                  <a:lnTo>
                    <a:pt x="246" y="835"/>
                  </a:lnTo>
                  <a:lnTo>
                    <a:pt x="248" y="810"/>
                  </a:lnTo>
                  <a:lnTo>
                    <a:pt x="252" y="784"/>
                  </a:lnTo>
                  <a:lnTo>
                    <a:pt x="258" y="761"/>
                  </a:lnTo>
                  <a:lnTo>
                    <a:pt x="266" y="738"/>
                  </a:lnTo>
                  <a:lnTo>
                    <a:pt x="277" y="716"/>
                  </a:lnTo>
                  <a:lnTo>
                    <a:pt x="289" y="697"/>
                  </a:lnTo>
                  <a:lnTo>
                    <a:pt x="303" y="677"/>
                  </a:lnTo>
                  <a:lnTo>
                    <a:pt x="318" y="660"/>
                  </a:lnTo>
                  <a:lnTo>
                    <a:pt x="336" y="644"/>
                  </a:lnTo>
                  <a:lnTo>
                    <a:pt x="355" y="630"/>
                  </a:lnTo>
                  <a:lnTo>
                    <a:pt x="375" y="619"/>
                  </a:lnTo>
                  <a:lnTo>
                    <a:pt x="396" y="607"/>
                  </a:lnTo>
                  <a:lnTo>
                    <a:pt x="420" y="599"/>
                  </a:lnTo>
                  <a:lnTo>
                    <a:pt x="443" y="593"/>
                  </a:lnTo>
                  <a:lnTo>
                    <a:pt x="469" y="589"/>
                  </a:lnTo>
                  <a:lnTo>
                    <a:pt x="494" y="587"/>
                  </a:lnTo>
                  <a:lnTo>
                    <a:pt x="494" y="587"/>
                  </a:lnTo>
                  <a:lnTo>
                    <a:pt x="519" y="589"/>
                  </a:lnTo>
                  <a:lnTo>
                    <a:pt x="543" y="593"/>
                  </a:lnTo>
                  <a:lnTo>
                    <a:pt x="566" y="599"/>
                  </a:lnTo>
                  <a:lnTo>
                    <a:pt x="590" y="607"/>
                  </a:lnTo>
                  <a:lnTo>
                    <a:pt x="611" y="619"/>
                  </a:lnTo>
                  <a:lnTo>
                    <a:pt x="631" y="630"/>
                  </a:lnTo>
                  <a:lnTo>
                    <a:pt x="650" y="644"/>
                  </a:lnTo>
                  <a:lnTo>
                    <a:pt x="668" y="660"/>
                  </a:lnTo>
                  <a:lnTo>
                    <a:pt x="683" y="677"/>
                  </a:lnTo>
                  <a:lnTo>
                    <a:pt x="699" y="697"/>
                  </a:lnTo>
                  <a:lnTo>
                    <a:pt x="711" y="716"/>
                  </a:lnTo>
                  <a:lnTo>
                    <a:pt x="720" y="740"/>
                  </a:lnTo>
                  <a:lnTo>
                    <a:pt x="728" y="761"/>
                  </a:lnTo>
                  <a:lnTo>
                    <a:pt x="736" y="784"/>
                  </a:lnTo>
                  <a:lnTo>
                    <a:pt x="738" y="810"/>
                  </a:lnTo>
                  <a:lnTo>
                    <a:pt x="740" y="835"/>
                  </a:lnTo>
                  <a:lnTo>
                    <a:pt x="740" y="835"/>
                  </a:lnTo>
                  <a:lnTo>
                    <a:pt x="740" y="853"/>
                  </a:lnTo>
                  <a:lnTo>
                    <a:pt x="738" y="870"/>
                  </a:lnTo>
                  <a:lnTo>
                    <a:pt x="734" y="886"/>
                  </a:lnTo>
                  <a:lnTo>
                    <a:pt x="730" y="903"/>
                  </a:lnTo>
                  <a:lnTo>
                    <a:pt x="851" y="903"/>
                  </a:lnTo>
                  <a:lnTo>
                    <a:pt x="851" y="903"/>
                  </a:lnTo>
                  <a:lnTo>
                    <a:pt x="1337" y="896"/>
                  </a:lnTo>
                  <a:lnTo>
                    <a:pt x="1976" y="896"/>
                  </a:lnTo>
                  <a:lnTo>
                    <a:pt x="1976" y="896"/>
                  </a:lnTo>
                  <a:lnTo>
                    <a:pt x="1970" y="866"/>
                  </a:lnTo>
                  <a:lnTo>
                    <a:pt x="1968" y="835"/>
                  </a:lnTo>
                  <a:lnTo>
                    <a:pt x="1968" y="835"/>
                  </a:lnTo>
                  <a:lnTo>
                    <a:pt x="1970" y="810"/>
                  </a:lnTo>
                  <a:lnTo>
                    <a:pt x="1972" y="784"/>
                  </a:lnTo>
                  <a:lnTo>
                    <a:pt x="1980" y="761"/>
                  </a:lnTo>
                  <a:lnTo>
                    <a:pt x="1988" y="738"/>
                  </a:lnTo>
                  <a:lnTo>
                    <a:pt x="1997" y="716"/>
                  </a:lnTo>
                  <a:lnTo>
                    <a:pt x="2009" y="697"/>
                  </a:lnTo>
                  <a:lnTo>
                    <a:pt x="2025" y="677"/>
                  </a:lnTo>
                  <a:lnTo>
                    <a:pt x="2040" y="660"/>
                  </a:lnTo>
                  <a:lnTo>
                    <a:pt x="2058" y="644"/>
                  </a:lnTo>
                  <a:lnTo>
                    <a:pt x="2077" y="630"/>
                  </a:lnTo>
                  <a:lnTo>
                    <a:pt x="2097" y="619"/>
                  </a:lnTo>
                  <a:lnTo>
                    <a:pt x="2118" y="607"/>
                  </a:lnTo>
                  <a:lnTo>
                    <a:pt x="2142" y="599"/>
                  </a:lnTo>
                  <a:lnTo>
                    <a:pt x="2165" y="593"/>
                  </a:lnTo>
                  <a:lnTo>
                    <a:pt x="2189" y="589"/>
                  </a:lnTo>
                  <a:lnTo>
                    <a:pt x="2214" y="587"/>
                  </a:lnTo>
                  <a:lnTo>
                    <a:pt x="2214" y="587"/>
                  </a:lnTo>
                  <a:lnTo>
                    <a:pt x="2240" y="589"/>
                  </a:lnTo>
                  <a:lnTo>
                    <a:pt x="2265" y="593"/>
                  </a:lnTo>
                  <a:lnTo>
                    <a:pt x="2288" y="599"/>
                  </a:lnTo>
                  <a:lnTo>
                    <a:pt x="2312" y="607"/>
                  </a:lnTo>
                  <a:lnTo>
                    <a:pt x="2333" y="619"/>
                  </a:lnTo>
                  <a:lnTo>
                    <a:pt x="2353" y="630"/>
                  </a:lnTo>
                  <a:lnTo>
                    <a:pt x="2372" y="644"/>
                  </a:lnTo>
                  <a:lnTo>
                    <a:pt x="2390" y="660"/>
                  </a:lnTo>
                  <a:lnTo>
                    <a:pt x="2406" y="677"/>
                  </a:lnTo>
                  <a:lnTo>
                    <a:pt x="2419" y="697"/>
                  </a:lnTo>
                  <a:lnTo>
                    <a:pt x="2431" y="716"/>
                  </a:lnTo>
                  <a:lnTo>
                    <a:pt x="2443" y="738"/>
                  </a:lnTo>
                  <a:lnTo>
                    <a:pt x="2450" y="761"/>
                  </a:lnTo>
                  <a:lnTo>
                    <a:pt x="2456" y="784"/>
                  </a:lnTo>
                  <a:lnTo>
                    <a:pt x="2460" y="810"/>
                  </a:lnTo>
                  <a:lnTo>
                    <a:pt x="2462" y="835"/>
                  </a:lnTo>
                  <a:lnTo>
                    <a:pt x="2462" y="835"/>
                  </a:lnTo>
                  <a:lnTo>
                    <a:pt x="2460" y="866"/>
                  </a:lnTo>
                  <a:lnTo>
                    <a:pt x="2454" y="896"/>
                  </a:lnTo>
                  <a:lnTo>
                    <a:pt x="2482" y="896"/>
                  </a:lnTo>
                  <a:lnTo>
                    <a:pt x="2482" y="896"/>
                  </a:lnTo>
                  <a:lnTo>
                    <a:pt x="2491" y="888"/>
                  </a:lnTo>
                  <a:lnTo>
                    <a:pt x="2517" y="866"/>
                  </a:lnTo>
                  <a:lnTo>
                    <a:pt x="2532" y="857"/>
                  </a:lnTo>
                  <a:lnTo>
                    <a:pt x="2548" y="847"/>
                  </a:lnTo>
                  <a:lnTo>
                    <a:pt x="2564" y="841"/>
                  </a:lnTo>
                  <a:lnTo>
                    <a:pt x="2575" y="837"/>
                  </a:lnTo>
                  <a:lnTo>
                    <a:pt x="2575" y="837"/>
                  </a:lnTo>
                  <a:lnTo>
                    <a:pt x="2581" y="837"/>
                  </a:lnTo>
                  <a:lnTo>
                    <a:pt x="2585" y="835"/>
                  </a:lnTo>
                  <a:lnTo>
                    <a:pt x="2591" y="829"/>
                  </a:lnTo>
                  <a:lnTo>
                    <a:pt x="2595" y="823"/>
                  </a:lnTo>
                  <a:lnTo>
                    <a:pt x="2605" y="808"/>
                  </a:lnTo>
                  <a:lnTo>
                    <a:pt x="2614" y="784"/>
                  </a:lnTo>
                  <a:lnTo>
                    <a:pt x="2622" y="759"/>
                  </a:lnTo>
                  <a:lnTo>
                    <a:pt x="2628" y="728"/>
                  </a:lnTo>
                  <a:lnTo>
                    <a:pt x="2630" y="695"/>
                  </a:lnTo>
                  <a:lnTo>
                    <a:pt x="2632" y="660"/>
                  </a:lnTo>
                  <a:lnTo>
                    <a:pt x="2630" y="621"/>
                  </a:lnTo>
                  <a:lnTo>
                    <a:pt x="2626" y="582"/>
                  </a:lnTo>
                  <a:lnTo>
                    <a:pt x="2616" y="542"/>
                  </a:lnTo>
                  <a:lnTo>
                    <a:pt x="2605" y="505"/>
                  </a:lnTo>
                  <a:lnTo>
                    <a:pt x="2597" y="486"/>
                  </a:lnTo>
                  <a:lnTo>
                    <a:pt x="2589" y="466"/>
                  </a:lnTo>
                  <a:lnTo>
                    <a:pt x="2577" y="449"/>
                  </a:lnTo>
                  <a:lnTo>
                    <a:pt x="2568" y="431"/>
                  </a:lnTo>
                  <a:lnTo>
                    <a:pt x="2554" y="414"/>
                  </a:lnTo>
                  <a:lnTo>
                    <a:pt x="2540" y="398"/>
                  </a:lnTo>
                  <a:lnTo>
                    <a:pt x="2525" y="382"/>
                  </a:lnTo>
                  <a:lnTo>
                    <a:pt x="2509" y="369"/>
                  </a:lnTo>
                  <a:lnTo>
                    <a:pt x="2509" y="369"/>
                  </a:lnTo>
                  <a:close/>
                  <a:moveTo>
                    <a:pt x="1929" y="535"/>
                  </a:moveTo>
                  <a:lnTo>
                    <a:pt x="1929" y="535"/>
                  </a:lnTo>
                  <a:lnTo>
                    <a:pt x="1927" y="546"/>
                  </a:lnTo>
                  <a:lnTo>
                    <a:pt x="1925" y="558"/>
                  </a:lnTo>
                  <a:lnTo>
                    <a:pt x="1919" y="568"/>
                  </a:lnTo>
                  <a:lnTo>
                    <a:pt x="1912" y="576"/>
                  </a:lnTo>
                  <a:lnTo>
                    <a:pt x="1904" y="583"/>
                  </a:lnTo>
                  <a:lnTo>
                    <a:pt x="1894" y="589"/>
                  </a:lnTo>
                  <a:lnTo>
                    <a:pt x="1882" y="591"/>
                  </a:lnTo>
                  <a:lnTo>
                    <a:pt x="1871" y="593"/>
                  </a:lnTo>
                  <a:lnTo>
                    <a:pt x="1843" y="593"/>
                  </a:lnTo>
                  <a:lnTo>
                    <a:pt x="1843" y="654"/>
                  </a:lnTo>
                  <a:lnTo>
                    <a:pt x="1843" y="654"/>
                  </a:lnTo>
                  <a:lnTo>
                    <a:pt x="1841" y="665"/>
                  </a:lnTo>
                  <a:lnTo>
                    <a:pt x="1837" y="677"/>
                  </a:lnTo>
                  <a:lnTo>
                    <a:pt x="1833" y="687"/>
                  </a:lnTo>
                  <a:lnTo>
                    <a:pt x="1826" y="695"/>
                  </a:lnTo>
                  <a:lnTo>
                    <a:pt x="1818" y="703"/>
                  </a:lnTo>
                  <a:lnTo>
                    <a:pt x="1808" y="706"/>
                  </a:lnTo>
                  <a:lnTo>
                    <a:pt x="1796" y="710"/>
                  </a:lnTo>
                  <a:lnTo>
                    <a:pt x="1785" y="712"/>
                  </a:lnTo>
                  <a:lnTo>
                    <a:pt x="998" y="712"/>
                  </a:lnTo>
                  <a:lnTo>
                    <a:pt x="998" y="712"/>
                  </a:lnTo>
                  <a:lnTo>
                    <a:pt x="988" y="710"/>
                  </a:lnTo>
                  <a:lnTo>
                    <a:pt x="976" y="706"/>
                  </a:lnTo>
                  <a:lnTo>
                    <a:pt x="966" y="703"/>
                  </a:lnTo>
                  <a:lnTo>
                    <a:pt x="959" y="695"/>
                  </a:lnTo>
                  <a:lnTo>
                    <a:pt x="951" y="687"/>
                  </a:lnTo>
                  <a:lnTo>
                    <a:pt x="945" y="677"/>
                  </a:lnTo>
                  <a:lnTo>
                    <a:pt x="943" y="665"/>
                  </a:lnTo>
                  <a:lnTo>
                    <a:pt x="941" y="654"/>
                  </a:lnTo>
                  <a:lnTo>
                    <a:pt x="941" y="322"/>
                  </a:lnTo>
                  <a:lnTo>
                    <a:pt x="941" y="322"/>
                  </a:lnTo>
                  <a:lnTo>
                    <a:pt x="943" y="310"/>
                  </a:lnTo>
                  <a:lnTo>
                    <a:pt x="945" y="301"/>
                  </a:lnTo>
                  <a:lnTo>
                    <a:pt x="951" y="291"/>
                  </a:lnTo>
                  <a:lnTo>
                    <a:pt x="959" y="283"/>
                  </a:lnTo>
                  <a:lnTo>
                    <a:pt x="966" y="275"/>
                  </a:lnTo>
                  <a:lnTo>
                    <a:pt x="976" y="269"/>
                  </a:lnTo>
                  <a:lnTo>
                    <a:pt x="988" y="265"/>
                  </a:lnTo>
                  <a:lnTo>
                    <a:pt x="998" y="265"/>
                  </a:lnTo>
                  <a:lnTo>
                    <a:pt x="1785" y="265"/>
                  </a:lnTo>
                  <a:lnTo>
                    <a:pt x="1785" y="265"/>
                  </a:lnTo>
                  <a:lnTo>
                    <a:pt x="1796" y="265"/>
                  </a:lnTo>
                  <a:lnTo>
                    <a:pt x="1808" y="269"/>
                  </a:lnTo>
                  <a:lnTo>
                    <a:pt x="1818" y="275"/>
                  </a:lnTo>
                  <a:lnTo>
                    <a:pt x="1826" y="283"/>
                  </a:lnTo>
                  <a:lnTo>
                    <a:pt x="1833" y="291"/>
                  </a:lnTo>
                  <a:lnTo>
                    <a:pt x="1837" y="301"/>
                  </a:lnTo>
                  <a:lnTo>
                    <a:pt x="1841" y="310"/>
                  </a:lnTo>
                  <a:lnTo>
                    <a:pt x="1843" y="322"/>
                  </a:lnTo>
                  <a:lnTo>
                    <a:pt x="1843" y="384"/>
                  </a:lnTo>
                  <a:lnTo>
                    <a:pt x="1871" y="384"/>
                  </a:lnTo>
                  <a:lnTo>
                    <a:pt x="1871" y="384"/>
                  </a:lnTo>
                  <a:lnTo>
                    <a:pt x="1882" y="384"/>
                  </a:lnTo>
                  <a:lnTo>
                    <a:pt x="1894" y="388"/>
                  </a:lnTo>
                  <a:lnTo>
                    <a:pt x="1904" y="394"/>
                  </a:lnTo>
                  <a:lnTo>
                    <a:pt x="1912" y="400"/>
                  </a:lnTo>
                  <a:lnTo>
                    <a:pt x="1919" y="410"/>
                  </a:lnTo>
                  <a:lnTo>
                    <a:pt x="1925" y="420"/>
                  </a:lnTo>
                  <a:lnTo>
                    <a:pt x="1927" y="429"/>
                  </a:lnTo>
                  <a:lnTo>
                    <a:pt x="1929" y="441"/>
                  </a:lnTo>
                  <a:lnTo>
                    <a:pt x="1929" y="535"/>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6" name="Freeform 49">
              <a:extLst>
                <a:ext uri="{FF2B5EF4-FFF2-40B4-BE49-F238E27FC236}">
                  <a16:creationId xmlns:a16="http://schemas.microsoft.com/office/drawing/2014/main" id="{BF048676-ECC3-4744-B806-370360DC4606}"/>
                </a:ext>
              </a:extLst>
            </p:cNvPr>
            <p:cNvSpPr>
              <a:spLocks/>
            </p:cNvSpPr>
            <p:nvPr/>
          </p:nvSpPr>
          <p:spPr bwMode="auto">
            <a:xfrm>
              <a:off x="935268" y="5480465"/>
              <a:ext cx="86342" cy="86341"/>
            </a:xfrm>
            <a:custGeom>
              <a:avLst/>
              <a:gdLst>
                <a:gd name="T0" fmla="*/ 198 w 305"/>
                <a:gd name="T1" fmla="*/ 105 h 304"/>
                <a:gd name="T2" fmla="*/ 198 w 305"/>
                <a:gd name="T3" fmla="*/ 37 h 304"/>
                <a:gd name="T4" fmla="*/ 196 w 305"/>
                <a:gd name="T5" fmla="*/ 21 h 304"/>
                <a:gd name="T6" fmla="*/ 188 w 305"/>
                <a:gd name="T7" fmla="*/ 9 h 304"/>
                <a:gd name="T8" fmla="*/ 176 w 305"/>
                <a:gd name="T9" fmla="*/ 2 h 304"/>
                <a:gd name="T10" fmla="*/ 160 w 305"/>
                <a:gd name="T11" fmla="*/ 0 h 304"/>
                <a:gd name="T12" fmla="*/ 143 w 305"/>
                <a:gd name="T13" fmla="*/ 0 h 304"/>
                <a:gd name="T14" fmla="*/ 129 w 305"/>
                <a:gd name="T15" fmla="*/ 2 h 304"/>
                <a:gd name="T16" fmla="*/ 117 w 305"/>
                <a:gd name="T17" fmla="*/ 9 h 304"/>
                <a:gd name="T18" fmla="*/ 110 w 305"/>
                <a:gd name="T19" fmla="*/ 21 h 304"/>
                <a:gd name="T20" fmla="*/ 106 w 305"/>
                <a:gd name="T21" fmla="*/ 37 h 304"/>
                <a:gd name="T22" fmla="*/ 35 w 305"/>
                <a:gd name="T23" fmla="*/ 105 h 304"/>
                <a:gd name="T24" fmla="*/ 30 w 305"/>
                <a:gd name="T25" fmla="*/ 107 h 304"/>
                <a:gd name="T26" fmla="*/ 16 w 305"/>
                <a:gd name="T27" fmla="*/ 113 h 304"/>
                <a:gd name="T28" fmla="*/ 6 w 305"/>
                <a:gd name="T29" fmla="*/ 123 h 304"/>
                <a:gd name="T30" fmla="*/ 0 w 305"/>
                <a:gd name="T31" fmla="*/ 134 h 304"/>
                <a:gd name="T32" fmla="*/ 0 w 305"/>
                <a:gd name="T33" fmla="*/ 162 h 304"/>
                <a:gd name="T34" fmla="*/ 0 w 305"/>
                <a:gd name="T35" fmla="*/ 167 h 304"/>
                <a:gd name="T36" fmla="*/ 6 w 305"/>
                <a:gd name="T37" fmla="*/ 181 h 304"/>
                <a:gd name="T38" fmla="*/ 16 w 305"/>
                <a:gd name="T39" fmla="*/ 191 h 304"/>
                <a:gd name="T40" fmla="*/ 30 w 305"/>
                <a:gd name="T41" fmla="*/ 197 h 304"/>
                <a:gd name="T42" fmla="*/ 106 w 305"/>
                <a:gd name="T43" fmla="*/ 197 h 304"/>
                <a:gd name="T44" fmla="*/ 106 w 305"/>
                <a:gd name="T45" fmla="*/ 267 h 304"/>
                <a:gd name="T46" fmla="*/ 110 w 305"/>
                <a:gd name="T47" fmla="*/ 281 h 304"/>
                <a:gd name="T48" fmla="*/ 117 w 305"/>
                <a:gd name="T49" fmla="*/ 292 h 304"/>
                <a:gd name="T50" fmla="*/ 129 w 305"/>
                <a:gd name="T51" fmla="*/ 300 h 304"/>
                <a:gd name="T52" fmla="*/ 143 w 305"/>
                <a:gd name="T53" fmla="*/ 304 h 304"/>
                <a:gd name="T54" fmla="*/ 160 w 305"/>
                <a:gd name="T55" fmla="*/ 304 h 304"/>
                <a:gd name="T56" fmla="*/ 176 w 305"/>
                <a:gd name="T57" fmla="*/ 300 h 304"/>
                <a:gd name="T58" fmla="*/ 188 w 305"/>
                <a:gd name="T59" fmla="*/ 292 h 304"/>
                <a:gd name="T60" fmla="*/ 196 w 305"/>
                <a:gd name="T61" fmla="*/ 281 h 304"/>
                <a:gd name="T62" fmla="*/ 198 w 305"/>
                <a:gd name="T63" fmla="*/ 267 h 304"/>
                <a:gd name="T64" fmla="*/ 268 w 305"/>
                <a:gd name="T65" fmla="*/ 197 h 304"/>
                <a:gd name="T66" fmla="*/ 276 w 305"/>
                <a:gd name="T67" fmla="*/ 197 h 304"/>
                <a:gd name="T68" fmla="*/ 287 w 305"/>
                <a:gd name="T69" fmla="*/ 191 h 304"/>
                <a:gd name="T70" fmla="*/ 297 w 305"/>
                <a:gd name="T71" fmla="*/ 181 h 304"/>
                <a:gd name="T72" fmla="*/ 303 w 305"/>
                <a:gd name="T73" fmla="*/ 167 h 304"/>
                <a:gd name="T74" fmla="*/ 305 w 305"/>
                <a:gd name="T75" fmla="*/ 142 h 304"/>
                <a:gd name="T76" fmla="*/ 303 w 305"/>
                <a:gd name="T77" fmla="*/ 134 h 304"/>
                <a:gd name="T78" fmla="*/ 297 w 305"/>
                <a:gd name="T79" fmla="*/ 123 h 304"/>
                <a:gd name="T80" fmla="*/ 287 w 305"/>
                <a:gd name="T81" fmla="*/ 113 h 304"/>
                <a:gd name="T82" fmla="*/ 276 w 305"/>
                <a:gd name="T83" fmla="*/ 107 h 304"/>
                <a:gd name="T84" fmla="*/ 268 w 305"/>
                <a:gd name="T85" fmla="*/ 105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5" h="304">
                  <a:moveTo>
                    <a:pt x="268" y="105"/>
                  </a:moveTo>
                  <a:lnTo>
                    <a:pt x="198" y="105"/>
                  </a:lnTo>
                  <a:lnTo>
                    <a:pt x="198" y="37"/>
                  </a:lnTo>
                  <a:lnTo>
                    <a:pt x="198" y="37"/>
                  </a:lnTo>
                  <a:lnTo>
                    <a:pt x="198" y="29"/>
                  </a:lnTo>
                  <a:lnTo>
                    <a:pt x="196" y="21"/>
                  </a:lnTo>
                  <a:lnTo>
                    <a:pt x="192" y="15"/>
                  </a:lnTo>
                  <a:lnTo>
                    <a:pt x="188" y="9"/>
                  </a:lnTo>
                  <a:lnTo>
                    <a:pt x="182" y="5"/>
                  </a:lnTo>
                  <a:lnTo>
                    <a:pt x="176" y="2"/>
                  </a:lnTo>
                  <a:lnTo>
                    <a:pt x="168" y="0"/>
                  </a:lnTo>
                  <a:lnTo>
                    <a:pt x="160" y="0"/>
                  </a:lnTo>
                  <a:lnTo>
                    <a:pt x="143" y="0"/>
                  </a:lnTo>
                  <a:lnTo>
                    <a:pt x="143" y="0"/>
                  </a:lnTo>
                  <a:lnTo>
                    <a:pt x="135" y="0"/>
                  </a:lnTo>
                  <a:lnTo>
                    <a:pt x="129" y="2"/>
                  </a:lnTo>
                  <a:lnTo>
                    <a:pt x="121" y="5"/>
                  </a:lnTo>
                  <a:lnTo>
                    <a:pt x="117" y="9"/>
                  </a:lnTo>
                  <a:lnTo>
                    <a:pt x="112" y="15"/>
                  </a:lnTo>
                  <a:lnTo>
                    <a:pt x="110" y="21"/>
                  </a:lnTo>
                  <a:lnTo>
                    <a:pt x="108" y="29"/>
                  </a:lnTo>
                  <a:lnTo>
                    <a:pt x="106" y="37"/>
                  </a:lnTo>
                  <a:lnTo>
                    <a:pt x="106" y="105"/>
                  </a:lnTo>
                  <a:lnTo>
                    <a:pt x="35" y="105"/>
                  </a:lnTo>
                  <a:lnTo>
                    <a:pt x="35" y="105"/>
                  </a:lnTo>
                  <a:lnTo>
                    <a:pt x="30" y="107"/>
                  </a:lnTo>
                  <a:lnTo>
                    <a:pt x="22" y="109"/>
                  </a:lnTo>
                  <a:lnTo>
                    <a:pt x="16" y="113"/>
                  </a:lnTo>
                  <a:lnTo>
                    <a:pt x="10" y="117"/>
                  </a:lnTo>
                  <a:lnTo>
                    <a:pt x="6" y="123"/>
                  </a:lnTo>
                  <a:lnTo>
                    <a:pt x="2" y="128"/>
                  </a:lnTo>
                  <a:lnTo>
                    <a:pt x="0" y="134"/>
                  </a:lnTo>
                  <a:lnTo>
                    <a:pt x="0" y="142"/>
                  </a:lnTo>
                  <a:lnTo>
                    <a:pt x="0" y="162"/>
                  </a:lnTo>
                  <a:lnTo>
                    <a:pt x="0" y="162"/>
                  </a:lnTo>
                  <a:lnTo>
                    <a:pt x="0" y="167"/>
                  </a:lnTo>
                  <a:lnTo>
                    <a:pt x="2" y="175"/>
                  </a:lnTo>
                  <a:lnTo>
                    <a:pt x="6" y="181"/>
                  </a:lnTo>
                  <a:lnTo>
                    <a:pt x="10" y="187"/>
                  </a:lnTo>
                  <a:lnTo>
                    <a:pt x="16" y="191"/>
                  </a:lnTo>
                  <a:lnTo>
                    <a:pt x="22" y="195"/>
                  </a:lnTo>
                  <a:lnTo>
                    <a:pt x="30" y="197"/>
                  </a:lnTo>
                  <a:lnTo>
                    <a:pt x="35" y="197"/>
                  </a:lnTo>
                  <a:lnTo>
                    <a:pt x="106" y="197"/>
                  </a:lnTo>
                  <a:lnTo>
                    <a:pt x="106" y="267"/>
                  </a:lnTo>
                  <a:lnTo>
                    <a:pt x="106" y="267"/>
                  </a:lnTo>
                  <a:lnTo>
                    <a:pt x="108" y="275"/>
                  </a:lnTo>
                  <a:lnTo>
                    <a:pt x="110" y="281"/>
                  </a:lnTo>
                  <a:lnTo>
                    <a:pt x="112" y="288"/>
                  </a:lnTo>
                  <a:lnTo>
                    <a:pt x="117" y="292"/>
                  </a:lnTo>
                  <a:lnTo>
                    <a:pt x="121" y="298"/>
                  </a:lnTo>
                  <a:lnTo>
                    <a:pt x="129" y="300"/>
                  </a:lnTo>
                  <a:lnTo>
                    <a:pt x="135" y="302"/>
                  </a:lnTo>
                  <a:lnTo>
                    <a:pt x="143" y="304"/>
                  </a:lnTo>
                  <a:lnTo>
                    <a:pt x="160" y="304"/>
                  </a:lnTo>
                  <a:lnTo>
                    <a:pt x="160" y="304"/>
                  </a:lnTo>
                  <a:lnTo>
                    <a:pt x="168" y="302"/>
                  </a:lnTo>
                  <a:lnTo>
                    <a:pt x="176" y="300"/>
                  </a:lnTo>
                  <a:lnTo>
                    <a:pt x="182" y="298"/>
                  </a:lnTo>
                  <a:lnTo>
                    <a:pt x="188" y="292"/>
                  </a:lnTo>
                  <a:lnTo>
                    <a:pt x="192" y="288"/>
                  </a:lnTo>
                  <a:lnTo>
                    <a:pt x="196" y="281"/>
                  </a:lnTo>
                  <a:lnTo>
                    <a:pt x="198" y="275"/>
                  </a:lnTo>
                  <a:lnTo>
                    <a:pt x="198" y="267"/>
                  </a:lnTo>
                  <a:lnTo>
                    <a:pt x="198" y="197"/>
                  </a:lnTo>
                  <a:lnTo>
                    <a:pt x="268" y="197"/>
                  </a:lnTo>
                  <a:lnTo>
                    <a:pt x="268" y="197"/>
                  </a:lnTo>
                  <a:lnTo>
                    <a:pt x="276" y="197"/>
                  </a:lnTo>
                  <a:lnTo>
                    <a:pt x="281" y="195"/>
                  </a:lnTo>
                  <a:lnTo>
                    <a:pt x="287" y="191"/>
                  </a:lnTo>
                  <a:lnTo>
                    <a:pt x="293" y="187"/>
                  </a:lnTo>
                  <a:lnTo>
                    <a:pt x="297" y="181"/>
                  </a:lnTo>
                  <a:lnTo>
                    <a:pt x="301" y="175"/>
                  </a:lnTo>
                  <a:lnTo>
                    <a:pt x="303" y="167"/>
                  </a:lnTo>
                  <a:lnTo>
                    <a:pt x="305" y="162"/>
                  </a:lnTo>
                  <a:lnTo>
                    <a:pt x="305" y="142"/>
                  </a:lnTo>
                  <a:lnTo>
                    <a:pt x="305" y="142"/>
                  </a:lnTo>
                  <a:lnTo>
                    <a:pt x="303" y="134"/>
                  </a:lnTo>
                  <a:lnTo>
                    <a:pt x="301" y="128"/>
                  </a:lnTo>
                  <a:lnTo>
                    <a:pt x="297" y="123"/>
                  </a:lnTo>
                  <a:lnTo>
                    <a:pt x="293" y="117"/>
                  </a:lnTo>
                  <a:lnTo>
                    <a:pt x="287" y="113"/>
                  </a:lnTo>
                  <a:lnTo>
                    <a:pt x="281" y="109"/>
                  </a:lnTo>
                  <a:lnTo>
                    <a:pt x="276" y="107"/>
                  </a:lnTo>
                  <a:lnTo>
                    <a:pt x="268" y="105"/>
                  </a:lnTo>
                  <a:lnTo>
                    <a:pt x="268" y="10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27" name="Freeform 50">
              <a:extLst>
                <a:ext uri="{FF2B5EF4-FFF2-40B4-BE49-F238E27FC236}">
                  <a16:creationId xmlns:a16="http://schemas.microsoft.com/office/drawing/2014/main" id="{F6EA747E-5401-4F5D-8D5C-8BF7A033C4B6}"/>
                </a:ext>
              </a:extLst>
            </p:cNvPr>
            <p:cNvSpPr>
              <a:spLocks/>
            </p:cNvSpPr>
            <p:nvPr/>
          </p:nvSpPr>
          <p:spPr bwMode="auto">
            <a:xfrm>
              <a:off x="1057964" y="5510003"/>
              <a:ext cx="86342" cy="26130"/>
            </a:xfrm>
            <a:custGeom>
              <a:avLst/>
              <a:gdLst>
                <a:gd name="T0" fmla="*/ 267 w 304"/>
                <a:gd name="T1" fmla="*/ 0 h 92"/>
                <a:gd name="T2" fmla="*/ 199 w 304"/>
                <a:gd name="T3" fmla="*/ 0 h 92"/>
                <a:gd name="T4" fmla="*/ 107 w 304"/>
                <a:gd name="T5" fmla="*/ 0 h 92"/>
                <a:gd name="T6" fmla="*/ 37 w 304"/>
                <a:gd name="T7" fmla="*/ 0 h 92"/>
                <a:gd name="T8" fmla="*/ 37 w 304"/>
                <a:gd name="T9" fmla="*/ 0 h 92"/>
                <a:gd name="T10" fmla="*/ 29 w 304"/>
                <a:gd name="T11" fmla="*/ 2 h 92"/>
                <a:gd name="T12" fmla="*/ 23 w 304"/>
                <a:gd name="T13" fmla="*/ 4 h 92"/>
                <a:gd name="T14" fmla="*/ 15 w 304"/>
                <a:gd name="T15" fmla="*/ 8 h 92"/>
                <a:gd name="T16" fmla="*/ 12 w 304"/>
                <a:gd name="T17" fmla="*/ 12 h 92"/>
                <a:gd name="T18" fmla="*/ 6 w 304"/>
                <a:gd name="T19" fmla="*/ 18 h 92"/>
                <a:gd name="T20" fmla="*/ 4 w 304"/>
                <a:gd name="T21" fmla="*/ 23 h 92"/>
                <a:gd name="T22" fmla="*/ 0 w 304"/>
                <a:gd name="T23" fmla="*/ 29 h 92"/>
                <a:gd name="T24" fmla="*/ 0 w 304"/>
                <a:gd name="T25" fmla="*/ 37 h 92"/>
                <a:gd name="T26" fmla="*/ 0 w 304"/>
                <a:gd name="T27" fmla="*/ 57 h 92"/>
                <a:gd name="T28" fmla="*/ 0 w 304"/>
                <a:gd name="T29" fmla="*/ 57 h 92"/>
                <a:gd name="T30" fmla="*/ 0 w 304"/>
                <a:gd name="T31" fmla="*/ 62 h 92"/>
                <a:gd name="T32" fmla="*/ 4 w 304"/>
                <a:gd name="T33" fmla="*/ 70 h 92"/>
                <a:gd name="T34" fmla="*/ 6 w 304"/>
                <a:gd name="T35" fmla="*/ 76 h 92"/>
                <a:gd name="T36" fmla="*/ 12 w 304"/>
                <a:gd name="T37" fmla="*/ 82 h 92"/>
                <a:gd name="T38" fmla="*/ 15 w 304"/>
                <a:gd name="T39" fmla="*/ 86 h 92"/>
                <a:gd name="T40" fmla="*/ 23 w 304"/>
                <a:gd name="T41" fmla="*/ 90 h 92"/>
                <a:gd name="T42" fmla="*/ 29 w 304"/>
                <a:gd name="T43" fmla="*/ 92 h 92"/>
                <a:gd name="T44" fmla="*/ 37 w 304"/>
                <a:gd name="T45" fmla="*/ 92 h 92"/>
                <a:gd name="T46" fmla="*/ 107 w 304"/>
                <a:gd name="T47" fmla="*/ 92 h 92"/>
                <a:gd name="T48" fmla="*/ 199 w 304"/>
                <a:gd name="T49" fmla="*/ 92 h 92"/>
                <a:gd name="T50" fmla="*/ 267 w 304"/>
                <a:gd name="T51" fmla="*/ 92 h 92"/>
                <a:gd name="T52" fmla="*/ 267 w 304"/>
                <a:gd name="T53" fmla="*/ 92 h 92"/>
                <a:gd name="T54" fmla="*/ 275 w 304"/>
                <a:gd name="T55" fmla="*/ 92 h 92"/>
                <a:gd name="T56" fmla="*/ 283 w 304"/>
                <a:gd name="T57" fmla="*/ 90 h 92"/>
                <a:gd name="T58" fmla="*/ 289 w 304"/>
                <a:gd name="T59" fmla="*/ 86 h 92"/>
                <a:gd name="T60" fmla="*/ 295 w 304"/>
                <a:gd name="T61" fmla="*/ 82 h 92"/>
                <a:gd name="T62" fmla="*/ 299 w 304"/>
                <a:gd name="T63" fmla="*/ 76 h 92"/>
                <a:gd name="T64" fmla="*/ 302 w 304"/>
                <a:gd name="T65" fmla="*/ 70 h 92"/>
                <a:gd name="T66" fmla="*/ 304 w 304"/>
                <a:gd name="T67" fmla="*/ 62 h 92"/>
                <a:gd name="T68" fmla="*/ 304 w 304"/>
                <a:gd name="T69" fmla="*/ 57 h 92"/>
                <a:gd name="T70" fmla="*/ 304 w 304"/>
                <a:gd name="T71" fmla="*/ 37 h 92"/>
                <a:gd name="T72" fmla="*/ 304 w 304"/>
                <a:gd name="T73" fmla="*/ 37 h 92"/>
                <a:gd name="T74" fmla="*/ 304 w 304"/>
                <a:gd name="T75" fmla="*/ 29 h 92"/>
                <a:gd name="T76" fmla="*/ 302 w 304"/>
                <a:gd name="T77" fmla="*/ 23 h 92"/>
                <a:gd name="T78" fmla="*/ 299 w 304"/>
                <a:gd name="T79" fmla="*/ 18 h 92"/>
                <a:gd name="T80" fmla="*/ 295 w 304"/>
                <a:gd name="T81" fmla="*/ 12 h 92"/>
                <a:gd name="T82" fmla="*/ 289 w 304"/>
                <a:gd name="T83" fmla="*/ 8 h 92"/>
                <a:gd name="T84" fmla="*/ 283 w 304"/>
                <a:gd name="T85" fmla="*/ 4 h 92"/>
                <a:gd name="T86" fmla="*/ 275 w 304"/>
                <a:gd name="T87" fmla="*/ 2 h 92"/>
                <a:gd name="T88" fmla="*/ 267 w 304"/>
                <a:gd name="T89" fmla="*/ 0 h 92"/>
                <a:gd name="T90" fmla="*/ 267 w 304"/>
                <a:gd name="T9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4" h="92">
                  <a:moveTo>
                    <a:pt x="267" y="0"/>
                  </a:moveTo>
                  <a:lnTo>
                    <a:pt x="199" y="0"/>
                  </a:lnTo>
                  <a:lnTo>
                    <a:pt x="107" y="0"/>
                  </a:lnTo>
                  <a:lnTo>
                    <a:pt x="37" y="0"/>
                  </a:lnTo>
                  <a:lnTo>
                    <a:pt x="37" y="0"/>
                  </a:lnTo>
                  <a:lnTo>
                    <a:pt x="29" y="2"/>
                  </a:lnTo>
                  <a:lnTo>
                    <a:pt x="23" y="4"/>
                  </a:lnTo>
                  <a:lnTo>
                    <a:pt x="15" y="8"/>
                  </a:lnTo>
                  <a:lnTo>
                    <a:pt x="12" y="12"/>
                  </a:lnTo>
                  <a:lnTo>
                    <a:pt x="6" y="18"/>
                  </a:lnTo>
                  <a:lnTo>
                    <a:pt x="4" y="23"/>
                  </a:lnTo>
                  <a:lnTo>
                    <a:pt x="0" y="29"/>
                  </a:lnTo>
                  <a:lnTo>
                    <a:pt x="0" y="37"/>
                  </a:lnTo>
                  <a:lnTo>
                    <a:pt x="0" y="57"/>
                  </a:lnTo>
                  <a:lnTo>
                    <a:pt x="0" y="57"/>
                  </a:lnTo>
                  <a:lnTo>
                    <a:pt x="0" y="62"/>
                  </a:lnTo>
                  <a:lnTo>
                    <a:pt x="4" y="70"/>
                  </a:lnTo>
                  <a:lnTo>
                    <a:pt x="6" y="76"/>
                  </a:lnTo>
                  <a:lnTo>
                    <a:pt x="12" y="82"/>
                  </a:lnTo>
                  <a:lnTo>
                    <a:pt x="15" y="86"/>
                  </a:lnTo>
                  <a:lnTo>
                    <a:pt x="23" y="90"/>
                  </a:lnTo>
                  <a:lnTo>
                    <a:pt x="29" y="92"/>
                  </a:lnTo>
                  <a:lnTo>
                    <a:pt x="37" y="92"/>
                  </a:lnTo>
                  <a:lnTo>
                    <a:pt x="107" y="92"/>
                  </a:lnTo>
                  <a:lnTo>
                    <a:pt x="199" y="92"/>
                  </a:lnTo>
                  <a:lnTo>
                    <a:pt x="267" y="92"/>
                  </a:lnTo>
                  <a:lnTo>
                    <a:pt x="267" y="92"/>
                  </a:lnTo>
                  <a:lnTo>
                    <a:pt x="275" y="92"/>
                  </a:lnTo>
                  <a:lnTo>
                    <a:pt x="283" y="90"/>
                  </a:lnTo>
                  <a:lnTo>
                    <a:pt x="289" y="86"/>
                  </a:lnTo>
                  <a:lnTo>
                    <a:pt x="295" y="82"/>
                  </a:lnTo>
                  <a:lnTo>
                    <a:pt x="299" y="76"/>
                  </a:lnTo>
                  <a:lnTo>
                    <a:pt x="302" y="70"/>
                  </a:lnTo>
                  <a:lnTo>
                    <a:pt x="304" y="62"/>
                  </a:lnTo>
                  <a:lnTo>
                    <a:pt x="304" y="57"/>
                  </a:lnTo>
                  <a:lnTo>
                    <a:pt x="304" y="37"/>
                  </a:lnTo>
                  <a:lnTo>
                    <a:pt x="304" y="37"/>
                  </a:lnTo>
                  <a:lnTo>
                    <a:pt x="304" y="29"/>
                  </a:lnTo>
                  <a:lnTo>
                    <a:pt x="302" y="23"/>
                  </a:lnTo>
                  <a:lnTo>
                    <a:pt x="299" y="18"/>
                  </a:lnTo>
                  <a:lnTo>
                    <a:pt x="295" y="12"/>
                  </a:lnTo>
                  <a:lnTo>
                    <a:pt x="289" y="8"/>
                  </a:lnTo>
                  <a:lnTo>
                    <a:pt x="283" y="4"/>
                  </a:lnTo>
                  <a:lnTo>
                    <a:pt x="275" y="2"/>
                  </a:lnTo>
                  <a:lnTo>
                    <a:pt x="267" y="0"/>
                  </a:lnTo>
                  <a:lnTo>
                    <a:pt x="26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28" name="Group 127">
            <a:extLst>
              <a:ext uri="{FF2B5EF4-FFF2-40B4-BE49-F238E27FC236}">
                <a16:creationId xmlns:a16="http://schemas.microsoft.com/office/drawing/2014/main" id="{53C0F718-3BDD-45F1-AA95-B7E4969A2715}"/>
              </a:ext>
            </a:extLst>
          </p:cNvPr>
          <p:cNvGrpSpPr/>
          <p:nvPr/>
        </p:nvGrpSpPr>
        <p:grpSpPr>
          <a:xfrm>
            <a:off x="9711931" y="2003111"/>
            <a:ext cx="504710" cy="409155"/>
            <a:chOff x="6679567" y="5245987"/>
            <a:chExt cx="677710" cy="609592"/>
          </a:xfrm>
        </p:grpSpPr>
        <p:sp>
          <p:nvSpPr>
            <p:cNvPr id="129" name="Freeform 54">
              <a:extLst>
                <a:ext uri="{FF2B5EF4-FFF2-40B4-BE49-F238E27FC236}">
                  <a16:creationId xmlns:a16="http://schemas.microsoft.com/office/drawing/2014/main" id="{702663AB-21C5-44F1-BE5F-5AEE7D474EB4}"/>
                </a:ext>
              </a:extLst>
            </p:cNvPr>
            <p:cNvSpPr>
              <a:spLocks/>
            </p:cNvSpPr>
            <p:nvPr/>
          </p:nvSpPr>
          <p:spPr bwMode="auto">
            <a:xfrm>
              <a:off x="6679567" y="5245987"/>
              <a:ext cx="501853" cy="346849"/>
            </a:xfrm>
            <a:custGeom>
              <a:avLst/>
              <a:gdLst>
                <a:gd name="T0" fmla="*/ 1219 w 1443"/>
                <a:gd name="T1" fmla="*/ 232 h 998"/>
                <a:gd name="T2" fmla="*/ 1266 w 1443"/>
                <a:gd name="T3" fmla="*/ 129 h 998"/>
                <a:gd name="T4" fmla="*/ 1264 w 1443"/>
                <a:gd name="T5" fmla="*/ 111 h 998"/>
                <a:gd name="T6" fmla="*/ 1258 w 1443"/>
                <a:gd name="T7" fmla="*/ 103 h 998"/>
                <a:gd name="T8" fmla="*/ 1246 w 1443"/>
                <a:gd name="T9" fmla="*/ 97 h 998"/>
                <a:gd name="T10" fmla="*/ 392 w 1443"/>
                <a:gd name="T11" fmla="*/ 0 h 998"/>
                <a:gd name="T12" fmla="*/ 380 w 1443"/>
                <a:gd name="T13" fmla="*/ 2 h 998"/>
                <a:gd name="T14" fmla="*/ 371 w 1443"/>
                <a:gd name="T15" fmla="*/ 12 h 998"/>
                <a:gd name="T16" fmla="*/ 2 w 1443"/>
                <a:gd name="T17" fmla="*/ 702 h 998"/>
                <a:gd name="T18" fmla="*/ 0 w 1443"/>
                <a:gd name="T19" fmla="*/ 719 h 998"/>
                <a:gd name="T20" fmla="*/ 6 w 1443"/>
                <a:gd name="T21" fmla="*/ 727 h 998"/>
                <a:gd name="T22" fmla="*/ 20 w 1443"/>
                <a:gd name="T23" fmla="*/ 733 h 998"/>
                <a:gd name="T24" fmla="*/ 138 w 1443"/>
                <a:gd name="T25" fmla="*/ 922 h 998"/>
                <a:gd name="T26" fmla="*/ 140 w 1443"/>
                <a:gd name="T27" fmla="*/ 932 h 998"/>
                <a:gd name="T28" fmla="*/ 152 w 1443"/>
                <a:gd name="T29" fmla="*/ 945 h 998"/>
                <a:gd name="T30" fmla="*/ 495 w 1443"/>
                <a:gd name="T31" fmla="*/ 998 h 998"/>
                <a:gd name="T32" fmla="*/ 191 w 1443"/>
                <a:gd name="T33" fmla="*/ 900 h 998"/>
                <a:gd name="T34" fmla="*/ 304 w 1443"/>
                <a:gd name="T35" fmla="*/ 772 h 998"/>
                <a:gd name="T36" fmla="*/ 367 w 1443"/>
                <a:gd name="T37" fmla="*/ 867 h 998"/>
                <a:gd name="T38" fmla="*/ 595 w 1443"/>
                <a:gd name="T39" fmla="*/ 811 h 998"/>
                <a:gd name="T40" fmla="*/ 146 w 1443"/>
                <a:gd name="T41" fmla="*/ 667 h 998"/>
                <a:gd name="T42" fmla="*/ 137 w 1443"/>
                <a:gd name="T43" fmla="*/ 663 h 998"/>
                <a:gd name="T44" fmla="*/ 131 w 1443"/>
                <a:gd name="T45" fmla="*/ 657 h 998"/>
                <a:gd name="T46" fmla="*/ 129 w 1443"/>
                <a:gd name="T47" fmla="*/ 649 h 998"/>
                <a:gd name="T48" fmla="*/ 423 w 1443"/>
                <a:gd name="T49" fmla="*/ 107 h 998"/>
                <a:gd name="T50" fmla="*/ 427 w 1443"/>
                <a:gd name="T51" fmla="*/ 103 h 998"/>
                <a:gd name="T52" fmla="*/ 437 w 1443"/>
                <a:gd name="T53" fmla="*/ 97 h 998"/>
                <a:gd name="T54" fmla="*/ 1119 w 1443"/>
                <a:gd name="T55" fmla="*/ 172 h 998"/>
                <a:gd name="T56" fmla="*/ 1129 w 1443"/>
                <a:gd name="T57" fmla="*/ 175 h 998"/>
                <a:gd name="T58" fmla="*/ 1135 w 1443"/>
                <a:gd name="T59" fmla="*/ 181 h 998"/>
                <a:gd name="T60" fmla="*/ 1135 w 1443"/>
                <a:gd name="T61" fmla="*/ 201 h 998"/>
                <a:gd name="T62" fmla="*/ 979 w 1443"/>
                <a:gd name="T63" fmla="*/ 548 h 998"/>
                <a:gd name="T64" fmla="*/ 1195 w 1443"/>
                <a:gd name="T65" fmla="*/ 286 h 998"/>
                <a:gd name="T66" fmla="*/ 1318 w 1443"/>
                <a:gd name="T67" fmla="*/ 587 h 998"/>
                <a:gd name="T68" fmla="*/ 1371 w 1443"/>
                <a:gd name="T69" fmla="*/ 592 h 998"/>
                <a:gd name="T70" fmla="*/ 1394 w 1443"/>
                <a:gd name="T71" fmla="*/ 548 h 998"/>
                <a:gd name="T72" fmla="*/ 1402 w 1443"/>
                <a:gd name="T73" fmla="*/ 555 h 998"/>
                <a:gd name="T74" fmla="*/ 1420 w 1443"/>
                <a:gd name="T75" fmla="*/ 557 h 998"/>
                <a:gd name="T76" fmla="*/ 1431 w 1443"/>
                <a:gd name="T77" fmla="*/ 553 h 998"/>
                <a:gd name="T78" fmla="*/ 1439 w 1443"/>
                <a:gd name="T79" fmla="*/ 546 h 998"/>
                <a:gd name="T80" fmla="*/ 1441 w 1443"/>
                <a:gd name="T81" fmla="*/ 524 h 998"/>
                <a:gd name="T82" fmla="*/ 1435 w 1443"/>
                <a:gd name="T83" fmla="*/ 516 h 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998">
                  <a:moveTo>
                    <a:pt x="1435" y="516"/>
                  </a:moveTo>
                  <a:lnTo>
                    <a:pt x="1219" y="232"/>
                  </a:lnTo>
                  <a:lnTo>
                    <a:pt x="1266" y="129"/>
                  </a:lnTo>
                  <a:lnTo>
                    <a:pt x="1266" y="129"/>
                  </a:lnTo>
                  <a:lnTo>
                    <a:pt x="1266" y="121"/>
                  </a:lnTo>
                  <a:lnTo>
                    <a:pt x="1264" y="111"/>
                  </a:lnTo>
                  <a:lnTo>
                    <a:pt x="1262" y="107"/>
                  </a:lnTo>
                  <a:lnTo>
                    <a:pt x="1258" y="103"/>
                  </a:lnTo>
                  <a:lnTo>
                    <a:pt x="1254" y="99"/>
                  </a:lnTo>
                  <a:lnTo>
                    <a:pt x="1246" y="97"/>
                  </a:lnTo>
                  <a:lnTo>
                    <a:pt x="392" y="0"/>
                  </a:lnTo>
                  <a:lnTo>
                    <a:pt x="392" y="0"/>
                  </a:lnTo>
                  <a:lnTo>
                    <a:pt x="386" y="0"/>
                  </a:lnTo>
                  <a:lnTo>
                    <a:pt x="380" y="2"/>
                  </a:lnTo>
                  <a:lnTo>
                    <a:pt x="374" y="6"/>
                  </a:lnTo>
                  <a:lnTo>
                    <a:pt x="371" y="12"/>
                  </a:lnTo>
                  <a:lnTo>
                    <a:pt x="2" y="702"/>
                  </a:lnTo>
                  <a:lnTo>
                    <a:pt x="2" y="702"/>
                  </a:lnTo>
                  <a:lnTo>
                    <a:pt x="0" y="707"/>
                  </a:lnTo>
                  <a:lnTo>
                    <a:pt x="0" y="719"/>
                  </a:lnTo>
                  <a:lnTo>
                    <a:pt x="2" y="723"/>
                  </a:lnTo>
                  <a:lnTo>
                    <a:pt x="6" y="727"/>
                  </a:lnTo>
                  <a:lnTo>
                    <a:pt x="12" y="731"/>
                  </a:lnTo>
                  <a:lnTo>
                    <a:pt x="20" y="733"/>
                  </a:lnTo>
                  <a:lnTo>
                    <a:pt x="138" y="748"/>
                  </a:lnTo>
                  <a:lnTo>
                    <a:pt x="138" y="922"/>
                  </a:lnTo>
                  <a:lnTo>
                    <a:pt x="138" y="922"/>
                  </a:lnTo>
                  <a:lnTo>
                    <a:pt x="140" y="932"/>
                  </a:lnTo>
                  <a:lnTo>
                    <a:pt x="144" y="939"/>
                  </a:lnTo>
                  <a:lnTo>
                    <a:pt x="152" y="945"/>
                  </a:lnTo>
                  <a:lnTo>
                    <a:pt x="160" y="949"/>
                  </a:lnTo>
                  <a:lnTo>
                    <a:pt x="495" y="998"/>
                  </a:lnTo>
                  <a:lnTo>
                    <a:pt x="523" y="949"/>
                  </a:lnTo>
                  <a:lnTo>
                    <a:pt x="191" y="900"/>
                  </a:lnTo>
                  <a:lnTo>
                    <a:pt x="191" y="756"/>
                  </a:lnTo>
                  <a:lnTo>
                    <a:pt x="304" y="772"/>
                  </a:lnTo>
                  <a:lnTo>
                    <a:pt x="304" y="859"/>
                  </a:lnTo>
                  <a:lnTo>
                    <a:pt x="367" y="867"/>
                  </a:lnTo>
                  <a:lnTo>
                    <a:pt x="367" y="780"/>
                  </a:lnTo>
                  <a:lnTo>
                    <a:pt x="595" y="811"/>
                  </a:lnTo>
                  <a:lnTo>
                    <a:pt x="638" y="731"/>
                  </a:lnTo>
                  <a:lnTo>
                    <a:pt x="146" y="667"/>
                  </a:lnTo>
                  <a:lnTo>
                    <a:pt x="146" y="667"/>
                  </a:lnTo>
                  <a:lnTo>
                    <a:pt x="137" y="663"/>
                  </a:lnTo>
                  <a:lnTo>
                    <a:pt x="133" y="661"/>
                  </a:lnTo>
                  <a:lnTo>
                    <a:pt x="131" y="657"/>
                  </a:lnTo>
                  <a:lnTo>
                    <a:pt x="129" y="653"/>
                  </a:lnTo>
                  <a:lnTo>
                    <a:pt x="129" y="649"/>
                  </a:lnTo>
                  <a:lnTo>
                    <a:pt x="131" y="637"/>
                  </a:lnTo>
                  <a:lnTo>
                    <a:pt x="423" y="107"/>
                  </a:lnTo>
                  <a:lnTo>
                    <a:pt x="423" y="107"/>
                  </a:lnTo>
                  <a:lnTo>
                    <a:pt x="427" y="103"/>
                  </a:lnTo>
                  <a:lnTo>
                    <a:pt x="431" y="99"/>
                  </a:lnTo>
                  <a:lnTo>
                    <a:pt x="437" y="97"/>
                  </a:lnTo>
                  <a:lnTo>
                    <a:pt x="443" y="97"/>
                  </a:lnTo>
                  <a:lnTo>
                    <a:pt x="1119" y="172"/>
                  </a:lnTo>
                  <a:lnTo>
                    <a:pt x="1119" y="172"/>
                  </a:lnTo>
                  <a:lnTo>
                    <a:pt x="1129" y="175"/>
                  </a:lnTo>
                  <a:lnTo>
                    <a:pt x="1133" y="177"/>
                  </a:lnTo>
                  <a:lnTo>
                    <a:pt x="1135" y="181"/>
                  </a:lnTo>
                  <a:lnTo>
                    <a:pt x="1137" y="189"/>
                  </a:lnTo>
                  <a:lnTo>
                    <a:pt x="1135" y="201"/>
                  </a:lnTo>
                  <a:lnTo>
                    <a:pt x="979" y="548"/>
                  </a:lnTo>
                  <a:lnTo>
                    <a:pt x="979" y="548"/>
                  </a:lnTo>
                  <a:lnTo>
                    <a:pt x="1076" y="559"/>
                  </a:lnTo>
                  <a:lnTo>
                    <a:pt x="1195" y="286"/>
                  </a:lnTo>
                  <a:lnTo>
                    <a:pt x="1318" y="448"/>
                  </a:lnTo>
                  <a:lnTo>
                    <a:pt x="1318" y="587"/>
                  </a:lnTo>
                  <a:lnTo>
                    <a:pt x="1318" y="587"/>
                  </a:lnTo>
                  <a:lnTo>
                    <a:pt x="1371" y="592"/>
                  </a:lnTo>
                  <a:lnTo>
                    <a:pt x="1371" y="518"/>
                  </a:lnTo>
                  <a:lnTo>
                    <a:pt x="1394" y="548"/>
                  </a:lnTo>
                  <a:lnTo>
                    <a:pt x="1394" y="548"/>
                  </a:lnTo>
                  <a:lnTo>
                    <a:pt x="1402" y="555"/>
                  </a:lnTo>
                  <a:lnTo>
                    <a:pt x="1410" y="557"/>
                  </a:lnTo>
                  <a:lnTo>
                    <a:pt x="1420" y="557"/>
                  </a:lnTo>
                  <a:lnTo>
                    <a:pt x="1431" y="553"/>
                  </a:lnTo>
                  <a:lnTo>
                    <a:pt x="1431" y="553"/>
                  </a:lnTo>
                  <a:lnTo>
                    <a:pt x="1435" y="550"/>
                  </a:lnTo>
                  <a:lnTo>
                    <a:pt x="1439" y="546"/>
                  </a:lnTo>
                  <a:lnTo>
                    <a:pt x="1443" y="536"/>
                  </a:lnTo>
                  <a:lnTo>
                    <a:pt x="1441" y="524"/>
                  </a:lnTo>
                  <a:lnTo>
                    <a:pt x="1435" y="516"/>
                  </a:lnTo>
                  <a:lnTo>
                    <a:pt x="1435" y="51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0" name="Freeform 55">
              <a:extLst>
                <a:ext uri="{FF2B5EF4-FFF2-40B4-BE49-F238E27FC236}">
                  <a16:creationId xmlns:a16="http://schemas.microsoft.com/office/drawing/2014/main" id="{0573C786-FA50-42DC-9C5F-36F7ED10E2C2}"/>
                </a:ext>
              </a:extLst>
            </p:cNvPr>
            <p:cNvSpPr>
              <a:spLocks noEditPoints="1"/>
            </p:cNvSpPr>
            <p:nvPr/>
          </p:nvSpPr>
          <p:spPr bwMode="auto">
            <a:xfrm>
              <a:off x="6806768" y="5449648"/>
              <a:ext cx="550509" cy="405931"/>
            </a:xfrm>
            <a:custGeom>
              <a:avLst/>
              <a:gdLst>
                <a:gd name="T0" fmla="*/ 1337 w 1583"/>
                <a:gd name="T1" fmla="*/ 253 h 1167"/>
                <a:gd name="T2" fmla="*/ 1386 w 1583"/>
                <a:gd name="T3" fmla="*/ 140 h 1167"/>
                <a:gd name="T4" fmla="*/ 1386 w 1583"/>
                <a:gd name="T5" fmla="*/ 122 h 1167"/>
                <a:gd name="T6" fmla="*/ 1378 w 1583"/>
                <a:gd name="T7" fmla="*/ 113 h 1167"/>
                <a:gd name="T8" fmla="*/ 1367 w 1583"/>
                <a:gd name="T9" fmla="*/ 107 h 1167"/>
                <a:gd name="T10" fmla="*/ 429 w 1583"/>
                <a:gd name="T11" fmla="*/ 0 h 1167"/>
                <a:gd name="T12" fmla="*/ 415 w 1583"/>
                <a:gd name="T13" fmla="*/ 4 h 1167"/>
                <a:gd name="T14" fmla="*/ 405 w 1583"/>
                <a:gd name="T15" fmla="*/ 13 h 1167"/>
                <a:gd name="T16" fmla="*/ 2 w 1583"/>
                <a:gd name="T17" fmla="*/ 769 h 1167"/>
                <a:gd name="T18" fmla="*/ 0 w 1583"/>
                <a:gd name="T19" fmla="*/ 787 h 1167"/>
                <a:gd name="T20" fmla="*/ 5 w 1583"/>
                <a:gd name="T21" fmla="*/ 799 h 1167"/>
                <a:gd name="T22" fmla="*/ 19 w 1583"/>
                <a:gd name="T23" fmla="*/ 805 h 1167"/>
                <a:gd name="T24" fmla="*/ 148 w 1583"/>
                <a:gd name="T25" fmla="*/ 1015 h 1167"/>
                <a:gd name="T26" fmla="*/ 150 w 1583"/>
                <a:gd name="T27" fmla="*/ 1025 h 1167"/>
                <a:gd name="T28" fmla="*/ 161 w 1583"/>
                <a:gd name="T29" fmla="*/ 1040 h 1167"/>
                <a:gd name="T30" fmla="*/ 1008 w 1583"/>
                <a:gd name="T31" fmla="*/ 1167 h 1167"/>
                <a:gd name="T32" fmla="*/ 1027 w 1583"/>
                <a:gd name="T33" fmla="*/ 1163 h 1167"/>
                <a:gd name="T34" fmla="*/ 1491 w 1583"/>
                <a:gd name="T35" fmla="*/ 884 h 1167"/>
                <a:gd name="T36" fmla="*/ 1501 w 1583"/>
                <a:gd name="T37" fmla="*/ 875 h 1167"/>
                <a:gd name="T38" fmla="*/ 1505 w 1583"/>
                <a:gd name="T39" fmla="*/ 859 h 1167"/>
                <a:gd name="T40" fmla="*/ 1530 w 1583"/>
                <a:gd name="T41" fmla="*/ 602 h 1167"/>
                <a:gd name="T42" fmla="*/ 1538 w 1583"/>
                <a:gd name="T43" fmla="*/ 610 h 1167"/>
                <a:gd name="T44" fmla="*/ 1560 w 1583"/>
                <a:gd name="T45" fmla="*/ 614 h 1167"/>
                <a:gd name="T46" fmla="*/ 1571 w 1583"/>
                <a:gd name="T47" fmla="*/ 608 h 1167"/>
                <a:gd name="T48" fmla="*/ 1575 w 1583"/>
                <a:gd name="T49" fmla="*/ 604 h 1167"/>
                <a:gd name="T50" fmla="*/ 1581 w 1583"/>
                <a:gd name="T51" fmla="*/ 594 h 1167"/>
                <a:gd name="T52" fmla="*/ 1581 w 1583"/>
                <a:gd name="T53" fmla="*/ 576 h 1167"/>
                <a:gd name="T54" fmla="*/ 1577 w 1583"/>
                <a:gd name="T55" fmla="*/ 567 h 1167"/>
                <a:gd name="T56" fmla="*/ 982 w 1583"/>
                <a:gd name="T57" fmla="*/ 1105 h 1167"/>
                <a:gd name="T58" fmla="*/ 204 w 1583"/>
                <a:gd name="T59" fmla="*/ 830 h 1167"/>
                <a:gd name="T60" fmla="*/ 331 w 1583"/>
                <a:gd name="T61" fmla="*/ 937 h 1167"/>
                <a:gd name="T62" fmla="*/ 399 w 1583"/>
                <a:gd name="T63" fmla="*/ 855 h 1167"/>
                <a:gd name="T64" fmla="*/ 553 w 1583"/>
                <a:gd name="T65" fmla="*/ 877 h 1167"/>
                <a:gd name="T66" fmla="*/ 622 w 1583"/>
                <a:gd name="T67" fmla="*/ 980 h 1167"/>
                <a:gd name="T68" fmla="*/ 774 w 1583"/>
                <a:gd name="T69" fmla="*/ 906 h 1167"/>
                <a:gd name="T70" fmla="*/ 844 w 1583"/>
                <a:gd name="T71" fmla="*/ 1013 h 1167"/>
                <a:gd name="T72" fmla="*/ 986 w 1583"/>
                <a:gd name="T73" fmla="*/ 933 h 1167"/>
                <a:gd name="T74" fmla="*/ 975 w 1583"/>
                <a:gd name="T75" fmla="*/ 820 h 1167"/>
                <a:gd name="T76" fmla="*/ 973 w 1583"/>
                <a:gd name="T77" fmla="*/ 826 h 1167"/>
                <a:gd name="T78" fmla="*/ 961 w 1583"/>
                <a:gd name="T79" fmla="*/ 834 h 1167"/>
                <a:gd name="T80" fmla="*/ 158 w 1583"/>
                <a:gd name="T81" fmla="*/ 730 h 1167"/>
                <a:gd name="T82" fmla="*/ 152 w 1583"/>
                <a:gd name="T83" fmla="*/ 729 h 1167"/>
                <a:gd name="T84" fmla="*/ 142 w 1583"/>
                <a:gd name="T85" fmla="*/ 723 h 1167"/>
                <a:gd name="T86" fmla="*/ 138 w 1583"/>
                <a:gd name="T87" fmla="*/ 715 h 1167"/>
                <a:gd name="T88" fmla="*/ 138 w 1583"/>
                <a:gd name="T89" fmla="*/ 703 h 1167"/>
                <a:gd name="T90" fmla="*/ 462 w 1583"/>
                <a:gd name="T91" fmla="*/ 117 h 1167"/>
                <a:gd name="T92" fmla="*/ 466 w 1583"/>
                <a:gd name="T93" fmla="*/ 111 h 1167"/>
                <a:gd name="T94" fmla="*/ 477 w 1583"/>
                <a:gd name="T95" fmla="*/ 105 h 1167"/>
                <a:gd name="T96" fmla="*/ 1228 w 1583"/>
                <a:gd name="T97" fmla="*/ 187 h 1167"/>
                <a:gd name="T98" fmla="*/ 1234 w 1583"/>
                <a:gd name="T99" fmla="*/ 189 h 1167"/>
                <a:gd name="T100" fmla="*/ 1244 w 1583"/>
                <a:gd name="T101" fmla="*/ 193 h 1167"/>
                <a:gd name="T102" fmla="*/ 1248 w 1583"/>
                <a:gd name="T103" fmla="*/ 202 h 1167"/>
                <a:gd name="T104" fmla="*/ 1248 w 1583"/>
                <a:gd name="T105" fmla="*/ 212 h 1167"/>
                <a:gd name="T106" fmla="*/ 975 w 1583"/>
                <a:gd name="T107" fmla="*/ 820 h 1167"/>
                <a:gd name="T108" fmla="*/ 1041 w 1583"/>
                <a:gd name="T109" fmla="*/ 1087 h 1167"/>
                <a:gd name="T110" fmla="*/ 1037 w 1583"/>
                <a:gd name="T111" fmla="*/ 933 h 1167"/>
                <a:gd name="T112" fmla="*/ 1041 w 1583"/>
                <a:gd name="T113" fmla="*/ 929 h 1167"/>
                <a:gd name="T114" fmla="*/ 1310 w 1583"/>
                <a:gd name="T115" fmla="*/ 313 h 1167"/>
                <a:gd name="T116" fmla="*/ 1447 w 1583"/>
                <a:gd name="T117" fmla="*/ 843 h 1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83" h="1167">
                  <a:moveTo>
                    <a:pt x="1577" y="567"/>
                  </a:moveTo>
                  <a:lnTo>
                    <a:pt x="1337" y="253"/>
                  </a:lnTo>
                  <a:lnTo>
                    <a:pt x="1386" y="140"/>
                  </a:lnTo>
                  <a:lnTo>
                    <a:pt x="1386" y="140"/>
                  </a:lnTo>
                  <a:lnTo>
                    <a:pt x="1386" y="132"/>
                  </a:lnTo>
                  <a:lnTo>
                    <a:pt x="1386" y="122"/>
                  </a:lnTo>
                  <a:lnTo>
                    <a:pt x="1382" y="118"/>
                  </a:lnTo>
                  <a:lnTo>
                    <a:pt x="1378" y="113"/>
                  </a:lnTo>
                  <a:lnTo>
                    <a:pt x="1374" y="109"/>
                  </a:lnTo>
                  <a:lnTo>
                    <a:pt x="1367" y="107"/>
                  </a:lnTo>
                  <a:lnTo>
                    <a:pt x="429" y="0"/>
                  </a:lnTo>
                  <a:lnTo>
                    <a:pt x="429" y="0"/>
                  </a:lnTo>
                  <a:lnTo>
                    <a:pt x="423" y="0"/>
                  </a:lnTo>
                  <a:lnTo>
                    <a:pt x="415" y="4"/>
                  </a:lnTo>
                  <a:lnTo>
                    <a:pt x="409" y="7"/>
                  </a:lnTo>
                  <a:lnTo>
                    <a:pt x="405" y="13"/>
                  </a:lnTo>
                  <a:lnTo>
                    <a:pt x="2" y="769"/>
                  </a:lnTo>
                  <a:lnTo>
                    <a:pt x="2" y="769"/>
                  </a:lnTo>
                  <a:lnTo>
                    <a:pt x="0" y="777"/>
                  </a:lnTo>
                  <a:lnTo>
                    <a:pt x="0" y="787"/>
                  </a:lnTo>
                  <a:lnTo>
                    <a:pt x="2" y="793"/>
                  </a:lnTo>
                  <a:lnTo>
                    <a:pt x="5" y="799"/>
                  </a:lnTo>
                  <a:lnTo>
                    <a:pt x="11" y="803"/>
                  </a:lnTo>
                  <a:lnTo>
                    <a:pt x="19" y="805"/>
                  </a:lnTo>
                  <a:lnTo>
                    <a:pt x="148" y="822"/>
                  </a:lnTo>
                  <a:lnTo>
                    <a:pt x="148" y="1015"/>
                  </a:lnTo>
                  <a:lnTo>
                    <a:pt x="148" y="1015"/>
                  </a:lnTo>
                  <a:lnTo>
                    <a:pt x="150" y="1025"/>
                  </a:lnTo>
                  <a:lnTo>
                    <a:pt x="154" y="1033"/>
                  </a:lnTo>
                  <a:lnTo>
                    <a:pt x="161" y="1040"/>
                  </a:lnTo>
                  <a:lnTo>
                    <a:pt x="171" y="1044"/>
                  </a:lnTo>
                  <a:lnTo>
                    <a:pt x="1008" y="1167"/>
                  </a:lnTo>
                  <a:lnTo>
                    <a:pt x="1008" y="1167"/>
                  </a:lnTo>
                  <a:lnTo>
                    <a:pt x="1027" y="1163"/>
                  </a:lnTo>
                  <a:lnTo>
                    <a:pt x="1491" y="884"/>
                  </a:lnTo>
                  <a:lnTo>
                    <a:pt x="1491" y="884"/>
                  </a:lnTo>
                  <a:lnTo>
                    <a:pt x="1497" y="881"/>
                  </a:lnTo>
                  <a:lnTo>
                    <a:pt x="1501" y="875"/>
                  </a:lnTo>
                  <a:lnTo>
                    <a:pt x="1503" y="867"/>
                  </a:lnTo>
                  <a:lnTo>
                    <a:pt x="1505" y="859"/>
                  </a:lnTo>
                  <a:lnTo>
                    <a:pt x="1505" y="569"/>
                  </a:lnTo>
                  <a:lnTo>
                    <a:pt x="1530" y="602"/>
                  </a:lnTo>
                  <a:lnTo>
                    <a:pt x="1530" y="602"/>
                  </a:lnTo>
                  <a:lnTo>
                    <a:pt x="1538" y="610"/>
                  </a:lnTo>
                  <a:lnTo>
                    <a:pt x="1548" y="614"/>
                  </a:lnTo>
                  <a:lnTo>
                    <a:pt x="1560" y="614"/>
                  </a:lnTo>
                  <a:lnTo>
                    <a:pt x="1565" y="612"/>
                  </a:lnTo>
                  <a:lnTo>
                    <a:pt x="1571" y="608"/>
                  </a:lnTo>
                  <a:lnTo>
                    <a:pt x="1571" y="608"/>
                  </a:lnTo>
                  <a:lnTo>
                    <a:pt x="1575" y="604"/>
                  </a:lnTo>
                  <a:lnTo>
                    <a:pt x="1579" y="598"/>
                  </a:lnTo>
                  <a:lnTo>
                    <a:pt x="1581" y="594"/>
                  </a:lnTo>
                  <a:lnTo>
                    <a:pt x="1583" y="588"/>
                  </a:lnTo>
                  <a:lnTo>
                    <a:pt x="1581" y="576"/>
                  </a:lnTo>
                  <a:lnTo>
                    <a:pt x="1577" y="567"/>
                  </a:lnTo>
                  <a:lnTo>
                    <a:pt x="1577" y="567"/>
                  </a:lnTo>
                  <a:close/>
                  <a:moveTo>
                    <a:pt x="982" y="933"/>
                  </a:moveTo>
                  <a:lnTo>
                    <a:pt x="982" y="1105"/>
                  </a:lnTo>
                  <a:lnTo>
                    <a:pt x="204" y="990"/>
                  </a:lnTo>
                  <a:lnTo>
                    <a:pt x="204" y="830"/>
                  </a:lnTo>
                  <a:lnTo>
                    <a:pt x="331" y="845"/>
                  </a:lnTo>
                  <a:lnTo>
                    <a:pt x="331" y="937"/>
                  </a:lnTo>
                  <a:lnTo>
                    <a:pt x="399" y="945"/>
                  </a:lnTo>
                  <a:lnTo>
                    <a:pt x="399" y="855"/>
                  </a:lnTo>
                  <a:lnTo>
                    <a:pt x="618" y="884"/>
                  </a:lnTo>
                  <a:lnTo>
                    <a:pt x="553" y="877"/>
                  </a:lnTo>
                  <a:lnTo>
                    <a:pt x="553" y="970"/>
                  </a:lnTo>
                  <a:lnTo>
                    <a:pt x="622" y="980"/>
                  </a:lnTo>
                  <a:lnTo>
                    <a:pt x="622" y="884"/>
                  </a:lnTo>
                  <a:lnTo>
                    <a:pt x="774" y="906"/>
                  </a:lnTo>
                  <a:lnTo>
                    <a:pt x="774" y="1003"/>
                  </a:lnTo>
                  <a:lnTo>
                    <a:pt x="844" y="1013"/>
                  </a:lnTo>
                  <a:lnTo>
                    <a:pt x="844" y="916"/>
                  </a:lnTo>
                  <a:lnTo>
                    <a:pt x="986" y="933"/>
                  </a:lnTo>
                  <a:lnTo>
                    <a:pt x="982" y="933"/>
                  </a:lnTo>
                  <a:close/>
                  <a:moveTo>
                    <a:pt x="975" y="820"/>
                  </a:moveTo>
                  <a:lnTo>
                    <a:pt x="975" y="820"/>
                  </a:lnTo>
                  <a:lnTo>
                    <a:pt x="973" y="826"/>
                  </a:lnTo>
                  <a:lnTo>
                    <a:pt x="967" y="830"/>
                  </a:lnTo>
                  <a:lnTo>
                    <a:pt x="961" y="834"/>
                  </a:lnTo>
                  <a:lnTo>
                    <a:pt x="953" y="834"/>
                  </a:lnTo>
                  <a:lnTo>
                    <a:pt x="158" y="730"/>
                  </a:lnTo>
                  <a:lnTo>
                    <a:pt x="158" y="730"/>
                  </a:lnTo>
                  <a:lnTo>
                    <a:pt x="152" y="729"/>
                  </a:lnTo>
                  <a:lnTo>
                    <a:pt x="146" y="727"/>
                  </a:lnTo>
                  <a:lnTo>
                    <a:pt x="142" y="723"/>
                  </a:lnTo>
                  <a:lnTo>
                    <a:pt x="140" y="719"/>
                  </a:lnTo>
                  <a:lnTo>
                    <a:pt x="138" y="715"/>
                  </a:lnTo>
                  <a:lnTo>
                    <a:pt x="138" y="709"/>
                  </a:lnTo>
                  <a:lnTo>
                    <a:pt x="138" y="703"/>
                  </a:lnTo>
                  <a:lnTo>
                    <a:pt x="140" y="697"/>
                  </a:lnTo>
                  <a:lnTo>
                    <a:pt x="462" y="117"/>
                  </a:lnTo>
                  <a:lnTo>
                    <a:pt x="462" y="117"/>
                  </a:lnTo>
                  <a:lnTo>
                    <a:pt x="466" y="111"/>
                  </a:lnTo>
                  <a:lnTo>
                    <a:pt x="472" y="107"/>
                  </a:lnTo>
                  <a:lnTo>
                    <a:pt x="477" y="105"/>
                  </a:lnTo>
                  <a:lnTo>
                    <a:pt x="483" y="105"/>
                  </a:lnTo>
                  <a:lnTo>
                    <a:pt x="1228" y="187"/>
                  </a:lnTo>
                  <a:lnTo>
                    <a:pt x="1228" y="187"/>
                  </a:lnTo>
                  <a:lnTo>
                    <a:pt x="1234" y="189"/>
                  </a:lnTo>
                  <a:lnTo>
                    <a:pt x="1240" y="191"/>
                  </a:lnTo>
                  <a:lnTo>
                    <a:pt x="1244" y="193"/>
                  </a:lnTo>
                  <a:lnTo>
                    <a:pt x="1246" y="196"/>
                  </a:lnTo>
                  <a:lnTo>
                    <a:pt x="1248" y="202"/>
                  </a:lnTo>
                  <a:lnTo>
                    <a:pt x="1248" y="206"/>
                  </a:lnTo>
                  <a:lnTo>
                    <a:pt x="1248" y="212"/>
                  </a:lnTo>
                  <a:lnTo>
                    <a:pt x="1246" y="218"/>
                  </a:lnTo>
                  <a:lnTo>
                    <a:pt x="975" y="820"/>
                  </a:lnTo>
                  <a:close/>
                  <a:moveTo>
                    <a:pt x="1447" y="843"/>
                  </a:moveTo>
                  <a:lnTo>
                    <a:pt x="1041" y="1087"/>
                  </a:lnTo>
                  <a:lnTo>
                    <a:pt x="1041" y="933"/>
                  </a:lnTo>
                  <a:lnTo>
                    <a:pt x="1037" y="933"/>
                  </a:lnTo>
                  <a:lnTo>
                    <a:pt x="1037" y="933"/>
                  </a:lnTo>
                  <a:lnTo>
                    <a:pt x="1041" y="929"/>
                  </a:lnTo>
                  <a:lnTo>
                    <a:pt x="1045" y="923"/>
                  </a:lnTo>
                  <a:lnTo>
                    <a:pt x="1310" y="313"/>
                  </a:lnTo>
                  <a:lnTo>
                    <a:pt x="1447" y="493"/>
                  </a:lnTo>
                  <a:lnTo>
                    <a:pt x="1447" y="843"/>
                  </a:lnTo>
                  <a:lnTo>
                    <a:pt x="1447" y="84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1" name="Freeform 56">
              <a:extLst>
                <a:ext uri="{FF2B5EF4-FFF2-40B4-BE49-F238E27FC236}">
                  <a16:creationId xmlns:a16="http://schemas.microsoft.com/office/drawing/2014/main" id="{162B881B-803E-433F-9625-55BD95A34196}"/>
                </a:ext>
              </a:extLst>
            </p:cNvPr>
            <p:cNvSpPr>
              <a:spLocks/>
            </p:cNvSpPr>
            <p:nvPr/>
          </p:nvSpPr>
          <p:spPr bwMode="auto">
            <a:xfrm>
              <a:off x="6874886" y="5636626"/>
              <a:ext cx="103568" cy="63253"/>
            </a:xfrm>
            <a:custGeom>
              <a:avLst/>
              <a:gdLst>
                <a:gd name="T0" fmla="*/ 83 w 298"/>
                <a:gd name="T1" fmla="*/ 0 h 181"/>
                <a:gd name="T2" fmla="*/ 0 w 298"/>
                <a:gd name="T3" fmla="*/ 153 h 181"/>
                <a:gd name="T4" fmla="*/ 218 w 298"/>
                <a:gd name="T5" fmla="*/ 181 h 181"/>
                <a:gd name="T6" fmla="*/ 298 w 298"/>
                <a:gd name="T7" fmla="*/ 27 h 181"/>
                <a:gd name="T8" fmla="*/ 83 w 298"/>
                <a:gd name="T9" fmla="*/ 0 h 181"/>
              </a:gdLst>
              <a:ahLst/>
              <a:cxnLst>
                <a:cxn ang="0">
                  <a:pos x="T0" y="T1"/>
                </a:cxn>
                <a:cxn ang="0">
                  <a:pos x="T2" y="T3"/>
                </a:cxn>
                <a:cxn ang="0">
                  <a:pos x="T4" y="T5"/>
                </a:cxn>
                <a:cxn ang="0">
                  <a:pos x="T6" y="T7"/>
                </a:cxn>
                <a:cxn ang="0">
                  <a:pos x="T8" y="T9"/>
                </a:cxn>
              </a:cxnLst>
              <a:rect l="0" t="0" r="r" b="b"/>
              <a:pathLst>
                <a:path w="298" h="181">
                  <a:moveTo>
                    <a:pt x="83" y="0"/>
                  </a:moveTo>
                  <a:lnTo>
                    <a:pt x="0" y="153"/>
                  </a:lnTo>
                  <a:lnTo>
                    <a:pt x="218" y="181"/>
                  </a:lnTo>
                  <a:lnTo>
                    <a:pt x="298" y="27"/>
                  </a:lnTo>
                  <a:lnTo>
                    <a:pt x="83" y="0"/>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2" name="Freeform 57">
              <a:extLst>
                <a:ext uri="{FF2B5EF4-FFF2-40B4-BE49-F238E27FC236}">
                  <a16:creationId xmlns:a16="http://schemas.microsoft.com/office/drawing/2014/main" id="{F0DA2174-27AA-4148-A9B3-DEE1A9372DC5}"/>
                </a:ext>
              </a:extLst>
            </p:cNvPr>
            <p:cNvSpPr>
              <a:spLocks/>
            </p:cNvSpPr>
            <p:nvPr/>
          </p:nvSpPr>
          <p:spPr bwMode="auto">
            <a:xfrm>
              <a:off x="6965943" y="5648443"/>
              <a:ext cx="102873" cy="63253"/>
            </a:xfrm>
            <a:custGeom>
              <a:avLst/>
              <a:gdLst>
                <a:gd name="T0" fmla="*/ 82 w 294"/>
                <a:gd name="T1" fmla="*/ 0 h 183"/>
                <a:gd name="T2" fmla="*/ 0 w 294"/>
                <a:gd name="T3" fmla="*/ 154 h 183"/>
                <a:gd name="T4" fmla="*/ 220 w 294"/>
                <a:gd name="T5" fmla="*/ 183 h 183"/>
                <a:gd name="T6" fmla="*/ 294 w 294"/>
                <a:gd name="T7" fmla="*/ 25 h 183"/>
                <a:gd name="T8" fmla="*/ 82 w 294"/>
                <a:gd name="T9" fmla="*/ 0 h 183"/>
              </a:gdLst>
              <a:ahLst/>
              <a:cxnLst>
                <a:cxn ang="0">
                  <a:pos x="T0" y="T1"/>
                </a:cxn>
                <a:cxn ang="0">
                  <a:pos x="T2" y="T3"/>
                </a:cxn>
                <a:cxn ang="0">
                  <a:pos x="T4" y="T5"/>
                </a:cxn>
                <a:cxn ang="0">
                  <a:pos x="T6" y="T7"/>
                </a:cxn>
                <a:cxn ang="0">
                  <a:pos x="T8" y="T9"/>
                </a:cxn>
              </a:cxnLst>
              <a:rect l="0" t="0" r="r" b="b"/>
              <a:pathLst>
                <a:path w="294" h="183">
                  <a:moveTo>
                    <a:pt x="82" y="0"/>
                  </a:moveTo>
                  <a:lnTo>
                    <a:pt x="0" y="154"/>
                  </a:lnTo>
                  <a:lnTo>
                    <a:pt x="220" y="183"/>
                  </a:lnTo>
                  <a:lnTo>
                    <a:pt x="294" y="25"/>
                  </a:lnTo>
                  <a:lnTo>
                    <a:pt x="82" y="0"/>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3" name="Freeform 58">
              <a:extLst>
                <a:ext uri="{FF2B5EF4-FFF2-40B4-BE49-F238E27FC236}">
                  <a16:creationId xmlns:a16="http://schemas.microsoft.com/office/drawing/2014/main" id="{AD2516ED-90D7-44EF-89D3-00BFED9228C1}"/>
                </a:ext>
              </a:extLst>
            </p:cNvPr>
            <p:cNvSpPr>
              <a:spLocks/>
            </p:cNvSpPr>
            <p:nvPr/>
          </p:nvSpPr>
          <p:spPr bwMode="auto">
            <a:xfrm>
              <a:off x="7058389" y="5658869"/>
              <a:ext cx="100787" cy="64643"/>
            </a:xfrm>
            <a:custGeom>
              <a:avLst/>
              <a:gdLst>
                <a:gd name="T0" fmla="*/ 0 w 291"/>
                <a:gd name="T1" fmla="*/ 158 h 185"/>
                <a:gd name="T2" fmla="*/ 218 w 291"/>
                <a:gd name="T3" fmla="*/ 185 h 185"/>
                <a:gd name="T4" fmla="*/ 291 w 291"/>
                <a:gd name="T5" fmla="*/ 27 h 185"/>
                <a:gd name="T6" fmla="*/ 76 w 291"/>
                <a:gd name="T7" fmla="*/ 0 h 185"/>
                <a:gd name="T8" fmla="*/ 0 w 291"/>
                <a:gd name="T9" fmla="*/ 158 h 185"/>
              </a:gdLst>
              <a:ahLst/>
              <a:cxnLst>
                <a:cxn ang="0">
                  <a:pos x="T0" y="T1"/>
                </a:cxn>
                <a:cxn ang="0">
                  <a:pos x="T2" y="T3"/>
                </a:cxn>
                <a:cxn ang="0">
                  <a:pos x="T4" y="T5"/>
                </a:cxn>
                <a:cxn ang="0">
                  <a:pos x="T6" y="T7"/>
                </a:cxn>
                <a:cxn ang="0">
                  <a:pos x="T8" y="T9"/>
                </a:cxn>
              </a:cxnLst>
              <a:rect l="0" t="0" r="r" b="b"/>
              <a:pathLst>
                <a:path w="291" h="185">
                  <a:moveTo>
                    <a:pt x="0" y="158"/>
                  </a:moveTo>
                  <a:lnTo>
                    <a:pt x="218" y="185"/>
                  </a:lnTo>
                  <a:lnTo>
                    <a:pt x="291" y="27"/>
                  </a:lnTo>
                  <a:lnTo>
                    <a:pt x="76" y="0"/>
                  </a:lnTo>
                  <a:lnTo>
                    <a:pt x="0" y="158"/>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4" name="Freeform 59">
              <a:extLst>
                <a:ext uri="{FF2B5EF4-FFF2-40B4-BE49-F238E27FC236}">
                  <a16:creationId xmlns:a16="http://schemas.microsoft.com/office/drawing/2014/main" id="{EA402400-C342-4020-8760-CAA2CE188088}"/>
                </a:ext>
              </a:extLst>
            </p:cNvPr>
            <p:cNvSpPr>
              <a:spLocks/>
            </p:cNvSpPr>
            <p:nvPr/>
          </p:nvSpPr>
          <p:spPr bwMode="auto">
            <a:xfrm>
              <a:off x="6911726" y="5569898"/>
              <a:ext cx="102178" cy="61863"/>
            </a:xfrm>
            <a:custGeom>
              <a:avLst/>
              <a:gdLst>
                <a:gd name="T0" fmla="*/ 292 w 292"/>
                <a:gd name="T1" fmla="*/ 23 h 179"/>
                <a:gd name="T2" fmla="*/ 84 w 292"/>
                <a:gd name="T3" fmla="*/ 0 h 179"/>
                <a:gd name="T4" fmla="*/ 0 w 292"/>
                <a:gd name="T5" fmla="*/ 152 h 179"/>
                <a:gd name="T6" fmla="*/ 212 w 292"/>
                <a:gd name="T7" fmla="*/ 179 h 179"/>
                <a:gd name="T8" fmla="*/ 292 w 292"/>
                <a:gd name="T9" fmla="*/ 23 h 179"/>
              </a:gdLst>
              <a:ahLst/>
              <a:cxnLst>
                <a:cxn ang="0">
                  <a:pos x="T0" y="T1"/>
                </a:cxn>
                <a:cxn ang="0">
                  <a:pos x="T2" y="T3"/>
                </a:cxn>
                <a:cxn ang="0">
                  <a:pos x="T4" y="T5"/>
                </a:cxn>
                <a:cxn ang="0">
                  <a:pos x="T6" y="T7"/>
                </a:cxn>
                <a:cxn ang="0">
                  <a:pos x="T8" y="T9"/>
                </a:cxn>
              </a:cxnLst>
              <a:rect l="0" t="0" r="r" b="b"/>
              <a:pathLst>
                <a:path w="292" h="179">
                  <a:moveTo>
                    <a:pt x="292" y="23"/>
                  </a:moveTo>
                  <a:lnTo>
                    <a:pt x="84" y="0"/>
                  </a:lnTo>
                  <a:lnTo>
                    <a:pt x="0" y="152"/>
                  </a:lnTo>
                  <a:lnTo>
                    <a:pt x="212" y="179"/>
                  </a:lnTo>
                  <a:lnTo>
                    <a:pt x="292" y="23"/>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5" name="Freeform 60">
              <a:extLst>
                <a:ext uri="{FF2B5EF4-FFF2-40B4-BE49-F238E27FC236}">
                  <a16:creationId xmlns:a16="http://schemas.microsoft.com/office/drawing/2014/main" id="{2BA0C524-6D30-4E2D-AEFF-0507FB7868DF}"/>
                </a:ext>
              </a:extLst>
            </p:cNvPr>
            <p:cNvSpPr>
              <a:spLocks/>
            </p:cNvSpPr>
            <p:nvPr/>
          </p:nvSpPr>
          <p:spPr bwMode="auto">
            <a:xfrm>
              <a:off x="7002088" y="5579629"/>
              <a:ext cx="100093" cy="63253"/>
            </a:xfrm>
            <a:custGeom>
              <a:avLst/>
              <a:gdLst>
                <a:gd name="T0" fmla="*/ 0 w 289"/>
                <a:gd name="T1" fmla="*/ 156 h 181"/>
                <a:gd name="T2" fmla="*/ 213 w 289"/>
                <a:gd name="T3" fmla="*/ 181 h 181"/>
                <a:gd name="T4" fmla="*/ 289 w 289"/>
                <a:gd name="T5" fmla="*/ 23 h 181"/>
                <a:gd name="T6" fmla="*/ 80 w 289"/>
                <a:gd name="T7" fmla="*/ 0 h 181"/>
                <a:gd name="T8" fmla="*/ 0 w 289"/>
                <a:gd name="T9" fmla="*/ 156 h 181"/>
              </a:gdLst>
              <a:ahLst/>
              <a:cxnLst>
                <a:cxn ang="0">
                  <a:pos x="T0" y="T1"/>
                </a:cxn>
                <a:cxn ang="0">
                  <a:pos x="T2" y="T3"/>
                </a:cxn>
                <a:cxn ang="0">
                  <a:pos x="T4" y="T5"/>
                </a:cxn>
                <a:cxn ang="0">
                  <a:pos x="T6" y="T7"/>
                </a:cxn>
                <a:cxn ang="0">
                  <a:pos x="T8" y="T9"/>
                </a:cxn>
              </a:cxnLst>
              <a:rect l="0" t="0" r="r" b="b"/>
              <a:pathLst>
                <a:path w="289" h="181">
                  <a:moveTo>
                    <a:pt x="0" y="156"/>
                  </a:moveTo>
                  <a:lnTo>
                    <a:pt x="213" y="181"/>
                  </a:lnTo>
                  <a:lnTo>
                    <a:pt x="289" y="23"/>
                  </a:lnTo>
                  <a:lnTo>
                    <a:pt x="80" y="0"/>
                  </a:lnTo>
                  <a:lnTo>
                    <a:pt x="0" y="156"/>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6" name="Freeform 61">
              <a:extLst>
                <a:ext uri="{FF2B5EF4-FFF2-40B4-BE49-F238E27FC236}">
                  <a16:creationId xmlns:a16="http://schemas.microsoft.com/office/drawing/2014/main" id="{9703E623-9834-4A69-9356-28F85D618C9C}"/>
                </a:ext>
              </a:extLst>
            </p:cNvPr>
            <p:cNvSpPr>
              <a:spLocks/>
            </p:cNvSpPr>
            <p:nvPr/>
          </p:nvSpPr>
          <p:spPr bwMode="auto">
            <a:xfrm>
              <a:off x="7091754" y="5590055"/>
              <a:ext cx="98702" cy="63948"/>
            </a:xfrm>
            <a:custGeom>
              <a:avLst/>
              <a:gdLst>
                <a:gd name="T0" fmla="*/ 0 w 284"/>
                <a:gd name="T1" fmla="*/ 158 h 183"/>
                <a:gd name="T2" fmla="*/ 212 w 284"/>
                <a:gd name="T3" fmla="*/ 183 h 183"/>
                <a:gd name="T4" fmla="*/ 284 w 284"/>
                <a:gd name="T5" fmla="*/ 25 h 183"/>
                <a:gd name="T6" fmla="*/ 76 w 284"/>
                <a:gd name="T7" fmla="*/ 0 h 183"/>
                <a:gd name="T8" fmla="*/ 0 w 284"/>
                <a:gd name="T9" fmla="*/ 158 h 183"/>
              </a:gdLst>
              <a:ahLst/>
              <a:cxnLst>
                <a:cxn ang="0">
                  <a:pos x="T0" y="T1"/>
                </a:cxn>
                <a:cxn ang="0">
                  <a:pos x="T2" y="T3"/>
                </a:cxn>
                <a:cxn ang="0">
                  <a:pos x="T4" y="T5"/>
                </a:cxn>
                <a:cxn ang="0">
                  <a:pos x="T6" y="T7"/>
                </a:cxn>
                <a:cxn ang="0">
                  <a:pos x="T8" y="T9"/>
                </a:cxn>
              </a:cxnLst>
              <a:rect l="0" t="0" r="r" b="b"/>
              <a:pathLst>
                <a:path w="284" h="183">
                  <a:moveTo>
                    <a:pt x="0" y="158"/>
                  </a:moveTo>
                  <a:lnTo>
                    <a:pt x="212" y="183"/>
                  </a:lnTo>
                  <a:lnTo>
                    <a:pt x="284" y="25"/>
                  </a:lnTo>
                  <a:lnTo>
                    <a:pt x="76" y="0"/>
                  </a:lnTo>
                  <a:lnTo>
                    <a:pt x="0" y="158"/>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7" name="Freeform 62">
              <a:extLst>
                <a:ext uri="{FF2B5EF4-FFF2-40B4-BE49-F238E27FC236}">
                  <a16:creationId xmlns:a16="http://schemas.microsoft.com/office/drawing/2014/main" id="{5CE90BA5-9B0E-4D32-A796-029785881B81}"/>
                </a:ext>
              </a:extLst>
            </p:cNvPr>
            <p:cNvSpPr>
              <a:spLocks/>
            </p:cNvSpPr>
            <p:nvPr/>
          </p:nvSpPr>
          <p:spPr bwMode="auto">
            <a:xfrm>
              <a:off x="7037537" y="5511511"/>
              <a:ext cx="98007" cy="62558"/>
            </a:xfrm>
            <a:custGeom>
              <a:avLst/>
              <a:gdLst>
                <a:gd name="T0" fmla="*/ 206 w 282"/>
                <a:gd name="T1" fmla="*/ 179 h 179"/>
                <a:gd name="T2" fmla="*/ 282 w 282"/>
                <a:gd name="T3" fmla="*/ 23 h 179"/>
                <a:gd name="T4" fmla="*/ 80 w 282"/>
                <a:gd name="T5" fmla="*/ 0 h 179"/>
                <a:gd name="T6" fmla="*/ 0 w 282"/>
                <a:gd name="T7" fmla="*/ 156 h 179"/>
                <a:gd name="T8" fmla="*/ 206 w 282"/>
                <a:gd name="T9" fmla="*/ 179 h 179"/>
              </a:gdLst>
              <a:ahLst/>
              <a:cxnLst>
                <a:cxn ang="0">
                  <a:pos x="T0" y="T1"/>
                </a:cxn>
                <a:cxn ang="0">
                  <a:pos x="T2" y="T3"/>
                </a:cxn>
                <a:cxn ang="0">
                  <a:pos x="T4" y="T5"/>
                </a:cxn>
                <a:cxn ang="0">
                  <a:pos x="T6" y="T7"/>
                </a:cxn>
                <a:cxn ang="0">
                  <a:pos x="T8" y="T9"/>
                </a:cxn>
              </a:cxnLst>
              <a:rect l="0" t="0" r="r" b="b"/>
              <a:pathLst>
                <a:path w="282" h="179">
                  <a:moveTo>
                    <a:pt x="206" y="179"/>
                  </a:moveTo>
                  <a:lnTo>
                    <a:pt x="282" y="23"/>
                  </a:lnTo>
                  <a:lnTo>
                    <a:pt x="80" y="0"/>
                  </a:lnTo>
                  <a:lnTo>
                    <a:pt x="0" y="156"/>
                  </a:lnTo>
                  <a:lnTo>
                    <a:pt x="206" y="179"/>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8" name="Freeform 63">
              <a:extLst>
                <a:ext uri="{FF2B5EF4-FFF2-40B4-BE49-F238E27FC236}">
                  <a16:creationId xmlns:a16="http://schemas.microsoft.com/office/drawing/2014/main" id="{EAA3F24D-9A95-4225-9E50-5B2EE9303162}"/>
                </a:ext>
              </a:extLst>
            </p:cNvPr>
            <p:cNvSpPr>
              <a:spLocks/>
            </p:cNvSpPr>
            <p:nvPr/>
          </p:nvSpPr>
          <p:spPr bwMode="auto">
            <a:xfrm>
              <a:off x="6949261" y="5501779"/>
              <a:ext cx="99397" cy="61863"/>
            </a:xfrm>
            <a:custGeom>
              <a:avLst/>
              <a:gdLst>
                <a:gd name="T0" fmla="*/ 287 w 287"/>
                <a:gd name="T1" fmla="*/ 23 h 177"/>
                <a:gd name="T2" fmla="*/ 84 w 287"/>
                <a:gd name="T3" fmla="*/ 0 h 177"/>
                <a:gd name="T4" fmla="*/ 0 w 287"/>
                <a:gd name="T5" fmla="*/ 154 h 177"/>
                <a:gd name="T6" fmla="*/ 207 w 287"/>
                <a:gd name="T7" fmla="*/ 177 h 177"/>
                <a:gd name="T8" fmla="*/ 287 w 287"/>
                <a:gd name="T9" fmla="*/ 23 h 177"/>
              </a:gdLst>
              <a:ahLst/>
              <a:cxnLst>
                <a:cxn ang="0">
                  <a:pos x="T0" y="T1"/>
                </a:cxn>
                <a:cxn ang="0">
                  <a:pos x="T2" y="T3"/>
                </a:cxn>
                <a:cxn ang="0">
                  <a:pos x="T4" y="T5"/>
                </a:cxn>
                <a:cxn ang="0">
                  <a:pos x="T6" y="T7"/>
                </a:cxn>
                <a:cxn ang="0">
                  <a:pos x="T8" y="T9"/>
                </a:cxn>
              </a:cxnLst>
              <a:rect l="0" t="0" r="r" b="b"/>
              <a:pathLst>
                <a:path w="287" h="177">
                  <a:moveTo>
                    <a:pt x="287" y="23"/>
                  </a:moveTo>
                  <a:lnTo>
                    <a:pt x="84" y="0"/>
                  </a:lnTo>
                  <a:lnTo>
                    <a:pt x="0" y="154"/>
                  </a:lnTo>
                  <a:lnTo>
                    <a:pt x="207" y="177"/>
                  </a:lnTo>
                  <a:lnTo>
                    <a:pt x="287" y="23"/>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39" name="Freeform 64">
              <a:extLst>
                <a:ext uri="{FF2B5EF4-FFF2-40B4-BE49-F238E27FC236}">
                  <a16:creationId xmlns:a16="http://schemas.microsoft.com/office/drawing/2014/main" id="{9A0D82B7-9C70-4497-9379-901CD7990E13}"/>
                </a:ext>
              </a:extLst>
            </p:cNvPr>
            <p:cNvSpPr>
              <a:spLocks/>
            </p:cNvSpPr>
            <p:nvPr/>
          </p:nvSpPr>
          <p:spPr bwMode="auto">
            <a:xfrm>
              <a:off x="7125118" y="5521242"/>
              <a:ext cx="96617" cy="62558"/>
            </a:xfrm>
            <a:custGeom>
              <a:avLst/>
              <a:gdLst>
                <a:gd name="T0" fmla="*/ 0 w 279"/>
                <a:gd name="T1" fmla="*/ 158 h 181"/>
                <a:gd name="T2" fmla="*/ 209 w 279"/>
                <a:gd name="T3" fmla="*/ 181 h 181"/>
                <a:gd name="T4" fmla="*/ 279 w 279"/>
                <a:gd name="T5" fmla="*/ 24 h 181"/>
                <a:gd name="T6" fmla="*/ 76 w 279"/>
                <a:gd name="T7" fmla="*/ 0 h 181"/>
                <a:gd name="T8" fmla="*/ 0 w 279"/>
                <a:gd name="T9" fmla="*/ 158 h 181"/>
              </a:gdLst>
              <a:ahLst/>
              <a:cxnLst>
                <a:cxn ang="0">
                  <a:pos x="T0" y="T1"/>
                </a:cxn>
                <a:cxn ang="0">
                  <a:pos x="T2" y="T3"/>
                </a:cxn>
                <a:cxn ang="0">
                  <a:pos x="T4" y="T5"/>
                </a:cxn>
                <a:cxn ang="0">
                  <a:pos x="T6" y="T7"/>
                </a:cxn>
                <a:cxn ang="0">
                  <a:pos x="T8" y="T9"/>
                </a:cxn>
              </a:cxnLst>
              <a:rect l="0" t="0" r="r" b="b"/>
              <a:pathLst>
                <a:path w="279" h="181">
                  <a:moveTo>
                    <a:pt x="0" y="158"/>
                  </a:moveTo>
                  <a:lnTo>
                    <a:pt x="209" y="181"/>
                  </a:lnTo>
                  <a:lnTo>
                    <a:pt x="279" y="24"/>
                  </a:lnTo>
                  <a:lnTo>
                    <a:pt x="76" y="0"/>
                  </a:lnTo>
                  <a:lnTo>
                    <a:pt x="0" y="158"/>
                  </a:lnTo>
                  <a:close/>
                </a:path>
              </a:pathLst>
            </a:custGeom>
            <a:solidFill>
              <a:srgbClr val="005AA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0" name="Freeform 65">
              <a:extLst>
                <a:ext uri="{FF2B5EF4-FFF2-40B4-BE49-F238E27FC236}">
                  <a16:creationId xmlns:a16="http://schemas.microsoft.com/office/drawing/2014/main" id="{1DE5099A-FE67-4540-9F41-921494BEE24C}"/>
                </a:ext>
              </a:extLst>
            </p:cNvPr>
            <p:cNvSpPr>
              <a:spLocks/>
            </p:cNvSpPr>
            <p:nvPr/>
          </p:nvSpPr>
          <p:spPr bwMode="auto">
            <a:xfrm>
              <a:off x="6742125" y="5417674"/>
              <a:ext cx="93837" cy="56302"/>
            </a:xfrm>
            <a:custGeom>
              <a:avLst/>
              <a:gdLst>
                <a:gd name="T0" fmla="*/ 0 w 271"/>
                <a:gd name="T1" fmla="*/ 138 h 164"/>
                <a:gd name="T2" fmla="*/ 199 w 271"/>
                <a:gd name="T3" fmla="*/ 164 h 164"/>
                <a:gd name="T4" fmla="*/ 271 w 271"/>
                <a:gd name="T5" fmla="*/ 23 h 164"/>
                <a:gd name="T6" fmla="*/ 78 w 271"/>
                <a:gd name="T7" fmla="*/ 0 h 164"/>
                <a:gd name="T8" fmla="*/ 0 w 271"/>
                <a:gd name="T9" fmla="*/ 138 h 164"/>
              </a:gdLst>
              <a:ahLst/>
              <a:cxnLst>
                <a:cxn ang="0">
                  <a:pos x="T0" y="T1"/>
                </a:cxn>
                <a:cxn ang="0">
                  <a:pos x="T2" y="T3"/>
                </a:cxn>
                <a:cxn ang="0">
                  <a:pos x="T4" y="T5"/>
                </a:cxn>
                <a:cxn ang="0">
                  <a:pos x="T6" y="T7"/>
                </a:cxn>
                <a:cxn ang="0">
                  <a:pos x="T8" y="T9"/>
                </a:cxn>
              </a:cxnLst>
              <a:rect l="0" t="0" r="r" b="b"/>
              <a:pathLst>
                <a:path w="271" h="164">
                  <a:moveTo>
                    <a:pt x="0" y="138"/>
                  </a:moveTo>
                  <a:lnTo>
                    <a:pt x="199" y="164"/>
                  </a:lnTo>
                  <a:lnTo>
                    <a:pt x="271" y="23"/>
                  </a:lnTo>
                  <a:lnTo>
                    <a:pt x="78" y="0"/>
                  </a:lnTo>
                  <a:lnTo>
                    <a:pt x="0" y="13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1" name="Freeform 66">
              <a:extLst>
                <a:ext uri="{FF2B5EF4-FFF2-40B4-BE49-F238E27FC236}">
                  <a16:creationId xmlns:a16="http://schemas.microsoft.com/office/drawing/2014/main" id="{3B5E9701-79DD-4EAC-9B4B-29B7DD1DD471}"/>
                </a:ext>
              </a:extLst>
            </p:cNvPr>
            <p:cNvSpPr>
              <a:spLocks/>
            </p:cNvSpPr>
            <p:nvPr/>
          </p:nvSpPr>
          <p:spPr bwMode="auto">
            <a:xfrm>
              <a:off x="6825535" y="5427405"/>
              <a:ext cx="92446" cy="57692"/>
            </a:xfrm>
            <a:custGeom>
              <a:avLst/>
              <a:gdLst>
                <a:gd name="T0" fmla="*/ 267 w 267"/>
                <a:gd name="T1" fmla="*/ 24 h 166"/>
                <a:gd name="T2" fmla="*/ 74 w 267"/>
                <a:gd name="T3" fmla="*/ 0 h 166"/>
                <a:gd name="T4" fmla="*/ 0 w 267"/>
                <a:gd name="T5" fmla="*/ 141 h 166"/>
                <a:gd name="T6" fmla="*/ 199 w 267"/>
                <a:gd name="T7" fmla="*/ 166 h 166"/>
                <a:gd name="T8" fmla="*/ 267 w 267"/>
                <a:gd name="T9" fmla="*/ 24 h 166"/>
              </a:gdLst>
              <a:ahLst/>
              <a:cxnLst>
                <a:cxn ang="0">
                  <a:pos x="T0" y="T1"/>
                </a:cxn>
                <a:cxn ang="0">
                  <a:pos x="T2" y="T3"/>
                </a:cxn>
                <a:cxn ang="0">
                  <a:pos x="T4" y="T5"/>
                </a:cxn>
                <a:cxn ang="0">
                  <a:pos x="T6" y="T7"/>
                </a:cxn>
                <a:cxn ang="0">
                  <a:pos x="T8" y="T9"/>
                </a:cxn>
              </a:cxnLst>
              <a:rect l="0" t="0" r="r" b="b"/>
              <a:pathLst>
                <a:path w="267" h="166">
                  <a:moveTo>
                    <a:pt x="267" y="24"/>
                  </a:moveTo>
                  <a:lnTo>
                    <a:pt x="74" y="0"/>
                  </a:lnTo>
                  <a:lnTo>
                    <a:pt x="0" y="141"/>
                  </a:lnTo>
                  <a:lnTo>
                    <a:pt x="199" y="166"/>
                  </a:lnTo>
                  <a:lnTo>
                    <a:pt x="267" y="24"/>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2" name="Freeform 67">
              <a:extLst>
                <a:ext uri="{FF2B5EF4-FFF2-40B4-BE49-F238E27FC236}">
                  <a16:creationId xmlns:a16="http://schemas.microsoft.com/office/drawing/2014/main" id="{5167422B-B67F-4406-8394-BED52823DE0A}"/>
                </a:ext>
              </a:extLst>
            </p:cNvPr>
            <p:cNvSpPr>
              <a:spLocks/>
            </p:cNvSpPr>
            <p:nvPr/>
          </p:nvSpPr>
          <p:spPr bwMode="auto">
            <a:xfrm>
              <a:off x="6775489" y="5355811"/>
              <a:ext cx="92446" cy="56997"/>
            </a:xfrm>
            <a:custGeom>
              <a:avLst/>
              <a:gdLst>
                <a:gd name="T0" fmla="*/ 0 w 265"/>
                <a:gd name="T1" fmla="*/ 138 h 163"/>
                <a:gd name="T2" fmla="*/ 193 w 265"/>
                <a:gd name="T3" fmla="*/ 163 h 163"/>
                <a:gd name="T4" fmla="*/ 265 w 265"/>
                <a:gd name="T5" fmla="*/ 21 h 163"/>
                <a:gd name="T6" fmla="*/ 78 w 265"/>
                <a:gd name="T7" fmla="*/ 0 h 163"/>
                <a:gd name="T8" fmla="*/ 0 w 265"/>
                <a:gd name="T9" fmla="*/ 138 h 163"/>
              </a:gdLst>
              <a:ahLst/>
              <a:cxnLst>
                <a:cxn ang="0">
                  <a:pos x="T0" y="T1"/>
                </a:cxn>
                <a:cxn ang="0">
                  <a:pos x="T2" y="T3"/>
                </a:cxn>
                <a:cxn ang="0">
                  <a:pos x="T4" y="T5"/>
                </a:cxn>
                <a:cxn ang="0">
                  <a:pos x="T6" y="T7"/>
                </a:cxn>
                <a:cxn ang="0">
                  <a:pos x="T8" y="T9"/>
                </a:cxn>
              </a:cxnLst>
              <a:rect l="0" t="0" r="r" b="b"/>
              <a:pathLst>
                <a:path w="265" h="163">
                  <a:moveTo>
                    <a:pt x="0" y="138"/>
                  </a:moveTo>
                  <a:lnTo>
                    <a:pt x="193" y="163"/>
                  </a:lnTo>
                  <a:lnTo>
                    <a:pt x="265" y="21"/>
                  </a:lnTo>
                  <a:lnTo>
                    <a:pt x="78" y="0"/>
                  </a:lnTo>
                  <a:lnTo>
                    <a:pt x="0" y="138"/>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3" name="Freeform 68">
              <a:extLst>
                <a:ext uri="{FF2B5EF4-FFF2-40B4-BE49-F238E27FC236}">
                  <a16:creationId xmlns:a16="http://schemas.microsoft.com/office/drawing/2014/main" id="{B28ADD5A-944E-4149-8EFE-9E50C59F3920}"/>
                </a:ext>
              </a:extLst>
            </p:cNvPr>
            <p:cNvSpPr>
              <a:spLocks/>
            </p:cNvSpPr>
            <p:nvPr/>
          </p:nvSpPr>
          <p:spPr bwMode="auto">
            <a:xfrm>
              <a:off x="6857509" y="5365542"/>
              <a:ext cx="91056" cy="56997"/>
            </a:xfrm>
            <a:custGeom>
              <a:avLst/>
              <a:gdLst>
                <a:gd name="T0" fmla="*/ 72 w 261"/>
                <a:gd name="T1" fmla="*/ 0 h 166"/>
                <a:gd name="T2" fmla="*/ 0 w 261"/>
                <a:gd name="T3" fmla="*/ 140 h 166"/>
                <a:gd name="T4" fmla="*/ 193 w 261"/>
                <a:gd name="T5" fmla="*/ 166 h 166"/>
                <a:gd name="T6" fmla="*/ 261 w 261"/>
                <a:gd name="T7" fmla="*/ 21 h 166"/>
                <a:gd name="T8" fmla="*/ 72 w 261"/>
                <a:gd name="T9" fmla="*/ 0 h 166"/>
              </a:gdLst>
              <a:ahLst/>
              <a:cxnLst>
                <a:cxn ang="0">
                  <a:pos x="T0" y="T1"/>
                </a:cxn>
                <a:cxn ang="0">
                  <a:pos x="T2" y="T3"/>
                </a:cxn>
                <a:cxn ang="0">
                  <a:pos x="T4" y="T5"/>
                </a:cxn>
                <a:cxn ang="0">
                  <a:pos x="T6" y="T7"/>
                </a:cxn>
                <a:cxn ang="0">
                  <a:pos x="T8" y="T9"/>
                </a:cxn>
              </a:cxnLst>
              <a:rect l="0" t="0" r="r" b="b"/>
              <a:pathLst>
                <a:path w="261" h="166">
                  <a:moveTo>
                    <a:pt x="72" y="0"/>
                  </a:moveTo>
                  <a:lnTo>
                    <a:pt x="0" y="140"/>
                  </a:lnTo>
                  <a:lnTo>
                    <a:pt x="193" y="166"/>
                  </a:lnTo>
                  <a:lnTo>
                    <a:pt x="261" y="21"/>
                  </a:lnTo>
                  <a:lnTo>
                    <a:pt x="72"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4" name="Freeform 69">
              <a:extLst>
                <a:ext uri="{FF2B5EF4-FFF2-40B4-BE49-F238E27FC236}">
                  <a16:creationId xmlns:a16="http://schemas.microsoft.com/office/drawing/2014/main" id="{B4B48B6F-7799-473C-A948-E49B4CBFBBC4}"/>
                </a:ext>
              </a:extLst>
            </p:cNvPr>
            <p:cNvSpPr>
              <a:spLocks/>
            </p:cNvSpPr>
            <p:nvPr/>
          </p:nvSpPr>
          <p:spPr bwMode="auto">
            <a:xfrm>
              <a:off x="6938834" y="5374578"/>
              <a:ext cx="90361" cy="57692"/>
            </a:xfrm>
            <a:custGeom>
              <a:avLst/>
              <a:gdLst>
                <a:gd name="T0" fmla="*/ 68 w 259"/>
                <a:gd name="T1" fmla="*/ 0 h 166"/>
                <a:gd name="T2" fmla="*/ 0 w 259"/>
                <a:gd name="T3" fmla="*/ 143 h 166"/>
                <a:gd name="T4" fmla="*/ 193 w 259"/>
                <a:gd name="T5" fmla="*/ 166 h 166"/>
                <a:gd name="T6" fmla="*/ 259 w 259"/>
                <a:gd name="T7" fmla="*/ 22 h 166"/>
                <a:gd name="T8" fmla="*/ 68 w 259"/>
                <a:gd name="T9" fmla="*/ 0 h 166"/>
              </a:gdLst>
              <a:ahLst/>
              <a:cxnLst>
                <a:cxn ang="0">
                  <a:pos x="T0" y="T1"/>
                </a:cxn>
                <a:cxn ang="0">
                  <a:pos x="T2" y="T3"/>
                </a:cxn>
                <a:cxn ang="0">
                  <a:pos x="T4" y="T5"/>
                </a:cxn>
                <a:cxn ang="0">
                  <a:pos x="T6" y="T7"/>
                </a:cxn>
                <a:cxn ang="0">
                  <a:pos x="T8" y="T9"/>
                </a:cxn>
              </a:cxnLst>
              <a:rect l="0" t="0" r="r" b="b"/>
              <a:pathLst>
                <a:path w="259" h="166">
                  <a:moveTo>
                    <a:pt x="68" y="0"/>
                  </a:moveTo>
                  <a:lnTo>
                    <a:pt x="0" y="143"/>
                  </a:lnTo>
                  <a:lnTo>
                    <a:pt x="193" y="166"/>
                  </a:lnTo>
                  <a:lnTo>
                    <a:pt x="259" y="22"/>
                  </a:lnTo>
                  <a:lnTo>
                    <a:pt x="68" y="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5" name="Freeform 70">
              <a:extLst>
                <a:ext uri="{FF2B5EF4-FFF2-40B4-BE49-F238E27FC236}">
                  <a16:creationId xmlns:a16="http://schemas.microsoft.com/office/drawing/2014/main" id="{071E1485-2E2D-48A5-B008-8E46BC5033DE}"/>
                </a:ext>
              </a:extLst>
            </p:cNvPr>
            <p:cNvSpPr>
              <a:spLocks/>
            </p:cNvSpPr>
            <p:nvPr/>
          </p:nvSpPr>
          <p:spPr bwMode="auto">
            <a:xfrm>
              <a:off x="6809548" y="5293948"/>
              <a:ext cx="91056" cy="56302"/>
            </a:xfrm>
            <a:custGeom>
              <a:avLst/>
              <a:gdLst>
                <a:gd name="T0" fmla="*/ 0 w 262"/>
                <a:gd name="T1" fmla="*/ 141 h 162"/>
                <a:gd name="T2" fmla="*/ 188 w 262"/>
                <a:gd name="T3" fmla="*/ 162 h 162"/>
                <a:gd name="T4" fmla="*/ 262 w 262"/>
                <a:gd name="T5" fmla="*/ 20 h 162"/>
                <a:gd name="T6" fmla="*/ 76 w 262"/>
                <a:gd name="T7" fmla="*/ 0 h 162"/>
                <a:gd name="T8" fmla="*/ 0 w 262"/>
                <a:gd name="T9" fmla="*/ 141 h 162"/>
              </a:gdLst>
              <a:ahLst/>
              <a:cxnLst>
                <a:cxn ang="0">
                  <a:pos x="T0" y="T1"/>
                </a:cxn>
                <a:cxn ang="0">
                  <a:pos x="T2" y="T3"/>
                </a:cxn>
                <a:cxn ang="0">
                  <a:pos x="T4" y="T5"/>
                </a:cxn>
                <a:cxn ang="0">
                  <a:pos x="T6" y="T7"/>
                </a:cxn>
                <a:cxn ang="0">
                  <a:pos x="T8" y="T9"/>
                </a:cxn>
              </a:cxnLst>
              <a:rect l="0" t="0" r="r" b="b"/>
              <a:pathLst>
                <a:path w="262" h="162">
                  <a:moveTo>
                    <a:pt x="0" y="141"/>
                  </a:moveTo>
                  <a:lnTo>
                    <a:pt x="188" y="162"/>
                  </a:lnTo>
                  <a:lnTo>
                    <a:pt x="262" y="20"/>
                  </a:lnTo>
                  <a:lnTo>
                    <a:pt x="76" y="0"/>
                  </a:lnTo>
                  <a:lnTo>
                    <a:pt x="0" y="141"/>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6" name="Freeform 71">
              <a:extLst>
                <a:ext uri="{FF2B5EF4-FFF2-40B4-BE49-F238E27FC236}">
                  <a16:creationId xmlns:a16="http://schemas.microsoft.com/office/drawing/2014/main" id="{BBF3E36D-0E9B-419B-9C6D-46A7E494C074}"/>
                </a:ext>
              </a:extLst>
            </p:cNvPr>
            <p:cNvSpPr>
              <a:spLocks/>
            </p:cNvSpPr>
            <p:nvPr/>
          </p:nvSpPr>
          <p:spPr bwMode="auto">
            <a:xfrm>
              <a:off x="6889483" y="5302984"/>
              <a:ext cx="89666" cy="56997"/>
            </a:xfrm>
            <a:custGeom>
              <a:avLst/>
              <a:gdLst>
                <a:gd name="T0" fmla="*/ 0 w 257"/>
                <a:gd name="T1" fmla="*/ 140 h 163"/>
                <a:gd name="T2" fmla="*/ 187 w 257"/>
                <a:gd name="T3" fmla="*/ 163 h 163"/>
                <a:gd name="T4" fmla="*/ 257 w 257"/>
                <a:gd name="T5" fmla="*/ 19 h 163"/>
                <a:gd name="T6" fmla="*/ 72 w 257"/>
                <a:gd name="T7" fmla="*/ 0 h 163"/>
                <a:gd name="T8" fmla="*/ 0 w 257"/>
                <a:gd name="T9" fmla="*/ 140 h 163"/>
              </a:gdLst>
              <a:ahLst/>
              <a:cxnLst>
                <a:cxn ang="0">
                  <a:pos x="T0" y="T1"/>
                </a:cxn>
                <a:cxn ang="0">
                  <a:pos x="T2" y="T3"/>
                </a:cxn>
                <a:cxn ang="0">
                  <a:pos x="T4" y="T5"/>
                </a:cxn>
                <a:cxn ang="0">
                  <a:pos x="T6" y="T7"/>
                </a:cxn>
                <a:cxn ang="0">
                  <a:pos x="T8" y="T9"/>
                </a:cxn>
              </a:cxnLst>
              <a:rect l="0" t="0" r="r" b="b"/>
              <a:pathLst>
                <a:path w="257" h="163">
                  <a:moveTo>
                    <a:pt x="0" y="140"/>
                  </a:moveTo>
                  <a:lnTo>
                    <a:pt x="187" y="163"/>
                  </a:lnTo>
                  <a:lnTo>
                    <a:pt x="257" y="19"/>
                  </a:lnTo>
                  <a:lnTo>
                    <a:pt x="72" y="0"/>
                  </a:lnTo>
                  <a:lnTo>
                    <a:pt x="0" y="14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7" name="Freeform 72">
              <a:extLst>
                <a:ext uri="{FF2B5EF4-FFF2-40B4-BE49-F238E27FC236}">
                  <a16:creationId xmlns:a16="http://schemas.microsoft.com/office/drawing/2014/main" id="{6247FA36-C5B1-4099-93F9-5BE9CA49BD94}"/>
                </a:ext>
              </a:extLst>
            </p:cNvPr>
            <p:cNvSpPr>
              <a:spLocks/>
            </p:cNvSpPr>
            <p:nvPr/>
          </p:nvSpPr>
          <p:spPr bwMode="auto">
            <a:xfrm>
              <a:off x="6969418" y="5312020"/>
              <a:ext cx="88276" cy="56997"/>
            </a:xfrm>
            <a:custGeom>
              <a:avLst/>
              <a:gdLst>
                <a:gd name="T0" fmla="*/ 253 w 253"/>
                <a:gd name="T1" fmla="*/ 20 h 166"/>
                <a:gd name="T2" fmla="*/ 68 w 253"/>
                <a:gd name="T3" fmla="*/ 0 h 166"/>
                <a:gd name="T4" fmla="*/ 0 w 253"/>
                <a:gd name="T5" fmla="*/ 142 h 166"/>
                <a:gd name="T6" fmla="*/ 187 w 253"/>
                <a:gd name="T7" fmla="*/ 166 h 166"/>
                <a:gd name="T8" fmla="*/ 253 w 253"/>
                <a:gd name="T9" fmla="*/ 20 h 166"/>
              </a:gdLst>
              <a:ahLst/>
              <a:cxnLst>
                <a:cxn ang="0">
                  <a:pos x="T0" y="T1"/>
                </a:cxn>
                <a:cxn ang="0">
                  <a:pos x="T2" y="T3"/>
                </a:cxn>
                <a:cxn ang="0">
                  <a:pos x="T4" y="T5"/>
                </a:cxn>
                <a:cxn ang="0">
                  <a:pos x="T6" y="T7"/>
                </a:cxn>
                <a:cxn ang="0">
                  <a:pos x="T8" y="T9"/>
                </a:cxn>
              </a:cxnLst>
              <a:rect l="0" t="0" r="r" b="b"/>
              <a:pathLst>
                <a:path w="253" h="166">
                  <a:moveTo>
                    <a:pt x="253" y="20"/>
                  </a:moveTo>
                  <a:lnTo>
                    <a:pt x="68" y="0"/>
                  </a:lnTo>
                  <a:lnTo>
                    <a:pt x="0" y="142"/>
                  </a:lnTo>
                  <a:lnTo>
                    <a:pt x="187" y="166"/>
                  </a:lnTo>
                  <a:lnTo>
                    <a:pt x="253" y="2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48" name="Freeform 73">
              <a:extLst>
                <a:ext uri="{FF2B5EF4-FFF2-40B4-BE49-F238E27FC236}">
                  <a16:creationId xmlns:a16="http://schemas.microsoft.com/office/drawing/2014/main" id="{F31155E7-0734-4AEE-9EE3-CC0879E2FD56}"/>
                </a:ext>
              </a:extLst>
            </p:cNvPr>
            <p:cNvSpPr>
              <a:spLocks/>
            </p:cNvSpPr>
            <p:nvPr/>
          </p:nvSpPr>
          <p:spPr bwMode="auto">
            <a:xfrm>
              <a:off x="7255794" y="5673466"/>
              <a:ext cx="26413" cy="54217"/>
            </a:xfrm>
            <a:custGeom>
              <a:avLst/>
              <a:gdLst>
                <a:gd name="T0" fmla="*/ 0 w 76"/>
                <a:gd name="T1" fmla="*/ 156 h 156"/>
                <a:gd name="T2" fmla="*/ 76 w 76"/>
                <a:gd name="T3" fmla="*/ 117 h 156"/>
                <a:gd name="T4" fmla="*/ 76 w 76"/>
                <a:gd name="T5" fmla="*/ 0 h 156"/>
                <a:gd name="T6" fmla="*/ 0 w 76"/>
                <a:gd name="T7" fmla="*/ 39 h 156"/>
                <a:gd name="T8" fmla="*/ 0 w 76"/>
                <a:gd name="T9" fmla="*/ 156 h 156"/>
              </a:gdLst>
              <a:ahLst/>
              <a:cxnLst>
                <a:cxn ang="0">
                  <a:pos x="T0" y="T1"/>
                </a:cxn>
                <a:cxn ang="0">
                  <a:pos x="T2" y="T3"/>
                </a:cxn>
                <a:cxn ang="0">
                  <a:pos x="T4" y="T5"/>
                </a:cxn>
                <a:cxn ang="0">
                  <a:pos x="T6" y="T7"/>
                </a:cxn>
                <a:cxn ang="0">
                  <a:pos x="T8" y="T9"/>
                </a:cxn>
              </a:cxnLst>
              <a:rect l="0" t="0" r="r" b="b"/>
              <a:pathLst>
                <a:path w="76" h="156">
                  <a:moveTo>
                    <a:pt x="0" y="156"/>
                  </a:moveTo>
                  <a:lnTo>
                    <a:pt x="76" y="117"/>
                  </a:lnTo>
                  <a:lnTo>
                    <a:pt x="76" y="0"/>
                  </a:lnTo>
                  <a:lnTo>
                    <a:pt x="0" y="39"/>
                  </a:lnTo>
                  <a:lnTo>
                    <a:pt x="0" y="15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49" name="Group 148">
            <a:extLst>
              <a:ext uri="{FF2B5EF4-FFF2-40B4-BE49-F238E27FC236}">
                <a16:creationId xmlns:a16="http://schemas.microsoft.com/office/drawing/2014/main" id="{CA325B6A-0B6B-4F54-81BE-A5607A80AB70}"/>
              </a:ext>
            </a:extLst>
          </p:cNvPr>
          <p:cNvGrpSpPr/>
          <p:nvPr/>
        </p:nvGrpSpPr>
        <p:grpSpPr>
          <a:xfrm>
            <a:off x="2988423" y="2165457"/>
            <a:ext cx="996403" cy="808962"/>
            <a:chOff x="4649652" y="2476123"/>
            <a:chExt cx="996403" cy="808962"/>
          </a:xfrm>
        </p:grpSpPr>
        <p:grpSp>
          <p:nvGrpSpPr>
            <p:cNvPr id="150" name="Group 149">
              <a:extLst>
                <a:ext uri="{FF2B5EF4-FFF2-40B4-BE49-F238E27FC236}">
                  <a16:creationId xmlns:a16="http://schemas.microsoft.com/office/drawing/2014/main" id="{DC8E04B2-A319-4702-AA2E-C5A48A04C527}"/>
                </a:ext>
              </a:extLst>
            </p:cNvPr>
            <p:cNvGrpSpPr/>
            <p:nvPr/>
          </p:nvGrpSpPr>
          <p:grpSpPr>
            <a:xfrm>
              <a:off x="4834159" y="2476123"/>
              <a:ext cx="585285" cy="458187"/>
              <a:chOff x="3942658" y="2072640"/>
              <a:chExt cx="2608208" cy="2265507"/>
            </a:xfrm>
          </p:grpSpPr>
          <p:grpSp>
            <p:nvGrpSpPr>
              <p:cNvPr id="152" name="Group 151">
                <a:extLst>
                  <a:ext uri="{FF2B5EF4-FFF2-40B4-BE49-F238E27FC236}">
                    <a16:creationId xmlns:a16="http://schemas.microsoft.com/office/drawing/2014/main" id="{41672F29-4ADF-4E53-B587-0E1A94215933}"/>
                  </a:ext>
                </a:extLst>
              </p:cNvPr>
              <p:cNvGrpSpPr/>
              <p:nvPr/>
            </p:nvGrpSpPr>
            <p:grpSpPr>
              <a:xfrm>
                <a:off x="4421848" y="3821647"/>
                <a:ext cx="1018103" cy="485261"/>
                <a:chOff x="8552201" y="1010023"/>
                <a:chExt cx="1018103" cy="485261"/>
              </a:xfrm>
            </p:grpSpPr>
            <p:grpSp>
              <p:nvGrpSpPr>
                <p:cNvPr id="169" name="Group 168">
                  <a:extLst>
                    <a:ext uri="{FF2B5EF4-FFF2-40B4-BE49-F238E27FC236}">
                      <a16:creationId xmlns:a16="http://schemas.microsoft.com/office/drawing/2014/main" id="{DF395C55-1F5A-4199-A8A2-AC99570A3434}"/>
                    </a:ext>
                  </a:extLst>
                </p:cNvPr>
                <p:cNvGrpSpPr/>
                <p:nvPr/>
              </p:nvGrpSpPr>
              <p:grpSpPr>
                <a:xfrm>
                  <a:off x="9017713" y="1169195"/>
                  <a:ext cx="552591" cy="326089"/>
                  <a:chOff x="7535060" y="1346905"/>
                  <a:chExt cx="552591" cy="447689"/>
                </a:xfrm>
              </p:grpSpPr>
              <p:sp>
                <p:nvSpPr>
                  <p:cNvPr id="173" name="Rectangle 172">
                    <a:extLst>
                      <a:ext uri="{FF2B5EF4-FFF2-40B4-BE49-F238E27FC236}">
                        <a16:creationId xmlns:a16="http://schemas.microsoft.com/office/drawing/2014/main" id="{4D374DDB-F2AF-4DA2-B8BA-0EEB18CC4FF9}"/>
                      </a:ext>
                    </a:extLst>
                  </p:cNvPr>
                  <p:cNvSpPr/>
                  <p:nvPr/>
                </p:nvSpPr>
                <p:spPr bwMode="auto">
                  <a:xfrm flipH="1">
                    <a:off x="7709248" y="1678125"/>
                    <a:ext cx="378403" cy="116469"/>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4" name="Arrow: Bent 173">
                    <a:extLst>
                      <a:ext uri="{FF2B5EF4-FFF2-40B4-BE49-F238E27FC236}">
                        <a16:creationId xmlns:a16="http://schemas.microsoft.com/office/drawing/2014/main" id="{1D11CABB-B325-4329-8E52-AEB59551A99A}"/>
                      </a:ext>
                    </a:extLst>
                  </p:cNvPr>
                  <p:cNvSpPr/>
                  <p:nvPr/>
                </p:nvSpPr>
                <p:spPr bwMode="auto">
                  <a:xfrm rot="16200000">
                    <a:off x="7402648" y="1479317"/>
                    <a:ext cx="447689" cy="182866"/>
                  </a:xfrm>
                  <a:prstGeom prst="bentArrow">
                    <a:avLst>
                      <a:gd name="adj1" fmla="val 48612"/>
                      <a:gd name="adj2" fmla="val 23278"/>
                      <a:gd name="adj3" fmla="val 0"/>
                      <a:gd name="adj4" fmla="val 100000"/>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170" name="Group 169">
                  <a:extLst>
                    <a:ext uri="{FF2B5EF4-FFF2-40B4-BE49-F238E27FC236}">
                      <a16:creationId xmlns:a16="http://schemas.microsoft.com/office/drawing/2014/main" id="{4D9E556C-2CF7-42CA-8520-5181CF23542E}"/>
                    </a:ext>
                  </a:extLst>
                </p:cNvPr>
                <p:cNvGrpSpPr/>
                <p:nvPr/>
              </p:nvGrpSpPr>
              <p:grpSpPr>
                <a:xfrm rot="10800000">
                  <a:off x="8552201" y="1010023"/>
                  <a:ext cx="552592" cy="326089"/>
                  <a:chOff x="7535060" y="1346905"/>
                  <a:chExt cx="552592" cy="447691"/>
                </a:xfrm>
              </p:grpSpPr>
              <p:sp>
                <p:nvSpPr>
                  <p:cNvPr id="171" name="Rectangle 170">
                    <a:extLst>
                      <a:ext uri="{FF2B5EF4-FFF2-40B4-BE49-F238E27FC236}">
                        <a16:creationId xmlns:a16="http://schemas.microsoft.com/office/drawing/2014/main" id="{816D737D-29F8-4272-AE8F-29CD5D10D988}"/>
                      </a:ext>
                    </a:extLst>
                  </p:cNvPr>
                  <p:cNvSpPr/>
                  <p:nvPr/>
                </p:nvSpPr>
                <p:spPr bwMode="auto">
                  <a:xfrm flipH="1">
                    <a:off x="7709249" y="1677672"/>
                    <a:ext cx="378403" cy="116924"/>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2" name="Arrow: Bent 171">
                    <a:extLst>
                      <a:ext uri="{FF2B5EF4-FFF2-40B4-BE49-F238E27FC236}">
                        <a16:creationId xmlns:a16="http://schemas.microsoft.com/office/drawing/2014/main" id="{632699F5-738F-4DD3-9459-B16E01911173}"/>
                      </a:ext>
                    </a:extLst>
                  </p:cNvPr>
                  <p:cNvSpPr/>
                  <p:nvPr/>
                </p:nvSpPr>
                <p:spPr bwMode="auto">
                  <a:xfrm rot="16200000">
                    <a:off x="7402648" y="1479317"/>
                    <a:ext cx="447689" cy="182866"/>
                  </a:xfrm>
                  <a:prstGeom prst="bentArrow">
                    <a:avLst>
                      <a:gd name="adj1" fmla="val 48612"/>
                      <a:gd name="adj2" fmla="val 23278"/>
                      <a:gd name="adj3" fmla="val 0"/>
                      <a:gd name="adj4" fmla="val 100000"/>
                    </a:avLst>
                  </a:pr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153" name="Freeform 17">
                <a:extLst>
                  <a:ext uri="{FF2B5EF4-FFF2-40B4-BE49-F238E27FC236}">
                    <a16:creationId xmlns:a16="http://schemas.microsoft.com/office/drawing/2014/main" id="{F936EEF5-5381-46A2-820C-82159FFB1D84}"/>
                  </a:ext>
                </a:extLst>
              </p:cNvPr>
              <p:cNvSpPr>
                <a:spLocks/>
              </p:cNvSpPr>
              <p:nvPr/>
            </p:nvSpPr>
            <p:spPr bwMode="auto">
              <a:xfrm>
                <a:off x="5803037" y="2072640"/>
                <a:ext cx="747829" cy="747829"/>
              </a:xfrm>
              <a:custGeom>
                <a:avLst/>
                <a:gdLst>
                  <a:gd name="T0" fmla="*/ 346 w 430"/>
                  <a:gd name="T1" fmla="*/ 200 h 430"/>
                  <a:gd name="T2" fmla="*/ 330 w 430"/>
                  <a:gd name="T3" fmla="*/ 148 h 430"/>
                  <a:gd name="T4" fmla="*/ 368 w 430"/>
                  <a:gd name="T5" fmla="*/ 86 h 430"/>
                  <a:gd name="T6" fmla="*/ 370 w 430"/>
                  <a:gd name="T7" fmla="*/ 68 h 430"/>
                  <a:gd name="T8" fmla="*/ 362 w 430"/>
                  <a:gd name="T9" fmla="*/ 60 h 430"/>
                  <a:gd name="T10" fmla="*/ 344 w 430"/>
                  <a:gd name="T11" fmla="*/ 62 h 430"/>
                  <a:gd name="T12" fmla="*/ 282 w 430"/>
                  <a:gd name="T13" fmla="*/ 100 h 430"/>
                  <a:gd name="T14" fmla="*/ 230 w 430"/>
                  <a:gd name="T15" fmla="*/ 84 h 430"/>
                  <a:gd name="T16" fmla="*/ 230 w 430"/>
                  <a:gd name="T17" fmla="*/ 10 h 430"/>
                  <a:gd name="T18" fmla="*/ 214 w 430"/>
                  <a:gd name="T19" fmla="*/ 0 h 430"/>
                  <a:gd name="T20" fmla="*/ 204 w 430"/>
                  <a:gd name="T21" fmla="*/ 4 h 430"/>
                  <a:gd name="T22" fmla="*/ 198 w 430"/>
                  <a:gd name="T23" fmla="*/ 84 h 430"/>
                  <a:gd name="T24" fmla="*/ 164 w 430"/>
                  <a:gd name="T25" fmla="*/ 92 h 430"/>
                  <a:gd name="T26" fmla="*/ 86 w 430"/>
                  <a:gd name="T27" fmla="*/ 62 h 430"/>
                  <a:gd name="T28" fmla="*/ 74 w 430"/>
                  <a:gd name="T29" fmla="*/ 58 h 430"/>
                  <a:gd name="T30" fmla="*/ 62 w 430"/>
                  <a:gd name="T31" fmla="*/ 62 h 430"/>
                  <a:gd name="T32" fmla="*/ 58 w 430"/>
                  <a:gd name="T33" fmla="*/ 80 h 430"/>
                  <a:gd name="T34" fmla="*/ 110 w 430"/>
                  <a:gd name="T35" fmla="*/ 134 h 430"/>
                  <a:gd name="T36" fmla="*/ 86 w 430"/>
                  <a:gd name="T37" fmla="*/ 180 h 430"/>
                  <a:gd name="T38" fmla="*/ 16 w 430"/>
                  <a:gd name="T39" fmla="*/ 200 h 430"/>
                  <a:gd name="T40" fmla="*/ 0 w 430"/>
                  <a:gd name="T41" fmla="*/ 208 h 430"/>
                  <a:gd name="T42" fmla="*/ 0 w 430"/>
                  <a:gd name="T43" fmla="*/ 222 h 430"/>
                  <a:gd name="T44" fmla="*/ 16 w 430"/>
                  <a:gd name="T45" fmla="*/ 232 h 430"/>
                  <a:gd name="T46" fmla="*/ 86 w 430"/>
                  <a:gd name="T47" fmla="*/ 250 h 430"/>
                  <a:gd name="T48" fmla="*/ 110 w 430"/>
                  <a:gd name="T49" fmla="*/ 296 h 430"/>
                  <a:gd name="T50" fmla="*/ 58 w 430"/>
                  <a:gd name="T51" fmla="*/ 350 h 430"/>
                  <a:gd name="T52" fmla="*/ 62 w 430"/>
                  <a:gd name="T53" fmla="*/ 368 h 430"/>
                  <a:gd name="T54" fmla="*/ 74 w 430"/>
                  <a:gd name="T55" fmla="*/ 372 h 430"/>
                  <a:gd name="T56" fmla="*/ 86 w 430"/>
                  <a:gd name="T57" fmla="*/ 368 h 430"/>
                  <a:gd name="T58" fmla="*/ 148 w 430"/>
                  <a:gd name="T59" fmla="*/ 330 h 430"/>
                  <a:gd name="T60" fmla="*/ 198 w 430"/>
                  <a:gd name="T61" fmla="*/ 346 h 430"/>
                  <a:gd name="T62" fmla="*/ 200 w 430"/>
                  <a:gd name="T63" fmla="*/ 420 h 430"/>
                  <a:gd name="T64" fmla="*/ 214 w 430"/>
                  <a:gd name="T65" fmla="*/ 430 h 430"/>
                  <a:gd name="T66" fmla="*/ 226 w 430"/>
                  <a:gd name="T67" fmla="*/ 426 h 430"/>
                  <a:gd name="T68" fmla="*/ 230 w 430"/>
                  <a:gd name="T69" fmla="*/ 346 h 430"/>
                  <a:gd name="T70" fmla="*/ 266 w 430"/>
                  <a:gd name="T71" fmla="*/ 338 h 430"/>
                  <a:gd name="T72" fmla="*/ 344 w 430"/>
                  <a:gd name="T73" fmla="*/ 368 h 430"/>
                  <a:gd name="T74" fmla="*/ 356 w 430"/>
                  <a:gd name="T75" fmla="*/ 372 h 430"/>
                  <a:gd name="T76" fmla="*/ 368 w 430"/>
                  <a:gd name="T77" fmla="*/ 368 h 430"/>
                  <a:gd name="T78" fmla="*/ 372 w 430"/>
                  <a:gd name="T79" fmla="*/ 356 h 430"/>
                  <a:gd name="T80" fmla="*/ 320 w 430"/>
                  <a:gd name="T81" fmla="*/ 296 h 430"/>
                  <a:gd name="T82" fmla="*/ 338 w 430"/>
                  <a:gd name="T83" fmla="*/ 266 h 430"/>
                  <a:gd name="T84" fmla="*/ 414 w 430"/>
                  <a:gd name="T85" fmla="*/ 232 h 430"/>
                  <a:gd name="T86" fmla="*/ 426 w 430"/>
                  <a:gd name="T87" fmla="*/ 226 h 430"/>
                  <a:gd name="T88" fmla="*/ 430 w 430"/>
                  <a:gd name="T89" fmla="*/ 216 h 430"/>
                  <a:gd name="T90" fmla="*/ 420 w 430"/>
                  <a:gd name="T91" fmla="*/ 20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0" h="430">
                    <a:moveTo>
                      <a:pt x="414" y="200"/>
                    </a:moveTo>
                    <a:lnTo>
                      <a:pt x="346" y="200"/>
                    </a:lnTo>
                    <a:lnTo>
                      <a:pt x="346" y="200"/>
                    </a:lnTo>
                    <a:lnTo>
                      <a:pt x="344" y="180"/>
                    </a:lnTo>
                    <a:lnTo>
                      <a:pt x="338" y="164"/>
                    </a:lnTo>
                    <a:lnTo>
                      <a:pt x="330" y="148"/>
                    </a:lnTo>
                    <a:lnTo>
                      <a:pt x="320" y="134"/>
                    </a:lnTo>
                    <a:lnTo>
                      <a:pt x="368" y="86"/>
                    </a:lnTo>
                    <a:lnTo>
                      <a:pt x="368" y="86"/>
                    </a:lnTo>
                    <a:lnTo>
                      <a:pt x="370" y="80"/>
                    </a:lnTo>
                    <a:lnTo>
                      <a:pt x="372" y="74"/>
                    </a:lnTo>
                    <a:lnTo>
                      <a:pt x="370" y="68"/>
                    </a:lnTo>
                    <a:lnTo>
                      <a:pt x="368" y="62"/>
                    </a:lnTo>
                    <a:lnTo>
                      <a:pt x="368" y="62"/>
                    </a:lnTo>
                    <a:lnTo>
                      <a:pt x="362" y="60"/>
                    </a:lnTo>
                    <a:lnTo>
                      <a:pt x="356" y="58"/>
                    </a:lnTo>
                    <a:lnTo>
                      <a:pt x="350" y="60"/>
                    </a:lnTo>
                    <a:lnTo>
                      <a:pt x="344" y="62"/>
                    </a:lnTo>
                    <a:lnTo>
                      <a:pt x="296" y="110"/>
                    </a:lnTo>
                    <a:lnTo>
                      <a:pt x="296" y="110"/>
                    </a:lnTo>
                    <a:lnTo>
                      <a:pt x="282" y="100"/>
                    </a:lnTo>
                    <a:lnTo>
                      <a:pt x="266" y="92"/>
                    </a:lnTo>
                    <a:lnTo>
                      <a:pt x="250" y="86"/>
                    </a:lnTo>
                    <a:lnTo>
                      <a:pt x="230" y="84"/>
                    </a:lnTo>
                    <a:lnTo>
                      <a:pt x="230" y="16"/>
                    </a:lnTo>
                    <a:lnTo>
                      <a:pt x="230" y="16"/>
                    </a:lnTo>
                    <a:lnTo>
                      <a:pt x="230" y="10"/>
                    </a:lnTo>
                    <a:lnTo>
                      <a:pt x="226" y="4"/>
                    </a:lnTo>
                    <a:lnTo>
                      <a:pt x="222" y="0"/>
                    </a:lnTo>
                    <a:lnTo>
                      <a:pt x="214" y="0"/>
                    </a:lnTo>
                    <a:lnTo>
                      <a:pt x="214" y="0"/>
                    </a:lnTo>
                    <a:lnTo>
                      <a:pt x="208" y="0"/>
                    </a:lnTo>
                    <a:lnTo>
                      <a:pt x="204" y="4"/>
                    </a:lnTo>
                    <a:lnTo>
                      <a:pt x="200" y="10"/>
                    </a:lnTo>
                    <a:lnTo>
                      <a:pt x="198" y="16"/>
                    </a:lnTo>
                    <a:lnTo>
                      <a:pt x="198" y="84"/>
                    </a:lnTo>
                    <a:lnTo>
                      <a:pt x="198" y="84"/>
                    </a:lnTo>
                    <a:lnTo>
                      <a:pt x="180" y="86"/>
                    </a:lnTo>
                    <a:lnTo>
                      <a:pt x="164" y="92"/>
                    </a:lnTo>
                    <a:lnTo>
                      <a:pt x="148" y="100"/>
                    </a:lnTo>
                    <a:lnTo>
                      <a:pt x="134" y="110"/>
                    </a:lnTo>
                    <a:lnTo>
                      <a:pt x="86" y="62"/>
                    </a:lnTo>
                    <a:lnTo>
                      <a:pt x="86" y="62"/>
                    </a:lnTo>
                    <a:lnTo>
                      <a:pt x="80" y="60"/>
                    </a:lnTo>
                    <a:lnTo>
                      <a:pt x="74" y="58"/>
                    </a:lnTo>
                    <a:lnTo>
                      <a:pt x="68" y="60"/>
                    </a:lnTo>
                    <a:lnTo>
                      <a:pt x="62" y="62"/>
                    </a:lnTo>
                    <a:lnTo>
                      <a:pt x="62" y="62"/>
                    </a:lnTo>
                    <a:lnTo>
                      <a:pt x="58" y="68"/>
                    </a:lnTo>
                    <a:lnTo>
                      <a:pt x="58" y="74"/>
                    </a:lnTo>
                    <a:lnTo>
                      <a:pt x="58" y="80"/>
                    </a:lnTo>
                    <a:lnTo>
                      <a:pt x="62" y="86"/>
                    </a:lnTo>
                    <a:lnTo>
                      <a:pt x="110" y="134"/>
                    </a:lnTo>
                    <a:lnTo>
                      <a:pt x="110" y="134"/>
                    </a:lnTo>
                    <a:lnTo>
                      <a:pt x="100" y="148"/>
                    </a:lnTo>
                    <a:lnTo>
                      <a:pt x="92" y="164"/>
                    </a:lnTo>
                    <a:lnTo>
                      <a:pt x="86" y="180"/>
                    </a:lnTo>
                    <a:lnTo>
                      <a:pt x="84" y="200"/>
                    </a:lnTo>
                    <a:lnTo>
                      <a:pt x="16" y="200"/>
                    </a:lnTo>
                    <a:lnTo>
                      <a:pt x="16" y="200"/>
                    </a:lnTo>
                    <a:lnTo>
                      <a:pt x="10" y="200"/>
                    </a:lnTo>
                    <a:lnTo>
                      <a:pt x="4" y="204"/>
                    </a:lnTo>
                    <a:lnTo>
                      <a:pt x="0" y="208"/>
                    </a:lnTo>
                    <a:lnTo>
                      <a:pt x="0" y="216"/>
                    </a:lnTo>
                    <a:lnTo>
                      <a:pt x="0" y="216"/>
                    </a:lnTo>
                    <a:lnTo>
                      <a:pt x="0" y="222"/>
                    </a:lnTo>
                    <a:lnTo>
                      <a:pt x="4" y="226"/>
                    </a:lnTo>
                    <a:lnTo>
                      <a:pt x="10" y="230"/>
                    </a:lnTo>
                    <a:lnTo>
                      <a:pt x="16" y="232"/>
                    </a:lnTo>
                    <a:lnTo>
                      <a:pt x="84" y="232"/>
                    </a:lnTo>
                    <a:lnTo>
                      <a:pt x="84" y="232"/>
                    </a:lnTo>
                    <a:lnTo>
                      <a:pt x="86" y="250"/>
                    </a:lnTo>
                    <a:lnTo>
                      <a:pt x="92" y="266"/>
                    </a:lnTo>
                    <a:lnTo>
                      <a:pt x="100" y="282"/>
                    </a:lnTo>
                    <a:lnTo>
                      <a:pt x="110" y="296"/>
                    </a:lnTo>
                    <a:lnTo>
                      <a:pt x="62" y="344"/>
                    </a:lnTo>
                    <a:lnTo>
                      <a:pt x="62" y="344"/>
                    </a:lnTo>
                    <a:lnTo>
                      <a:pt x="58" y="350"/>
                    </a:lnTo>
                    <a:lnTo>
                      <a:pt x="58" y="356"/>
                    </a:lnTo>
                    <a:lnTo>
                      <a:pt x="58" y="362"/>
                    </a:lnTo>
                    <a:lnTo>
                      <a:pt x="62" y="368"/>
                    </a:lnTo>
                    <a:lnTo>
                      <a:pt x="62" y="368"/>
                    </a:lnTo>
                    <a:lnTo>
                      <a:pt x="68" y="372"/>
                    </a:lnTo>
                    <a:lnTo>
                      <a:pt x="74" y="372"/>
                    </a:lnTo>
                    <a:lnTo>
                      <a:pt x="74" y="372"/>
                    </a:lnTo>
                    <a:lnTo>
                      <a:pt x="80" y="372"/>
                    </a:lnTo>
                    <a:lnTo>
                      <a:pt x="86" y="368"/>
                    </a:lnTo>
                    <a:lnTo>
                      <a:pt x="134" y="320"/>
                    </a:lnTo>
                    <a:lnTo>
                      <a:pt x="134" y="320"/>
                    </a:lnTo>
                    <a:lnTo>
                      <a:pt x="148" y="330"/>
                    </a:lnTo>
                    <a:lnTo>
                      <a:pt x="164" y="338"/>
                    </a:lnTo>
                    <a:lnTo>
                      <a:pt x="180" y="344"/>
                    </a:lnTo>
                    <a:lnTo>
                      <a:pt x="198" y="346"/>
                    </a:lnTo>
                    <a:lnTo>
                      <a:pt x="198" y="414"/>
                    </a:lnTo>
                    <a:lnTo>
                      <a:pt x="198" y="414"/>
                    </a:lnTo>
                    <a:lnTo>
                      <a:pt x="200" y="420"/>
                    </a:lnTo>
                    <a:lnTo>
                      <a:pt x="204" y="426"/>
                    </a:lnTo>
                    <a:lnTo>
                      <a:pt x="208" y="430"/>
                    </a:lnTo>
                    <a:lnTo>
                      <a:pt x="214" y="430"/>
                    </a:lnTo>
                    <a:lnTo>
                      <a:pt x="214" y="430"/>
                    </a:lnTo>
                    <a:lnTo>
                      <a:pt x="222" y="430"/>
                    </a:lnTo>
                    <a:lnTo>
                      <a:pt x="226" y="426"/>
                    </a:lnTo>
                    <a:lnTo>
                      <a:pt x="230" y="420"/>
                    </a:lnTo>
                    <a:lnTo>
                      <a:pt x="230" y="414"/>
                    </a:lnTo>
                    <a:lnTo>
                      <a:pt x="230" y="346"/>
                    </a:lnTo>
                    <a:lnTo>
                      <a:pt x="230" y="346"/>
                    </a:lnTo>
                    <a:lnTo>
                      <a:pt x="250" y="344"/>
                    </a:lnTo>
                    <a:lnTo>
                      <a:pt x="266" y="338"/>
                    </a:lnTo>
                    <a:lnTo>
                      <a:pt x="282" y="330"/>
                    </a:lnTo>
                    <a:lnTo>
                      <a:pt x="296" y="320"/>
                    </a:lnTo>
                    <a:lnTo>
                      <a:pt x="344" y="368"/>
                    </a:lnTo>
                    <a:lnTo>
                      <a:pt x="344" y="368"/>
                    </a:lnTo>
                    <a:lnTo>
                      <a:pt x="350" y="372"/>
                    </a:lnTo>
                    <a:lnTo>
                      <a:pt x="356" y="372"/>
                    </a:lnTo>
                    <a:lnTo>
                      <a:pt x="356" y="372"/>
                    </a:lnTo>
                    <a:lnTo>
                      <a:pt x="362" y="372"/>
                    </a:lnTo>
                    <a:lnTo>
                      <a:pt x="368" y="368"/>
                    </a:lnTo>
                    <a:lnTo>
                      <a:pt x="368" y="368"/>
                    </a:lnTo>
                    <a:lnTo>
                      <a:pt x="370" y="362"/>
                    </a:lnTo>
                    <a:lnTo>
                      <a:pt x="372" y="356"/>
                    </a:lnTo>
                    <a:lnTo>
                      <a:pt x="370" y="350"/>
                    </a:lnTo>
                    <a:lnTo>
                      <a:pt x="368" y="344"/>
                    </a:lnTo>
                    <a:lnTo>
                      <a:pt x="320" y="296"/>
                    </a:lnTo>
                    <a:lnTo>
                      <a:pt x="320" y="296"/>
                    </a:lnTo>
                    <a:lnTo>
                      <a:pt x="330" y="282"/>
                    </a:lnTo>
                    <a:lnTo>
                      <a:pt x="338" y="266"/>
                    </a:lnTo>
                    <a:lnTo>
                      <a:pt x="344" y="250"/>
                    </a:lnTo>
                    <a:lnTo>
                      <a:pt x="346" y="232"/>
                    </a:lnTo>
                    <a:lnTo>
                      <a:pt x="414" y="232"/>
                    </a:lnTo>
                    <a:lnTo>
                      <a:pt x="414" y="232"/>
                    </a:lnTo>
                    <a:lnTo>
                      <a:pt x="420" y="230"/>
                    </a:lnTo>
                    <a:lnTo>
                      <a:pt x="426" y="226"/>
                    </a:lnTo>
                    <a:lnTo>
                      <a:pt x="430" y="222"/>
                    </a:lnTo>
                    <a:lnTo>
                      <a:pt x="430" y="216"/>
                    </a:lnTo>
                    <a:lnTo>
                      <a:pt x="430" y="216"/>
                    </a:lnTo>
                    <a:lnTo>
                      <a:pt x="430" y="208"/>
                    </a:lnTo>
                    <a:lnTo>
                      <a:pt x="426" y="204"/>
                    </a:lnTo>
                    <a:lnTo>
                      <a:pt x="420" y="200"/>
                    </a:lnTo>
                    <a:lnTo>
                      <a:pt x="414" y="200"/>
                    </a:lnTo>
                    <a:lnTo>
                      <a:pt x="414" y="200"/>
                    </a:ln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54" name="Freeform 6">
                <a:extLst>
                  <a:ext uri="{FF2B5EF4-FFF2-40B4-BE49-F238E27FC236}">
                    <a16:creationId xmlns:a16="http://schemas.microsoft.com/office/drawing/2014/main" id="{CFC435A8-CD84-44AC-A4CD-80497B8FC6D8}"/>
                  </a:ext>
                </a:extLst>
              </p:cNvPr>
              <p:cNvSpPr>
                <a:spLocks/>
              </p:cNvSpPr>
              <p:nvPr/>
            </p:nvSpPr>
            <p:spPr bwMode="auto">
              <a:xfrm>
                <a:off x="5389563" y="2779713"/>
                <a:ext cx="476250" cy="444500"/>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5" name="Freeform 7">
                <a:extLst>
                  <a:ext uri="{FF2B5EF4-FFF2-40B4-BE49-F238E27FC236}">
                    <a16:creationId xmlns:a16="http://schemas.microsoft.com/office/drawing/2014/main" id="{91C3ED20-4A3D-4247-9544-94DF1BD79A35}"/>
                  </a:ext>
                </a:extLst>
              </p:cNvPr>
              <p:cNvSpPr>
                <a:spLocks/>
              </p:cNvSpPr>
              <p:nvPr/>
            </p:nvSpPr>
            <p:spPr bwMode="auto">
              <a:xfrm>
                <a:off x="5745163" y="2779713"/>
                <a:ext cx="476250" cy="444500"/>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6" name="Freeform 8">
                <a:extLst>
                  <a:ext uri="{FF2B5EF4-FFF2-40B4-BE49-F238E27FC236}">
                    <a16:creationId xmlns:a16="http://schemas.microsoft.com/office/drawing/2014/main" id="{9AADBD87-70D7-41DE-8266-3A5C927DEEE7}"/>
                  </a:ext>
                </a:extLst>
              </p:cNvPr>
              <p:cNvSpPr>
                <a:spLocks/>
              </p:cNvSpPr>
              <p:nvPr/>
            </p:nvSpPr>
            <p:spPr bwMode="auto">
              <a:xfrm>
                <a:off x="6011863" y="3313113"/>
                <a:ext cx="476250" cy="444500"/>
              </a:xfrm>
              <a:custGeom>
                <a:avLst/>
                <a:gdLst>
                  <a:gd name="T0" fmla="*/ 140 w 300"/>
                  <a:gd name="T1" fmla="*/ 280 h 280"/>
                  <a:gd name="T2" fmla="*/ 300 w 300"/>
                  <a:gd name="T3" fmla="*/ 280 h 280"/>
                  <a:gd name="T4" fmla="*/ 160 w 300"/>
                  <a:gd name="T5" fmla="*/ 0 h 280"/>
                  <a:gd name="T6" fmla="*/ 0 w 300"/>
                  <a:gd name="T7" fmla="*/ 0 h 280"/>
                  <a:gd name="T8" fmla="*/ 140 w 300"/>
                  <a:gd name="T9" fmla="*/ 280 h 280"/>
                </a:gdLst>
                <a:ahLst/>
                <a:cxnLst>
                  <a:cxn ang="0">
                    <a:pos x="T0" y="T1"/>
                  </a:cxn>
                  <a:cxn ang="0">
                    <a:pos x="T2" y="T3"/>
                  </a:cxn>
                  <a:cxn ang="0">
                    <a:pos x="T4" y="T5"/>
                  </a:cxn>
                  <a:cxn ang="0">
                    <a:pos x="T6" y="T7"/>
                  </a:cxn>
                  <a:cxn ang="0">
                    <a:pos x="T8" y="T9"/>
                  </a:cxn>
                </a:cxnLst>
                <a:rect l="0" t="0" r="r" b="b"/>
                <a:pathLst>
                  <a:path w="300" h="280">
                    <a:moveTo>
                      <a:pt x="140" y="280"/>
                    </a:moveTo>
                    <a:lnTo>
                      <a:pt x="300" y="280"/>
                    </a:lnTo>
                    <a:lnTo>
                      <a:pt x="160" y="0"/>
                    </a:lnTo>
                    <a:lnTo>
                      <a:pt x="0" y="0"/>
                    </a:lnTo>
                    <a:lnTo>
                      <a:pt x="14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7" name="Freeform 9">
                <a:extLst>
                  <a:ext uri="{FF2B5EF4-FFF2-40B4-BE49-F238E27FC236}">
                    <a16:creationId xmlns:a16="http://schemas.microsoft.com/office/drawing/2014/main" id="{FDBAA50C-2069-46AE-96BB-243E98F2FE97}"/>
                  </a:ext>
                </a:extLst>
              </p:cNvPr>
              <p:cNvSpPr>
                <a:spLocks/>
              </p:cNvSpPr>
              <p:nvPr/>
            </p:nvSpPr>
            <p:spPr bwMode="auto">
              <a:xfrm>
                <a:off x="4679950" y="2779713"/>
                <a:ext cx="476250" cy="444500"/>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8" name="Freeform 10">
                <a:extLst>
                  <a:ext uri="{FF2B5EF4-FFF2-40B4-BE49-F238E27FC236}">
                    <a16:creationId xmlns:a16="http://schemas.microsoft.com/office/drawing/2014/main" id="{2FDA76F8-7AA0-4872-AA19-59DEB9EBD5BA}"/>
                  </a:ext>
                </a:extLst>
              </p:cNvPr>
              <p:cNvSpPr>
                <a:spLocks/>
              </p:cNvSpPr>
              <p:nvPr/>
            </p:nvSpPr>
            <p:spPr bwMode="auto">
              <a:xfrm>
                <a:off x="5656263" y="3313113"/>
                <a:ext cx="476250" cy="444500"/>
              </a:xfrm>
              <a:custGeom>
                <a:avLst/>
                <a:gdLst>
                  <a:gd name="T0" fmla="*/ 300 w 300"/>
                  <a:gd name="T1" fmla="*/ 280 h 280"/>
                  <a:gd name="T2" fmla="*/ 160 w 300"/>
                  <a:gd name="T3" fmla="*/ 0 h 280"/>
                  <a:gd name="T4" fmla="*/ 0 w 300"/>
                  <a:gd name="T5" fmla="*/ 0 h 280"/>
                  <a:gd name="T6" fmla="*/ 140 w 300"/>
                  <a:gd name="T7" fmla="*/ 280 h 280"/>
                  <a:gd name="T8" fmla="*/ 300 w 300"/>
                  <a:gd name="T9" fmla="*/ 280 h 280"/>
                </a:gdLst>
                <a:ahLst/>
                <a:cxnLst>
                  <a:cxn ang="0">
                    <a:pos x="T0" y="T1"/>
                  </a:cxn>
                  <a:cxn ang="0">
                    <a:pos x="T2" y="T3"/>
                  </a:cxn>
                  <a:cxn ang="0">
                    <a:pos x="T4" y="T5"/>
                  </a:cxn>
                  <a:cxn ang="0">
                    <a:pos x="T6" y="T7"/>
                  </a:cxn>
                  <a:cxn ang="0">
                    <a:pos x="T8" y="T9"/>
                  </a:cxn>
                </a:cxnLst>
                <a:rect l="0" t="0" r="r" b="b"/>
                <a:pathLst>
                  <a:path w="300" h="280">
                    <a:moveTo>
                      <a:pt x="300" y="280"/>
                    </a:moveTo>
                    <a:lnTo>
                      <a:pt x="160" y="0"/>
                    </a:lnTo>
                    <a:lnTo>
                      <a:pt x="0" y="0"/>
                    </a:lnTo>
                    <a:lnTo>
                      <a:pt x="140" y="280"/>
                    </a:lnTo>
                    <a:lnTo>
                      <a:pt x="300"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59" name="Freeform 11">
                <a:extLst>
                  <a:ext uri="{FF2B5EF4-FFF2-40B4-BE49-F238E27FC236}">
                    <a16:creationId xmlns:a16="http://schemas.microsoft.com/office/drawing/2014/main" id="{14BB1C24-1D8E-4AA6-BE20-E0D5EF7128B0}"/>
                  </a:ext>
                </a:extLst>
              </p:cNvPr>
              <p:cNvSpPr>
                <a:spLocks/>
              </p:cNvSpPr>
              <p:nvPr/>
            </p:nvSpPr>
            <p:spPr bwMode="auto">
              <a:xfrm>
                <a:off x="5300663" y="3313113"/>
                <a:ext cx="476250" cy="444500"/>
              </a:xfrm>
              <a:custGeom>
                <a:avLst/>
                <a:gdLst>
                  <a:gd name="T0" fmla="*/ 0 w 300"/>
                  <a:gd name="T1" fmla="*/ 0 h 280"/>
                  <a:gd name="T2" fmla="*/ 140 w 300"/>
                  <a:gd name="T3" fmla="*/ 280 h 280"/>
                  <a:gd name="T4" fmla="*/ 300 w 300"/>
                  <a:gd name="T5" fmla="*/ 280 h 280"/>
                  <a:gd name="T6" fmla="*/ 160 w 300"/>
                  <a:gd name="T7" fmla="*/ 0 h 280"/>
                  <a:gd name="T8" fmla="*/ 0 w 300"/>
                  <a:gd name="T9" fmla="*/ 0 h 280"/>
                </a:gdLst>
                <a:ahLst/>
                <a:cxnLst>
                  <a:cxn ang="0">
                    <a:pos x="T0" y="T1"/>
                  </a:cxn>
                  <a:cxn ang="0">
                    <a:pos x="T2" y="T3"/>
                  </a:cxn>
                  <a:cxn ang="0">
                    <a:pos x="T4" y="T5"/>
                  </a:cxn>
                  <a:cxn ang="0">
                    <a:pos x="T6" y="T7"/>
                  </a:cxn>
                  <a:cxn ang="0">
                    <a:pos x="T8" y="T9"/>
                  </a:cxn>
                </a:cxnLst>
                <a:rect l="0" t="0" r="r" b="b"/>
                <a:pathLst>
                  <a:path w="300" h="280">
                    <a:moveTo>
                      <a:pt x="0" y="0"/>
                    </a:moveTo>
                    <a:lnTo>
                      <a:pt x="140" y="280"/>
                    </a:lnTo>
                    <a:lnTo>
                      <a:pt x="300" y="280"/>
                    </a:lnTo>
                    <a:lnTo>
                      <a:pt x="160" y="0"/>
                    </a:lnTo>
                    <a:lnTo>
                      <a:pt x="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0" name="Freeform 12">
                <a:extLst>
                  <a:ext uri="{FF2B5EF4-FFF2-40B4-BE49-F238E27FC236}">
                    <a16:creationId xmlns:a16="http://schemas.microsoft.com/office/drawing/2014/main" id="{F9F8F0E7-32B4-46FC-8A10-DB5C0DAA0265}"/>
                  </a:ext>
                </a:extLst>
              </p:cNvPr>
              <p:cNvSpPr>
                <a:spLocks/>
              </p:cNvSpPr>
              <p:nvPr/>
            </p:nvSpPr>
            <p:spPr bwMode="auto">
              <a:xfrm>
                <a:off x="5035550" y="2779713"/>
                <a:ext cx="474663" cy="444500"/>
              </a:xfrm>
              <a:custGeom>
                <a:avLst/>
                <a:gdLst>
                  <a:gd name="T0" fmla="*/ 299 w 299"/>
                  <a:gd name="T1" fmla="*/ 280 h 280"/>
                  <a:gd name="T2" fmla="*/ 159 w 299"/>
                  <a:gd name="T3" fmla="*/ 0 h 280"/>
                  <a:gd name="T4" fmla="*/ 0 w 299"/>
                  <a:gd name="T5" fmla="*/ 0 h 280"/>
                  <a:gd name="T6" fmla="*/ 139 w 299"/>
                  <a:gd name="T7" fmla="*/ 280 h 280"/>
                  <a:gd name="T8" fmla="*/ 299 w 299"/>
                  <a:gd name="T9" fmla="*/ 280 h 280"/>
                </a:gdLst>
                <a:ahLst/>
                <a:cxnLst>
                  <a:cxn ang="0">
                    <a:pos x="T0" y="T1"/>
                  </a:cxn>
                  <a:cxn ang="0">
                    <a:pos x="T2" y="T3"/>
                  </a:cxn>
                  <a:cxn ang="0">
                    <a:pos x="T4" y="T5"/>
                  </a:cxn>
                  <a:cxn ang="0">
                    <a:pos x="T6" y="T7"/>
                  </a:cxn>
                  <a:cxn ang="0">
                    <a:pos x="T8" y="T9"/>
                  </a:cxn>
                </a:cxnLst>
                <a:rect l="0" t="0" r="r" b="b"/>
                <a:pathLst>
                  <a:path w="299" h="280">
                    <a:moveTo>
                      <a:pt x="299" y="280"/>
                    </a:moveTo>
                    <a:lnTo>
                      <a:pt x="159" y="0"/>
                    </a:lnTo>
                    <a:lnTo>
                      <a:pt x="0" y="0"/>
                    </a:lnTo>
                    <a:lnTo>
                      <a:pt x="139" y="280"/>
                    </a:lnTo>
                    <a:lnTo>
                      <a:pt x="299" y="28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1" name="Freeform 14">
                <a:extLst>
                  <a:ext uri="{FF2B5EF4-FFF2-40B4-BE49-F238E27FC236}">
                    <a16:creationId xmlns:a16="http://schemas.microsoft.com/office/drawing/2014/main" id="{1FBF57E9-4D43-445E-89C2-C5B27529728F}"/>
                  </a:ext>
                </a:extLst>
              </p:cNvPr>
              <p:cNvSpPr>
                <a:spLocks/>
              </p:cNvSpPr>
              <p:nvPr/>
            </p:nvSpPr>
            <p:spPr bwMode="auto">
              <a:xfrm>
                <a:off x="4651375" y="2922588"/>
                <a:ext cx="444500" cy="1011237"/>
              </a:xfrm>
              <a:custGeom>
                <a:avLst/>
                <a:gdLst>
                  <a:gd name="T0" fmla="*/ 0 w 280"/>
                  <a:gd name="T1" fmla="*/ 72 h 637"/>
                  <a:gd name="T2" fmla="*/ 270 w 280"/>
                  <a:gd name="T3" fmla="*/ 637 h 637"/>
                  <a:gd name="T4" fmla="*/ 280 w 280"/>
                  <a:gd name="T5" fmla="*/ 637 h 637"/>
                  <a:gd name="T6" fmla="*/ 280 w 280"/>
                  <a:gd name="T7" fmla="*/ 559 h 637"/>
                  <a:gd name="T8" fmla="*/ 0 w 280"/>
                  <a:gd name="T9" fmla="*/ 0 h 637"/>
                  <a:gd name="T10" fmla="*/ 0 w 280"/>
                  <a:gd name="T11" fmla="*/ 72 h 637"/>
                </a:gdLst>
                <a:ahLst/>
                <a:cxnLst>
                  <a:cxn ang="0">
                    <a:pos x="T0" y="T1"/>
                  </a:cxn>
                  <a:cxn ang="0">
                    <a:pos x="T2" y="T3"/>
                  </a:cxn>
                  <a:cxn ang="0">
                    <a:pos x="T4" y="T5"/>
                  </a:cxn>
                  <a:cxn ang="0">
                    <a:pos x="T6" y="T7"/>
                  </a:cxn>
                  <a:cxn ang="0">
                    <a:pos x="T8" y="T9"/>
                  </a:cxn>
                  <a:cxn ang="0">
                    <a:pos x="T10" y="T11"/>
                  </a:cxn>
                </a:cxnLst>
                <a:rect l="0" t="0" r="r" b="b"/>
                <a:pathLst>
                  <a:path w="280" h="637">
                    <a:moveTo>
                      <a:pt x="0" y="72"/>
                    </a:moveTo>
                    <a:lnTo>
                      <a:pt x="270" y="637"/>
                    </a:lnTo>
                    <a:lnTo>
                      <a:pt x="280" y="637"/>
                    </a:lnTo>
                    <a:lnTo>
                      <a:pt x="280" y="559"/>
                    </a:lnTo>
                    <a:lnTo>
                      <a:pt x="0" y="0"/>
                    </a:lnTo>
                    <a:lnTo>
                      <a:pt x="0" y="72"/>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2" name="Freeform 15">
                <a:extLst>
                  <a:ext uri="{FF2B5EF4-FFF2-40B4-BE49-F238E27FC236}">
                    <a16:creationId xmlns:a16="http://schemas.microsoft.com/office/drawing/2014/main" id="{C72D4EBF-869D-457B-9299-3C0C1A32C21E}"/>
                  </a:ext>
                </a:extLst>
              </p:cNvPr>
              <p:cNvSpPr>
                <a:spLocks/>
              </p:cNvSpPr>
              <p:nvPr/>
            </p:nvSpPr>
            <p:spPr bwMode="auto">
              <a:xfrm>
                <a:off x="4946650" y="3313113"/>
                <a:ext cx="474663" cy="444500"/>
              </a:xfrm>
              <a:custGeom>
                <a:avLst/>
                <a:gdLst>
                  <a:gd name="T0" fmla="*/ 160 w 299"/>
                  <a:gd name="T1" fmla="*/ 0 h 280"/>
                  <a:gd name="T2" fmla="*/ 0 w 299"/>
                  <a:gd name="T3" fmla="*/ 0 h 280"/>
                  <a:gd name="T4" fmla="*/ 140 w 299"/>
                  <a:gd name="T5" fmla="*/ 280 h 280"/>
                  <a:gd name="T6" fmla="*/ 299 w 299"/>
                  <a:gd name="T7" fmla="*/ 280 h 280"/>
                  <a:gd name="T8" fmla="*/ 160 w 299"/>
                  <a:gd name="T9" fmla="*/ 0 h 280"/>
                </a:gdLst>
                <a:ahLst/>
                <a:cxnLst>
                  <a:cxn ang="0">
                    <a:pos x="T0" y="T1"/>
                  </a:cxn>
                  <a:cxn ang="0">
                    <a:pos x="T2" y="T3"/>
                  </a:cxn>
                  <a:cxn ang="0">
                    <a:pos x="T4" y="T5"/>
                  </a:cxn>
                  <a:cxn ang="0">
                    <a:pos x="T6" y="T7"/>
                  </a:cxn>
                  <a:cxn ang="0">
                    <a:pos x="T8" y="T9"/>
                  </a:cxn>
                </a:cxnLst>
                <a:rect l="0" t="0" r="r" b="b"/>
                <a:pathLst>
                  <a:path w="299" h="280">
                    <a:moveTo>
                      <a:pt x="160" y="0"/>
                    </a:moveTo>
                    <a:lnTo>
                      <a:pt x="0" y="0"/>
                    </a:lnTo>
                    <a:lnTo>
                      <a:pt x="140" y="280"/>
                    </a:lnTo>
                    <a:lnTo>
                      <a:pt x="299" y="280"/>
                    </a:lnTo>
                    <a:lnTo>
                      <a:pt x="160" y="0"/>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63" name="Freeform 16">
                <a:extLst>
                  <a:ext uri="{FF2B5EF4-FFF2-40B4-BE49-F238E27FC236}">
                    <a16:creationId xmlns:a16="http://schemas.microsoft.com/office/drawing/2014/main" id="{C8512F56-B114-4F6F-962C-2AF24E2B8A45}"/>
                  </a:ext>
                </a:extLst>
              </p:cNvPr>
              <p:cNvSpPr>
                <a:spLocks/>
              </p:cNvSpPr>
              <p:nvPr/>
            </p:nvSpPr>
            <p:spPr bwMode="auto">
              <a:xfrm>
                <a:off x="5184775" y="3844925"/>
                <a:ext cx="1331913" cy="88900"/>
              </a:xfrm>
              <a:custGeom>
                <a:avLst/>
                <a:gdLst>
                  <a:gd name="T0" fmla="*/ 643 w 839"/>
                  <a:gd name="T1" fmla="*/ 0 h 56"/>
                  <a:gd name="T2" fmla="*/ 419 w 839"/>
                  <a:gd name="T3" fmla="*/ 0 h 56"/>
                  <a:gd name="T4" fmla="*/ 195 w 839"/>
                  <a:gd name="T5" fmla="*/ 0 h 56"/>
                  <a:gd name="T6" fmla="*/ 0 w 839"/>
                  <a:gd name="T7" fmla="*/ 0 h 56"/>
                  <a:gd name="T8" fmla="*/ 0 w 839"/>
                  <a:gd name="T9" fmla="*/ 56 h 56"/>
                  <a:gd name="T10" fmla="*/ 839 w 839"/>
                  <a:gd name="T11" fmla="*/ 56 h 56"/>
                  <a:gd name="T12" fmla="*/ 839 w 839"/>
                  <a:gd name="T13" fmla="*/ 0 h 56"/>
                  <a:gd name="T14" fmla="*/ 643 w 839"/>
                  <a:gd name="T15" fmla="*/ 0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56">
                    <a:moveTo>
                      <a:pt x="643" y="0"/>
                    </a:moveTo>
                    <a:lnTo>
                      <a:pt x="419" y="0"/>
                    </a:lnTo>
                    <a:lnTo>
                      <a:pt x="195" y="0"/>
                    </a:lnTo>
                    <a:lnTo>
                      <a:pt x="0" y="0"/>
                    </a:lnTo>
                    <a:lnTo>
                      <a:pt x="0" y="56"/>
                    </a:lnTo>
                    <a:lnTo>
                      <a:pt x="839" y="56"/>
                    </a:lnTo>
                    <a:lnTo>
                      <a:pt x="839" y="0"/>
                    </a:lnTo>
                    <a:lnTo>
                      <a:pt x="643" y="0"/>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nvGrpSpPr>
              <p:cNvPr id="164" name="Group 163">
                <a:extLst>
                  <a:ext uri="{FF2B5EF4-FFF2-40B4-BE49-F238E27FC236}">
                    <a16:creationId xmlns:a16="http://schemas.microsoft.com/office/drawing/2014/main" id="{96D123F5-41CA-41AE-B184-25EEBD310FCD}"/>
                  </a:ext>
                </a:extLst>
              </p:cNvPr>
              <p:cNvGrpSpPr/>
              <p:nvPr/>
            </p:nvGrpSpPr>
            <p:grpSpPr>
              <a:xfrm>
                <a:off x="3942658" y="3614247"/>
                <a:ext cx="723900" cy="723900"/>
                <a:chOff x="4286250" y="4645025"/>
                <a:chExt cx="723900" cy="723900"/>
              </a:xfrm>
            </p:grpSpPr>
            <p:sp>
              <p:nvSpPr>
                <p:cNvPr id="167" name="Freeform 13">
                  <a:extLst>
                    <a:ext uri="{FF2B5EF4-FFF2-40B4-BE49-F238E27FC236}">
                      <a16:creationId xmlns:a16="http://schemas.microsoft.com/office/drawing/2014/main" id="{B074774F-B574-4436-A15E-298BE738BE5F}"/>
                    </a:ext>
                  </a:extLst>
                </p:cNvPr>
                <p:cNvSpPr>
                  <a:spLocks noEditPoints="1"/>
                </p:cNvSpPr>
                <p:nvPr/>
              </p:nvSpPr>
              <p:spPr bwMode="auto">
                <a:xfrm>
                  <a:off x="4384675" y="4645025"/>
                  <a:ext cx="622300" cy="622300"/>
                </a:xfrm>
                <a:custGeom>
                  <a:avLst/>
                  <a:gdLst>
                    <a:gd name="T0" fmla="*/ 0 w 392"/>
                    <a:gd name="T1" fmla="*/ 392 h 392"/>
                    <a:gd name="T2" fmla="*/ 392 w 392"/>
                    <a:gd name="T3" fmla="*/ 392 h 392"/>
                    <a:gd name="T4" fmla="*/ 392 w 392"/>
                    <a:gd name="T5" fmla="*/ 0 h 392"/>
                    <a:gd name="T6" fmla="*/ 0 w 392"/>
                    <a:gd name="T7" fmla="*/ 0 h 392"/>
                    <a:gd name="T8" fmla="*/ 0 w 392"/>
                    <a:gd name="T9" fmla="*/ 392 h 392"/>
                    <a:gd name="T10" fmla="*/ 196 w 392"/>
                    <a:gd name="T11" fmla="*/ 56 h 392"/>
                    <a:gd name="T12" fmla="*/ 196 w 392"/>
                    <a:gd name="T13" fmla="*/ 56 h 392"/>
                    <a:gd name="T14" fmla="*/ 206 w 392"/>
                    <a:gd name="T15" fmla="*/ 58 h 392"/>
                    <a:gd name="T16" fmla="*/ 216 w 392"/>
                    <a:gd name="T17" fmla="*/ 64 h 392"/>
                    <a:gd name="T18" fmla="*/ 222 w 392"/>
                    <a:gd name="T19" fmla="*/ 74 h 392"/>
                    <a:gd name="T20" fmla="*/ 224 w 392"/>
                    <a:gd name="T21" fmla="*/ 84 h 392"/>
                    <a:gd name="T22" fmla="*/ 224 w 392"/>
                    <a:gd name="T23" fmla="*/ 84 h 392"/>
                    <a:gd name="T24" fmla="*/ 222 w 392"/>
                    <a:gd name="T25" fmla="*/ 94 h 392"/>
                    <a:gd name="T26" fmla="*/ 216 w 392"/>
                    <a:gd name="T27" fmla="*/ 104 h 392"/>
                    <a:gd name="T28" fmla="*/ 206 w 392"/>
                    <a:gd name="T29" fmla="*/ 110 h 392"/>
                    <a:gd name="T30" fmla="*/ 196 w 392"/>
                    <a:gd name="T31" fmla="*/ 112 h 392"/>
                    <a:gd name="T32" fmla="*/ 196 w 392"/>
                    <a:gd name="T33" fmla="*/ 112 h 392"/>
                    <a:gd name="T34" fmla="*/ 186 w 392"/>
                    <a:gd name="T35" fmla="*/ 110 h 392"/>
                    <a:gd name="T36" fmla="*/ 176 w 392"/>
                    <a:gd name="T37" fmla="*/ 104 h 392"/>
                    <a:gd name="T38" fmla="*/ 170 w 392"/>
                    <a:gd name="T39" fmla="*/ 94 h 392"/>
                    <a:gd name="T40" fmla="*/ 168 w 392"/>
                    <a:gd name="T41" fmla="*/ 84 h 392"/>
                    <a:gd name="T42" fmla="*/ 168 w 392"/>
                    <a:gd name="T43" fmla="*/ 84 h 392"/>
                    <a:gd name="T44" fmla="*/ 170 w 392"/>
                    <a:gd name="T45" fmla="*/ 74 h 392"/>
                    <a:gd name="T46" fmla="*/ 176 w 392"/>
                    <a:gd name="T47" fmla="*/ 64 h 392"/>
                    <a:gd name="T48" fmla="*/ 186 w 392"/>
                    <a:gd name="T49" fmla="*/ 58 h 392"/>
                    <a:gd name="T50" fmla="*/ 196 w 392"/>
                    <a:gd name="T51" fmla="*/ 56 h 392"/>
                    <a:gd name="T52" fmla="*/ 196 w 392"/>
                    <a:gd name="T53" fmla="*/ 56 h 392"/>
                    <a:gd name="T54" fmla="*/ 196 w 392"/>
                    <a:gd name="T55" fmla="*/ 280 h 392"/>
                    <a:gd name="T56" fmla="*/ 196 w 392"/>
                    <a:gd name="T57" fmla="*/ 280 h 392"/>
                    <a:gd name="T58" fmla="*/ 206 w 392"/>
                    <a:gd name="T59" fmla="*/ 282 h 392"/>
                    <a:gd name="T60" fmla="*/ 216 w 392"/>
                    <a:gd name="T61" fmla="*/ 288 h 392"/>
                    <a:gd name="T62" fmla="*/ 222 w 392"/>
                    <a:gd name="T63" fmla="*/ 298 h 392"/>
                    <a:gd name="T64" fmla="*/ 224 w 392"/>
                    <a:gd name="T65" fmla="*/ 308 h 392"/>
                    <a:gd name="T66" fmla="*/ 224 w 392"/>
                    <a:gd name="T67" fmla="*/ 308 h 392"/>
                    <a:gd name="T68" fmla="*/ 222 w 392"/>
                    <a:gd name="T69" fmla="*/ 318 h 392"/>
                    <a:gd name="T70" fmla="*/ 216 w 392"/>
                    <a:gd name="T71" fmla="*/ 328 h 392"/>
                    <a:gd name="T72" fmla="*/ 206 w 392"/>
                    <a:gd name="T73" fmla="*/ 334 h 392"/>
                    <a:gd name="T74" fmla="*/ 196 w 392"/>
                    <a:gd name="T75" fmla="*/ 336 h 392"/>
                    <a:gd name="T76" fmla="*/ 196 w 392"/>
                    <a:gd name="T77" fmla="*/ 336 h 392"/>
                    <a:gd name="T78" fmla="*/ 186 w 392"/>
                    <a:gd name="T79" fmla="*/ 334 h 392"/>
                    <a:gd name="T80" fmla="*/ 176 w 392"/>
                    <a:gd name="T81" fmla="*/ 328 h 392"/>
                    <a:gd name="T82" fmla="*/ 170 w 392"/>
                    <a:gd name="T83" fmla="*/ 318 h 392"/>
                    <a:gd name="T84" fmla="*/ 168 w 392"/>
                    <a:gd name="T85" fmla="*/ 308 h 392"/>
                    <a:gd name="T86" fmla="*/ 168 w 392"/>
                    <a:gd name="T87" fmla="*/ 308 h 392"/>
                    <a:gd name="T88" fmla="*/ 170 w 392"/>
                    <a:gd name="T89" fmla="*/ 298 h 392"/>
                    <a:gd name="T90" fmla="*/ 176 w 392"/>
                    <a:gd name="T91" fmla="*/ 288 h 392"/>
                    <a:gd name="T92" fmla="*/ 186 w 392"/>
                    <a:gd name="T93" fmla="*/ 282 h 392"/>
                    <a:gd name="T94" fmla="*/ 196 w 392"/>
                    <a:gd name="T95" fmla="*/ 280 h 392"/>
                    <a:gd name="T96" fmla="*/ 196 w 392"/>
                    <a:gd name="T97" fmla="*/ 280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2" h="392">
                      <a:moveTo>
                        <a:pt x="0" y="392"/>
                      </a:moveTo>
                      <a:lnTo>
                        <a:pt x="392" y="392"/>
                      </a:lnTo>
                      <a:lnTo>
                        <a:pt x="392" y="0"/>
                      </a:lnTo>
                      <a:lnTo>
                        <a:pt x="0" y="0"/>
                      </a:lnTo>
                      <a:lnTo>
                        <a:pt x="0" y="392"/>
                      </a:lnTo>
                      <a:close/>
                      <a:moveTo>
                        <a:pt x="196" y="56"/>
                      </a:moveTo>
                      <a:lnTo>
                        <a:pt x="196" y="56"/>
                      </a:lnTo>
                      <a:lnTo>
                        <a:pt x="206" y="58"/>
                      </a:lnTo>
                      <a:lnTo>
                        <a:pt x="216" y="64"/>
                      </a:lnTo>
                      <a:lnTo>
                        <a:pt x="222" y="74"/>
                      </a:lnTo>
                      <a:lnTo>
                        <a:pt x="224" y="84"/>
                      </a:lnTo>
                      <a:lnTo>
                        <a:pt x="224" y="84"/>
                      </a:lnTo>
                      <a:lnTo>
                        <a:pt x="222" y="94"/>
                      </a:lnTo>
                      <a:lnTo>
                        <a:pt x="216" y="104"/>
                      </a:lnTo>
                      <a:lnTo>
                        <a:pt x="206" y="110"/>
                      </a:lnTo>
                      <a:lnTo>
                        <a:pt x="196" y="112"/>
                      </a:lnTo>
                      <a:lnTo>
                        <a:pt x="196" y="112"/>
                      </a:lnTo>
                      <a:lnTo>
                        <a:pt x="186" y="110"/>
                      </a:lnTo>
                      <a:lnTo>
                        <a:pt x="176" y="104"/>
                      </a:lnTo>
                      <a:lnTo>
                        <a:pt x="170" y="94"/>
                      </a:lnTo>
                      <a:lnTo>
                        <a:pt x="168" y="84"/>
                      </a:lnTo>
                      <a:lnTo>
                        <a:pt x="168" y="84"/>
                      </a:lnTo>
                      <a:lnTo>
                        <a:pt x="170" y="74"/>
                      </a:lnTo>
                      <a:lnTo>
                        <a:pt x="176" y="64"/>
                      </a:lnTo>
                      <a:lnTo>
                        <a:pt x="186" y="58"/>
                      </a:lnTo>
                      <a:lnTo>
                        <a:pt x="196" y="56"/>
                      </a:lnTo>
                      <a:lnTo>
                        <a:pt x="196" y="56"/>
                      </a:lnTo>
                      <a:close/>
                      <a:moveTo>
                        <a:pt x="196" y="280"/>
                      </a:moveTo>
                      <a:lnTo>
                        <a:pt x="196" y="280"/>
                      </a:lnTo>
                      <a:lnTo>
                        <a:pt x="206" y="282"/>
                      </a:lnTo>
                      <a:lnTo>
                        <a:pt x="216" y="288"/>
                      </a:lnTo>
                      <a:lnTo>
                        <a:pt x="222" y="298"/>
                      </a:lnTo>
                      <a:lnTo>
                        <a:pt x="224" y="308"/>
                      </a:lnTo>
                      <a:lnTo>
                        <a:pt x="224" y="308"/>
                      </a:lnTo>
                      <a:lnTo>
                        <a:pt x="222" y="318"/>
                      </a:lnTo>
                      <a:lnTo>
                        <a:pt x="216" y="328"/>
                      </a:lnTo>
                      <a:lnTo>
                        <a:pt x="206" y="334"/>
                      </a:lnTo>
                      <a:lnTo>
                        <a:pt x="196" y="336"/>
                      </a:lnTo>
                      <a:lnTo>
                        <a:pt x="196" y="336"/>
                      </a:lnTo>
                      <a:lnTo>
                        <a:pt x="186" y="334"/>
                      </a:lnTo>
                      <a:lnTo>
                        <a:pt x="176" y="328"/>
                      </a:lnTo>
                      <a:lnTo>
                        <a:pt x="170" y="318"/>
                      </a:lnTo>
                      <a:lnTo>
                        <a:pt x="168" y="308"/>
                      </a:lnTo>
                      <a:lnTo>
                        <a:pt x="168" y="308"/>
                      </a:lnTo>
                      <a:lnTo>
                        <a:pt x="170" y="298"/>
                      </a:lnTo>
                      <a:lnTo>
                        <a:pt x="176" y="288"/>
                      </a:lnTo>
                      <a:lnTo>
                        <a:pt x="186" y="282"/>
                      </a:lnTo>
                      <a:lnTo>
                        <a:pt x="196" y="280"/>
                      </a:lnTo>
                      <a:lnTo>
                        <a:pt x="196" y="280"/>
                      </a:lnTo>
                      <a:close/>
                    </a:path>
                  </a:pathLst>
                </a:cu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8" name="Freeform 18">
                  <a:extLst>
                    <a:ext uri="{FF2B5EF4-FFF2-40B4-BE49-F238E27FC236}">
                      <a16:creationId xmlns:a16="http://schemas.microsoft.com/office/drawing/2014/main" id="{9D1BB7E0-7C8F-4858-8B9B-CA705E43CF49}"/>
                    </a:ext>
                  </a:extLst>
                </p:cNvPr>
                <p:cNvSpPr>
                  <a:spLocks/>
                </p:cNvSpPr>
                <p:nvPr/>
              </p:nvSpPr>
              <p:spPr bwMode="auto">
                <a:xfrm>
                  <a:off x="4286250" y="4645025"/>
                  <a:ext cx="723900" cy="723900"/>
                </a:xfrm>
                <a:custGeom>
                  <a:avLst/>
                  <a:gdLst>
                    <a:gd name="T0" fmla="*/ 32 w 456"/>
                    <a:gd name="T1" fmla="*/ 424 h 456"/>
                    <a:gd name="T2" fmla="*/ 32 w 456"/>
                    <a:gd name="T3" fmla="*/ 0 h 456"/>
                    <a:gd name="T4" fmla="*/ 0 w 456"/>
                    <a:gd name="T5" fmla="*/ 40 h 456"/>
                    <a:gd name="T6" fmla="*/ 0 w 456"/>
                    <a:gd name="T7" fmla="*/ 456 h 456"/>
                    <a:gd name="T8" fmla="*/ 416 w 456"/>
                    <a:gd name="T9" fmla="*/ 456 h 456"/>
                    <a:gd name="T10" fmla="*/ 456 w 456"/>
                    <a:gd name="T11" fmla="*/ 424 h 456"/>
                    <a:gd name="T12" fmla="*/ 32 w 456"/>
                    <a:gd name="T13" fmla="*/ 424 h 456"/>
                  </a:gdLst>
                  <a:ahLst/>
                  <a:cxnLst>
                    <a:cxn ang="0">
                      <a:pos x="T0" y="T1"/>
                    </a:cxn>
                    <a:cxn ang="0">
                      <a:pos x="T2" y="T3"/>
                    </a:cxn>
                    <a:cxn ang="0">
                      <a:pos x="T4" y="T5"/>
                    </a:cxn>
                    <a:cxn ang="0">
                      <a:pos x="T6" y="T7"/>
                    </a:cxn>
                    <a:cxn ang="0">
                      <a:pos x="T8" y="T9"/>
                    </a:cxn>
                    <a:cxn ang="0">
                      <a:pos x="T10" y="T11"/>
                    </a:cxn>
                    <a:cxn ang="0">
                      <a:pos x="T12" y="T13"/>
                    </a:cxn>
                  </a:cxnLst>
                  <a:rect l="0" t="0" r="r" b="b"/>
                  <a:pathLst>
                    <a:path w="456" h="456">
                      <a:moveTo>
                        <a:pt x="32" y="424"/>
                      </a:moveTo>
                      <a:lnTo>
                        <a:pt x="32" y="0"/>
                      </a:lnTo>
                      <a:lnTo>
                        <a:pt x="0" y="40"/>
                      </a:lnTo>
                      <a:lnTo>
                        <a:pt x="0" y="456"/>
                      </a:lnTo>
                      <a:lnTo>
                        <a:pt x="416" y="456"/>
                      </a:lnTo>
                      <a:lnTo>
                        <a:pt x="456" y="424"/>
                      </a:lnTo>
                      <a:lnTo>
                        <a:pt x="32" y="42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165" name="Rectangle 164">
                <a:extLst>
                  <a:ext uri="{FF2B5EF4-FFF2-40B4-BE49-F238E27FC236}">
                    <a16:creationId xmlns:a16="http://schemas.microsoft.com/office/drawing/2014/main" id="{F32E366C-2CCF-4809-AC66-5810F6F07E91}"/>
                  </a:ext>
                </a:extLst>
              </p:cNvPr>
              <p:cNvSpPr/>
              <p:nvPr/>
            </p:nvSpPr>
            <p:spPr bwMode="auto">
              <a:xfrm>
                <a:off x="5594465" y="3929148"/>
                <a:ext cx="254924" cy="304800"/>
              </a:xfrm>
              <a:prstGeom prst="rect">
                <a:avLst/>
              </a:pr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166" name="Rectangle: Rounded Corners 165">
                <a:extLst>
                  <a:ext uri="{FF2B5EF4-FFF2-40B4-BE49-F238E27FC236}">
                    <a16:creationId xmlns:a16="http://schemas.microsoft.com/office/drawing/2014/main" id="{F653F3BA-835D-4366-AF0C-69CF3A537B93}"/>
                  </a:ext>
                </a:extLst>
              </p:cNvPr>
              <p:cNvSpPr/>
              <p:nvPr/>
            </p:nvSpPr>
            <p:spPr bwMode="auto">
              <a:xfrm>
                <a:off x="5425440" y="4195156"/>
                <a:ext cx="592975" cy="138546"/>
              </a:xfrm>
              <a:prstGeom prst="roundRect">
                <a:avLst/>
              </a:prstGeom>
              <a:solidFill>
                <a:srgbClr val="005AA1"/>
              </a:solidFill>
              <a:ln>
                <a:noFill/>
                <a:headEnd type="none" w="med" len="med"/>
                <a:tailEnd type="none" w="med" len="med"/>
              </a:ln>
              <a:effectLst/>
              <a:extLst>
                <a:ext uri="{91240B29-F687-4F45-9708-019B960494DF}">
                  <a14:hiddenLine xmlns:a14="http://schemas.microsoft.com/office/drawing/2010/main" w="9525">
                    <a:solidFill>
                      <a:srgbClr val="000000"/>
                    </a:solidFill>
                    <a:round/>
                    <a:headEnd/>
                    <a:tailEnd/>
                  </a14:hiddenLine>
                </a:ext>
              </a:ex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grpSp>
        <p:sp>
          <p:nvSpPr>
            <p:cNvPr id="151" name="TextBox 150">
              <a:extLst>
                <a:ext uri="{FF2B5EF4-FFF2-40B4-BE49-F238E27FC236}">
                  <a16:creationId xmlns:a16="http://schemas.microsoft.com/office/drawing/2014/main" id="{A6F0649F-84B5-456B-B03D-DA02BBB89C06}"/>
                </a:ext>
              </a:extLst>
            </p:cNvPr>
            <p:cNvSpPr txBox="1"/>
            <p:nvPr/>
          </p:nvSpPr>
          <p:spPr>
            <a:xfrm>
              <a:off x="4649652" y="2993007"/>
              <a:ext cx="996403" cy="292078"/>
            </a:xfrm>
            <a:prstGeom prst="rect">
              <a:avLst/>
            </a:prstGeom>
            <a:noFill/>
            <a:ln>
              <a:noFill/>
            </a:ln>
          </p:spPr>
          <p:txBody>
            <a:bodyPr wrap="square" lIns="91440" tIns="91440" rIns="91440" bIns="91440" rtlCol="0" anchor="ctr">
              <a:spAutoFit/>
            </a:bodyPr>
            <a:lstStyle/>
            <a:p>
              <a:pPr marL="0" marR="0" lvl="0" indent="0" algn="ctr" defTabSz="914400" rtl="0" eaLnBrk="1" fontAlgn="auto" latinLnBrk="0" hangingPunct="1">
                <a:spcBef>
                  <a:spcPts val="60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Solar Farms </a:t>
              </a:r>
            </a:p>
          </p:txBody>
        </p:sp>
      </p:grpSp>
      <p:grpSp>
        <p:nvGrpSpPr>
          <p:cNvPr id="175" name="Group 174">
            <a:extLst>
              <a:ext uri="{FF2B5EF4-FFF2-40B4-BE49-F238E27FC236}">
                <a16:creationId xmlns:a16="http://schemas.microsoft.com/office/drawing/2014/main" id="{7F83591C-A10D-430A-8F74-1EBA2B8E4AF4}"/>
              </a:ext>
            </a:extLst>
          </p:cNvPr>
          <p:cNvGrpSpPr/>
          <p:nvPr/>
        </p:nvGrpSpPr>
        <p:grpSpPr>
          <a:xfrm rot="16200000">
            <a:off x="5965847" y="672602"/>
            <a:ext cx="260304" cy="11259273"/>
            <a:chOff x="12153901" y="4614028"/>
            <a:chExt cx="420688" cy="5177525"/>
          </a:xfrm>
        </p:grpSpPr>
        <p:sp>
          <p:nvSpPr>
            <p:cNvPr id="176" name="Freeform 42">
              <a:extLst>
                <a:ext uri="{FF2B5EF4-FFF2-40B4-BE49-F238E27FC236}">
                  <a16:creationId xmlns:a16="http://schemas.microsoft.com/office/drawing/2014/main" id="{C6EB723E-164A-49FA-82C9-2EE2E6E58F3F}"/>
                </a:ext>
              </a:extLst>
            </p:cNvPr>
            <p:cNvSpPr>
              <a:spLocks/>
            </p:cNvSpPr>
            <p:nvPr/>
          </p:nvSpPr>
          <p:spPr bwMode="auto">
            <a:xfrm>
              <a:off x="12153901" y="4614028"/>
              <a:ext cx="420688" cy="3810564"/>
            </a:xfrm>
            <a:custGeom>
              <a:avLst/>
              <a:gdLst>
                <a:gd name="T0" fmla="*/ 265 w 265"/>
                <a:gd name="T1" fmla="*/ 2040 h 2680"/>
                <a:gd name="T2" fmla="*/ 265 w 265"/>
                <a:gd name="T3" fmla="*/ 2040 h 2680"/>
                <a:gd name="T4" fmla="*/ 263 w 265"/>
                <a:gd name="T5" fmla="*/ 2108 h 2680"/>
                <a:gd name="T6" fmla="*/ 259 w 265"/>
                <a:gd name="T7" fmla="*/ 2174 h 2680"/>
                <a:gd name="T8" fmla="*/ 253 w 265"/>
                <a:gd name="T9" fmla="*/ 2238 h 2680"/>
                <a:gd name="T10" fmla="*/ 245 w 265"/>
                <a:gd name="T11" fmla="*/ 2298 h 2680"/>
                <a:gd name="T12" fmla="*/ 235 w 265"/>
                <a:gd name="T13" fmla="*/ 2354 h 2680"/>
                <a:gd name="T14" fmla="*/ 223 w 265"/>
                <a:gd name="T15" fmla="*/ 2408 h 2680"/>
                <a:gd name="T16" fmla="*/ 211 w 265"/>
                <a:gd name="T17" fmla="*/ 2456 h 2680"/>
                <a:gd name="T18" fmla="*/ 199 w 265"/>
                <a:gd name="T19" fmla="*/ 2500 h 2680"/>
                <a:gd name="T20" fmla="*/ 175 w 265"/>
                <a:gd name="T21" fmla="*/ 2576 h 2680"/>
                <a:gd name="T22" fmla="*/ 153 w 265"/>
                <a:gd name="T23" fmla="*/ 2632 h 2680"/>
                <a:gd name="T24" fmla="*/ 139 w 265"/>
                <a:gd name="T25" fmla="*/ 2668 h 2680"/>
                <a:gd name="T26" fmla="*/ 133 w 265"/>
                <a:gd name="T27" fmla="*/ 2680 h 2680"/>
                <a:gd name="T28" fmla="*/ 133 w 265"/>
                <a:gd name="T29" fmla="*/ 2680 h 2680"/>
                <a:gd name="T30" fmla="*/ 126 w 265"/>
                <a:gd name="T31" fmla="*/ 2668 h 2680"/>
                <a:gd name="T32" fmla="*/ 112 w 265"/>
                <a:gd name="T33" fmla="*/ 2632 h 2680"/>
                <a:gd name="T34" fmla="*/ 90 w 265"/>
                <a:gd name="T35" fmla="*/ 2576 h 2680"/>
                <a:gd name="T36" fmla="*/ 66 w 265"/>
                <a:gd name="T37" fmla="*/ 2500 h 2680"/>
                <a:gd name="T38" fmla="*/ 54 w 265"/>
                <a:gd name="T39" fmla="*/ 2456 h 2680"/>
                <a:gd name="T40" fmla="*/ 42 w 265"/>
                <a:gd name="T41" fmla="*/ 2408 h 2680"/>
                <a:gd name="T42" fmla="*/ 30 w 265"/>
                <a:gd name="T43" fmla="*/ 2354 h 2680"/>
                <a:gd name="T44" fmla="*/ 20 w 265"/>
                <a:gd name="T45" fmla="*/ 2298 h 2680"/>
                <a:gd name="T46" fmla="*/ 12 w 265"/>
                <a:gd name="T47" fmla="*/ 2238 h 2680"/>
                <a:gd name="T48" fmla="*/ 6 w 265"/>
                <a:gd name="T49" fmla="*/ 2174 h 2680"/>
                <a:gd name="T50" fmla="*/ 2 w 265"/>
                <a:gd name="T51" fmla="*/ 2108 h 2680"/>
                <a:gd name="T52" fmla="*/ 0 w 265"/>
                <a:gd name="T53" fmla="*/ 2040 h 2680"/>
                <a:gd name="T54" fmla="*/ 0 w 265"/>
                <a:gd name="T55" fmla="*/ 2040 h 2680"/>
                <a:gd name="T56" fmla="*/ 0 w 265"/>
                <a:gd name="T57" fmla="*/ 0 h 2680"/>
                <a:gd name="T58" fmla="*/ 265 w 265"/>
                <a:gd name="T59" fmla="*/ 0 h 2680"/>
                <a:gd name="T60" fmla="*/ 265 w 265"/>
                <a:gd name="T61" fmla="*/ 0 h 2680"/>
                <a:gd name="T62" fmla="*/ 265 w 265"/>
                <a:gd name="T63" fmla="*/ 2040 h 2680"/>
                <a:gd name="T64" fmla="*/ 265 w 265"/>
                <a:gd name="T65" fmla="*/ 20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5" h="2680">
                  <a:moveTo>
                    <a:pt x="265" y="2040"/>
                  </a:moveTo>
                  <a:lnTo>
                    <a:pt x="265" y="2040"/>
                  </a:lnTo>
                  <a:lnTo>
                    <a:pt x="263" y="2108"/>
                  </a:lnTo>
                  <a:lnTo>
                    <a:pt x="259" y="2174"/>
                  </a:lnTo>
                  <a:lnTo>
                    <a:pt x="253" y="2238"/>
                  </a:lnTo>
                  <a:lnTo>
                    <a:pt x="245" y="2298"/>
                  </a:lnTo>
                  <a:lnTo>
                    <a:pt x="235" y="2354"/>
                  </a:lnTo>
                  <a:lnTo>
                    <a:pt x="223" y="2408"/>
                  </a:lnTo>
                  <a:lnTo>
                    <a:pt x="211" y="2456"/>
                  </a:lnTo>
                  <a:lnTo>
                    <a:pt x="199" y="2500"/>
                  </a:lnTo>
                  <a:lnTo>
                    <a:pt x="175" y="2576"/>
                  </a:lnTo>
                  <a:lnTo>
                    <a:pt x="153" y="2632"/>
                  </a:lnTo>
                  <a:lnTo>
                    <a:pt x="139" y="2668"/>
                  </a:lnTo>
                  <a:lnTo>
                    <a:pt x="133" y="2680"/>
                  </a:lnTo>
                  <a:lnTo>
                    <a:pt x="133" y="2680"/>
                  </a:lnTo>
                  <a:lnTo>
                    <a:pt x="126" y="2668"/>
                  </a:lnTo>
                  <a:lnTo>
                    <a:pt x="112" y="2632"/>
                  </a:lnTo>
                  <a:lnTo>
                    <a:pt x="90" y="2576"/>
                  </a:lnTo>
                  <a:lnTo>
                    <a:pt x="66" y="2500"/>
                  </a:lnTo>
                  <a:lnTo>
                    <a:pt x="54" y="2456"/>
                  </a:lnTo>
                  <a:lnTo>
                    <a:pt x="42" y="2408"/>
                  </a:lnTo>
                  <a:lnTo>
                    <a:pt x="30" y="2354"/>
                  </a:lnTo>
                  <a:lnTo>
                    <a:pt x="20" y="2298"/>
                  </a:lnTo>
                  <a:lnTo>
                    <a:pt x="12" y="2238"/>
                  </a:lnTo>
                  <a:lnTo>
                    <a:pt x="6" y="2174"/>
                  </a:lnTo>
                  <a:lnTo>
                    <a:pt x="2" y="2108"/>
                  </a:lnTo>
                  <a:lnTo>
                    <a:pt x="0" y="2040"/>
                  </a:lnTo>
                  <a:lnTo>
                    <a:pt x="0" y="2040"/>
                  </a:lnTo>
                  <a:lnTo>
                    <a:pt x="0" y="0"/>
                  </a:lnTo>
                  <a:lnTo>
                    <a:pt x="265" y="0"/>
                  </a:lnTo>
                  <a:lnTo>
                    <a:pt x="265" y="0"/>
                  </a:lnTo>
                  <a:lnTo>
                    <a:pt x="265" y="2040"/>
                  </a:lnTo>
                  <a:lnTo>
                    <a:pt x="265" y="2040"/>
                  </a:lnTo>
                  <a:close/>
                </a:path>
              </a:pathLst>
            </a:custGeom>
            <a:solidFill>
              <a:srgbClr val="00B0F0">
                <a:alpha val="5019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7" name="Freeform 42">
              <a:extLst>
                <a:ext uri="{FF2B5EF4-FFF2-40B4-BE49-F238E27FC236}">
                  <a16:creationId xmlns:a16="http://schemas.microsoft.com/office/drawing/2014/main" id="{2B4A7CF9-C391-4985-B283-A9F8F42C17D1}"/>
                </a:ext>
              </a:extLst>
            </p:cNvPr>
            <p:cNvSpPr>
              <a:spLocks/>
            </p:cNvSpPr>
            <p:nvPr/>
          </p:nvSpPr>
          <p:spPr bwMode="auto">
            <a:xfrm rot="10800000">
              <a:off x="12153901" y="6336712"/>
              <a:ext cx="420688" cy="3454841"/>
            </a:xfrm>
            <a:custGeom>
              <a:avLst/>
              <a:gdLst>
                <a:gd name="T0" fmla="*/ 265 w 265"/>
                <a:gd name="T1" fmla="*/ 2040 h 2680"/>
                <a:gd name="T2" fmla="*/ 265 w 265"/>
                <a:gd name="T3" fmla="*/ 2040 h 2680"/>
                <a:gd name="T4" fmla="*/ 263 w 265"/>
                <a:gd name="T5" fmla="*/ 2108 h 2680"/>
                <a:gd name="T6" fmla="*/ 259 w 265"/>
                <a:gd name="T7" fmla="*/ 2174 h 2680"/>
                <a:gd name="T8" fmla="*/ 253 w 265"/>
                <a:gd name="T9" fmla="*/ 2238 h 2680"/>
                <a:gd name="T10" fmla="*/ 245 w 265"/>
                <a:gd name="T11" fmla="*/ 2298 h 2680"/>
                <a:gd name="T12" fmla="*/ 235 w 265"/>
                <a:gd name="T13" fmla="*/ 2354 h 2680"/>
                <a:gd name="T14" fmla="*/ 223 w 265"/>
                <a:gd name="T15" fmla="*/ 2408 h 2680"/>
                <a:gd name="T16" fmla="*/ 211 w 265"/>
                <a:gd name="T17" fmla="*/ 2456 h 2680"/>
                <a:gd name="T18" fmla="*/ 199 w 265"/>
                <a:gd name="T19" fmla="*/ 2500 h 2680"/>
                <a:gd name="T20" fmla="*/ 175 w 265"/>
                <a:gd name="T21" fmla="*/ 2576 h 2680"/>
                <a:gd name="T22" fmla="*/ 153 w 265"/>
                <a:gd name="T23" fmla="*/ 2632 h 2680"/>
                <a:gd name="T24" fmla="*/ 139 w 265"/>
                <a:gd name="T25" fmla="*/ 2668 h 2680"/>
                <a:gd name="T26" fmla="*/ 133 w 265"/>
                <a:gd name="T27" fmla="*/ 2680 h 2680"/>
                <a:gd name="T28" fmla="*/ 133 w 265"/>
                <a:gd name="T29" fmla="*/ 2680 h 2680"/>
                <a:gd name="T30" fmla="*/ 126 w 265"/>
                <a:gd name="T31" fmla="*/ 2668 h 2680"/>
                <a:gd name="T32" fmla="*/ 112 w 265"/>
                <a:gd name="T33" fmla="*/ 2632 h 2680"/>
                <a:gd name="T34" fmla="*/ 90 w 265"/>
                <a:gd name="T35" fmla="*/ 2576 h 2680"/>
                <a:gd name="T36" fmla="*/ 66 w 265"/>
                <a:gd name="T37" fmla="*/ 2500 h 2680"/>
                <a:gd name="T38" fmla="*/ 54 w 265"/>
                <a:gd name="T39" fmla="*/ 2456 h 2680"/>
                <a:gd name="T40" fmla="*/ 42 w 265"/>
                <a:gd name="T41" fmla="*/ 2408 h 2680"/>
                <a:gd name="T42" fmla="*/ 30 w 265"/>
                <a:gd name="T43" fmla="*/ 2354 h 2680"/>
                <a:gd name="T44" fmla="*/ 20 w 265"/>
                <a:gd name="T45" fmla="*/ 2298 h 2680"/>
                <a:gd name="T46" fmla="*/ 12 w 265"/>
                <a:gd name="T47" fmla="*/ 2238 h 2680"/>
                <a:gd name="T48" fmla="*/ 6 w 265"/>
                <a:gd name="T49" fmla="*/ 2174 h 2680"/>
                <a:gd name="T50" fmla="*/ 2 w 265"/>
                <a:gd name="T51" fmla="*/ 2108 h 2680"/>
                <a:gd name="T52" fmla="*/ 0 w 265"/>
                <a:gd name="T53" fmla="*/ 2040 h 2680"/>
                <a:gd name="T54" fmla="*/ 0 w 265"/>
                <a:gd name="T55" fmla="*/ 2040 h 2680"/>
                <a:gd name="T56" fmla="*/ 0 w 265"/>
                <a:gd name="T57" fmla="*/ 0 h 2680"/>
                <a:gd name="T58" fmla="*/ 265 w 265"/>
                <a:gd name="T59" fmla="*/ 0 h 2680"/>
                <a:gd name="T60" fmla="*/ 265 w 265"/>
                <a:gd name="T61" fmla="*/ 0 h 2680"/>
                <a:gd name="T62" fmla="*/ 265 w 265"/>
                <a:gd name="T63" fmla="*/ 2040 h 2680"/>
                <a:gd name="T64" fmla="*/ 265 w 265"/>
                <a:gd name="T65" fmla="*/ 2040 h 26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5" h="2680">
                  <a:moveTo>
                    <a:pt x="265" y="2040"/>
                  </a:moveTo>
                  <a:lnTo>
                    <a:pt x="265" y="2040"/>
                  </a:lnTo>
                  <a:lnTo>
                    <a:pt x="263" y="2108"/>
                  </a:lnTo>
                  <a:lnTo>
                    <a:pt x="259" y="2174"/>
                  </a:lnTo>
                  <a:lnTo>
                    <a:pt x="253" y="2238"/>
                  </a:lnTo>
                  <a:lnTo>
                    <a:pt x="245" y="2298"/>
                  </a:lnTo>
                  <a:lnTo>
                    <a:pt x="235" y="2354"/>
                  </a:lnTo>
                  <a:lnTo>
                    <a:pt x="223" y="2408"/>
                  </a:lnTo>
                  <a:lnTo>
                    <a:pt x="211" y="2456"/>
                  </a:lnTo>
                  <a:lnTo>
                    <a:pt x="199" y="2500"/>
                  </a:lnTo>
                  <a:lnTo>
                    <a:pt x="175" y="2576"/>
                  </a:lnTo>
                  <a:lnTo>
                    <a:pt x="153" y="2632"/>
                  </a:lnTo>
                  <a:lnTo>
                    <a:pt x="139" y="2668"/>
                  </a:lnTo>
                  <a:lnTo>
                    <a:pt x="133" y="2680"/>
                  </a:lnTo>
                  <a:lnTo>
                    <a:pt x="133" y="2680"/>
                  </a:lnTo>
                  <a:lnTo>
                    <a:pt x="126" y="2668"/>
                  </a:lnTo>
                  <a:lnTo>
                    <a:pt x="112" y="2632"/>
                  </a:lnTo>
                  <a:lnTo>
                    <a:pt x="90" y="2576"/>
                  </a:lnTo>
                  <a:lnTo>
                    <a:pt x="66" y="2500"/>
                  </a:lnTo>
                  <a:lnTo>
                    <a:pt x="54" y="2456"/>
                  </a:lnTo>
                  <a:lnTo>
                    <a:pt x="42" y="2408"/>
                  </a:lnTo>
                  <a:lnTo>
                    <a:pt x="30" y="2354"/>
                  </a:lnTo>
                  <a:lnTo>
                    <a:pt x="20" y="2298"/>
                  </a:lnTo>
                  <a:lnTo>
                    <a:pt x="12" y="2238"/>
                  </a:lnTo>
                  <a:lnTo>
                    <a:pt x="6" y="2174"/>
                  </a:lnTo>
                  <a:lnTo>
                    <a:pt x="2" y="2108"/>
                  </a:lnTo>
                  <a:lnTo>
                    <a:pt x="0" y="2040"/>
                  </a:lnTo>
                  <a:lnTo>
                    <a:pt x="0" y="2040"/>
                  </a:lnTo>
                  <a:lnTo>
                    <a:pt x="0" y="0"/>
                  </a:lnTo>
                  <a:lnTo>
                    <a:pt x="265" y="0"/>
                  </a:lnTo>
                  <a:lnTo>
                    <a:pt x="265" y="0"/>
                  </a:lnTo>
                  <a:lnTo>
                    <a:pt x="265" y="2040"/>
                  </a:lnTo>
                  <a:lnTo>
                    <a:pt x="265" y="2040"/>
                  </a:lnTo>
                  <a:close/>
                </a:path>
              </a:pathLst>
            </a:custGeom>
            <a:solidFill>
              <a:schemeClr val="accent1">
                <a:alpha val="5019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178" name="Prostokąt 812">
              <a:extLst>
                <a:ext uri="{FF2B5EF4-FFF2-40B4-BE49-F238E27FC236}">
                  <a16:creationId xmlns:a16="http://schemas.microsoft.com/office/drawing/2014/main" id="{1E7B5EFB-FE4C-4E6C-A6EF-E4888DDAA5A3}"/>
                </a:ext>
              </a:extLst>
            </p:cNvPr>
            <p:cNvSpPr/>
            <p:nvPr>
              <p:custDataLst>
                <p:tags r:id="rId9"/>
              </p:custDataLst>
            </p:nvPr>
          </p:nvSpPr>
          <p:spPr bwMode="gray">
            <a:xfrm rot="5400000">
              <a:off x="12131484" y="9094909"/>
              <a:ext cx="465523" cy="391338"/>
            </a:xfrm>
            <a:prstGeom prst="rect">
              <a:avLst/>
            </a:prstGeom>
            <a:noFill/>
            <a:ln w="9525" cap="flat" cmpd="sng" algn="ctr">
              <a:noFill/>
              <a:prstDash val="solid"/>
            </a:ln>
            <a:effectLst/>
          </p:spPr>
          <p:txBody>
            <a:bodyPr lIns="0" tIns="0" rIns="0" bIns="0" rtlCol="0" anchor="ctr" anchorCtr="0"/>
            <a:lstStyle/>
            <a:p>
              <a:pPr marL="0" marR="0" lvl="0" indent="0" algn="ctr" defTabSz="913927" rtl="0" eaLnBrk="1" fontAlgn="base" latinLnBrk="0" hangingPunct="1">
                <a:lnSpc>
                  <a:spcPct val="90000"/>
                </a:lnSpc>
                <a:spcBef>
                  <a:spcPct val="0"/>
                </a:spcBef>
                <a:spcAft>
                  <a:spcPct val="0"/>
                </a:spcAft>
                <a:buClrTx/>
                <a:buSzTx/>
                <a:buFontTx/>
                <a:buNone/>
                <a:tabLst/>
                <a:defRPr/>
              </a:pPr>
              <a:r>
                <a:rPr lang="en-GB" sz="1200" b="1" kern="0">
                  <a:solidFill>
                    <a:schemeClr val="bg1"/>
                  </a:solidFill>
                  <a:latin typeface="Segoe UI" panose="020B0502040204020203" pitchFamily="34" charset="0"/>
                  <a:cs typeface="Segoe UI" panose="020B0502040204020203" pitchFamily="34" charset="0"/>
                </a:rPr>
                <a:t>Consumer</a:t>
              </a:r>
              <a:endParaRPr kumimoji="0" lang="en-GB" sz="1200" b="1" i="0" u="none" strike="noStrike" kern="0" cap="none" spc="0" normalizeH="0" baseline="0" noProof="0">
                <a:ln>
                  <a:noFill/>
                </a:ln>
                <a:solidFill>
                  <a:schemeClr val="bg1"/>
                </a:solidFill>
                <a:effectLst/>
                <a:uLnTx/>
                <a:uFillTx/>
                <a:latin typeface="Segoe UI" panose="020B0502040204020203" pitchFamily="34" charset="0"/>
                <a:ea typeface="+mn-ea"/>
                <a:cs typeface="Segoe UI" panose="020B0502040204020203" pitchFamily="34" charset="0"/>
              </a:endParaRPr>
            </a:p>
          </p:txBody>
        </p:sp>
        <p:sp>
          <p:nvSpPr>
            <p:cNvPr id="179" name="Prostokąt 812">
              <a:extLst>
                <a:ext uri="{FF2B5EF4-FFF2-40B4-BE49-F238E27FC236}">
                  <a16:creationId xmlns:a16="http://schemas.microsoft.com/office/drawing/2014/main" id="{77DD24F6-D24F-406F-895C-B06EBAFF5106}"/>
                </a:ext>
              </a:extLst>
            </p:cNvPr>
            <p:cNvSpPr/>
            <p:nvPr>
              <p:custDataLst>
                <p:tags r:id="rId10"/>
              </p:custDataLst>
            </p:nvPr>
          </p:nvSpPr>
          <p:spPr bwMode="gray">
            <a:xfrm rot="5400000">
              <a:off x="12141378" y="5112160"/>
              <a:ext cx="465523" cy="391338"/>
            </a:xfrm>
            <a:prstGeom prst="rect">
              <a:avLst/>
            </a:prstGeom>
            <a:noFill/>
            <a:ln w="9525" cap="flat" cmpd="sng" algn="ctr">
              <a:noFill/>
              <a:prstDash val="solid"/>
            </a:ln>
            <a:effectLst/>
          </p:spPr>
          <p:txBody>
            <a:bodyPr lIns="0" tIns="0" rIns="0" bIns="0" rtlCol="0" anchor="ctr" anchorCtr="0"/>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GB" sz="1200" b="1" i="0" u="none" strike="noStrike" kern="0" cap="none" spc="0" normalizeH="0" baseline="0" noProof="0">
                  <a:ln>
                    <a:noFill/>
                  </a:ln>
                  <a:solidFill>
                    <a:schemeClr val="tx1">
                      <a:lumMod val="85000"/>
                      <a:lumOff val="15000"/>
                    </a:schemeClr>
                  </a:solidFill>
                  <a:effectLst/>
                  <a:uLnTx/>
                  <a:uFillTx/>
                  <a:latin typeface="Segoe UI" panose="020B0502040204020203" pitchFamily="34" charset="0"/>
                  <a:ea typeface="+mn-ea"/>
                  <a:cs typeface="Segoe UI" panose="020B0502040204020203" pitchFamily="34" charset="0"/>
                </a:rPr>
                <a:t>Producer</a:t>
              </a:r>
            </a:p>
          </p:txBody>
        </p:sp>
        <p:sp>
          <p:nvSpPr>
            <p:cNvPr id="180" name="Prostokąt 812">
              <a:extLst>
                <a:ext uri="{FF2B5EF4-FFF2-40B4-BE49-F238E27FC236}">
                  <a16:creationId xmlns:a16="http://schemas.microsoft.com/office/drawing/2014/main" id="{83839A57-FA37-403D-A0F2-B1D0041A23A3}"/>
                </a:ext>
              </a:extLst>
            </p:cNvPr>
            <p:cNvSpPr/>
            <p:nvPr>
              <p:custDataLst>
                <p:tags r:id="rId11"/>
              </p:custDataLst>
            </p:nvPr>
          </p:nvSpPr>
          <p:spPr bwMode="gray">
            <a:xfrm rot="5400000">
              <a:off x="12121625" y="7221776"/>
              <a:ext cx="465523" cy="391338"/>
            </a:xfrm>
            <a:prstGeom prst="rect">
              <a:avLst/>
            </a:prstGeom>
            <a:noFill/>
            <a:ln w="9525" cap="flat" cmpd="sng" algn="ctr">
              <a:noFill/>
              <a:prstDash val="solid"/>
            </a:ln>
            <a:effectLst/>
          </p:spPr>
          <p:txBody>
            <a:bodyPr lIns="0" tIns="0" rIns="0" bIns="0" rtlCol="0" anchor="ctr" anchorCtr="0"/>
            <a:lstStyle/>
            <a:p>
              <a:pPr marL="0" marR="0" lvl="0" indent="0" algn="ctr" defTabSz="913927" rtl="0" eaLnBrk="1" fontAlgn="base" latinLnBrk="0" hangingPunct="1">
                <a:lnSpc>
                  <a:spcPct val="90000"/>
                </a:lnSpc>
                <a:spcBef>
                  <a:spcPct val="0"/>
                </a:spcBef>
                <a:spcAft>
                  <a:spcPct val="0"/>
                </a:spcAft>
                <a:buClrTx/>
                <a:buSzTx/>
                <a:buFontTx/>
                <a:buNone/>
                <a:tabLst/>
                <a:defRPr/>
              </a:pPr>
              <a:r>
                <a:rPr kumimoji="0" lang="en-GB" sz="1200" b="1" i="0" u="none" strike="noStrike" kern="0" cap="none" spc="0" normalizeH="0" baseline="0" noProof="0">
                  <a:ln>
                    <a:noFill/>
                  </a:ln>
                  <a:solidFill>
                    <a:schemeClr val="bg1"/>
                  </a:solidFill>
                  <a:effectLst/>
                  <a:uLnTx/>
                  <a:uFillTx/>
                  <a:latin typeface="Segoe UI" panose="020B0502040204020203" pitchFamily="34" charset="0"/>
                  <a:ea typeface="+mn-ea"/>
                  <a:cs typeface="Segoe UI" panose="020B0502040204020203" pitchFamily="34" charset="0"/>
                </a:rPr>
                <a:t>Prosumer</a:t>
              </a:r>
            </a:p>
          </p:txBody>
        </p:sp>
      </p:grpSp>
      <p:cxnSp>
        <p:nvCxnSpPr>
          <p:cNvPr id="181" name="Straight Arrow Connector 180">
            <a:extLst>
              <a:ext uri="{FF2B5EF4-FFF2-40B4-BE49-F238E27FC236}">
                <a16:creationId xmlns:a16="http://schemas.microsoft.com/office/drawing/2014/main" id="{940F420E-1D2E-4EDF-940D-EC0049EC5CF3}"/>
              </a:ext>
            </a:extLst>
          </p:cNvPr>
          <p:cNvCxnSpPr>
            <a:cxnSpLocks/>
          </p:cNvCxnSpPr>
          <p:nvPr/>
        </p:nvCxnSpPr>
        <p:spPr>
          <a:xfrm rot="16200000">
            <a:off x="9527190" y="2779150"/>
            <a:ext cx="0" cy="3209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948F0FEA-36CE-4DED-924A-4A304BB99E2D}"/>
              </a:ext>
            </a:extLst>
          </p:cNvPr>
          <p:cNvCxnSpPr>
            <a:cxnSpLocks/>
          </p:cNvCxnSpPr>
          <p:nvPr/>
        </p:nvCxnSpPr>
        <p:spPr>
          <a:xfrm rot="16200000">
            <a:off x="9476359" y="1991517"/>
            <a:ext cx="0" cy="3209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DEA20D0D-0076-4438-9BEC-576FA6F7BD13}"/>
              </a:ext>
            </a:extLst>
          </p:cNvPr>
          <p:cNvCxnSpPr>
            <a:cxnSpLocks/>
          </p:cNvCxnSpPr>
          <p:nvPr/>
        </p:nvCxnSpPr>
        <p:spPr>
          <a:xfrm rot="16200000">
            <a:off x="10414923" y="1993974"/>
            <a:ext cx="0" cy="3209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C74DCDD9-4A69-450F-AC99-9BC1EED54075}"/>
              </a:ext>
            </a:extLst>
          </p:cNvPr>
          <p:cNvSpPr txBox="1"/>
          <p:nvPr/>
        </p:nvSpPr>
        <p:spPr>
          <a:xfrm>
            <a:off x="7757529" y="1924597"/>
            <a:ext cx="981290" cy="329148"/>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nb-NO" sz="12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rPr>
              <a:t>Retail</a:t>
            </a:r>
            <a:endParaRPr kumimoji="0" lang="en-US" sz="1200" b="0" i="0" u="none" strike="noStrike" kern="1200" cap="none" spc="0" normalizeH="0" baseline="0" noProof="0">
              <a:ln>
                <a:noFill/>
              </a:ln>
              <a:gradFill>
                <a:gsLst>
                  <a:gs pos="2917">
                    <a:srgbClr val="353535"/>
                  </a:gs>
                  <a:gs pos="30000">
                    <a:srgbClr val="353535"/>
                  </a:gs>
                </a:gsLst>
                <a:lin ang="5400000" scaled="0"/>
              </a:gradFill>
              <a:effectLst/>
              <a:uLnTx/>
              <a:uFillTx/>
              <a:latin typeface="Segoe UI Semilight"/>
              <a:ea typeface="+mn-ea"/>
              <a:cs typeface="+mn-cs"/>
            </a:endParaRPr>
          </a:p>
        </p:txBody>
      </p:sp>
      <p:grpSp>
        <p:nvGrpSpPr>
          <p:cNvPr id="185" name="Group 184">
            <a:extLst>
              <a:ext uri="{FF2B5EF4-FFF2-40B4-BE49-F238E27FC236}">
                <a16:creationId xmlns:a16="http://schemas.microsoft.com/office/drawing/2014/main" id="{FE849A66-E1A3-4390-8ECF-2F4B8571C5E9}"/>
              </a:ext>
            </a:extLst>
          </p:cNvPr>
          <p:cNvGrpSpPr/>
          <p:nvPr/>
        </p:nvGrpSpPr>
        <p:grpSpPr>
          <a:xfrm>
            <a:off x="5143030" y="1536281"/>
            <a:ext cx="917608" cy="574878"/>
            <a:chOff x="3297631" y="3484880"/>
            <a:chExt cx="1159963" cy="806328"/>
          </a:xfrm>
        </p:grpSpPr>
        <p:grpSp>
          <p:nvGrpSpPr>
            <p:cNvPr id="186" name="Group 185">
              <a:extLst>
                <a:ext uri="{FF2B5EF4-FFF2-40B4-BE49-F238E27FC236}">
                  <a16:creationId xmlns:a16="http://schemas.microsoft.com/office/drawing/2014/main" id="{589F44E1-F09F-4AEA-BEE4-EE7AF20CE071}"/>
                </a:ext>
              </a:extLst>
            </p:cNvPr>
            <p:cNvGrpSpPr/>
            <p:nvPr/>
          </p:nvGrpSpPr>
          <p:grpSpPr>
            <a:xfrm>
              <a:off x="3297631" y="3802455"/>
              <a:ext cx="303465" cy="488753"/>
              <a:chOff x="4038600" y="4930290"/>
              <a:chExt cx="978408" cy="1575798"/>
            </a:xfrm>
          </p:grpSpPr>
          <p:sp>
            <p:nvSpPr>
              <p:cNvPr id="213" name="Freeform: Shape 212">
                <a:extLst>
                  <a:ext uri="{FF2B5EF4-FFF2-40B4-BE49-F238E27FC236}">
                    <a16:creationId xmlns:a16="http://schemas.microsoft.com/office/drawing/2014/main" id="{E35B8E84-246A-447A-ACE1-A9BC6D2F124B}"/>
                  </a:ext>
                </a:extLst>
              </p:cNvPr>
              <p:cNvSpPr/>
              <p:nvPr/>
            </p:nvSpPr>
            <p:spPr>
              <a:xfrm>
                <a:off x="4074394"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214" name="Freeform: Shape 213">
                <a:extLst>
                  <a:ext uri="{FF2B5EF4-FFF2-40B4-BE49-F238E27FC236}">
                    <a16:creationId xmlns:a16="http://schemas.microsoft.com/office/drawing/2014/main" id="{6AED575F-87ED-4001-97C5-93F4DCFC895B}"/>
                  </a:ext>
                </a:extLst>
              </p:cNvPr>
              <p:cNvSpPr/>
              <p:nvPr/>
            </p:nvSpPr>
            <p:spPr>
              <a:xfrm>
                <a:off x="4074394"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215" name="Freeform: Shape 214">
                <a:extLst>
                  <a:ext uri="{FF2B5EF4-FFF2-40B4-BE49-F238E27FC236}">
                    <a16:creationId xmlns:a16="http://schemas.microsoft.com/office/drawing/2014/main" id="{760CF981-1EB7-47AF-ADA6-D0C18EFA50E3}"/>
                  </a:ext>
                </a:extLst>
              </p:cNvPr>
              <p:cNvSpPr/>
              <p:nvPr/>
            </p:nvSpPr>
            <p:spPr>
              <a:xfrm>
                <a:off x="4038600"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16" name="Freeform: Shape 215">
                <a:extLst>
                  <a:ext uri="{FF2B5EF4-FFF2-40B4-BE49-F238E27FC236}">
                    <a16:creationId xmlns:a16="http://schemas.microsoft.com/office/drawing/2014/main" id="{252F61AF-84CC-4EC1-88CF-7A61419D0E08}"/>
                  </a:ext>
                </a:extLst>
              </p:cNvPr>
              <p:cNvSpPr/>
              <p:nvPr/>
            </p:nvSpPr>
            <p:spPr>
              <a:xfrm>
                <a:off x="4038600"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17" name="Freeform: Shape 216">
                <a:extLst>
                  <a:ext uri="{FF2B5EF4-FFF2-40B4-BE49-F238E27FC236}">
                    <a16:creationId xmlns:a16="http://schemas.microsoft.com/office/drawing/2014/main" id="{4EAA29CF-2A87-4BEA-9EDA-4881E3021F68}"/>
                  </a:ext>
                </a:extLst>
              </p:cNvPr>
              <p:cNvSpPr/>
              <p:nvPr/>
            </p:nvSpPr>
            <p:spPr>
              <a:xfrm>
                <a:off x="43027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18" name="Freeform: Shape 217">
                <a:extLst>
                  <a:ext uri="{FF2B5EF4-FFF2-40B4-BE49-F238E27FC236}">
                    <a16:creationId xmlns:a16="http://schemas.microsoft.com/office/drawing/2014/main" id="{FCC7BAB2-34DF-4D63-8E17-FC25A6F1AA8F}"/>
                  </a:ext>
                </a:extLst>
              </p:cNvPr>
              <p:cNvSpPr/>
              <p:nvPr/>
            </p:nvSpPr>
            <p:spPr>
              <a:xfrm>
                <a:off x="4206240"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rgbClr val="005AA1"/>
              </a:solidFill>
              <a:ln w="6103" cap="flat">
                <a:noFill/>
                <a:prstDash val="solid"/>
                <a:miter/>
              </a:ln>
            </p:spPr>
            <p:txBody>
              <a:bodyPr rtlCol="0" anchor="ctr"/>
              <a:lstStyle/>
              <a:p>
                <a:endParaRPr lang="en-IN"/>
              </a:p>
            </p:txBody>
          </p:sp>
          <p:sp>
            <p:nvSpPr>
              <p:cNvPr id="219" name="Freeform: Shape 218">
                <a:extLst>
                  <a:ext uri="{FF2B5EF4-FFF2-40B4-BE49-F238E27FC236}">
                    <a16:creationId xmlns:a16="http://schemas.microsoft.com/office/drawing/2014/main" id="{7AB4476D-83EC-4F3D-B8A8-63648DEA125F}"/>
                  </a:ext>
                </a:extLst>
              </p:cNvPr>
              <p:cNvSpPr/>
              <p:nvPr/>
            </p:nvSpPr>
            <p:spPr>
              <a:xfrm>
                <a:off x="4232774"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chemeClr val="accent1">
                  <a:lumMod val="50000"/>
                </a:schemeClr>
              </a:solidFill>
              <a:ln w="6103" cap="flat">
                <a:noFill/>
                <a:prstDash val="solid"/>
                <a:miter/>
              </a:ln>
            </p:spPr>
            <p:txBody>
              <a:bodyPr rtlCol="0" anchor="ctr"/>
              <a:lstStyle/>
              <a:p>
                <a:endParaRPr lang="en-IN"/>
              </a:p>
            </p:txBody>
          </p:sp>
          <p:sp>
            <p:nvSpPr>
              <p:cNvPr id="220" name="Freeform: Shape 219">
                <a:extLst>
                  <a:ext uri="{FF2B5EF4-FFF2-40B4-BE49-F238E27FC236}">
                    <a16:creationId xmlns:a16="http://schemas.microsoft.com/office/drawing/2014/main" id="{FB4EAD5E-BA3A-494F-8ACF-4180D474C35E}"/>
                  </a:ext>
                </a:extLst>
              </p:cNvPr>
              <p:cNvSpPr/>
              <p:nvPr/>
            </p:nvSpPr>
            <p:spPr>
              <a:xfrm>
                <a:off x="43408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rgbClr val="005AA1"/>
              </a:solidFill>
              <a:ln w="6103" cap="flat">
                <a:noFill/>
                <a:prstDash val="solid"/>
                <a:miter/>
              </a:ln>
            </p:spPr>
            <p:txBody>
              <a:bodyPr rtlCol="0" anchor="ctr"/>
              <a:lstStyle/>
              <a:p>
                <a:endParaRPr lang="en-IN"/>
              </a:p>
            </p:txBody>
          </p:sp>
          <p:sp>
            <p:nvSpPr>
              <p:cNvPr id="221" name="Freeform: Shape 220">
                <a:extLst>
                  <a:ext uri="{FF2B5EF4-FFF2-40B4-BE49-F238E27FC236}">
                    <a16:creationId xmlns:a16="http://schemas.microsoft.com/office/drawing/2014/main" id="{8019C676-F7DB-4E9D-998E-816AB9EADE8B}"/>
                  </a:ext>
                </a:extLst>
              </p:cNvPr>
              <p:cNvSpPr/>
              <p:nvPr/>
            </p:nvSpPr>
            <p:spPr>
              <a:xfrm>
                <a:off x="4073361"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222" name="Freeform: Shape 221">
                <a:extLst>
                  <a:ext uri="{FF2B5EF4-FFF2-40B4-BE49-F238E27FC236}">
                    <a16:creationId xmlns:a16="http://schemas.microsoft.com/office/drawing/2014/main" id="{0DE189B5-A47D-4F64-97CE-F2B51C003048}"/>
                  </a:ext>
                </a:extLst>
              </p:cNvPr>
              <p:cNvSpPr/>
              <p:nvPr/>
            </p:nvSpPr>
            <p:spPr>
              <a:xfrm>
                <a:off x="4073361"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223" name="Freeform: Shape 222">
                <a:extLst>
                  <a:ext uri="{FF2B5EF4-FFF2-40B4-BE49-F238E27FC236}">
                    <a16:creationId xmlns:a16="http://schemas.microsoft.com/office/drawing/2014/main" id="{D5A6FA31-A140-453E-84D9-3B933E0F8256}"/>
                  </a:ext>
                </a:extLst>
              </p:cNvPr>
              <p:cNvSpPr/>
              <p:nvPr/>
            </p:nvSpPr>
            <p:spPr>
              <a:xfrm>
                <a:off x="4095349"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sp>
            <p:nvSpPr>
              <p:cNvPr id="224" name="Freeform: Shape 223">
                <a:extLst>
                  <a:ext uri="{FF2B5EF4-FFF2-40B4-BE49-F238E27FC236}">
                    <a16:creationId xmlns:a16="http://schemas.microsoft.com/office/drawing/2014/main" id="{42B447F3-9E5C-40A0-9934-22402066C5DF}"/>
                  </a:ext>
                </a:extLst>
              </p:cNvPr>
              <p:cNvSpPr/>
              <p:nvPr/>
            </p:nvSpPr>
            <p:spPr>
              <a:xfrm>
                <a:off x="4095349"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grpSp>
        <p:grpSp>
          <p:nvGrpSpPr>
            <p:cNvPr id="187" name="Group 186">
              <a:extLst>
                <a:ext uri="{FF2B5EF4-FFF2-40B4-BE49-F238E27FC236}">
                  <a16:creationId xmlns:a16="http://schemas.microsoft.com/office/drawing/2014/main" id="{DB034A35-4B7F-4FD9-9CBC-AA64FE23EA97}"/>
                </a:ext>
              </a:extLst>
            </p:cNvPr>
            <p:cNvGrpSpPr/>
            <p:nvPr/>
          </p:nvGrpSpPr>
          <p:grpSpPr>
            <a:xfrm>
              <a:off x="3627289" y="3484880"/>
              <a:ext cx="500647" cy="806328"/>
              <a:chOff x="4038600" y="4930290"/>
              <a:chExt cx="978408" cy="1575798"/>
            </a:xfrm>
          </p:grpSpPr>
          <p:sp>
            <p:nvSpPr>
              <p:cNvPr id="201" name="Freeform: Shape 200">
                <a:extLst>
                  <a:ext uri="{FF2B5EF4-FFF2-40B4-BE49-F238E27FC236}">
                    <a16:creationId xmlns:a16="http://schemas.microsoft.com/office/drawing/2014/main" id="{69E31A0F-6C54-494C-AC87-C04F38C86EA7}"/>
                  </a:ext>
                </a:extLst>
              </p:cNvPr>
              <p:cNvSpPr/>
              <p:nvPr/>
            </p:nvSpPr>
            <p:spPr>
              <a:xfrm>
                <a:off x="4074394"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202" name="Freeform: Shape 201">
                <a:extLst>
                  <a:ext uri="{FF2B5EF4-FFF2-40B4-BE49-F238E27FC236}">
                    <a16:creationId xmlns:a16="http://schemas.microsoft.com/office/drawing/2014/main" id="{30D23AC3-EE75-4C3F-8ED6-21DC7D11BEA8}"/>
                  </a:ext>
                </a:extLst>
              </p:cNvPr>
              <p:cNvSpPr/>
              <p:nvPr/>
            </p:nvSpPr>
            <p:spPr>
              <a:xfrm>
                <a:off x="4074394"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203" name="Freeform: Shape 202">
                <a:extLst>
                  <a:ext uri="{FF2B5EF4-FFF2-40B4-BE49-F238E27FC236}">
                    <a16:creationId xmlns:a16="http://schemas.microsoft.com/office/drawing/2014/main" id="{C810CEC6-1A7F-4613-B2E1-672FB5C1576B}"/>
                  </a:ext>
                </a:extLst>
              </p:cNvPr>
              <p:cNvSpPr/>
              <p:nvPr/>
            </p:nvSpPr>
            <p:spPr>
              <a:xfrm>
                <a:off x="4038600"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04" name="Freeform: Shape 203">
                <a:extLst>
                  <a:ext uri="{FF2B5EF4-FFF2-40B4-BE49-F238E27FC236}">
                    <a16:creationId xmlns:a16="http://schemas.microsoft.com/office/drawing/2014/main" id="{C5CD29B9-A68A-45F7-8306-538F23F53935}"/>
                  </a:ext>
                </a:extLst>
              </p:cNvPr>
              <p:cNvSpPr/>
              <p:nvPr/>
            </p:nvSpPr>
            <p:spPr>
              <a:xfrm>
                <a:off x="4038600"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05" name="Freeform: Shape 204">
                <a:extLst>
                  <a:ext uri="{FF2B5EF4-FFF2-40B4-BE49-F238E27FC236}">
                    <a16:creationId xmlns:a16="http://schemas.microsoft.com/office/drawing/2014/main" id="{26F1E189-F031-4CA2-AC17-34B14897BCD0}"/>
                  </a:ext>
                </a:extLst>
              </p:cNvPr>
              <p:cNvSpPr/>
              <p:nvPr/>
            </p:nvSpPr>
            <p:spPr>
              <a:xfrm>
                <a:off x="43027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206" name="Freeform: Shape 205">
                <a:extLst>
                  <a:ext uri="{FF2B5EF4-FFF2-40B4-BE49-F238E27FC236}">
                    <a16:creationId xmlns:a16="http://schemas.microsoft.com/office/drawing/2014/main" id="{134CAF4C-7D09-47E4-BD07-E392B66095FF}"/>
                  </a:ext>
                </a:extLst>
              </p:cNvPr>
              <p:cNvSpPr/>
              <p:nvPr/>
            </p:nvSpPr>
            <p:spPr>
              <a:xfrm>
                <a:off x="4206240"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rgbClr val="005AA1"/>
              </a:solidFill>
              <a:ln w="6103" cap="flat">
                <a:noFill/>
                <a:prstDash val="solid"/>
                <a:miter/>
              </a:ln>
            </p:spPr>
            <p:txBody>
              <a:bodyPr rtlCol="0" anchor="ctr"/>
              <a:lstStyle/>
              <a:p>
                <a:endParaRPr lang="en-IN"/>
              </a:p>
            </p:txBody>
          </p:sp>
          <p:sp>
            <p:nvSpPr>
              <p:cNvPr id="207" name="Freeform: Shape 206">
                <a:extLst>
                  <a:ext uri="{FF2B5EF4-FFF2-40B4-BE49-F238E27FC236}">
                    <a16:creationId xmlns:a16="http://schemas.microsoft.com/office/drawing/2014/main" id="{0059FFE2-3842-4854-8D09-4390F8C7F9FF}"/>
                  </a:ext>
                </a:extLst>
              </p:cNvPr>
              <p:cNvSpPr/>
              <p:nvPr/>
            </p:nvSpPr>
            <p:spPr>
              <a:xfrm>
                <a:off x="4232774"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chemeClr val="accent1">
                  <a:lumMod val="50000"/>
                </a:schemeClr>
              </a:solidFill>
              <a:ln w="6103" cap="flat">
                <a:noFill/>
                <a:prstDash val="solid"/>
                <a:miter/>
              </a:ln>
            </p:spPr>
            <p:txBody>
              <a:bodyPr rtlCol="0" anchor="ctr"/>
              <a:lstStyle/>
              <a:p>
                <a:endParaRPr lang="en-IN"/>
              </a:p>
            </p:txBody>
          </p:sp>
          <p:sp>
            <p:nvSpPr>
              <p:cNvPr id="208" name="Freeform: Shape 207">
                <a:extLst>
                  <a:ext uri="{FF2B5EF4-FFF2-40B4-BE49-F238E27FC236}">
                    <a16:creationId xmlns:a16="http://schemas.microsoft.com/office/drawing/2014/main" id="{3D1CEE98-9F19-4A2A-A02B-CD26F96CF423}"/>
                  </a:ext>
                </a:extLst>
              </p:cNvPr>
              <p:cNvSpPr/>
              <p:nvPr/>
            </p:nvSpPr>
            <p:spPr>
              <a:xfrm>
                <a:off x="43408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rgbClr val="005AA1"/>
              </a:solidFill>
              <a:ln w="6103" cap="flat">
                <a:noFill/>
                <a:prstDash val="solid"/>
                <a:miter/>
              </a:ln>
            </p:spPr>
            <p:txBody>
              <a:bodyPr rtlCol="0" anchor="ctr"/>
              <a:lstStyle/>
              <a:p>
                <a:endParaRPr lang="en-IN"/>
              </a:p>
            </p:txBody>
          </p:sp>
          <p:sp>
            <p:nvSpPr>
              <p:cNvPr id="209" name="Freeform: Shape 208">
                <a:extLst>
                  <a:ext uri="{FF2B5EF4-FFF2-40B4-BE49-F238E27FC236}">
                    <a16:creationId xmlns:a16="http://schemas.microsoft.com/office/drawing/2014/main" id="{B1CCE0B0-0781-4B74-ADB7-CB63426E1CB7}"/>
                  </a:ext>
                </a:extLst>
              </p:cNvPr>
              <p:cNvSpPr/>
              <p:nvPr/>
            </p:nvSpPr>
            <p:spPr>
              <a:xfrm>
                <a:off x="4073361"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210" name="Freeform: Shape 209">
                <a:extLst>
                  <a:ext uri="{FF2B5EF4-FFF2-40B4-BE49-F238E27FC236}">
                    <a16:creationId xmlns:a16="http://schemas.microsoft.com/office/drawing/2014/main" id="{8BA039BA-7E29-4852-8C3A-B7347968004E}"/>
                  </a:ext>
                </a:extLst>
              </p:cNvPr>
              <p:cNvSpPr/>
              <p:nvPr/>
            </p:nvSpPr>
            <p:spPr>
              <a:xfrm>
                <a:off x="4073361"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211" name="Freeform: Shape 210">
                <a:extLst>
                  <a:ext uri="{FF2B5EF4-FFF2-40B4-BE49-F238E27FC236}">
                    <a16:creationId xmlns:a16="http://schemas.microsoft.com/office/drawing/2014/main" id="{A1E93710-75F6-413D-B52A-D5B1BF9772F7}"/>
                  </a:ext>
                </a:extLst>
              </p:cNvPr>
              <p:cNvSpPr/>
              <p:nvPr/>
            </p:nvSpPr>
            <p:spPr>
              <a:xfrm>
                <a:off x="4095349"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sp>
            <p:nvSpPr>
              <p:cNvPr id="212" name="Freeform: Shape 211">
                <a:extLst>
                  <a:ext uri="{FF2B5EF4-FFF2-40B4-BE49-F238E27FC236}">
                    <a16:creationId xmlns:a16="http://schemas.microsoft.com/office/drawing/2014/main" id="{5F3B98F1-ED11-41AF-9D0D-92B92D26014C}"/>
                  </a:ext>
                </a:extLst>
              </p:cNvPr>
              <p:cNvSpPr/>
              <p:nvPr/>
            </p:nvSpPr>
            <p:spPr>
              <a:xfrm>
                <a:off x="4095349"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grpSp>
        <p:grpSp>
          <p:nvGrpSpPr>
            <p:cNvPr id="188" name="Group 187">
              <a:extLst>
                <a:ext uri="{FF2B5EF4-FFF2-40B4-BE49-F238E27FC236}">
                  <a16:creationId xmlns:a16="http://schemas.microsoft.com/office/drawing/2014/main" id="{AAB21868-25FC-46F8-9EB3-F28011E04BB3}"/>
                </a:ext>
              </a:extLst>
            </p:cNvPr>
            <p:cNvGrpSpPr/>
            <p:nvPr/>
          </p:nvGrpSpPr>
          <p:grpSpPr>
            <a:xfrm>
              <a:off x="4154129" y="3802455"/>
              <a:ext cx="303465" cy="488753"/>
              <a:chOff x="4038600" y="4930290"/>
              <a:chExt cx="978408" cy="1575798"/>
            </a:xfrm>
          </p:grpSpPr>
          <p:sp>
            <p:nvSpPr>
              <p:cNvPr id="189" name="Freeform: Shape 188">
                <a:extLst>
                  <a:ext uri="{FF2B5EF4-FFF2-40B4-BE49-F238E27FC236}">
                    <a16:creationId xmlns:a16="http://schemas.microsoft.com/office/drawing/2014/main" id="{166D3812-EB23-49F6-86C0-675FDF00FE38}"/>
                  </a:ext>
                </a:extLst>
              </p:cNvPr>
              <p:cNvSpPr/>
              <p:nvPr/>
            </p:nvSpPr>
            <p:spPr>
              <a:xfrm>
                <a:off x="4074394"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190" name="Freeform: Shape 189">
                <a:extLst>
                  <a:ext uri="{FF2B5EF4-FFF2-40B4-BE49-F238E27FC236}">
                    <a16:creationId xmlns:a16="http://schemas.microsoft.com/office/drawing/2014/main" id="{CF063AF9-6A12-4106-88EA-6A79174812EF}"/>
                  </a:ext>
                </a:extLst>
              </p:cNvPr>
              <p:cNvSpPr/>
              <p:nvPr/>
            </p:nvSpPr>
            <p:spPr>
              <a:xfrm>
                <a:off x="4074394"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B0F0"/>
              </a:solidFill>
              <a:ln w="6103" cap="flat">
                <a:noFill/>
                <a:prstDash val="solid"/>
                <a:miter/>
              </a:ln>
            </p:spPr>
            <p:txBody>
              <a:bodyPr rtlCol="0" anchor="ctr"/>
              <a:lstStyle/>
              <a:p>
                <a:endParaRPr lang="en-IN"/>
              </a:p>
            </p:txBody>
          </p:sp>
          <p:sp>
            <p:nvSpPr>
              <p:cNvPr id="191" name="Freeform: Shape 190">
                <a:extLst>
                  <a:ext uri="{FF2B5EF4-FFF2-40B4-BE49-F238E27FC236}">
                    <a16:creationId xmlns:a16="http://schemas.microsoft.com/office/drawing/2014/main" id="{3C617A5A-EFB7-4A04-84C4-6A8B6F438290}"/>
                  </a:ext>
                </a:extLst>
              </p:cNvPr>
              <p:cNvSpPr/>
              <p:nvPr/>
            </p:nvSpPr>
            <p:spPr>
              <a:xfrm>
                <a:off x="4038600"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192" name="Freeform: Shape 191">
                <a:extLst>
                  <a:ext uri="{FF2B5EF4-FFF2-40B4-BE49-F238E27FC236}">
                    <a16:creationId xmlns:a16="http://schemas.microsoft.com/office/drawing/2014/main" id="{4B6032C2-24A2-4962-8FB9-E462BF80A692}"/>
                  </a:ext>
                </a:extLst>
              </p:cNvPr>
              <p:cNvSpPr/>
              <p:nvPr/>
            </p:nvSpPr>
            <p:spPr>
              <a:xfrm>
                <a:off x="4038600"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193" name="Freeform: Shape 192">
                <a:extLst>
                  <a:ext uri="{FF2B5EF4-FFF2-40B4-BE49-F238E27FC236}">
                    <a16:creationId xmlns:a16="http://schemas.microsoft.com/office/drawing/2014/main" id="{ECAE5F22-B65B-4790-852A-97594F0BED43}"/>
                  </a:ext>
                </a:extLst>
              </p:cNvPr>
              <p:cNvSpPr/>
              <p:nvPr/>
            </p:nvSpPr>
            <p:spPr>
              <a:xfrm>
                <a:off x="43027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chemeClr val="accent1">
                  <a:lumMod val="50000"/>
                </a:schemeClr>
              </a:solidFill>
              <a:ln w="6103" cap="flat">
                <a:noFill/>
                <a:prstDash val="solid"/>
                <a:miter/>
              </a:ln>
            </p:spPr>
            <p:txBody>
              <a:bodyPr rtlCol="0" anchor="ctr"/>
              <a:lstStyle/>
              <a:p>
                <a:endParaRPr lang="en-IN"/>
              </a:p>
            </p:txBody>
          </p:sp>
          <p:sp>
            <p:nvSpPr>
              <p:cNvPr id="194" name="Freeform: Shape 193">
                <a:extLst>
                  <a:ext uri="{FF2B5EF4-FFF2-40B4-BE49-F238E27FC236}">
                    <a16:creationId xmlns:a16="http://schemas.microsoft.com/office/drawing/2014/main" id="{1986AAC0-2BE9-4112-9BFE-4FA9B1A51AF6}"/>
                  </a:ext>
                </a:extLst>
              </p:cNvPr>
              <p:cNvSpPr/>
              <p:nvPr/>
            </p:nvSpPr>
            <p:spPr>
              <a:xfrm>
                <a:off x="4206240"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rgbClr val="005AA1"/>
              </a:solidFill>
              <a:ln w="6103" cap="flat">
                <a:noFill/>
                <a:prstDash val="solid"/>
                <a:miter/>
              </a:ln>
            </p:spPr>
            <p:txBody>
              <a:bodyPr rtlCol="0" anchor="ctr"/>
              <a:lstStyle/>
              <a:p>
                <a:endParaRPr lang="en-IN"/>
              </a:p>
            </p:txBody>
          </p:sp>
          <p:sp>
            <p:nvSpPr>
              <p:cNvPr id="195" name="Freeform: Shape 194">
                <a:extLst>
                  <a:ext uri="{FF2B5EF4-FFF2-40B4-BE49-F238E27FC236}">
                    <a16:creationId xmlns:a16="http://schemas.microsoft.com/office/drawing/2014/main" id="{5B167C41-607B-4DAD-8048-63CD4DE750E4}"/>
                  </a:ext>
                </a:extLst>
              </p:cNvPr>
              <p:cNvSpPr/>
              <p:nvPr/>
            </p:nvSpPr>
            <p:spPr>
              <a:xfrm>
                <a:off x="4232774" y="4930290"/>
                <a:ext cx="622990" cy="1575798"/>
              </a:xfrm>
              <a:custGeom>
                <a:avLst/>
                <a:gdLst>
                  <a:gd name="connsiteX0" fmla="*/ 315102 w 416213"/>
                  <a:gd name="connsiteY0" fmla="*/ 2942 h 1052775"/>
                  <a:gd name="connsiteX1" fmla="*/ 282049 w 416213"/>
                  <a:gd name="connsiteY1" fmla="*/ 2942 h 1052775"/>
                  <a:gd name="connsiteX2" fmla="*/ 292455 w 416213"/>
                  <a:gd name="connsiteY2" fmla="*/ 108831 h 1052775"/>
                  <a:gd name="connsiteX3" fmla="*/ 210436 w 416213"/>
                  <a:gd name="connsiteY3" fmla="*/ 132702 h 1052775"/>
                  <a:gd name="connsiteX4" fmla="*/ 129030 w 416213"/>
                  <a:gd name="connsiteY4" fmla="*/ 108831 h 1052775"/>
                  <a:gd name="connsiteX5" fmla="*/ 138823 w 416213"/>
                  <a:gd name="connsiteY5" fmla="*/ 2942 h 1052775"/>
                  <a:gd name="connsiteX6" fmla="*/ 105771 w 416213"/>
                  <a:gd name="connsiteY6" fmla="*/ 2942 h 1052775"/>
                  <a:gd name="connsiteX7" fmla="*/ 2942 w 416213"/>
                  <a:gd name="connsiteY7" fmla="*/ 1055104 h 1052775"/>
                  <a:gd name="connsiteX8" fmla="*/ 35994 w 416213"/>
                  <a:gd name="connsiteY8" fmla="*/ 1055104 h 1052775"/>
                  <a:gd name="connsiteX9" fmla="*/ 50684 w 416213"/>
                  <a:gd name="connsiteY9" fmla="*/ 906369 h 1052775"/>
                  <a:gd name="connsiteX10" fmla="*/ 211048 w 416213"/>
                  <a:gd name="connsiteY10" fmla="*/ 859851 h 1052775"/>
                  <a:gd name="connsiteX11" fmla="*/ 371413 w 416213"/>
                  <a:gd name="connsiteY11" fmla="*/ 906369 h 1052775"/>
                  <a:gd name="connsiteX12" fmla="*/ 386103 w 416213"/>
                  <a:gd name="connsiteY12" fmla="*/ 1055104 h 1052775"/>
                  <a:gd name="connsiteX13" fmla="*/ 419155 w 416213"/>
                  <a:gd name="connsiteY13" fmla="*/ 1055104 h 1052775"/>
                  <a:gd name="connsiteX14" fmla="*/ 315102 w 416213"/>
                  <a:gd name="connsiteY14" fmla="*/ 2942 h 1052775"/>
                  <a:gd name="connsiteX15" fmla="*/ 315102 w 416213"/>
                  <a:gd name="connsiteY15" fmla="*/ 2942 h 1052775"/>
                  <a:gd name="connsiteX16" fmla="*/ 294291 w 416213"/>
                  <a:gd name="connsiteY16" fmla="*/ 124745 h 1052775"/>
                  <a:gd name="connsiteX17" fmla="*/ 297351 w 416213"/>
                  <a:gd name="connsiteY17" fmla="*/ 157797 h 1052775"/>
                  <a:gd name="connsiteX18" fmla="*/ 239204 w 416213"/>
                  <a:gd name="connsiteY18" fmla="*/ 140659 h 1052775"/>
                  <a:gd name="connsiteX19" fmla="*/ 294291 w 416213"/>
                  <a:gd name="connsiteY19" fmla="*/ 124745 h 1052775"/>
                  <a:gd name="connsiteX20" fmla="*/ 294291 w 416213"/>
                  <a:gd name="connsiteY20" fmla="*/ 124745 h 1052775"/>
                  <a:gd name="connsiteX21" fmla="*/ 299188 w 416213"/>
                  <a:gd name="connsiteY21" fmla="*/ 174936 h 1052775"/>
                  <a:gd name="connsiteX22" fmla="*/ 312653 w 416213"/>
                  <a:gd name="connsiteY22" fmla="*/ 309593 h 1052775"/>
                  <a:gd name="connsiteX23" fmla="*/ 210436 w 416213"/>
                  <a:gd name="connsiteY23" fmla="*/ 339585 h 1052775"/>
                  <a:gd name="connsiteX24" fmla="*/ 108831 w 416213"/>
                  <a:gd name="connsiteY24" fmla="*/ 310205 h 1052775"/>
                  <a:gd name="connsiteX25" fmla="*/ 122297 w 416213"/>
                  <a:gd name="connsiteY25" fmla="*/ 174936 h 1052775"/>
                  <a:gd name="connsiteX26" fmla="*/ 211048 w 416213"/>
                  <a:gd name="connsiteY26" fmla="*/ 149228 h 1052775"/>
                  <a:gd name="connsiteX27" fmla="*/ 299188 w 416213"/>
                  <a:gd name="connsiteY27" fmla="*/ 174936 h 1052775"/>
                  <a:gd name="connsiteX28" fmla="*/ 299188 w 416213"/>
                  <a:gd name="connsiteY28" fmla="*/ 174936 h 1052775"/>
                  <a:gd name="connsiteX29" fmla="*/ 313877 w 416213"/>
                  <a:gd name="connsiteY29" fmla="*/ 325507 h 1052775"/>
                  <a:gd name="connsiteX30" fmla="*/ 318162 w 416213"/>
                  <a:gd name="connsiteY30" fmla="*/ 370189 h 1052775"/>
                  <a:gd name="connsiteX31" fmla="*/ 238592 w 416213"/>
                  <a:gd name="connsiteY31" fmla="*/ 346930 h 1052775"/>
                  <a:gd name="connsiteX32" fmla="*/ 313877 w 416213"/>
                  <a:gd name="connsiteY32" fmla="*/ 325507 h 1052775"/>
                  <a:gd name="connsiteX33" fmla="*/ 313877 w 416213"/>
                  <a:gd name="connsiteY33" fmla="*/ 325507 h 1052775"/>
                  <a:gd name="connsiteX34" fmla="*/ 319998 w 416213"/>
                  <a:gd name="connsiteY34" fmla="*/ 387327 h 1052775"/>
                  <a:gd name="connsiteX35" fmla="*/ 335300 w 416213"/>
                  <a:gd name="connsiteY35" fmla="*/ 541571 h 1052775"/>
                  <a:gd name="connsiteX36" fmla="*/ 210436 w 416213"/>
                  <a:gd name="connsiteY36" fmla="*/ 578295 h 1052775"/>
                  <a:gd name="connsiteX37" fmla="*/ 86184 w 416213"/>
                  <a:gd name="connsiteY37" fmla="*/ 542183 h 1052775"/>
                  <a:gd name="connsiteX38" fmla="*/ 101486 w 416213"/>
                  <a:gd name="connsiteY38" fmla="*/ 387939 h 1052775"/>
                  <a:gd name="connsiteX39" fmla="*/ 211048 w 416213"/>
                  <a:gd name="connsiteY39" fmla="*/ 356111 h 1052775"/>
                  <a:gd name="connsiteX40" fmla="*/ 319998 w 416213"/>
                  <a:gd name="connsiteY40" fmla="*/ 387327 h 1052775"/>
                  <a:gd name="connsiteX41" fmla="*/ 319998 w 416213"/>
                  <a:gd name="connsiteY41" fmla="*/ 387327 h 1052775"/>
                  <a:gd name="connsiteX42" fmla="*/ 336524 w 416213"/>
                  <a:gd name="connsiteY42" fmla="*/ 558097 h 1052775"/>
                  <a:gd name="connsiteX43" fmla="*/ 342033 w 416213"/>
                  <a:gd name="connsiteY43" fmla="*/ 616856 h 1052775"/>
                  <a:gd name="connsiteX44" fmla="*/ 239204 w 416213"/>
                  <a:gd name="connsiteY44" fmla="*/ 586252 h 1052775"/>
                  <a:gd name="connsiteX45" fmla="*/ 336524 w 416213"/>
                  <a:gd name="connsiteY45" fmla="*/ 558097 h 1052775"/>
                  <a:gd name="connsiteX46" fmla="*/ 336524 w 416213"/>
                  <a:gd name="connsiteY46" fmla="*/ 558097 h 1052775"/>
                  <a:gd name="connsiteX47" fmla="*/ 343869 w 416213"/>
                  <a:gd name="connsiteY47" fmla="*/ 633382 h 1052775"/>
                  <a:gd name="connsiteX48" fmla="*/ 360396 w 416213"/>
                  <a:gd name="connsiteY48" fmla="*/ 799256 h 1052775"/>
                  <a:gd name="connsiteX49" fmla="*/ 210436 w 416213"/>
                  <a:gd name="connsiteY49" fmla="*/ 842713 h 1052775"/>
                  <a:gd name="connsiteX50" fmla="*/ 60477 w 416213"/>
                  <a:gd name="connsiteY50" fmla="*/ 799256 h 1052775"/>
                  <a:gd name="connsiteX51" fmla="*/ 77003 w 416213"/>
                  <a:gd name="connsiteY51" fmla="*/ 633382 h 1052775"/>
                  <a:gd name="connsiteX52" fmla="*/ 210436 w 416213"/>
                  <a:gd name="connsiteY52" fmla="*/ 594821 h 1052775"/>
                  <a:gd name="connsiteX53" fmla="*/ 343869 w 416213"/>
                  <a:gd name="connsiteY53" fmla="*/ 633382 h 1052775"/>
                  <a:gd name="connsiteX54" fmla="*/ 343869 w 416213"/>
                  <a:gd name="connsiteY54" fmla="*/ 633382 h 1052775"/>
                  <a:gd name="connsiteX55" fmla="*/ 362232 w 416213"/>
                  <a:gd name="connsiteY55" fmla="*/ 815782 h 1052775"/>
                  <a:gd name="connsiteX56" fmla="*/ 369577 w 416213"/>
                  <a:gd name="connsiteY56" fmla="*/ 889231 h 1052775"/>
                  <a:gd name="connsiteX57" fmla="*/ 239204 w 416213"/>
                  <a:gd name="connsiteY57" fmla="*/ 851282 h 1052775"/>
                  <a:gd name="connsiteX58" fmla="*/ 362232 w 416213"/>
                  <a:gd name="connsiteY58" fmla="*/ 815782 h 1052775"/>
                  <a:gd name="connsiteX59" fmla="*/ 362232 w 416213"/>
                  <a:gd name="connsiteY59" fmla="*/ 815782 h 1052775"/>
                  <a:gd name="connsiteX60" fmla="*/ 124133 w 416213"/>
                  <a:gd name="connsiteY60" fmla="*/ 157797 h 1052775"/>
                  <a:gd name="connsiteX61" fmla="*/ 127194 w 416213"/>
                  <a:gd name="connsiteY61" fmla="*/ 124745 h 1052775"/>
                  <a:gd name="connsiteX62" fmla="*/ 182281 w 416213"/>
                  <a:gd name="connsiteY62" fmla="*/ 140659 h 1052775"/>
                  <a:gd name="connsiteX63" fmla="*/ 124133 w 416213"/>
                  <a:gd name="connsiteY63" fmla="*/ 157797 h 1052775"/>
                  <a:gd name="connsiteX64" fmla="*/ 124133 w 416213"/>
                  <a:gd name="connsiteY64" fmla="*/ 157797 h 1052775"/>
                  <a:gd name="connsiteX65" fmla="*/ 182281 w 416213"/>
                  <a:gd name="connsiteY65" fmla="*/ 586252 h 1052775"/>
                  <a:gd name="connsiteX66" fmla="*/ 78839 w 416213"/>
                  <a:gd name="connsiteY66" fmla="*/ 616244 h 1052775"/>
                  <a:gd name="connsiteX67" fmla="*/ 84348 w 416213"/>
                  <a:gd name="connsiteY67" fmla="*/ 557485 h 1052775"/>
                  <a:gd name="connsiteX68" fmla="*/ 182281 w 416213"/>
                  <a:gd name="connsiteY68" fmla="*/ 586252 h 1052775"/>
                  <a:gd name="connsiteX69" fmla="*/ 182281 w 416213"/>
                  <a:gd name="connsiteY69" fmla="*/ 586252 h 1052775"/>
                  <a:gd name="connsiteX70" fmla="*/ 182281 w 416213"/>
                  <a:gd name="connsiteY70" fmla="*/ 851282 h 1052775"/>
                  <a:gd name="connsiteX71" fmla="*/ 51908 w 416213"/>
                  <a:gd name="connsiteY71" fmla="*/ 889231 h 1052775"/>
                  <a:gd name="connsiteX72" fmla="*/ 59253 w 416213"/>
                  <a:gd name="connsiteY72" fmla="*/ 815782 h 1052775"/>
                  <a:gd name="connsiteX73" fmla="*/ 182281 w 416213"/>
                  <a:gd name="connsiteY73" fmla="*/ 851282 h 1052775"/>
                  <a:gd name="connsiteX74" fmla="*/ 182281 w 416213"/>
                  <a:gd name="connsiteY74" fmla="*/ 851282 h 1052775"/>
                  <a:gd name="connsiteX75" fmla="*/ 182281 w 416213"/>
                  <a:gd name="connsiteY75" fmla="*/ 347542 h 1052775"/>
                  <a:gd name="connsiteX76" fmla="*/ 102710 w 416213"/>
                  <a:gd name="connsiteY76" fmla="*/ 370801 h 1052775"/>
                  <a:gd name="connsiteX77" fmla="*/ 106995 w 416213"/>
                  <a:gd name="connsiteY77" fmla="*/ 326119 h 1052775"/>
                  <a:gd name="connsiteX78" fmla="*/ 182281 w 416213"/>
                  <a:gd name="connsiteY78" fmla="*/ 347542 h 10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16213" h="1052775">
                    <a:moveTo>
                      <a:pt x="315102" y="2942"/>
                    </a:moveTo>
                    <a:lnTo>
                      <a:pt x="282049" y="2942"/>
                    </a:lnTo>
                    <a:lnTo>
                      <a:pt x="292455" y="108831"/>
                    </a:lnTo>
                    <a:lnTo>
                      <a:pt x="210436" y="132702"/>
                    </a:lnTo>
                    <a:lnTo>
                      <a:pt x="129030" y="108831"/>
                    </a:lnTo>
                    <a:lnTo>
                      <a:pt x="138823" y="2942"/>
                    </a:lnTo>
                    <a:lnTo>
                      <a:pt x="105771" y="2942"/>
                    </a:lnTo>
                    <a:lnTo>
                      <a:pt x="2942" y="1055104"/>
                    </a:lnTo>
                    <a:lnTo>
                      <a:pt x="35994" y="1055104"/>
                    </a:lnTo>
                    <a:lnTo>
                      <a:pt x="50684" y="906369"/>
                    </a:lnTo>
                    <a:lnTo>
                      <a:pt x="211048" y="859851"/>
                    </a:lnTo>
                    <a:lnTo>
                      <a:pt x="371413" y="906369"/>
                    </a:lnTo>
                    <a:lnTo>
                      <a:pt x="386103" y="1055104"/>
                    </a:lnTo>
                    <a:lnTo>
                      <a:pt x="419155" y="1055104"/>
                    </a:lnTo>
                    <a:lnTo>
                      <a:pt x="315102" y="2942"/>
                    </a:lnTo>
                    <a:lnTo>
                      <a:pt x="315102" y="2942"/>
                    </a:lnTo>
                    <a:close/>
                    <a:moveTo>
                      <a:pt x="294291" y="124745"/>
                    </a:moveTo>
                    <a:lnTo>
                      <a:pt x="297351" y="157797"/>
                    </a:lnTo>
                    <a:lnTo>
                      <a:pt x="239204" y="140659"/>
                    </a:lnTo>
                    <a:lnTo>
                      <a:pt x="294291" y="124745"/>
                    </a:lnTo>
                    <a:lnTo>
                      <a:pt x="294291" y="124745"/>
                    </a:lnTo>
                    <a:close/>
                    <a:moveTo>
                      <a:pt x="299188" y="174936"/>
                    </a:moveTo>
                    <a:lnTo>
                      <a:pt x="312653" y="309593"/>
                    </a:lnTo>
                    <a:lnTo>
                      <a:pt x="210436" y="339585"/>
                    </a:lnTo>
                    <a:lnTo>
                      <a:pt x="108831" y="310205"/>
                    </a:lnTo>
                    <a:lnTo>
                      <a:pt x="122297" y="174936"/>
                    </a:lnTo>
                    <a:lnTo>
                      <a:pt x="211048" y="149228"/>
                    </a:lnTo>
                    <a:lnTo>
                      <a:pt x="299188" y="174936"/>
                    </a:lnTo>
                    <a:lnTo>
                      <a:pt x="299188" y="174936"/>
                    </a:lnTo>
                    <a:close/>
                    <a:moveTo>
                      <a:pt x="313877" y="325507"/>
                    </a:moveTo>
                    <a:lnTo>
                      <a:pt x="318162" y="370189"/>
                    </a:lnTo>
                    <a:lnTo>
                      <a:pt x="238592" y="346930"/>
                    </a:lnTo>
                    <a:lnTo>
                      <a:pt x="313877" y="325507"/>
                    </a:lnTo>
                    <a:lnTo>
                      <a:pt x="313877" y="325507"/>
                    </a:lnTo>
                    <a:close/>
                    <a:moveTo>
                      <a:pt x="319998" y="387327"/>
                    </a:moveTo>
                    <a:lnTo>
                      <a:pt x="335300" y="541571"/>
                    </a:lnTo>
                    <a:lnTo>
                      <a:pt x="210436" y="578295"/>
                    </a:lnTo>
                    <a:lnTo>
                      <a:pt x="86184" y="542183"/>
                    </a:lnTo>
                    <a:lnTo>
                      <a:pt x="101486" y="387939"/>
                    </a:lnTo>
                    <a:lnTo>
                      <a:pt x="211048" y="356111"/>
                    </a:lnTo>
                    <a:lnTo>
                      <a:pt x="319998" y="387327"/>
                    </a:lnTo>
                    <a:lnTo>
                      <a:pt x="319998" y="387327"/>
                    </a:lnTo>
                    <a:close/>
                    <a:moveTo>
                      <a:pt x="336524" y="558097"/>
                    </a:moveTo>
                    <a:lnTo>
                      <a:pt x="342033" y="616856"/>
                    </a:lnTo>
                    <a:lnTo>
                      <a:pt x="239204" y="586252"/>
                    </a:lnTo>
                    <a:lnTo>
                      <a:pt x="336524" y="558097"/>
                    </a:lnTo>
                    <a:lnTo>
                      <a:pt x="336524" y="558097"/>
                    </a:lnTo>
                    <a:close/>
                    <a:moveTo>
                      <a:pt x="343869" y="633382"/>
                    </a:moveTo>
                    <a:lnTo>
                      <a:pt x="360396" y="799256"/>
                    </a:lnTo>
                    <a:lnTo>
                      <a:pt x="210436" y="842713"/>
                    </a:lnTo>
                    <a:lnTo>
                      <a:pt x="60477" y="799256"/>
                    </a:lnTo>
                    <a:lnTo>
                      <a:pt x="77003" y="633382"/>
                    </a:lnTo>
                    <a:lnTo>
                      <a:pt x="210436" y="594821"/>
                    </a:lnTo>
                    <a:lnTo>
                      <a:pt x="343869" y="633382"/>
                    </a:lnTo>
                    <a:lnTo>
                      <a:pt x="343869" y="633382"/>
                    </a:lnTo>
                    <a:close/>
                    <a:moveTo>
                      <a:pt x="362232" y="815782"/>
                    </a:moveTo>
                    <a:lnTo>
                      <a:pt x="369577" y="889231"/>
                    </a:lnTo>
                    <a:lnTo>
                      <a:pt x="239204" y="851282"/>
                    </a:lnTo>
                    <a:lnTo>
                      <a:pt x="362232" y="815782"/>
                    </a:lnTo>
                    <a:lnTo>
                      <a:pt x="362232" y="815782"/>
                    </a:lnTo>
                    <a:close/>
                    <a:moveTo>
                      <a:pt x="124133" y="157797"/>
                    </a:moveTo>
                    <a:lnTo>
                      <a:pt x="127194" y="124745"/>
                    </a:lnTo>
                    <a:lnTo>
                      <a:pt x="182281" y="140659"/>
                    </a:lnTo>
                    <a:lnTo>
                      <a:pt x="124133" y="157797"/>
                    </a:lnTo>
                    <a:lnTo>
                      <a:pt x="124133" y="157797"/>
                    </a:lnTo>
                    <a:close/>
                    <a:moveTo>
                      <a:pt x="182281" y="586252"/>
                    </a:moveTo>
                    <a:lnTo>
                      <a:pt x="78839" y="616244"/>
                    </a:lnTo>
                    <a:lnTo>
                      <a:pt x="84348" y="557485"/>
                    </a:lnTo>
                    <a:lnTo>
                      <a:pt x="182281" y="586252"/>
                    </a:lnTo>
                    <a:lnTo>
                      <a:pt x="182281" y="586252"/>
                    </a:lnTo>
                    <a:close/>
                    <a:moveTo>
                      <a:pt x="182281" y="851282"/>
                    </a:moveTo>
                    <a:lnTo>
                      <a:pt x="51908" y="889231"/>
                    </a:lnTo>
                    <a:lnTo>
                      <a:pt x="59253" y="815782"/>
                    </a:lnTo>
                    <a:lnTo>
                      <a:pt x="182281" y="851282"/>
                    </a:lnTo>
                    <a:lnTo>
                      <a:pt x="182281" y="851282"/>
                    </a:lnTo>
                    <a:close/>
                    <a:moveTo>
                      <a:pt x="182281" y="347542"/>
                    </a:moveTo>
                    <a:lnTo>
                      <a:pt x="102710" y="370801"/>
                    </a:lnTo>
                    <a:lnTo>
                      <a:pt x="106995" y="326119"/>
                    </a:lnTo>
                    <a:lnTo>
                      <a:pt x="182281" y="347542"/>
                    </a:lnTo>
                    <a:close/>
                  </a:path>
                </a:pathLst>
              </a:custGeom>
              <a:solidFill>
                <a:schemeClr val="accent1">
                  <a:lumMod val="50000"/>
                </a:schemeClr>
              </a:solidFill>
              <a:ln w="6103" cap="flat">
                <a:noFill/>
                <a:prstDash val="solid"/>
                <a:miter/>
              </a:ln>
            </p:spPr>
            <p:txBody>
              <a:bodyPr rtlCol="0" anchor="ctr"/>
              <a:lstStyle/>
              <a:p>
                <a:endParaRPr lang="en-IN"/>
              </a:p>
            </p:txBody>
          </p:sp>
          <p:sp>
            <p:nvSpPr>
              <p:cNvPr id="196" name="Freeform: Shape 195">
                <a:extLst>
                  <a:ext uri="{FF2B5EF4-FFF2-40B4-BE49-F238E27FC236}">
                    <a16:creationId xmlns:a16="http://schemas.microsoft.com/office/drawing/2014/main" id="{9AC302E9-AFD4-402F-B365-121FB27F320E}"/>
                  </a:ext>
                </a:extLst>
              </p:cNvPr>
              <p:cNvSpPr/>
              <p:nvPr/>
            </p:nvSpPr>
            <p:spPr>
              <a:xfrm>
                <a:off x="4340880" y="4930290"/>
                <a:ext cx="412272" cy="54970"/>
              </a:xfrm>
              <a:custGeom>
                <a:avLst/>
                <a:gdLst>
                  <a:gd name="connsiteX0" fmla="*/ 2942 w 275435"/>
                  <a:gd name="connsiteY0" fmla="*/ 2942 h 36724"/>
                  <a:gd name="connsiteX1" fmla="*/ 273480 w 275435"/>
                  <a:gd name="connsiteY1" fmla="*/ 2942 h 36724"/>
                  <a:gd name="connsiteX2" fmla="*/ 273480 w 275435"/>
                  <a:gd name="connsiteY2" fmla="*/ 34158 h 36724"/>
                  <a:gd name="connsiteX3" fmla="*/ 2942 w 275435"/>
                  <a:gd name="connsiteY3" fmla="*/ 34158 h 36724"/>
                </a:gdLst>
                <a:ahLst/>
                <a:cxnLst>
                  <a:cxn ang="0">
                    <a:pos x="connsiteX0" y="connsiteY0"/>
                  </a:cxn>
                  <a:cxn ang="0">
                    <a:pos x="connsiteX1" y="connsiteY1"/>
                  </a:cxn>
                  <a:cxn ang="0">
                    <a:pos x="connsiteX2" y="connsiteY2"/>
                  </a:cxn>
                  <a:cxn ang="0">
                    <a:pos x="connsiteX3" y="connsiteY3"/>
                  </a:cxn>
                </a:cxnLst>
                <a:rect l="l" t="t" r="r" b="b"/>
                <a:pathLst>
                  <a:path w="275435" h="36724">
                    <a:moveTo>
                      <a:pt x="2942" y="2942"/>
                    </a:moveTo>
                    <a:lnTo>
                      <a:pt x="273480" y="2942"/>
                    </a:lnTo>
                    <a:lnTo>
                      <a:pt x="273480" y="34158"/>
                    </a:lnTo>
                    <a:lnTo>
                      <a:pt x="2942" y="34158"/>
                    </a:lnTo>
                    <a:close/>
                  </a:path>
                </a:pathLst>
              </a:custGeom>
              <a:solidFill>
                <a:srgbClr val="005AA1"/>
              </a:solidFill>
              <a:ln w="6103" cap="flat">
                <a:noFill/>
                <a:prstDash val="solid"/>
                <a:miter/>
              </a:ln>
            </p:spPr>
            <p:txBody>
              <a:bodyPr rtlCol="0" anchor="ctr"/>
              <a:lstStyle/>
              <a:p>
                <a:endParaRPr lang="en-IN"/>
              </a:p>
            </p:txBody>
          </p:sp>
          <p:sp>
            <p:nvSpPr>
              <p:cNvPr id="197" name="Freeform: Shape 196">
                <a:extLst>
                  <a:ext uri="{FF2B5EF4-FFF2-40B4-BE49-F238E27FC236}">
                    <a16:creationId xmlns:a16="http://schemas.microsoft.com/office/drawing/2014/main" id="{8811194F-A2ED-438E-BFAD-547CC3682271}"/>
                  </a:ext>
                </a:extLst>
              </p:cNvPr>
              <p:cNvSpPr/>
              <p:nvPr/>
            </p:nvSpPr>
            <p:spPr>
              <a:xfrm>
                <a:off x="4073361" y="5267438"/>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198" name="Freeform: Shape 197">
                <a:extLst>
                  <a:ext uri="{FF2B5EF4-FFF2-40B4-BE49-F238E27FC236}">
                    <a16:creationId xmlns:a16="http://schemas.microsoft.com/office/drawing/2014/main" id="{7575B74E-B74D-4C24-B565-58A393F39165}"/>
                  </a:ext>
                </a:extLst>
              </p:cNvPr>
              <p:cNvSpPr/>
              <p:nvPr/>
            </p:nvSpPr>
            <p:spPr>
              <a:xfrm>
                <a:off x="4073361" y="5596341"/>
                <a:ext cx="943647" cy="54970"/>
              </a:xfrm>
              <a:custGeom>
                <a:avLst/>
                <a:gdLst>
                  <a:gd name="connsiteX0" fmla="*/ 2942 w 630441"/>
                  <a:gd name="connsiteY0" fmla="*/ 2942 h 36724"/>
                  <a:gd name="connsiteX1" fmla="*/ 631546 w 630441"/>
                  <a:gd name="connsiteY1" fmla="*/ 2942 h 36724"/>
                  <a:gd name="connsiteX2" fmla="*/ 631546 w 630441"/>
                  <a:gd name="connsiteY2" fmla="*/ 34158 h 36724"/>
                  <a:gd name="connsiteX3" fmla="*/ 2942 w 630441"/>
                  <a:gd name="connsiteY3" fmla="*/ 34158 h 36724"/>
                </a:gdLst>
                <a:ahLst/>
                <a:cxnLst>
                  <a:cxn ang="0">
                    <a:pos x="connsiteX0" y="connsiteY0"/>
                  </a:cxn>
                  <a:cxn ang="0">
                    <a:pos x="connsiteX1" y="connsiteY1"/>
                  </a:cxn>
                  <a:cxn ang="0">
                    <a:pos x="connsiteX2" y="connsiteY2"/>
                  </a:cxn>
                  <a:cxn ang="0">
                    <a:pos x="connsiteX3" y="connsiteY3"/>
                  </a:cxn>
                </a:cxnLst>
                <a:rect l="l" t="t" r="r" b="b"/>
                <a:pathLst>
                  <a:path w="630441" h="36724">
                    <a:moveTo>
                      <a:pt x="2942" y="2942"/>
                    </a:moveTo>
                    <a:lnTo>
                      <a:pt x="631546" y="2942"/>
                    </a:lnTo>
                    <a:lnTo>
                      <a:pt x="631546" y="34158"/>
                    </a:lnTo>
                    <a:lnTo>
                      <a:pt x="2942" y="34158"/>
                    </a:lnTo>
                    <a:close/>
                  </a:path>
                </a:pathLst>
              </a:custGeom>
              <a:solidFill>
                <a:srgbClr val="00B0F0"/>
              </a:solidFill>
              <a:ln w="6103" cap="flat">
                <a:noFill/>
                <a:prstDash val="solid"/>
                <a:miter/>
              </a:ln>
            </p:spPr>
            <p:txBody>
              <a:bodyPr rtlCol="0" anchor="ctr"/>
              <a:lstStyle/>
              <a:p>
                <a:endParaRPr lang="en-IN"/>
              </a:p>
            </p:txBody>
          </p:sp>
          <p:sp>
            <p:nvSpPr>
              <p:cNvPr id="199" name="Freeform: Shape 198">
                <a:extLst>
                  <a:ext uri="{FF2B5EF4-FFF2-40B4-BE49-F238E27FC236}">
                    <a16:creationId xmlns:a16="http://schemas.microsoft.com/office/drawing/2014/main" id="{729904DF-F7BA-4F71-B359-FA69ECC1E83F}"/>
                  </a:ext>
                </a:extLst>
              </p:cNvPr>
              <p:cNvSpPr/>
              <p:nvPr/>
            </p:nvSpPr>
            <p:spPr>
              <a:xfrm>
                <a:off x="4095349" y="5079625"/>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sp>
            <p:nvSpPr>
              <p:cNvPr id="200" name="Freeform: Shape 199">
                <a:extLst>
                  <a:ext uri="{FF2B5EF4-FFF2-40B4-BE49-F238E27FC236}">
                    <a16:creationId xmlns:a16="http://schemas.microsoft.com/office/drawing/2014/main" id="{B52AEA42-B3F0-4ED9-A1BF-71C9D7868294}"/>
                  </a:ext>
                </a:extLst>
              </p:cNvPr>
              <p:cNvSpPr/>
              <p:nvPr/>
            </p:nvSpPr>
            <p:spPr>
              <a:xfrm>
                <a:off x="4095349" y="5403030"/>
                <a:ext cx="897839" cy="183233"/>
              </a:xfrm>
              <a:custGeom>
                <a:avLst/>
                <a:gdLst>
                  <a:gd name="connsiteX0" fmla="*/ 15183 w 599837"/>
                  <a:gd name="connsiteY0" fmla="*/ 2942 h 122415"/>
                  <a:gd name="connsiteX1" fmla="*/ 45787 w 599837"/>
                  <a:gd name="connsiteY1" fmla="*/ 2942 h 122415"/>
                  <a:gd name="connsiteX2" fmla="*/ 58029 w 599837"/>
                  <a:gd name="connsiteY2" fmla="*/ 15183 h 122415"/>
                  <a:gd name="connsiteX3" fmla="*/ 58029 w 599837"/>
                  <a:gd name="connsiteY3" fmla="*/ 109443 h 122415"/>
                  <a:gd name="connsiteX4" fmla="*/ 45787 w 599837"/>
                  <a:gd name="connsiteY4" fmla="*/ 121685 h 122415"/>
                  <a:gd name="connsiteX5" fmla="*/ 15183 w 599837"/>
                  <a:gd name="connsiteY5" fmla="*/ 121685 h 122415"/>
                  <a:gd name="connsiteX6" fmla="*/ 2942 w 599837"/>
                  <a:gd name="connsiteY6" fmla="*/ 109443 h 122415"/>
                  <a:gd name="connsiteX7" fmla="*/ 2942 w 599837"/>
                  <a:gd name="connsiteY7" fmla="*/ 15183 h 122415"/>
                  <a:gd name="connsiteX8" fmla="*/ 15183 w 599837"/>
                  <a:gd name="connsiteY8" fmla="*/ 2942 h 122415"/>
                  <a:gd name="connsiteX9" fmla="*/ 15183 w 599837"/>
                  <a:gd name="connsiteY9" fmla="*/ 2942 h 122415"/>
                  <a:gd name="connsiteX10" fmla="*/ 559321 w 599837"/>
                  <a:gd name="connsiteY10" fmla="*/ 2942 h 122415"/>
                  <a:gd name="connsiteX11" fmla="*/ 589925 w 599837"/>
                  <a:gd name="connsiteY11" fmla="*/ 2942 h 122415"/>
                  <a:gd name="connsiteX12" fmla="*/ 602167 w 599837"/>
                  <a:gd name="connsiteY12" fmla="*/ 15183 h 122415"/>
                  <a:gd name="connsiteX13" fmla="*/ 602167 w 599837"/>
                  <a:gd name="connsiteY13" fmla="*/ 109443 h 122415"/>
                  <a:gd name="connsiteX14" fmla="*/ 589925 w 599837"/>
                  <a:gd name="connsiteY14" fmla="*/ 121685 h 122415"/>
                  <a:gd name="connsiteX15" fmla="*/ 559321 w 599837"/>
                  <a:gd name="connsiteY15" fmla="*/ 121685 h 122415"/>
                  <a:gd name="connsiteX16" fmla="*/ 547080 w 599837"/>
                  <a:gd name="connsiteY16" fmla="*/ 109443 h 122415"/>
                  <a:gd name="connsiteX17" fmla="*/ 547080 w 599837"/>
                  <a:gd name="connsiteY17" fmla="*/ 15183 h 122415"/>
                  <a:gd name="connsiteX18" fmla="*/ 559321 w 599837"/>
                  <a:gd name="connsiteY18" fmla="*/ 2942 h 12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99837" h="122415">
                    <a:moveTo>
                      <a:pt x="15183" y="2942"/>
                    </a:moveTo>
                    <a:lnTo>
                      <a:pt x="45787" y="2942"/>
                    </a:lnTo>
                    <a:cubicBezTo>
                      <a:pt x="52520" y="2942"/>
                      <a:pt x="58029" y="8450"/>
                      <a:pt x="58029" y="15183"/>
                    </a:cubicBezTo>
                    <a:lnTo>
                      <a:pt x="58029" y="109443"/>
                    </a:lnTo>
                    <a:cubicBezTo>
                      <a:pt x="58029" y="116176"/>
                      <a:pt x="52520" y="121685"/>
                      <a:pt x="45787" y="121685"/>
                    </a:cubicBezTo>
                    <a:lnTo>
                      <a:pt x="15183" y="121685"/>
                    </a:lnTo>
                    <a:cubicBezTo>
                      <a:pt x="8450" y="121685"/>
                      <a:pt x="2942" y="116176"/>
                      <a:pt x="2942" y="109443"/>
                    </a:cubicBezTo>
                    <a:lnTo>
                      <a:pt x="2942" y="15183"/>
                    </a:lnTo>
                    <a:cubicBezTo>
                      <a:pt x="3554" y="8450"/>
                      <a:pt x="9062" y="2942"/>
                      <a:pt x="15183" y="2942"/>
                    </a:cubicBezTo>
                    <a:lnTo>
                      <a:pt x="15183" y="2942"/>
                    </a:lnTo>
                    <a:close/>
                    <a:moveTo>
                      <a:pt x="559321" y="2942"/>
                    </a:moveTo>
                    <a:lnTo>
                      <a:pt x="589925" y="2942"/>
                    </a:lnTo>
                    <a:cubicBezTo>
                      <a:pt x="596658" y="2942"/>
                      <a:pt x="602167" y="8450"/>
                      <a:pt x="602167" y="15183"/>
                    </a:cubicBezTo>
                    <a:lnTo>
                      <a:pt x="602167" y="109443"/>
                    </a:lnTo>
                    <a:cubicBezTo>
                      <a:pt x="602167" y="116176"/>
                      <a:pt x="596658" y="121685"/>
                      <a:pt x="589925" y="121685"/>
                    </a:cubicBezTo>
                    <a:lnTo>
                      <a:pt x="559321" y="121685"/>
                    </a:lnTo>
                    <a:cubicBezTo>
                      <a:pt x="552588" y="121685"/>
                      <a:pt x="547080" y="116176"/>
                      <a:pt x="547080" y="109443"/>
                    </a:cubicBezTo>
                    <a:lnTo>
                      <a:pt x="547080" y="15183"/>
                    </a:lnTo>
                    <a:cubicBezTo>
                      <a:pt x="547080" y="8450"/>
                      <a:pt x="552588" y="2942"/>
                      <a:pt x="559321" y="2942"/>
                    </a:cubicBezTo>
                    <a:close/>
                  </a:path>
                </a:pathLst>
              </a:custGeom>
              <a:solidFill>
                <a:srgbClr val="005AA1"/>
              </a:solidFill>
              <a:ln w="6103" cap="flat">
                <a:noFill/>
                <a:prstDash val="solid"/>
                <a:miter/>
              </a:ln>
            </p:spPr>
            <p:txBody>
              <a:bodyPr rtlCol="0" anchor="ctr"/>
              <a:lstStyle/>
              <a:p>
                <a:endParaRPr lang="en-IN"/>
              </a:p>
            </p:txBody>
          </p:sp>
        </p:grpSp>
      </p:grpSp>
      <p:cxnSp>
        <p:nvCxnSpPr>
          <p:cNvPr id="225" name="Straight Arrow Connector 224">
            <a:extLst>
              <a:ext uri="{FF2B5EF4-FFF2-40B4-BE49-F238E27FC236}">
                <a16:creationId xmlns:a16="http://schemas.microsoft.com/office/drawing/2014/main" id="{5654DF47-38F2-4FCD-B3C8-82970F95F085}"/>
              </a:ext>
            </a:extLst>
          </p:cNvPr>
          <p:cNvCxnSpPr>
            <a:cxnSpLocks/>
          </p:cNvCxnSpPr>
          <p:nvPr/>
        </p:nvCxnSpPr>
        <p:spPr>
          <a:xfrm>
            <a:off x="6115682" y="1904709"/>
            <a:ext cx="549756" cy="0"/>
          </a:xfrm>
          <a:prstGeom prst="straightConnector1">
            <a:avLst/>
          </a:prstGeom>
          <a:ln w="28575">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6" name="Group 225">
            <a:extLst>
              <a:ext uri="{FF2B5EF4-FFF2-40B4-BE49-F238E27FC236}">
                <a16:creationId xmlns:a16="http://schemas.microsoft.com/office/drawing/2014/main" id="{83500413-577E-45C0-AC9F-B0ABC7686F82}"/>
              </a:ext>
            </a:extLst>
          </p:cNvPr>
          <p:cNvGrpSpPr/>
          <p:nvPr/>
        </p:nvGrpSpPr>
        <p:grpSpPr>
          <a:xfrm>
            <a:off x="8363467" y="1221666"/>
            <a:ext cx="1361791" cy="609614"/>
            <a:chOff x="7009462" y="4082872"/>
            <a:chExt cx="1361791" cy="609614"/>
          </a:xfrm>
        </p:grpSpPr>
        <p:sp>
          <p:nvSpPr>
            <p:cNvPr id="227" name="Prostokąt 812">
              <a:extLst>
                <a:ext uri="{FF2B5EF4-FFF2-40B4-BE49-F238E27FC236}">
                  <a16:creationId xmlns:a16="http://schemas.microsoft.com/office/drawing/2014/main" id="{04EFED87-7A44-4D50-8770-E9D6AD3C7A46}"/>
                </a:ext>
              </a:extLst>
            </p:cNvPr>
            <p:cNvSpPr/>
            <p:nvPr>
              <p:custDataLst>
                <p:tags r:id="rId8"/>
              </p:custDataLst>
            </p:nvPr>
          </p:nvSpPr>
          <p:spPr bwMode="gray">
            <a:xfrm>
              <a:off x="7009462" y="4403232"/>
              <a:ext cx="1361791" cy="289254"/>
            </a:xfrm>
            <a:prstGeom prst="rect">
              <a:avLst/>
            </a:prstGeom>
            <a:noFill/>
            <a:ln w="9525" cap="flat" cmpd="sng" algn="ctr">
              <a:noFill/>
              <a:prstDash val="solid"/>
            </a:ln>
            <a:effectLst/>
          </p:spPr>
          <p:txBody>
            <a:bodyPr lIns="0" tIns="91440" rIns="0" bIns="91440" rtlCol="0" anchor="ctr" anchorCtr="0"/>
            <a:lstStyle/>
            <a:p>
              <a:pPr algn="ctr">
                <a:lnSpc>
                  <a:spcPct val="100000"/>
                </a:lnSpc>
                <a:spcBef>
                  <a:spcPts val="600"/>
                </a:spcBef>
                <a:spcAft>
                  <a:spcPts val="600"/>
                </a:spcAft>
                <a:defRPr/>
              </a:pPr>
              <a:r>
                <a:rPr lang="en-GB" sz="1200">
                  <a:solidFill>
                    <a:srgbClr val="353535"/>
                  </a:solidFill>
                  <a:latin typeface="Segoe UI Semibold" panose="020B0702040204020203" pitchFamily="34" charset="0"/>
                  <a:cs typeface="Segoe UI Semibold" panose="020B0702040204020203" pitchFamily="34" charset="0"/>
                </a:rPr>
                <a:t>Utility-scale Storage </a:t>
              </a:r>
            </a:p>
          </p:txBody>
        </p:sp>
        <p:grpSp>
          <p:nvGrpSpPr>
            <p:cNvPr id="228" name="Group 227">
              <a:extLst>
                <a:ext uri="{FF2B5EF4-FFF2-40B4-BE49-F238E27FC236}">
                  <a16:creationId xmlns:a16="http://schemas.microsoft.com/office/drawing/2014/main" id="{911D4EBA-4621-4F10-B0D0-84D346835F97}"/>
                </a:ext>
              </a:extLst>
            </p:cNvPr>
            <p:cNvGrpSpPr/>
            <p:nvPr/>
          </p:nvGrpSpPr>
          <p:grpSpPr>
            <a:xfrm>
              <a:off x="7502038" y="4082872"/>
              <a:ext cx="404739" cy="284190"/>
              <a:chOff x="8100189" y="2595453"/>
              <a:chExt cx="789319" cy="614945"/>
            </a:xfrm>
          </p:grpSpPr>
          <p:sp>
            <p:nvSpPr>
              <p:cNvPr id="229" name="Rectangle 228">
                <a:extLst>
                  <a:ext uri="{FF2B5EF4-FFF2-40B4-BE49-F238E27FC236}">
                    <a16:creationId xmlns:a16="http://schemas.microsoft.com/office/drawing/2014/main" id="{B7148AEB-C342-4389-A9E0-E5BBF4724DD6}"/>
                  </a:ext>
                </a:extLst>
              </p:cNvPr>
              <p:cNvSpPr/>
              <p:nvPr/>
            </p:nvSpPr>
            <p:spPr bwMode="auto">
              <a:xfrm>
                <a:off x="8251078" y="2595454"/>
                <a:ext cx="115153" cy="5393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0" name="Rectangle 229">
                <a:extLst>
                  <a:ext uri="{FF2B5EF4-FFF2-40B4-BE49-F238E27FC236}">
                    <a16:creationId xmlns:a16="http://schemas.microsoft.com/office/drawing/2014/main" id="{D359A71A-2F69-4031-8935-5B2C0CB3EBEA}"/>
                  </a:ext>
                </a:extLst>
              </p:cNvPr>
              <p:cNvSpPr/>
              <p:nvPr/>
            </p:nvSpPr>
            <p:spPr bwMode="auto">
              <a:xfrm>
                <a:off x="8678552" y="2595453"/>
                <a:ext cx="115153" cy="53933"/>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1" name="Freeform: Shape 230">
                <a:extLst>
                  <a:ext uri="{FF2B5EF4-FFF2-40B4-BE49-F238E27FC236}">
                    <a16:creationId xmlns:a16="http://schemas.microsoft.com/office/drawing/2014/main" id="{ABDAE54B-568C-40B3-A138-03D09903FE88}"/>
                  </a:ext>
                </a:extLst>
              </p:cNvPr>
              <p:cNvSpPr/>
              <p:nvPr/>
            </p:nvSpPr>
            <p:spPr bwMode="auto">
              <a:xfrm>
                <a:off x="8100189" y="2685451"/>
                <a:ext cx="789319" cy="524946"/>
              </a:xfrm>
              <a:custGeom>
                <a:avLst/>
                <a:gdLst>
                  <a:gd name="connsiteX0" fmla="*/ 50466 w 832184"/>
                  <a:gd name="connsiteY0" fmla="*/ 0 h 553453"/>
                  <a:gd name="connsiteX1" fmla="*/ 781718 w 832184"/>
                  <a:gd name="connsiteY1" fmla="*/ 0 h 553453"/>
                  <a:gd name="connsiteX2" fmla="*/ 832184 w 832184"/>
                  <a:gd name="connsiteY2" fmla="*/ 50466 h 553453"/>
                  <a:gd name="connsiteX3" fmla="*/ 832184 w 832184"/>
                  <a:gd name="connsiteY3" fmla="*/ 553118 h 553453"/>
                  <a:gd name="connsiteX4" fmla="*/ 832045 w 832184"/>
                  <a:gd name="connsiteY4" fmla="*/ 553453 h 553453"/>
                  <a:gd name="connsiteX5" fmla="*/ 139 w 832184"/>
                  <a:gd name="connsiteY5" fmla="*/ 553453 h 553453"/>
                  <a:gd name="connsiteX6" fmla="*/ 0 w 832184"/>
                  <a:gd name="connsiteY6" fmla="*/ 553118 h 553453"/>
                  <a:gd name="connsiteX7" fmla="*/ 0 w 832184"/>
                  <a:gd name="connsiteY7" fmla="*/ 50466 h 553453"/>
                  <a:gd name="connsiteX8" fmla="*/ 50466 w 832184"/>
                  <a:gd name="connsiteY8" fmla="*/ 0 h 55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184" h="553453">
                    <a:moveTo>
                      <a:pt x="50466" y="0"/>
                    </a:moveTo>
                    <a:lnTo>
                      <a:pt x="781718" y="0"/>
                    </a:lnTo>
                    <a:cubicBezTo>
                      <a:pt x="809590" y="0"/>
                      <a:pt x="832184" y="22594"/>
                      <a:pt x="832184" y="50466"/>
                    </a:cubicBezTo>
                    <a:lnTo>
                      <a:pt x="832184" y="553118"/>
                    </a:lnTo>
                    <a:lnTo>
                      <a:pt x="832045" y="553453"/>
                    </a:lnTo>
                    <a:lnTo>
                      <a:pt x="139" y="553453"/>
                    </a:lnTo>
                    <a:lnTo>
                      <a:pt x="0" y="553118"/>
                    </a:lnTo>
                    <a:lnTo>
                      <a:pt x="0" y="50466"/>
                    </a:lnTo>
                    <a:cubicBezTo>
                      <a:pt x="0" y="22594"/>
                      <a:pt x="22594" y="0"/>
                      <a:pt x="5046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2" name="Freeform: Shape 231">
                <a:extLst>
                  <a:ext uri="{FF2B5EF4-FFF2-40B4-BE49-F238E27FC236}">
                    <a16:creationId xmlns:a16="http://schemas.microsoft.com/office/drawing/2014/main" id="{7C0BEC59-3FA3-4563-BD9E-6B63B7D8C0D3}"/>
                  </a:ext>
                </a:extLst>
              </p:cNvPr>
              <p:cNvSpPr/>
              <p:nvPr/>
            </p:nvSpPr>
            <p:spPr bwMode="auto">
              <a:xfrm>
                <a:off x="8100193" y="2685452"/>
                <a:ext cx="239029" cy="524946"/>
              </a:xfrm>
              <a:custGeom>
                <a:avLst/>
                <a:gdLst>
                  <a:gd name="connsiteX0" fmla="*/ 50466 w 252010"/>
                  <a:gd name="connsiteY0" fmla="*/ 0 h 553453"/>
                  <a:gd name="connsiteX1" fmla="*/ 252010 w 252010"/>
                  <a:gd name="connsiteY1" fmla="*/ 0 h 553453"/>
                  <a:gd name="connsiteX2" fmla="*/ 252010 w 252010"/>
                  <a:gd name="connsiteY2" fmla="*/ 553453 h 553453"/>
                  <a:gd name="connsiteX3" fmla="*/ 139 w 252010"/>
                  <a:gd name="connsiteY3" fmla="*/ 553453 h 553453"/>
                  <a:gd name="connsiteX4" fmla="*/ 0 w 252010"/>
                  <a:gd name="connsiteY4" fmla="*/ 553118 h 553453"/>
                  <a:gd name="connsiteX5" fmla="*/ 0 w 252010"/>
                  <a:gd name="connsiteY5" fmla="*/ 50466 h 553453"/>
                  <a:gd name="connsiteX6" fmla="*/ 50466 w 252010"/>
                  <a:gd name="connsiteY6" fmla="*/ 0 h 55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10" h="553453">
                    <a:moveTo>
                      <a:pt x="50466" y="0"/>
                    </a:moveTo>
                    <a:lnTo>
                      <a:pt x="252010" y="0"/>
                    </a:lnTo>
                    <a:lnTo>
                      <a:pt x="252010" y="553453"/>
                    </a:lnTo>
                    <a:lnTo>
                      <a:pt x="139" y="553453"/>
                    </a:lnTo>
                    <a:lnTo>
                      <a:pt x="0" y="553118"/>
                    </a:lnTo>
                    <a:lnTo>
                      <a:pt x="0" y="50466"/>
                    </a:lnTo>
                    <a:cubicBezTo>
                      <a:pt x="0" y="22594"/>
                      <a:pt x="22594" y="0"/>
                      <a:pt x="50466" y="0"/>
                    </a:cubicBezTo>
                    <a:close/>
                  </a:path>
                </a:pathLst>
              </a:cu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Segoe UI" pitchFamily="34" charset="0"/>
                </a:endParaRPr>
              </a:p>
            </p:txBody>
          </p:sp>
          <p:sp>
            <p:nvSpPr>
              <p:cNvPr id="233" name="Rectangle 232">
                <a:extLst>
                  <a:ext uri="{FF2B5EF4-FFF2-40B4-BE49-F238E27FC236}">
                    <a16:creationId xmlns:a16="http://schemas.microsoft.com/office/drawing/2014/main" id="{34DC69B6-925A-4935-A904-BB43C7C5F60D}"/>
                  </a:ext>
                </a:extLst>
              </p:cNvPr>
              <p:cNvSpPr/>
              <p:nvPr/>
            </p:nvSpPr>
            <p:spPr bwMode="auto">
              <a:xfrm>
                <a:off x="8241561" y="2898066"/>
                <a:ext cx="145976" cy="316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4" name="Rectangle 233">
                <a:extLst>
                  <a:ext uri="{FF2B5EF4-FFF2-40B4-BE49-F238E27FC236}">
                    <a16:creationId xmlns:a16="http://schemas.microsoft.com/office/drawing/2014/main" id="{0BAF16BC-D11B-4CAF-86F4-3A9A3582F57D}"/>
                  </a:ext>
                </a:extLst>
              </p:cNvPr>
              <p:cNvSpPr/>
              <p:nvPr/>
            </p:nvSpPr>
            <p:spPr bwMode="auto">
              <a:xfrm>
                <a:off x="8655705" y="2898066"/>
                <a:ext cx="145976" cy="316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35" name="Rectangle 234">
                <a:extLst>
                  <a:ext uri="{FF2B5EF4-FFF2-40B4-BE49-F238E27FC236}">
                    <a16:creationId xmlns:a16="http://schemas.microsoft.com/office/drawing/2014/main" id="{983012FE-B1E4-4691-B0D8-40022ECB1AB3}"/>
                  </a:ext>
                </a:extLst>
              </p:cNvPr>
              <p:cNvSpPr/>
              <p:nvPr/>
            </p:nvSpPr>
            <p:spPr bwMode="auto">
              <a:xfrm rot="5400000">
                <a:off x="8659735" y="2895455"/>
                <a:ext cx="145976" cy="316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cxnSp>
        <p:nvCxnSpPr>
          <p:cNvPr id="236" name="Straight Arrow Connector 235">
            <a:extLst>
              <a:ext uri="{FF2B5EF4-FFF2-40B4-BE49-F238E27FC236}">
                <a16:creationId xmlns:a16="http://schemas.microsoft.com/office/drawing/2014/main" id="{2CEA8C32-18FB-43AF-8059-FB79FB6EC554}"/>
              </a:ext>
            </a:extLst>
          </p:cNvPr>
          <p:cNvCxnSpPr>
            <a:cxnSpLocks/>
          </p:cNvCxnSpPr>
          <p:nvPr/>
        </p:nvCxnSpPr>
        <p:spPr>
          <a:xfrm rot="16200000">
            <a:off x="10415699" y="3065972"/>
            <a:ext cx="0" cy="3209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7" name="Group 236">
            <a:extLst>
              <a:ext uri="{FF2B5EF4-FFF2-40B4-BE49-F238E27FC236}">
                <a16:creationId xmlns:a16="http://schemas.microsoft.com/office/drawing/2014/main" id="{9F379030-BDFD-40A8-91B0-8B7C0A4AA902}"/>
              </a:ext>
            </a:extLst>
          </p:cNvPr>
          <p:cNvGrpSpPr/>
          <p:nvPr/>
        </p:nvGrpSpPr>
        <p:grpSpPr>
          <a:xfrm>
            <a:off x="6736842" y="1498726"/>
            <a:ext cx="972436" cy="547708"/>
            <a:chOff x="5759745" y="3452091"/>
            <a:chExt cx="1108228" cy="692574"/>
          </a:xfrm>
        </p:grpSpPr>
        <p:grpSp>
          <p:nvGrpSpPr>
            <p:cNvPr id="238" name="Group 237">
              <a:extLst>
                <a:ext uri="{FF2B5EF4-FFF2-40B4-BE49-F238E27FC236}">
                  <a16:creationId xmlns:a16="http://schemas.microsoft.com/office/drawing/2014/main" id="{D09B11DC-BE89-4175-9B70-5DBCAD6B7E7D}"/>
                </a:ext>
              </a:extLst>
            </p:cNvPr>
            <p:cNvGrpSpPr/>
            <p:nvPr/>
          </p:nvGrpSpPr>
          <p:grpSpPr>
            <a:xfrm>
              <a:off x="6129764" y="3452091"/>
              <a:ext cx="738209" cy="687062"/>
              <a:chOff x="5005954" y="3122267"/>
              <a:chExt cx="1218051" cy="1133660"/>
            </a:xfrm>
          </p:grpSpPr>
          <p:grpSp>
            <p:nvGrpSpPr>
              <p:cNvPr id="257" name="Group 256">
                <a:extLst>
                  <a:ext uri="{FF2B5EF4-FFF2-40B4-BE49-F238E27FC236}">
                    <a16:creationId xmlns:a16="http://schemas.microsoft.com/office/drawing/2014/main" id="{2DF67445-CE23-4244-B97A-ABF57804BEE0}"/>
                  </a:ext>
                </a:extLst>
              </p:cNvPr>
              <p:cNvGrpSpPr/>
              <p:nvPr/>
            </p:nvGrpSpPr>
            <p:grpSpPr>
              <a:xfrm>
                <a:off x="5005954" y="3743234"/>
                <a:ext cx="264662" cy="512693"/>
                <a:chOff x="3998016" y="1060840"/>
                <a:chExt cx="2438457" cy="4723622"/>
              </a:xfrm>
            </p:grpSpPr>
            <p:sp>
              <p:nvSpPr>
                <p:cNvPr id="398" name="Freeform: Shape 397">
                  <a:extLst>
                    <a:ext uri="{FF2B5EF4-FFF2-40B4-BE49-F238E27FC236}">
                      <a16:creationId xmlns:a16="http://schemas.microsoft.com/office/drawing/2014/main" id="{16D44FC5-8FBC-4A50-8088-C308F88B1F2E}"/>
                    </a:ext>
                  </a:extLst>
                </p:cNvPr>
                <p:cNvSpPr/>
                <p:nvPr/>
              </p:nvSpPr>
              <p:spPr>
                <a:xfrm>
                  <a:off x="5092710" y="3353474"/>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399" name="Freeform: Shape 398">
                  <a:extLst>
                    <a:ext uri="{FF2B5EF4-FFF2-40B4-BE49-F238E27FC236}">
                      <a16:creationId xmlns:a16="http://schemas.microsoft.com/office/drawing/2014/main" id="{6DBD221F-F0B1-4661-B662-156927429DE6}"/>
                    </a:ext>
                  </a:extLst>
                </p:cNvPr>
                <p:cNvSpPr/>
                <p:nvPr/>
              </p:nvSpPr>
              <p:spPr>
                <a:xfrm>
                  <a:off x="5092710" y="3709718"/>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400" name="Freeform: Shape 399">
                  <a:extLst>
                    <a:ext uri="{FF2B5EF4-FFF2-40B4-BE49-F238E27FC236}">
                      <a16:creationId xmlns:a16="http://schemas.microsoft.com/office/drawing/2014/main" id="{BADA661A-8305-44BE-8231-4C881322326D}"/>
                    </a:ext>
                  </a:extLst>
                </p:cNvPr>
                <p:cNvSpPr/>
                <p:nvPr/>
              </p:nvSpPr>
              <p:spPr>
                <a:xfrm>
                  <a:off x="5092710" y="4065962"/>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401" name="Freeform: Shape 400">
                  <a:extLst>
                    <a:ext uri="{FF2B5EF4-FFF2-40B4-BE49-F238E27FC236}">
                      <a16:creationId xmlns:a16="http://schemas.microsoft.com/office/drawing/2014/main" id="{559CD974-673E-405D-A062-7CBB4DBC1337}"/>
                    </a:ext>
                  </a:extLst>
                </p:cNvPr>
                <p:cNvSpPr/>
                <p:nvPr/>
              </p:nvSpPr>
              <p:spPr>
                <a:xfrm>
                  <a:off x="5092710" y="4422205"/>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402" name="Freeform: Shape 401">
                  <a:extLst>
                    <a:ext uri="{FF2B5EF4-FFF2-40B4-BE49-F238E27FC236}">
                      <a16:creationId xmlns:a16="http://schemas.microsoft.com/office/drawing/2014/main" id="{470F3258-DF31-4A66-BDB7-5ADEF91F0162}"/>
                    </a:ext>
                  </a:extLst>
                </p:cNvPr>
                <p:cNvSpPr/>
                <p:nvPr/>
              </p:nvSpPr>
              <p:spPr>
                <a:xfrm>
                  <a:off x="5092710" y="4778449"/>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403" name="Freeform: Shape 402">
                  <a:extLst>
                    <a:ext uri="{FF2B5EF4-FFF2-40B4-BE49-F238E27FC236}">
                      <a16:creationId xmlns:a16="http://schemas.microsoft.com/office/drawing/2014/main" id="{C6A24D77-0886-442F-9F2C-523E281D5346}"/>
                    </a:ext>
                  </a:extLst>
                </p:cNvPr>
                <p:cNvSpPr/>
                <p:nvPr/>
              </p:nvSpPr>
              <p:spPr>
                <a:xfrm>
                  <a:off x="5092710" y="5134693"/>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404" name="Freeform: Shape 403">
                  <a:extLst>
                    <a:ext uri="{FF2B5EF4-FFF2-40B4-BE49-F238E27FC236}">
                      <a16:creationId xmlns:a16="http://schemas.microsoft.com/office/drawing/2014/main" id="{7B99FE2E-4AEE-4FE0-94B7-C8692384AC37}"/>
                    </a:ext>
                  </a:extLst>
                </p:cNvPr>
                <p:cNvSpPr/>
                <p:nvPr/>
              </p:nvSpPr>
              <p:spPr>
                <a:xfrm>
                  <a:off x="5092710" y="5490936"/>
                  <a:ext cx="181947" cy="181947"/>
                </a:xfrm>
                <a:custGeom>
                  <a:avLst/>
                  <a:gdLst>
                    <a:gd name="connsiteX0" fmla="*/ 5248 w 181946"/>
                    <a:gd name="connsiteY0" fmla="*/ 5249 h 181946"/>
                    <a:gd name="connsiteX1" fmla="*/ 177197 w 181946"/>
                    <a:gd name="connsiteY1" fmla="*/ 5249 h 181946"/>
                    <a:gd name="connsiteX2" fmla="*/ 177197 w 181946"/>
                    <a:gd name="connsiteY2" fmla="*/ 177197 h 181946"/>
                    <a:gd name="connsiteX3" fmla="*/ 5248 w 181946"/>
                    <a:gd name="connsiteY3" fmla="*/ 177197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9"/>
                      </a:moveTo>
                      <a:lnTo>
                        <a:pt x="177197" y="5249"/>
                      </a:lnTo>
                      <a:lnTo>
                        <a:pt x="177197" y="177197"/>
                      </a:lnTo>
                      <a:lnTo>
                        <a:pt x="5248" y="177197"/>
                      </a:lnTo>
                      <a:close/>
                    </a:path>
                  </a:pathLst>
                </a:custGeom>
                <a:solidFill>
                  <a:srgbClr val="9BDBF2"/>
                </a:solidFill>
                <a:ln w="9525" cap="flat">
                  <a:noFill/>
                  <a:prstDash val="solid"/>
                  <a:miter/>
                </a:ln>
              </p:spPr>
              <p:txBody>
                <a:bodyPr rtlCol="0" anchor="ctr"/>
                <a:lstStyle/>
                <a:p>
                  <a:endParaRPr lang="en-IN"/>
                </a:p>
              </p:txBody>
            </p:sp>
            <p:sp>
              <p:nvSpPr>
                <p:cNvPr id="405" name="Freeform: Shape 404">
                  <a:extLst>
                    <a:ext uri="{FF2B5EF4-FFF2-40B4-BE49-F238E27FC236}">
                      <a16:creationId xmlns:a16="http://schemas.microsoft.com/office/drawing/2014/main" id="{15D36DD7-09C3-4A74-8B43-823DD29C488C}"/>
                    </a:ext>
                  </a:extLst>
                </p:cNvPr>
                <p:cNvSpPr/>
                <p:nvPr/>
              </p:nvSpPr>
              <p:spPr>
                <a:xfrm>
                  <a:off x="4045219" y="1320666"/>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406" name="Freeform: Shape 405">
                  <a:extLst>
                    <a:ext uri="{FF2B5EF4-FFF2-40B4-BE49-F238E27FC236}">
                      <a16:creationId xmlns:a16="http://schemas.microsoft.com/office/drawing/2014/main" id="{61332DF3-944F-4052-B022-553317C2BB4E}"/>
                    </a:ext>
                  </a:extLst>
                </p:cNvPr>
                <p:cNvSpPr/>
                <p:nvPr/>
              </p:nvSpPr>
              <p:spPr>
                <a:xfrm>
                  <a:off x="5313815" y="1320666"/>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07" name="Freeform: Shape 406">
                  <a:extLst>
                    <a:ext uri="{FF2B5EF4-FFF2-40B4-BE49-F238E27FC236}">
                      <a16:creationId xmlns:a16="http://schemas.microsoft.com/office/drawing/2014/main" id="{3E3872CD-1127-4FF1-AC2B-938FA340FA13}"/>
                    </a:ext>
                  </a:extLst>
                </p:cNvPr>
                <p:cNvSpPr/>
                <p:nvPr/>
              </p:nvSpPr>
              <p:spPr>
                <a:xfrm>
                  <a:off x="3998016"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08" name="Freeform: Shape 407">
                  <a:extLst>
                    <a:ext uri="{FF2B5EF4-FFF2-40B4-BE49-F238E27FC236}">
                      <a16:creationId xmlns:a16="http://schemas.microsoft.com/office/drawing/2014/main" id="{EBB78D1E-33C2-4C0F-9018-6A706ED8FA13}"/>
                    </a:ext>
                  </a:extLst>
                </p:cNvPr>
                <p:cNvSpPr/>
                <p:nvPr/>
              </p:nvSpPr>
              <p:spPr>
                <a:xfrm>
                  <a:off x="6338502"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09" name="Freeform: Shape 408">
                  <a:extLst>
                    <a:ext uri="{FF2B5EF4-FFF2-40B4-BE49-F238E27FC236}">
                      <a16:creationId xmlns:a16="http://schemas.microsoft.com/office/drawing/2014/main" id="{8814E689-352A-4742-8F88-6C0C4A629443}"/>
                    </a:ext>
                  </a:extLst>
                </p:cNvPr>
                <p:cNvSpPr/>
                <p:nvPr/>
              </p:nvSpPr>
              <p:spPr>
                <a:xfrm>
                  <a:off x="6286386"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410" name="Freeform: Shape 409">
                  <a:extLst>
                    <a:ext uri="{FF2B5EF4-FFF2-40B4-BE49-F238E27FC236}">
                      <a16:creationId xmlns:a16="http://schemas.microsoft.com/office/drawing/2014/main" id="{4FF314C4-57E6-4F74-A1B5-031CCD613398}"/>
                    </a:ext>
                  </a:extLst>
                </p:cNvPr>
                <p:cNvSpPr/>
                <p:nvPr/>
              </p:nvSpPr>
              <p:spPr>
                <a:xfrm>
                  <a:off x="6194435"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411" name="Freeform: Shape 410">
                  <a:extLst>
                    <a:ext uri="{FF2B5EF4-FFF2-40B4-BE49-F238E27FC236}">
                      <a16:creationId xmlns:a16="http://schemas.microsoft.com/office/drawing/2014/main" id="{F3AA7512-B33B-4348-BFEC-9B98EC895420}"/>
                    </a:ext>
                  </a:extLst>
                </p:cNvPr>
                <p:cNvSpPr/>
                <p:nvPr/>
              </p:nvSpPr>
              <p:spPr>
                <a:xfrm>
                  <a:off x="6248545" y="1072844"/>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412" name="Freeform: Shape 411">
                  <a:extLst>
                    <a:ext uri="{FF2B5EF4-FFF2-40B4-BE49-F238E27FC236}">
                      <a16:creationId xmlns:a16="http://schemas.microsoft.com/office/drawing/2014/main" id="{397F8D42-3B00-4A3E-8442-309ADBDC74E7}"/>
                    </a:ext>
                  </a:extLst>
                </p:cNvPr>
                <p:cNvSpPr/>
                <p:nvPr/>
              </p:nvSpPr>
              <p:spPr>
                <a:xfrm>
                  <a:off x="6199518"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13" name="Freeform: Shape 412">
                  <a:extLst>
                    <a:ext uri="{FF2B5EF4-FFF2-40B4-BE49-F238E27FC236}">
                      <a16:creationId xmlns:a16="http://schemas.microsoft.com/office/drawing/2014/main" id="{FC11EA1B-66F1-48D2-8368-96913782C0D6}"/>
                    </a:ext>
                  </a:extLst>
                </p:cNvPr>
                <p:cNvSpPr/>
                <p:nvPr/>
              </p:nvSpPr>
              <p:spPr>
                <a:xfrm>
                  <a:off x="6199518"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14" name="Freeform: Shape 413">
                  <a:extLst>
                    <a:ext uri="{FF2B5EF4-FFF2-40B4-BE49-F238E27FC236}">
                      <a16:creationId xmlns:a16="http://schemas.microsoft.com/office/drawing/2014/main" id="{E8A4040A-6D41-4779-8A90-850E74030756}"/>
                    </a:ext>
                  </a:extLst>
                </p:cNvPr>
                <p:cNvSpPr/>
                <p:nvPr/>
              </p:nvSpPr>
              <p:spPr>
                <a:xfrm>
                  <a:off x="6199518"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15" name="Freeform: Shape 414">
                  <a:extLst>
                    <a:ext uri="{FF2B5EF4-FFF2-40B4-BE49-F238E27FC236}">
                      <a16:creationId xmlns:a16="http://schemas.microsoft.com/office/drawing/2014/main" id="{1C65AF9E-19AC-4663-B63D-18B3EFD8FF42}"/>
                    </a:ext>
                  </a:extLst>
                </p:cNvPr>
                <p:cNvSpPr/>
                <p:nvPr/>
              </p:nvSpPr>
              <p:spPr>
                <a:xfrm>
                  <a:off x="6199518"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16" name="Freeform: Shape 415">
                  <a:extLst>
                    <a:ext uri="{FF2B5EF4-FFF2-40B4-BE49-F238E27FC236}">
                      <a16:creationId xmlns:a16="http://schemas.microsoft.com/office/drawing/2014/main" id="{F3778D51-CEB9-452A-A7E6-C07985267BE3}"/>
                    </a:ext>
                  </a:extLst>
                </p:cNvPr>
                <p:cNvSpPr/>
                <p:nvPr/>
              </p:nvSpPr>
              <p:spPr>
                <a:xfrm>
                  <a:off x="6199518"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17" name="Freeform: Shape 416">
                  <a:extLst>
                    <a:ext uri="{FF2B5EF4-FFF2-40B4-BE49-F238E27FC236}">
                      <a16:creationId xmlns:a16="http://schemas.microsoft.com/office/drawing/2014/main" id="{9D7BA05A-89A9-4420-8692-D982C9942DBD}"/>
                    </a:ext>
                  </a:extLst>
                </p:cNvPr>
                <p:cNvSpPr/>
                <p:nvPr/>
              </p:nvSpPr>
              <p:spPr>
                <a:xfrm>
                  <a:off x="6199518"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18" name="Freeform: Shape 417">
                  <a:extLst>
                    <a:ext uri="{FF2B5EF4-FFF2-40B4-BE49-F238E27FC236}">
                      <a16:creationId xmlns:a16="http://schemas.microsoft.com/office/drawing/2014/main" id="{5B81169C-5839-4E14-968F-4F3CB881154C}"/>
                    </a:ext>
                  </a:extLst>
                </p:cNvPr>
                <p:cNvSpPr/>
                <p:nvPr/>
              </p:nvSpPr>
              <p:spPr>
                <a:xfrm>
                  <a:off x="4045219" y="2181965"/>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419" name="Freeform: Shape 418">
                  <a:extLst>
                    <a:ext uri="{FF2B5EF4-FFF2-40B4-BE49-F238E27FC236}">
                      <a16:creationId xmlns:a16="http://schemas.microsoft.com/office/drawing/2014/main" id="{F12B009B-D45B-4523-B659-C4ED8E54295A}"/>
                    </a:ext>
                  </a:extLst>
                </p:cNvPr>
                <p:cNvSpPr/>
                <p:nvPr/>
              </p:nvSpPr>
              <p:spPr>
                <a:xfrm>
                  <a:off x="5313815" y="2181965"/>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20" name="Freeform: Shape 419">
                  <a:extLst>
                    <a:ext uri="{FF2B5EF4-FFF2-40B4-BE49-F238E27FC236}">
                      <a16:creationId xmlns:a16="http://schemas.microsoft.com/office/drawing/2014/main" id="{63E8D5DE-9CE5-4EDE-9F52-8D20832276AC}"/>
                    </a:ext>
                  </a:extLst>
                </p:cNvPr>
                <p:cNvSpPr/>
                <p:nvPr/>
              </p:nvSpPr>
              <p:spPr>
                <a:xfrm>
                  <a:off x="3998016"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21" name="Freeform: Shape 420">
                  <a:extLst>
                    <a:ext uri="{FF2B5EF4-FFF2-40B4-BE49-F238E27FC236}">
                      <a16:creationId xmlns:a16="http://schemas.microsoft.com/office/drawing/2014/main" id="{16964B34-5565-4ED4-BE97-F296E1C25024}"/>
                    </a:ext>
                  </a:extLst>
                </p:cNvPr>
                <p:cNvSpPr/>
                <p:nvPr/>
              </p:nvSpPr>
              <p:spPr>
                <a:xfrm>
                  <a:off x="6338502"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422" name="Freeform: Shape 421">
                  <a:extLst>
                    <a:ext uri="{FF2B5EF4-FFF2-40B4-BE49-F238E27FC236}">
                      <a16:creationId xmlns:a16="http://schemas.microsoft.com/office/drawing/2014/main" id="{C9502897-B708-42BB-991B-33BAD3F06059}"/>
                    </a:ext>
                  </a:extLst>
                </p:cNvPr>
                <p:cNvSpPr/>
                <p:nvPr/>
              </p:nvSpPr>
              <p:spPr>
                <a:xfrm>
                  <a:off x="5057095" y="1060840"/>
                  <a:ext cx="321906" cy="4723622"/>
                </a:xfrm>
                <a:custGeom>
                  <a:avLst/>
                  <a:gdLst>
                    <a:gd name="connsiteX0" fmla="*/ 5248 w 321906"/>
                    <a:gd name="connsiteY0" fmla="*/ 60850 h 4723622"/>
                    <a:gd name="connsiteX1" fmla="*/ 5248 w 321906"/>
                    <a:gd name="connsiteY1" fmla="*/ 4724403 h 4723622"/>
                    <a:gd name="connsiteX2" fmla="*/ 321983 w 321906"/>
                    <a:gd name="connsiteY2" fmla="*/ 4724403 h 4723622"/>
                    <a:gd name="connsiteX3" fmla="*/ 321983 w 321906"/>
                    <a:gd name="connsiteY3" fmla="*/ 60850 h 4723622"/>
                    <a:gd name="connsiteX4" fmla="*/ 266381 w 321906"/>
                    <a:gd name="connsiteY4" fmla="*/ 5248 h 4723622"/>
                    <a:gd name="connsiteX5" fmla="*/ 60850 w 321906"/>
                    <a:gd name="connsiteY5" fmla="*/ 5248 h 4723622"/>
                    <a:gd name="connsiteX6" fmla="*/ 5248 w 321906"/>
                    <a:gd name="connsiteY6" fmla="*/ 60850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06" h="4723622">
                      <a:moveTo>
                        <a:pt x="5248" y="60850"/>
                      </a:moveTo>
                      <a:lnTo>
                        <a:pt x="5248" y="4724403"/>
                      </a:lnTo>
                      <a:lnTo>
                        <a:pt x="321983" y="4724403"/>
                      </a:lnTo>
                      <a:lnTo>
                        <a:pt x="321983" y="60850"/>
                      </a:lnTo>
                      <a:cubicBezTo>
                        <a:pt x="321983" y="30142"/>
                        <a:pt x="297089" y="5248"/>
                        <a:pt x="266381" y="5248"/>
                      </a:cubicBezTo>
                      <a:lnTo>
                        <a:pt x="60850" y="5248"/>
                      </a:lnTo>
                      <a:cubicBezTo>
                        <a:pt x="30142" y="5248"/>
                        <a:pt x="5248" y="30142"/>
                        <a:pt x="5248" y="60850"/>
                      </a:cubicBezTo>
                      <a:close/>
                    </a:path>
                  </a:pathLst>
                </a:custGeom>
                <a:solidFill>
                  <a:schemeClr val="accent1">
                    <a:lumMod val="50000"/>
                  </a:schemeClr>
                </a:solidFill>
                <a:ln w="9525" cap="flat">
                  <a:noFill/>
                  <a:prstDash val="solid"/>
                  <a:miter/>
                </a:ln>
              </p:spPr>
              <p:txBody>
                <a:bodyPr rtlCol="0" anchor="ctr"/>
                <a:lstStyle/>
                <a:p>
                  <a:endParaRPr lang="en-IN"/>
                </a:p>
              </p:txBody>
            </p:sp>
            <p:sp>
              <p:nvSpPr>
                <p:cNvPr id="423" name="Freeform: Shape 422">
                  <a:extLst>
                    <a:ext uri="{FF2B5EF4-FFF2-40B4-BE49-F238E27FC236}">
                      <a16:creationId xmlns:a16="http://schemas.microsoft.com/office/drawing/2014/main" id="{61BBCAF4-CB90-42E9-AA1F-7B9FD068A1BC}"/>
                    </a:ext>
                  </a:extLst>
                </p:cNvPr>
                <p:cNvSpPr/>
                <p:nvPr/>
              </p:nvSpPr>
              <p:spPr>
                <a:xfrm>
                  <a:off x="5295233" y="1060840"/>
                  <a:ext cx="83976" cy="4723622"/>
                </a:xfrm>
                <a:custGeom>
                  <a:avLst/>
                  <a:gdLst>
                    <a:gd name="connsiteX0" fmla="*/ 5248 w 83975"/>
                    <a:gd name="connsiteY0" fmla="*/ 5248 h 4723622"/>
                    <a:gd name="connsiteX1" fmla="*/ 5248 w 83975"/>
                    <a:gd name="connsiteY1" fmla="*/ 4724403 h 4723622"/>
                    <a:gd name="connsiteX2" fmla="*/ 83845 w 83975"/>
                    <a:gd name="connsiteY2" fmla="*/ 4724403 h 4723622"/>
                    <a:gd name="connsiteX3" fmla="*/ 83845 w 83975"/>
                    <a:gd name="connsiteY3" fmla="*/ 60850 h 4723622"/>
                    <a:gd name="connsiteX4" fmla="*/ 28243 w 83975"/>
                    <a:gd name="connsiteY4" fmla="*/ 5248 h 4723622"/>
                    <a:gd name="connsiteX5" fmla="*/ 5248 w 83975"/>
                    <a:gd name="connsiteY5" fmla="*/ 5248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75" h="4723622">
                      <a:moveTo>
                        <a:pt x="5248" y="5248"/>
                      </a:moveTo>
                      <a:lnTo>
                        <a:pt x="5248" y="4724403"/>
                      </a:lnTo>
                      <a:lnTo>
                        <a:pt x="83845" y="4724403"/>
                      </a:lnTo>
                      <a:lnTo>
                        <a:pt x="83845" y="60850"/>
                      </a:lnTo>
                      <a:cubicBezTo>
                        <a:pt x="83845" y="30142"/>
                        <a:pt x="58951" y="5248"/>
                        <a:pt x="28243" y="5248"/>
                      </a:cubicBezTo>
                      <a:lnTo>
                        <a:pt x="5248" y="5248"/>
                      </a:lnTo>
                      <a:close/>
                    </a:path>
                  </a:pathLst>
                </a:custGeom>
                <a:solidFill>
                  <a:srgbClr val="0289CF"/>
                </a:solidFill>
                <a:ln w="9525" cap="flat">
                  <a:noFill/>
                  <a:prstDash val="solid"/>
                  <a:miter/>
                </a:ln>
              </p:spPr>
              <p:txBody>
                <a:bodyPr rtlCol="0" anchor="ctr"/>
                <a:lstStyle/>
                <a:p>
                  <a:endParaRPr lang="en-IN"/>
                </a:p>
              </p:txBody>
            </p:sp>
            <p:sp>
              <p:nvSpPr>
                <p:cNvPr id="424" name="Freeform: Shape 423">
                  <a:extLst>
                    <a:ext uri="{FF2B5EF4-FFF2-40B4-BE49-F238E27FC236}">
                      <a16:creationId xmlns:a16="http://schemas.microsoft.com/office/drawing/2014/main" id="{F23FF2F5-7813-4119-AD4B-1B54B9A780B3}"/>
                    </a:ext>
                  </a:extLst>
                </p:cNvPr>
                <p:cNvSpPr/>
                <p:nvPr/>
              </p:nvSpPr>
              <p:spPr>
                <a:xfrm>
                  <a:off x="5226584" y="1906101"/>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4"/>
                        <a:pt x="23830" y="324394"/>
                      </a:cubicBezTo>
                      <a:close/>
                    </a:path>
                  </a:pathLst>
                </a:custGeom>
                <a:solidFill>
                  <a:srgbClr val="0289CF"/>
                </a:solidFill>
                <a:ln w="9525" cap="flat">
                  <a:noFill/>
                  <a:prstDash val="solid"/>
                  <a:miter/>
                </a:ln>
              </p:spPr>
              <p:txBody>
                <a:bodyPr rtlCol="0" anchor="ctr"/>
                <a:lstStyle/>
                <a:p>
                  <a:endParaRPr lang="en-IN"/>
                </a:p>
              </p:txBody>
            </p:sp>
            <p:sp>
              <p:nvSpPr>
                <p:cNvPr id="425" name="Freeform: Shape 424">
                  <a:extLst>
                    <a:ext uri="{FF2B5EF4-FFF2-40B4-BE49-F238E27FC236}">
                      <a16:creationId xmlns:a16="http://schemas.microsoft.com/office/drawing/2014/main" id="{50F83B60-FE9E-4C9D-80F5-537FC651A45A}"/>
                    </a:ext>
                  </a:extLst>
                </p:cNvPr>
                <p:cNvSpPr/>
                <p:nvPr/>
              </p:nvSpPr>
              <p:spPr>
                <a:xfrm>
                  <a:off x="5124384" y="4878099"/>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426" name="Freeform: Shape 425">
                  <a:extLst>
                    <a:ext uri="{FF2B5EF4-FFF2-40B4-BE49-F238E27FC236}">
                      <a16:creationId xmlns:a16="http://schemas.microsoft.com/office/drawing/2014/main" id="{E54CC9C5-B3F1-4EF5-8EF3-3436A24F6489}"/>
                    </a:ext>
                  </a:extLst>
                </p:cNvPr>
                <p:cNvSpPr/>
                <p:nvPr/>
              </p:nvSpPr>
              <p:spPr>
                <a:xfrm>
                  <a:off x="5208002" y="3476546"/>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3" y="5248"/>
                        <a:pt x="42412" y="13568"/>
                        <a:pt x="42412" y="23830"/>
                      </a:cubicBezTo>
                      <a:lnTo>
                        <a:pt x="42412" y="305813"/>
                      </a:lnTo>
                      <a:cubicBezTo>
                        <a:pt x="42412" y="316075"/>
                        <a:pt x="34093" y="324394"/>
                        <a:pt x="23830" y="324394"/>
                      </a:cubicBezTo>
                      <a:close/>
                    </a:path>
                  </a:pathLst>
                </a:custGeom>
                <a:solidFill>
                  <a:srgbClr val="00BCF1"/>
                </a:solidFill>
                <a:ln w="9525" cap="flat">
                  <a:noFill/>
                  <a:prstDash val="solid"/>
                  <a:miter/>
                </a:ln>
              </p:spPr>
              <p:txBody>
                <a:bodyPr rtlCol="0" anchor="ctr"/>
                <a:lstStyle/>
                <a:p>
                  <a:endParaRPr lang="en-IN"/>
                </a:p>
              </p:txBody>
            </p:sp>
            <p:sp>
              <p:nvSpPr>
                <p:cNvPr id="427" name="Freeform: Shape 426">
                  <a:extLst>
                    <a:ext uri="{FF2B5EF4-FFF2-40B4-BE49-F238E27FC236}">
                      <a16:creationId xmlns:a16="http://schemas.microsoft.com/office/drawing/2014/main" id="{007808B2-D2E4-4A3B-92CD-EFE853C4E6F9}"/>
                    </a:ext>
                  </a:extLst>
                </p:cNvPr>
                <p:cNvSpPr/>
                <p:nvPr/>
              </p:nvSpPr>
              <p:spPr>
                <a:xfrm>
                  <a:off x="5124384" y="1744923"/>
                  <a:ext cx="41988" cy="160953"/>
                </a:xfrm>
                <a:custGeom>
                  <a:avLst/>
                  <a:gdLst>
                    <a:gd name="connsiteX0" fmla="*/ 23830 w 41987"/>
                    <a:gd name="connsiteY0" fmla="*/ 159267 h 160953"/>
                    <a:gd name="connsiteX1" fmla="*/ 23830 w 41987"/>
                    <a:gd name="connsiteY1" fmla="*/ 159267 h 160953"/>
                    <a:gd name="connsiteX2" fmla="*/ 5248 w 41987"/>
                    <a:gd name="connsiteY2" fmla="*/ 140686 h 160953"/>
                    <a:gd name="connsiteX3" fmla="*/ 5248 w 41987"/>
                    <a:gd name="connsiteY3" fmla="*/ 23830 h 160953"/>
                    <a:gd name="connsiteX4" fmla="*/ 23830 w 41987"/>
                    <a:gd name="connsiteY4" fmla="*/ 5248 h 160953"/>
                    <a:gd name="connsiteX5" fmla="*/ 23830 w 41987"/>
                    <a:gd name="connsiteY5" fmla="*/ 5248 h 160953"/>
                    <a:gd name="connsiteX6" fmla="*/ 42412 w 41987"/>
                    <a:gd name="connsiteY6" fmla="*/ 23830 h 160953"/>
                    <a:gd name="connsiteX7" fmla="*/ 42412 w 41987"/>
                    <a:gd name="connsiteY7" fmla="*/ 140686 h 160953"/>
                    <a:gd name="connsiteX8" fmla="*/ 23830 w 41987"/>
                    <a:gd name="connsiteY8" fmla="*/ 159267 h 1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60953">
                      <a:moveTo>
                        <a:pt x="23830" y="159267"/>
                      </a:moveTo>
                      <a:lnTo>
                        <a:pt x="23830" y="159267"/>
                      </a:lnTo>
                      <a:cubicBezTo>
                        <a:pt x="13568" y="159267"/>
                        <a:pt x="5248" y="150948"/>
                        <a:pt x="5248" y="140686"/>
                      </a:cubicBezTo>
                      <a:lnTo>
                        <a:pt x="5248" y="23830"/>
                      </a:lnTo>
                      <a:cubicBezTo>
                        <a:pt x="5248" y="13568"/>
                        <a:pt x="13568" y="5248"/>
                        <a:pt x="23830" y="5248"/>
                      </a:cubicBezTo>
                      <a:lnTo>
                        <a:pt x="23830" y="5248"/>
                      </a:lnTo>
                      <a:cubicBezTo>
                        <a:pt x="34092" y="5248"/>
                        <a:pt x="42412" y="13568"/>
                        <a:pt x="42412" y="23830"/>
                      </a:cubicBezTo>
                      <a:lnTo>
                        <a:pt x="42412" y="140686"/>
                      </a:lnTo>
                      <a:cubicBezTo>
                        <a:pt x="42412" y="150948"/>
                        <a:pt x="34092" y="159267"/>
                        <a:pt x="23830" y="159267"/>
                      </a:cubicBezTo>
                      <a:close/>
                    </a:path>
                  </a:pathLst>
                </a:custGeom>
                <a:solidFill>
                  <a:srgbClr val="0289CF"/>
                </a:solidFill>
                <a:ln w="9525" cap="flat">
                  <a:noFill/>
                  <a:prstDash val="solid"/>
                  <a:miter/>
                </a:ln>
              </p:spPr>
              <p:txBody>
                <a:bodyPr rtlCol="0" anchor="ctr"/>
                <a:lstStyle/>
                <a:p>
                  <a:endParaRPr lang="en-IN"/>
                </a:p>
              </p:txBody>
            </p:sp>
            <p:sp>
              <p:nvSpPr>
                <p:cNvPr id="428" name="Freeform: Shape 427">
                  <a:extLst>
                    <a:ext uri="{FF2B5EF4-FFF2-40B4-BE49-F238E27FC236}">
                      <a16:creationId xmlns:a16="http://schemas.microsoft.com/office/drawing/2014/main" id="{C3544A95-B5FB-4D4E-BFF3-2A9E20860813}"/>
                    </a:ext>
                  </a:extLst>
                </p:cNvPr>
                <p:cNvSpPr/>
                <p:nvPr/>
              </p:nvSpPr>
              <p:spPr>
                <a:xfrm>
                  <a:off x="5226584" y="4664058"/>
                  <a:ext cx="41988" cy="146957"/>
                </a:xfrm>
                <a:custGeom>
                  <a:avLst/>
                  <a:gdLst>
                    <a:gd name="connsiteX0" fmla="*/ 23830 w 41987"/>
                    <a:gd name="connsiteY0" fmla="*/ 144834 h 146957"/>
                    <a:gd name="connsiteX1" fmla="*/ 23830 w 41987"/>
                    <a:gd name="connsiteY1" fmla="*/ 144834 h 146957"/>
                    <a:gd name="connsiteX2" fmla="*/ 5248 w 41987"/>
                    <a:gd name="connsiteY2" fmla="*/ 126252 h 146957"/>
                    <a:gd name="connsiteX3" fmla="*/ 5248 w 41987"/>
                    <a:gd name="connsiteY3" fmla="*/ 23830 h 146957"/>
                    <a:gd name="connsiteX4" fmla="*/ 23830 w 41987"/>
                    <a:gd name="connsiteY4" fmla="*/ 5248 h 146957"/>
                    <a:gd name="connsiteX5" fmla="*/ 23830 w 41987"/>
                    <a:gd name="connsiteY5" fmla="*/ 5248 h 146957"/>
                    <a:gd name="connsiteX6" fmla="*/ 42412 w 41987"/>
                    <a:gd name="connsiteY6" fmla="*/ 23830 h 146957"/>
                    <a:gd name="connsiteX7" fmla="*/ 42412 w 41987"/>
                    <a:gd name="connsiteY7" fmla="*/ 126252 h 146957"/>
                    <a:gd name="connsiteX8" fmla="*/ 23830 w 41987"/>
                    <a:gd name="connsiteY8" fmla="*/ 144834 h 14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46957">
                      <a:moveTo>
                        <a:pt x="23830" y="144834"/>
                      </a:moveTo>
                      <a:lnTo>
                        <a:pt x="23830" y="144834"/>
                      </a:lnTo>
                      <a:cubicBezTo>
                        <a:pt x="13568" y="144834"/>
                        <a:pt x="5248" y="136514"/>
                        <a:pt x="5248" y="126252"/>
                      </a:cubicBezTo>
                      <a:lnTo>
                        <a:pt x="5248" y="23830"/>
                      </a:lnTo>
                      <a:cubicBezTo>
                        <a:pt x="5248" y="13568"/>
                        <a:pt x="13568" y="5248"/>
                        <a:pt x="23830" y="5248"/>
                      </a:cubicBezTo>
                      <a:lnTo>
                        <a:pt x="23830" y="5248"/>
                      </a:lnTo>
                      <a:cubicBezTo>
                        <a:pt x="34092" y="5248"/>
                        <a:pt x="42412" y="13568"/>
                        <a:pt x="42412" y="23830"/>
                      </a:cubicBezTo>
                      <a:lnTo>
                        <a:pt x="42412" y="126252"/>
                      </a:lnTo>
                      <a:cubicBezTo>
                        <a:pt x="42412" y="136514"/>
                        <a:pt x="34092" y="144834"/>
                        <a:pt x="23830" y="144834"/>
                      </a:cubicBezTo>
                      <a:close/>
                    </a:path>
                  </a:pathLst>
                </a:custGeom>
                <a:solidFill>
                  <a:srgbClr val="0289CF"/>
                </a:solidFill>
                <a:ln w="9525" cap="flat">
                  <a:noFill/>
                  <a:prstDash val="solid"/>
                  <a:miter/>
                </a:ln>
              </p:spPr>
              <p:txBody>
                <a:bodyPr rtlCol="0" anchor="ctr"/>
                <a:lstStyle/>
                <a:p>
                  <a:endParaRPr lang="en-IN"/>
                </a:p>
              </p:txBody>
            </p:sp>
            <p:sp>
              <p:nvSpPr>
                <p:cNvPr id="429" name="Freeform: Shape 428">
                  <a:extLst>
                    <a:ext uri="{FF2B5EF4-FFF2-40B4-BE49-F238E27FC236}">
                      <a16:creationId xmlns:a16="http://schemas.microsoft.com/office/drawing/2014/main" id="{264A68C8-C3BF-48AF-A527-AABD14ECF87F}"/>
                    </a:ext>
                  </a:extLst>
                </p:cNvPr>
                <p:cNvSpPr/>
                <p:nvPr/>
              </p:nvSpPr>
              <p:spPr>
                <a:xfrm>
                  <a:off x="5226584" y="4185964"/>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430" name="Freeform: Shape 429">
                  <a:extLst>
                    <a:ext uri="{FF2B5EF4-FFF2-40B4-BE49-F238E27FC236}">
                      <a16:creationId xmlns:a16="http://schemas.microsoft.com/office/drawing/2014/main" id="{67C47DD2-A1E8-4290-83CC-FAF148B0A8D6}"/>
                    </a:ext>
                  </a:extLst>
                </p:cNvPr>
                <p:cNvSpPr/>
                <p:nvPr/>
              </p:nvSpPr>
              <p:spPr>
                <a:xfrm>
                  <a:off x="4174207"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431" name="Freeform: Shape 430">
                  <a:extLst>
                    <a:ext uri="{FF2B5EF4-FFF2-40B4-BE49-F238E27FC236}">
                      <a16:creationId xmlns:a16="http://schemas.microsoft.com/office/drawing/2014/main" id="{8AB862F2-069C-4DFF-BF64-BA12138DF13B}"/>
                    </a:ext>
                  </a:extLst>
                </p:cNvPr>
                <p:cNvSpPr/>
                <p:nvPr/>
              </p:nvSpPr>
              <p:spPr>
                <a:xfrm>
                  <a:off x="4082256"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432" name="Freeform: Shape 431">
                  <a:extLst>
                    <a:ext uri="{FF2B5EF4-FFF2-40B4-BE49-F238E27FC236}">
                      <a16:creationId xmlns:a16="http://schemas.microsoft.com/office/drawing/2014/main" id="{90684B8F-8457-4B88-8C58-D81C8F826D63}"/>
                    </a:ext>
                  </a:extLst>
                </p:cNvPr>
                <p:cNvSpPr/>
                <p:nvPr/>
              </p:nvSpPr>
              <p:spPr>
                <a:xfrm>
                  <a:off x="4136366" y="1934143"/>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433" name="Freeform: Shape 432">
                  <a:extLst>
                    <a:ext uri="{FF2B5EF4-FFF2-40B4-BE49-F238E27FC236}">
                      <a16:creationId xmlns:a16="http://schemas.microsoft.com/office/drawing/2014/main" id="{FF097C57-783C-4679-9F77-134D2327CACA}"/>
                    </a:ext>
                  </a:extLst>
                </p:cNvPr>
                <p:cNvSpPr/>
                <p:nvPr/>
              </p:nvSpPr>
              <p:spPr>
                <a:xfrm>
                  <a:off x="4087339"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34" name="Freeform: Shape 433">
                  <a:extLst>
                    <a:ext uri="{FF2B5EF4-FFF2-40B4-BE49-F238E27FC236}">
                      <a16:creationId xmlns:a16="http://schemas.microsoft.com/office/drawing/2014/main" id="{B50B6F0E-6BA2-49B5-9892-FFA41F296D1F}"/>
                    </a:ext>
                  </a:extLst>
                </p:cNvPr>
                <p:cNvSpPr/>
                <p:nvPr/>
              </p:nvSpPr>
              <p:spPr>
                <a:xfrm>
                  <a:off x="4087339"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35" name="Freeform: Shape 434">
                  <a:extLst>
                    <a:ext uri="{FF2B5EF4-FFF2-40B4-BE49-F238E27FC236}">
                      <a16:creationId xmlns:a16="http://schemas.microsoft.com/office/drawing/2014/main" id="{EA441281-C132-4110-87C4-4F25AA87F3CC}"/>
                    </a:ext>
                  </a:extLst>
                </p:cNvPr>
                <p:cNvSpPr/>
                <p:nvPr/>
              </p:nvSpPr>
              <p:spPr>
                <a:xfrm>
                  <a:off x="4087339"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36" name="Freeform: Shape 435">
                  <a:extLst>
                    <a:ext uri="{FF2B5EF4-FFF2-40B4-BE49-F238E27FC236}">
                      <a16:creationId xmlns:a16="http://schemas.microsoft.com/office/drawing/2014/main" id="{4802D21A-D209-4A32-B789-8D68FE1AB6A9}"/>
                    </a:ext>
                  </a:extLst>
                </p:cNvPr>
                <p:cNvSpPr/>
                <p:nvPr/>
              </p:nvSpPr>
              <p:spPr>
                <a:xfrm>
                  <a:off x="4087339"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37" name="Freeform: Shape 436">
                  <a:extLst>
                    <a:ext uri="{FF2B5EF4-FFF2-40B4-BE49-F238E27FC236}">
                      <a16:creationId xmlns:a16="http://schemas.microsoft.com/office/drawing/2014/main" id="{A4032539-5DCE-44D4-AD75-8896BD2998B4}"/>
                    </a:ext>
                  </a:extLst>
                </p:cNvPr>
                <p:cNvSpPr/>
                <p:nvPr/>
              </p:nvSpPr>
              <p:spPr>
                <a:xfrm>
                  <a:off x="4087339"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38" name="Freeform: Shape 437">
                  <a:extLst>
                    <a:ext uri="{FF2B5EF4-FFF2-40B4-BE49-F238E27FC236}">
                      <a16:creationId xmlns:a16="http://schemas.microsoft.com/office/drawing/2014/main" id="{6722C44E-67C5-4D20-AC76-98F35276AF01}"/>
                    </a:ext>
                  </a:extLst>
                </p:cNvPr>
                <p:cNvSpPr/>
                <p:nvPr/>
              </p:nvSpPr>
              <p:spPr>
                <a:xfrm>
                  <a:off x="4087339"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39" name="Freeform: Shape 438">
                  <a:extLst>
                    <a:ext uri="{FF2B5EF4-FFF2-40B4-BE49-F238E27FC236}">
                      <a16:creationId xmlns:a16="http://schemas.microsoft.com/office/drawing/2014/main" id="{B63BB5B5-7970-4E14-A494-5A71AE4921DF}"/>
                    </a:ext>
                  </a:extLst>
                </p:cNvPr>
                <p:cNvSpPr/>
                <p:nvPr/>
              </p:nvSpPr>
              <p:spPr>
                <a:xfrm>
                  <a:off x="6286386"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440" name="Freeform: Shape 439">
                  <a:extLst>
                    <a:ext uri="{FF2B5EF4-FFF2-40B4-BE49-F238E27FC236}">
                      <a16:creationId xmlns:a16="http://schemas.microsoft.com/office/drawing/2014/main" id="{3327CE5F-A4FD-41E4-BB70-C009F7493C44}"/>
                    </a:ext>
                  </a:extLst>
                </p:cNvPr>
                <p:cNvSpPr/>
                <p:nvPr/>
              </p:nvSpPr>
              <p:spPr>
                <a:xfrm>
                  <a:off x="6194435"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441" name="Freeform: Shape 440">
                  <a:extLst>
                    <a:ext uri="{FF2B5EF4-FFF2-40B4-BE49-F238E27FC236}">
                      <a16:creationId xmlns:a16="http://schemas.microsoft.com/office/drawing/2014/main" id="{1F5550CB-4A39-4051-A2A2-58B422E7C768}"/>
                    </a:ext>
                  </a:extLst>
                </p:cNvPr>
                <p:cNvSpPr/>
                <p:nvPr/>
              </p:nvSpPr>
              <p:spPr>
                <a:xfrm>
                  <a:off x="6248545" y="1934143"/>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442" name="Freeform: Shape 441">
                  <a:extLst>
                    <a:ext uri="{FF2B5EF4-FFF2-40B4-BE49-F238E27FC236}">
                      <a16:creationId xmlns:a16="http://schemas.microsoft.com/office/drawing/2014/main" id="{9D608BF1-1345-4FE5-8D0D-0F262D335A2D}"/>
                    </a:ext>
                  </a:extLst>
                </p:cNvPr>
                <p:cNvSpPr/>
                <p:nvPr/>
              </p:nvSpPr>
              <p:spPr>
                <a:xfrm>
                  <a:off x="6199518"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43" name="Freeform: Shape 442">
                  <a:extLst>
                    <a:ext uri="{FF2B5EF4-FFF2-40B4-BE49-F238E27FC236}">
                      <a16:creationId xmlns:a16="http://schemas.microsoft.com/office/drawing/2014/main" id="{A6410727-FEE8-4906-A97F-5F2B045681DE}"/>
                    </a:ext>
                  </a:extLst>
                </p:cNvPr>
                <p:cNvSpPr/>
                <p:nvPr/>
              </p:nvSpPr>
              <p:spPr>
                <a:xfrm>
                  <a:off x="6199518"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44" name="Freeform: Shape 443">
                  <a:extLst>
                    <a:ext uri="{FF2B5EF4-FFF2-40B4-BE49-F238E27FC236}">
                      <a16:creationId xmlns:a16="http://schemas.microsoft.com/office/drawing/2014/main" id="{28909991-ACAC-4D1A-82E1-F79E57448F38}"/>
                    </a:ext>
                  </a:extLst>
                </p:cNvPr>
                <p:cNvSpPr/>
                <p:nvPr/>
              </p:nvSpPr>
              <p:spPr>
                <a:xfrm>
                  <a:off x="6199518"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45" name="Freeform: Shape 444">
                  <a:extLst>
                    <a:ext uri="{FF2B5EF4-FFF2-40B4-BE49-F238E27FC236}">
                      <a16:creationId xmlns:a16="http://schemas.microsoft.com/office/drawing/2014/main" id="{26495BD4-8CA2-4463-84BF-F60D9A962FD2}"/>
                    </a:ext>
                  </a:extLst>
                </p:cNvPr>
                <p:cNvSpPr/>
                <p:nvPr/>
              </p:nvSpPr>
              <p:spPr>
                <a:xfrm>
                  <a:off x="6199518"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46" name="Freeform: Shape 445">
                  <a:extLst>
                    <a:ext uri="{FF2B5EF4-FFF2-40B4-BE49-F238E27FC236}">
                      <a16:creationId xmlns:a16="http://schemas.microsoft.com/office/drawing/2014/main" id="{9C8CABBF-8E12-4CCC-9D92-A3515408F85A}"/>
                    </a:ext>
                  </a:extLst>
                </p:cNvPr>
                <p:cNvSpPr/>
                <p:nvPr/>
              </p:nvSpPr>
              <p:spPr>
                <a:xfrm>
                  <a:off x="6199518"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47" name="Freeform: Shape 446">
                  <a:extLst>
                    <a:ext uri="{FF2B5EF4-FFF2-40B4-BE49-F238E27FC236}">
                      <a16:creationId xmlns:a16="http://schemas.microsoft.com/office/drawing/2014/main" id="{164F4B5D-6E93-4A83-9CCE-A9B588A2A121}"/>
                    </a:ext>
                  </a:extLst>
                </p:cNvPr>
                <p:cNvSpPr/>
                <p:nvPr/>
              </p:nvSpPr>
              <p:spPr>
                <a:xfrm>
                  <a:off x="6199518"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48" name="Freeform: Shape 447">
                  <a:extLst>
                    <a:ext uri="{FF2B5EF4-FFF2-40B4-BE49-F238E27FC236}">
                      <a16:creationId xmlns:a16="http://schemas.microsoft.com/office/drawing/2014/main" id="{2A2BB0B5-864E-456D-93A4-374B29547D1B}"/>
                    </a:ext>
                  </a:extLst>
                </p:cNvPr>
                <p:cNvSpPr/>
                <p:nvPr/>
              </p:nvSpPr>
              <p:spPr>
                <a:xfrm>
                  <a:off x="4174207"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449" name="Freeform: Shape 448">
                  <a:extLst>
                    <a:ext uri="{FF2B5EF4-FFF2-40B4-BE49-F238E27FC236}">
                      <a16:creationId xmlns:a16="http://schemas.microsoft.com/office/drawing/2014/main" id="{77603CD4-6238-4FBE-963C-6FF30D6D7C0C}"/>
                    </a:ext>
                  </a:extLst>
                </p:cNvPr>
                <p:cNvSpPr/>
                <p:nvPr/>
              </p:nvSpPr>
              <p:spPr>
                <a:xfrm>
                  <a:off x="4082256"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450" name="Freeform: Shape 449">
                  <a:extLst>
                    <a:ext uri="{FF2B5EF4-FFF2-40B4-BE49-F238E27FC236}">
                      <a16:creationId xmlns:a16="http://schemas.microsoft.com/office/drawing/2014/main" id="{DB957EF1-24AD-4F0F-B62C-FC756D400A36}"/>
                    </a:ext>
                  </a:extLst>
                </p:cNvPr>
                <p:cNvSpPr/>
                <p:nvPr/>
              </p:nvSpPr>
              <p:spPr>
                <a:xfrm>
                  <a:off x="4136366" y="1072844"/>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451" name="Freeform: Shape 450">
                  <a:extLst>
                    <a:ext uri="{FF2B5EF4-FFF2-40B4-BE49-F238E27FC236}">
                      <a16:creationId xmlns:a16="http://schemas.microsoft.com/office/drawing/2014/main" id="{CDC90920-1EE8-4A19-96D1-D812D77C77DE}"/>
                    </a:ext>
                  </a:extLst>
                </p:cNvPr>
                <p:cNvSpPr/>
                <p:nvPr/>
              </p:nvSpPr>
              <p:spPr>
                <a:xfrm>
                  <a:off x="4087339"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52" name="Freeform: Shape 451">
                  <a:extLst>
                    <a:ext uri="{FF2B5EF4-FFF2-40B4-BE49-F238E27FC236}">
                      <a16:creationId xmlns:a16="http://schemas.microsoft.com/office/drawing/2014/main" id="{1E8AA795-F75F-4C3C-8BBE-3A49F24AECE1}"/>
                    </a:ext>
                  </a:extLst>
                </p:cNvPr>
                <p:cNvSpPr/>
                <p:nvPr/>
              </p:nvSpPr>
              <p:spPr>
                <a:xfrm>
                  <a:off x="4087339"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53" name="Freeform: Shape 452">
                  <a:extLst>
                    <a:ext uri="{FF2B5EF4-FFF2-40B4-BE49-F238E27FC236}">
                      <a16:creationId xmlns:a16="http://schemas.microsoft.com/office/drawing/2014/main" id="{1C3C4DE0-1DFB-47AD-90AF-51CA3ADBD7F3}"/>
                    </a:ext>
                  </a:extLst>
                </p:cNvPr>
                <p:cNvSpPr/>
                <p:nvPr/>
              </p:nvSpPr>
              <p:spPr>
                <a:xfrm>
                  <a:off x="4087339"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54" name="Freeform: Shape 453">
                  <a:extLst>
                    <a:ext uri="{FF2B5EF4-FFF2-40B4-BE49-F238E27FC236}">
                      <a16:creationId xmlns:a16="http://schemas.microsoft.com/office/drawing/2014/main" id="{CF055AFE-E5C7-4E94-B58D-AAA649B79F81}"/>
                    </a:ext>
                  </a:extLst>
                </p:cNvPr>
                <p:cNvSpPr/>
                <p:nvPr/>
              </p:nvSpPr>
              <p:spPr>
                <a:xfrm>
                  <a:off x="4087339"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55" name="Freeform: Shape 454">
                  <a:extLst>
                    <a:ext uri="{FF2B5EF4-FFF2-40B4-BE49-F238E27FC236}">
                      <a16:creationId xmlns:a16="http://schemas.microsoft.com/office/drawing/2014/main" id="{73EC5312-B005-44ED-AB07-C17709419A62}"/>
                    </a:ext>
                  </a:extLst>
                </p:cNvPr>
                <p:cNvSpPr/>
                <p:nvPr/>
              </p:nvSpPr>
              <p:spPr>
                <a:xfrm>
                  <a:off x="4087339"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456" name="Freeform: Shape 455">
                  <a:extLst>
                    <a:ext uri="{FF2B5EF4-FFF2-40B4-BE49-F238E27FC236}">
                      <a16:creationId xmlns:a16="http://schemas.microsoft.com/office/drawing/2014/main" id="{A3993ABB-1FBF-4C9B-B9C6-27EC38F09939}"/>
                    </a:ext>
                  </a:extLst>
                </p:cNvPr>
                <p:cNvSpPr/>
                <p:nvPr/>
              </p:nvSpPr>
              <p:spPr>
                <a:xfrm>
                  <a:off x="4087339"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457" name="Freeform: Shape 456">
                  <a:extLst>
                    <a:ext uri="{FF2B5EF4-FFF2-40B4-BE49-F238E27FC236}">
                      <a16:creationId xmlns:a16="http://schemas.microsoft.com/office/drawing/2014/main" id="{0A620308-7C36-4FD2-B80E-A4EA45C5E6E6}"/>
                    </a:ext>
                  </a:extLst>
                </p:cNvPr>
                <p:cNvSpPr/>
                <p:nvPr/>
              </p:nvSpPr>
              <p:spPr>
                <a:xfrm>
                  <a:off x="5200441" y="2359147"/>
                  <a:ext cx="125963" cy="1322614"/>
                </a:xfrm>
                <a:custGeom>
                  <a:avLst/>
                  <a:gdLst>
                    <a:gd name="connsiteX0" fmla="*/ 5248 w 125963"/>
                    <a:gd name="connsiteY0" fmla="*/ 5248 h 1322614"/>
                    <a:gd name="connsiteX1" fmla="*/ 122999 w 125963"/>
                    <a:gd name="connsiteY1" fmla="*/ 5248 h 1322614"/>
                    <a:gd name="connsiteX2" fmla="*/ 122999 w 125963"/>
                    <a:gd name="connsiteY2" fmla="*/ 1319686 h 1322614"/>
                    <a:gd name="connsiteX3" fmla="*/ 5248 w 12596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125963" h="1322614">
                      <a:moveTo>
                        <a:pt x="5248" y="5248"/>
                      </a:moveTo>
                      <a:lnTo>
                        <a:pt x="122999" y="5248"/>
                      </a:lnTo>
                      <a:lnTo>
                        <a:pt x="122999" y="1319686"/>
                      </a:lnTo>
                      <a:lnTo>
                        <a:pt x="5248" y="1319686"/>
                      </a:lnTo>
                      <a:close/>
                    </a:path>
                  </a:pathLst>
                </a:custGeom>
                <a:solidFill>
                  <a:srgbClr val="00BCF1"/>
                </a:solidFill>
                <a:ln w="9525" cap="flat">
                  <a:noFill/>
                  <a:prstDash val="solid"/>
                  <a:miter/>
                </a:ln>
              </p:spPr>
              <p:txBody>
                <a:bodyPr rtlCol="0" anchor="ctr"/>
                <a:lstStyle/>
                <a:p>
                  <a:endParaRPr lang="en-IN"/>
                </a:p>
              </p:txBody>
            </p:sp>
            <p:sp>
              <p:nvSpPr>
                <p:cNvPr id="458" name="Freeform: Shape 457">
                  <a:extLst>
                    <a:ext uri="{FF2B5EF4-FFF2-40B4-BE49-F238E27FC236}">
                      <a16:creationId xmlns:a16="http://schemas.microsoft.com/office/drawing/2014/main" id="{D8BDEA11-8BA4-4FDF-BA6C-3D7B98F8D7AA}"/>
                    </a:ext>
                  </a:extLst>
                </p:cNvPr>
                <p:cNvSpPr/>
                <p:nvPr/>
              </p:nvSpPr>
              <p:spPr>
                <a:xfrm>
                  <a:off x="5200441" y="3001852"/>
                  <a:ext cx="125963" cy="55984"/>
                </a:xfrm>
                <a:custGeom>
                  <a:avLst/>
                  <a:gdLst>
                    <a:gd name="connsiteX0" fmla="*/ 5248 w 125963"/>
                    <a:gd name="connsiteY0" fmla="*/ 5248 h 55983"/>
                    <a:gd name="connsiteX1" fmla="*/ 122999 w 125963"/>
                    <a:gd name="connsiteY1" fmla="*/ 5248 h 55983"/>
                    <a:gd name="connsiteX2" fmla="*/ 122999 w 125963"/>
                    <a:gd name="connsiteY2" fmla="*/ 54526 h 55983"/>
                    <a:gd name="connsiteX3" fmla="*/ 5248 w 125963"/>
                    <a:gd name="connsiteY3" fmla="*/ 54526 h 55983"/>
                  </a:gdLst>
                  <a:ahLst/>
                  <a:cxnLst>
                    <a:cxn ang="0">
                      <a:pos x="connsiteX0" y="connsiteY0"/>
                    </a:cxn>
                    <a:cxn ang="0">
                      <a:pos x="connsiteX1" y="connsiteY1"/>
                    </a:cxn>
                    <a:cxn ang="0">
                      <a:pos x="connsiteX2" y="connsiteY2"/>
                    </a:cxn>
                    <a:cxn ang="0">
                      <a:pos x="connsiteX3" y="connsiteY3"/>
                    </a:cxn>
                  </a:cxnLst>
                  <a:rect l="l" t="t" r="r" b="b"/>
                  <a:pathLst>
                    <a:path w="125963" h="55983">
                      <a:moveTo>
                        <a:pt x="5248" y="5248"/>
                      </a:moveTo>
                      <a:lnTo>
                        <a:pt x="122999" y="5248"/>
                      </a:lnTo>
                      <a:lnTo>
                        <a:pt x="122999" y="54526"/>
                      </a:lnTo>
                      <a:lnTo>
                        <a:pt x="5248" y="54526"/>
                      </a:lnTo>
                      <a:close/>
                    </a:path>
                  </a:pathLst>
                </a:custGeom>
                <a:solidFill>
                  <a:srgbClr val="0289CF"/>
                </a:solidFill>
                <a:ln w="9525" cap="flat">
                  <a:noFill/>
                  <a:prstDash val="solid"/>
                  <a:miter/>
                </a:ln>
              </p:spPr>
              <p:txBody>
                <a:bodyPr rtlCol="0" anchor="ctr"/>
                <a:lstStyle/>
                <a:p>
                  <a:endParaRPr lang="en-IN"/>
                </a:p>
              </p:txBody>
            </p:sp>
            <p:sp>
              <p:nvSpPr>
                <p:cNvPr id="459" name="Freeform: Shape 458">
                  <a:extLst>
                    <a:ext uri="{FF2B5EF4-FFF2-40B4-BE49-F238E27FC236}">
                      <a16:creationId xmlns:a16="http://schemas.microsoft.com/office/drawing/2014/main" id="{BA600505-FB64-43DB-8E03-7418A2D2D3E0}"/>
                    </a:ext>
                  </a:extLst>
                </p:cNvPr>
                <p:cNvSpPr/>
                <p:nvPr/>
              </p:nvSpPr>
              <p:spPr>
                <a:xfrm>
                  <a:off x="5148271" y="2359147"/>
                  <a:ext cx="55984" cy="1322614"/>
                </a:xfrm>
                <a:custGeom>
                  <a:avLst/>
                  <a:gdLst>
                    <a:gd name="connsiteX0" fmla="*/ 5248 w 55983"/>
                    <a:gd name="connsiteY0" fmla="*/ 5248 h 1322614"/>
                    <a:gd name="connsiteX1" fmla="*/ 57418 w 55983"/>
                    <a:gd name="connsiteY1" fmla="*/ 5248 h 1322614"/>
                    <a:gd name="connsiteX2" fmla="*/ 57418 w 55983"/>
                    <a:gd name="connsiteY2" fmla="*/ 1319686 h 1322614"/>
                    <a:gd name="connsiteX3" fmla="*/ 5248 w 5598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55983" h="1322614">
                      <a:moveTo>
                        <a:pt x="5248" y="5248"/>
                      </a:moveTo>
                      <a:lnTo>
                        <a:pt x="57418" y="5248"/>
                      </a:lnTo>
                      <a:lnTo>
                        <a:pt x="57418" y="1319686"/>
                      </a:lnTo>
                      <a:lnTo>
                        <a:pt x="5248" y="1319686"/>
                      </a:lnTo>
                      <a:close/>
                    </a:path>
                  </a:pathLst>
                </a:custGeom>
                <a:solidFill>
                  <a:srgbClr val="0289CF"/>
                </a:solidFill>
                <a:ln w="9525" cap="flat">
                  <a:noFill/>
                  <a:prstDash val="solid"/>
                  <a:miter/>
                </a:ln>
              </p:spPr>
              <p:txBody>
                <a:bodyPr rtlCol="0" anchor="ctr"/>
                <a:lstStyle/>
                <a:p>
                  <a:endParaRPr lang="en-IN"/>
                </a:p>
              </p:txBody>
            </p:sp>
            <p:sp>
              <p:nvSpPr>
                <p:cNvPr id="460" name="Freeform: Shape 459">
                  <a:extLst>
                    <a:ext uri="{FF2B5EF4-FFF2-40B4-BE49-F238E27FC236}">
                      <a16:creationId xmlns:a16="http://schemas.microsoft.com/office/drawing/2014/main" id="{62D36CA3-49D4-4884-BFF1-F06D5C54F6BF}"/>
                    </a:ext>
                  </a:extLst>
                </p:cNvPr>
                <p:cNvSpPr/>
                <p:nvPr/>
              </p:nvSpPr>
              <p:spPr>
                <a:xfrm>
                  <a:off x="4969235" y="2606549"/>
                  <a:ext cx="839755" cy="419878"/>
                </a:xfrm>
                <a:custGeom>
                  <a:avLst/>
                  <a:gdLst>
                    <a:gd name="connsiteX0" fmla="*/ 5249 w 839755"/>
                    <a:gd name="connsiteY0" fmla="*/ 5248 h 419877"/>
                    <a:gd name="connsiteX1" fmla="*/ 836460 w 839755"/>
                    <a:gd name="connsiteY1" fmla="*/ 5248 h 419877"/>
                    <a:gd name="connsiteX2" fmla="*/ 836460 w 839755"/>
                    <a:gd name="connsiteY2" fmla="*/ 415702 h 419877"/>
                    <a:gd name="connsiteX3" fmla="*/ 5249 w 839755"/>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839755" h="419877">
                      <a:moveTo>
                        <a:pt x="5249" y="5248"/>
                      </a:moveTo>
                      <a:lnTo>
                        <a:pt x="836460" y="5248"/>
                      </a:lnTo>
                      <a:lnTo>
                        <a:pt x="836460" y="415702"/>
                      </a:lnTo>
                      <a:lnTo>
                        <a:pt x="5249" y="415702"/>
                      </a:lnTo>
                      <a:close/>
                    </a:path>
                  </a:pathLst>
                </a:custGeom>
                <a:solidFill>
                  <a:srgbClr val="002150"/>
                </a:solidFill>
                <a:ln w="9525" cap="flat">
                  <a:noFill/>
                  <a:prstDash val="solid"/>
                  <a:miter/>
                </a:ln>
              </p:spPr>
              <p:txBody>
                <a:bodyPr rtlCol="0" anchor="ctr"/>
                <a:lstStyle/>
                <a:p>
                  <a:endParaRPr lang="en-IN"/>
                </a:p>
              </p:txBody>
            </p:sp>
            <p:sp>
              <p:nvSpPr>
                <p:cNvPr id="461" name="Freeform: Shape 460">
                  <a:extLst>
                    <a:ext uri="{FF2B5EF4-FFF2-40B4-BE49-F238E27FC236}">
                      <a16:creationId xmlns:a16="http://schemas.microsoft.com/office/drawing/2014/main" id="{9834880C-9104-412A-BC1B-87BE57917DD5}"/>
                    </a:ext>
                  </a:extLst>
                </p:cNvPr>
                <p:cNvSpPr/>
                <p:nvPr/>
              </p:nvSpPr>
              <p:spPr>
                <a:xfrm>
                  <a:off x="4782380" y="2606549"/>
                  <a:ext cx="195943" cy="419878"/>
                </a:xfrm>
                <a:custGeom>
                  <a:avLst/>
                  <a:gdLst>
                    <a:gd name="connsiteX0" fmla="*/ 5248 w 195942"/>
                    <a:gd name="connsiteY0" fmla="*/ 5248 h 419877"/>
                    <a:gd name="connsiteX1" fmla="*/ 192103 w 195942"/>
                    <a:gd name="connsiteY1" fmla="*/ 5248 h 419877"/>
                    <a:gd name="connsiteX2" fmla="*/ 192103 w 195942"/>
                    <a:gd name="connsiteY2" fmla="*/ 415702 h 419877"/>
                    <a:gd name="connsiteX3" fmla="*/ 5248 w 195942"/>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195942" h="419877">
                      <a:moveTo>
                        <a:pt x="5248" y="5248"/>
                      </a:moveTo>
                      <a:lnTo>
                        <a:pt x="192103" y="5248"/>
                      </a:lnTo>
                      <a:lnTo>
                        <a:pt x="192103" y="415702"/>
                      </a:lnTo>
                      <a:lnTo>
                        <a:pt x="5248" y="415702"/>
                      </a:lnTo>
                      <a:close/>
                    </a:path>
                  </a:pathLst>
                </a:custGeom>
                <a:solidFill>
                  <a:srgbClr val="0289CF"/>
                </a:solidFill>
                <a:ln w="9525" cap="flat">
                  <a:noFill/>
                  <a:prstDash val="solid"/>
                  <a:miter/>
                </a:ln>
              </p:spPr>
              <p:txBody>
                <a:bodyPr rtlCol="0" anchor="ctr"/>
                <a:lstStyle/>
                <a:p>
                  <a:endParaRPr lang="en-IN"/>
                </a:p>
              </p:txBody>
            </p:sp>
            <p:sp>
              <p:nvSpPr>
                <p:cNvPr id="462" name="Freeform: Shape 461">
                  <a:extLst>
                    <a:ext uri="{FF2B5EF4-FFF2-40B4-BE49-F238E27FC236}">
                      <a16:creationId xmlns:a16="http://schemas.microsoft.com/office/drawing/2014/main" id="{C38A7582-D8CF-483E-8532-A59B09651DA4}"/>
                    </a:ext>
                  </a:extLst>
                </p:cNvPr>
                <p:cNvSpPr/>
                <p:nvPr/>
              </p:nvSpPr>
              <p:spPr>
                <a:xfrm>
                  <a:off x="4994583" y="2548989"/>
                  <a:ext cx="846753" cy="62982"/>
                </a:xfrm>
                <a:custGeom>
                  <a:avLst/>
                  <a:gdLst>
                    <a:gd name="connsiteX0" fmla="*/ 5248 w 846753"/>
                    <a:gd name="connsiteY0" fmla="*/ 5248 h 62981"/>
                    <a:gd name="connsiteX1" fmla="*/ 844099 w 846753"/>
                    <a:gd name="connsiteY1" fmla="*/ 5248 h 62981"/>
                    <a:gd name="connsiteX2" fmla="*/ 844099 w 846753"/>
                    <a:gd name="connsiteY2" fmla="*/ 62809 h 62981"/>
                    <a:gd name="connsiteX3" fmla="*/ 5248 w 846753"/>
                    <a:gd name="connsiteY3" fmla="*/ 62809 h 62981"/>
                  </a:gdLst>
                  <a:ahLst/>
                  <a:cxnLst>
                    <a:cxn ang="0">
                      <a:pos x="connsiteX0" y="connsiteY0"/>
                    </a:cxn>
                    <a:cxn ang="0">
                      <a:pos x="connsiteX1" y="connsiteY1"/>
                    </a:cxn>
                    <a:cxn ang="0">
                      <a:pos x="connsiteX2" y="connsiteY2"/>
                    </a:cxn>
                    <a:cxn ang="0">
                      <a:pos x="connsiteX3" y="connsiteY3"/>
                    </a:cxn>
                  </a:cxnLst>
                  <a:rect l="l" t="t" r="r" b="b"/>
                  <a:pathLst>
                    <a:path w="846753" h="62981">
                      <a:moveTo>
                        <a:pt x="5248" y="5248"/>
                      </a:moveTo>
                      <a:lnTo>
                        <a:pt x="844099" y="5248"/>
                      </a:lnTo>
                      <a:lnTo>
                        <a:pt x="844099" y="62809"/>
                      </a:lnTo>
                      <a:lnTo>
                        <a:pt x="5248" y="62809"/>
                      </a:lnTo>
                      <a:close/>
                    </a:path>
                  </a:pathLst>
                </a:custGeom>
                <a:solidFill>
                  <a:srgbClr val="002150"/>
                </a:solidFill>
                <a:ln w="9525" cap="flat">
                  <a:noFill/>
                  <a:prstDash val="solid"/>
                  <a:miter/>
                </a:ln>
              </p:spPr>
              <p:txBody>
                <a:bodyPr rtlCol="0" anchor="ctr"/>
                <a:lstStyle/>
                <a:p>
                  <a:endParaRPr lang="en-IN"/>
                </a:p>
              </p:txBody>
            </p:sp>
            <p:sp>
              <p:nvSpPr>
                <p:cNvPr id="463" name="Freeform: Shape 462">
                  <a:extLst>
                    <a:ext uri="{FF2B5EF4-FFF2-40B4-BE49-F238E27FC236}">
                      <a16:creationId xmlns:a16="http://schemas.microsoft.com/office/drawing/2014/main" id="{00ACFCE8-E90C-4056-AB74-8EBC470A76A5}"/>
                    </a:ext>
                  </a:extLst>
                </p:cNvPr>
                <p:cNvSpPr/>
                <p:nvPr/>
              </p:nvSpPr>
              <p:spPr>
                <a:xfrm>
                  <a:off x="4757032" y="2548989"/>
                  <a:ext cx="244929" cy="62982"/>
                </a:xfrm>
                <a:custGeom>
                  <a:avLst/>
                  <a:gdLst>
                    <a:gd name="connsiteX0" fmla="*/ 5248 w 244928"/>
                    <a:gd name="connsiteY0" fmla="*/ 5248 h 62981"/>
                    <a:gd name="connsiteX1" fmla="*/ 242800 w 244928"/>
                    <a:gd name="connsiteY1" fmla="*/ 5248 h 62981"/>
                    <a:gd name="connsiteX2" fmla="*/ 242800 w 244928"/>
                    <a:gd name="connsiteY2" fmla="*/ 62809 h 62981"/>
                    <a:gd name="connsiteX3" fmla="*/ 5248 w 244928"/>
                    <a:gd name="connsiteY3" fmla="*/ 62809 h 62981"/>
                  </a:gdLst>
                  <a:ahLst/>
                  <a:cxnLst>
                    <a:cxn ang="0">
                      <a:pos x="connsiteX0" y="connsiteY0"/>
                    </a:cxn>
                    <a:cxn ang="0">
                      <a:pos x="connsiteX1" y="connsiteY1"/>
                    </a:cxn>
                    <a:cxn ang="0">
                      <a:pos x="connsiteX2" y="connsiteY2"/>
                    </a:cxn>
                    <a:cxn ang="0">
                      <a:pos x="connsiteX3" y="connsiteY3"/>
                    </a:cxn>
                  </a:cxnLst>
                  <a:rect l="l" t="t" r="r" b="b"/>
                  <a:pathLst>
                    <a:path w="244928" h="62981">
                      <a:moveTo>
                        <a:pt x="5248" y="5248"/>
                      </a:moveTo>
                      <a:lnTo>
                        <a:pt x="242800" y="5248"/>
                      </a:lnTo>
                      <a:lnTo>
                        <a:pt x="242800" y="62809"/>
                      </a:lnTo>
                      <a:lnTo>
                        <a:pt x="5248" y="62809"/>
                      </a:lnTo>
                      <a:close/>
                    </a:path>
                  </a:pathLst>
                </a:custGeom>
                <a:solidFill>
                  <a:srgbClr val="0289CF"/>
                </a:solidFill>
                <a:ln w="9525" cap="flat">
                  <a:noFill/>
                  <a:prstDash val="solid"/>
                  <a:miter/>
                </a:ln>
              </p:spPr>
              <p:txBody>
                <a:bodyPr rtlCol="0" anchor="ctr"/>
                <a:lstStyle/>
                <a:p>
                  <a:endParaRPr lang="en-IN"/>
                </a:p>
              </p:txBody>
            </p:sp>
            <p:sp>
              <p:nvSpPr>
                <p:cNvPr id="464" name="Freeform: Shape 463">
                  <a:extLst>
                    <a:ext uri="{FF2B5EF4-FFF2-40B4-BE49-F238E27FC236}">
                      <a16:creationId xmlns:a16="http://schemas.microsoft.com/office/drawing/2014/main" id="{5B4DC80D-C041-4C9C-A0DA-FBBA0C790A2B}"/>
                    </a:ext>
                  </a:extLst>
                </p:cNvPr>
                <p:cNvSpPr/>
                <p:nvPr/>
              </p:nvSpPr>
              <p:spPr>
                <a:xfrm>
                  <a:off x="5101954" y="2739042"/>
                  <a:ext cx="174949" cy="153955"/>
                </a:xfrm>
                <a:custGeom>
                  <a:avLst/>
                  <a:gdLst>
                    <a:gd name="connsiteX0" fmla="*/ 63831 w 174948"/>
                    <a:gd name="connsiteY0" fmla="*/ 136938 h 153955"/>
                    <a:gd name="connsiteX1" fmla="*/ 9694 w 174948"/>
                    <a:gd name="connsiteY1" fmla="*/ 49847 h 153955"/>
                    <a:gd name="connsiteX2" fmla="*/ 34484 w 174948"/>
                    <a:gd name="connsiteY2" fmla="*/ 5248 h 153955"/>
                    <a:gd name="connsiteX3" fmla="*/ 142759 w 174948"/>
                    <a:gd name="connsiteY3" fmla="*/ 5248 h 153955"/>
                    <a:gd name="connsiteX4" fmla="*/ 167548 w 174948"/>
                    <a:gd name="connsiteY4" fmla="*/ 49847 h 153955"/>
                    <a:gd name="connsiteX5" fmla="*/ 113411 w 174948"/>
                    <a:gd name="connsiteY5" fmla="*/ 136938 h 153955"/>
                    <a:gd name="connsiteX6" fmla="*/ 63831 w 174948"/>
                    <a:gd name="connsiteY6" fmla="*/ 136938 h 15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948" h="153955">
                      <a:moveTo>
                        <a:pt x="63831" y="136938"/>
                      </a:moveTo>
                      <a:lnTo>
                        <a:pt x="9694" y="49847"/>
                      </a:lnTo>
                      <a:cubicBezTo>
                        <a:pt x="-2393" y="30404"/>
                        <a:pt x="11590" y="5248"/>
                        <a:pt x="34484" y="5248"/>
                      </a:cubicBezTo>
                      <a:lnTo>
                        <a:pt x="142759" y="5248"/>
                      </a:lnTo>
                      <a:cubicBezTo>
                        <a:pt x="165653" y="5248"/>
                        <a:pt x="179635" y="30404"/>
                        <a:pt x="167548" y="49847"/>
                      </a:cubicBezTo>
                      <a:lnTo>
                        <a:pt x="113411" y="136938"/>
                      </a:lnTo>
                      <a:cubicBezTo>
                        <a:pt x="101991" y="155310"/>
                        <a:pt x="75252" y="155310"/>
                        <a:pt x="63831" y="136938"/>
                      </a:cubicBezTo>
                      <a:close/>
                    </a:path>
                  </a:pathLst>
                </a:custGeom>
                <a:solidFill>
                  <a:srgbClr val="0289CF"/>
                </a:solidFill>
                <a:ln w="9525" cap="flat">
                  <a:noFill/>
                  <a:prstDash val="solid"/>
                  <a:miter/>
                </a:ln>
              </p:spPr>
              <p:txBody>
                <a:bodyPr rtlCol="0" anchor="ctr"/>
                <a:lstStyle/>
                <a:p>
                  <a:endParaRPr lang="en-IN"/>
                </a:p>
              </p:txBody>
            </p:sp>
            <p:sp>
              <p:nvSpPr>
                <p:cNvPr id="465" name="Freeform: Shape 464">
                  <a:extLst>
                    <a:ext uri="{FF2B5EF4-FFF2-40B4-BE49-F238E27FC236}">
                      <a16:creationId xmlns:a16="http://schemas.microsoft.com/office/drawing/2014/main" id="{83C9AFD5-8351-4C8E-B807-283CEF92D4E8}"/>
                    </a:ext>
                  </a:extLst>
                </p:cNvPr>
                <p:cNvSpPr/>
                <p:nvPr/>
              </p:nvSpPr>
              <p:spPr>
                <a:xfrm>
                  <a:off x="5443099" y="2714728"/>
                  <a:ext cx="202941" cy="202941"/>
                </a:xfrm>
                <a:custGeom>
                  <a:avLst/>
                  <a:gdLst>
                    <a:gd name="connsiteX0" fmla="*/ 173273 w 202940"/>
                    <a:gd name="connsiteY0" fmla="*/ 199345 h 202940"/>
                    <a:gd name="connsiteX1" fmla="*/ 31321 w 202940"/>
                    <a:gd name="connsiteY1" fmla="*/ 199345 h 202940"/>
                    <a:gd name="connsiteX2" fmla="*/ 5248 w 202940"/>
                    <a:gd name="connsiteY2" fmla="*/ 173272 h 202940"/>
                    <a:gd name="connsiteX3" fmla="*/ 5248 w 202940"/>
                    <a:gd name="connsiteY3" fmla="*/ 31321 h 202940"/>
                    <a:gd name="connsiteX4" fmla="*/ 31321 w 202940"/>
                    <a:gd name="connsiteY4" fmla="*/ 5248 h 202940"/>
                    <a:gd name="connsiteX5" fmla="*/ 173273 w 202940"/>
                    <a:gd name="connsiteY5" fmla="*/ 5248 h 202940"/>
                    <a:gd name="connsiteX6" fmla="*/ 199345 w 202940"/>
                    <a:gd name="connsiteY6" fmla="*/ 31321 h 202940"/>
                    <a:gd name="connsiteX7" fmla="*/ 199345 w 202940"/>
                    <a:gd name="connsiteY7" fmla="*/ 173272 h 202940"/>
                    <a:gd name="connsiteX8" fmla="*/ 173273 w 202940"/>
                    <a:gd name="connsiteY8" fmla="*/ 199345 h 20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40" h="202940">
                      <a:moveTo>
                        <a:pt x="173273" y="199345"/>
                      </a:moveTo>
                      <a:lnTo>
                        <a:pt x="31321" y="199345"/>
                      </a:lnTo>
                      <a:cubicBezTo>
                        <a:pt x="16922" y="199345"/>
                        <a:pt x="5248" y="187672"/>
                        <a:pt x="5248" y="173272"/>
                      </a:cubicBezTo>
                      <a:lnTo>
                        <a:pt x="5248" y="31321"/>
                      </a:lnTo>
                      <a:cubicBezTo>
                        <a:pt x="5248" y="16921"/>
                        <a:pt x="16922" y="5248"/>
                        <a:pt x="31321" y="5248"/>
                      </a:cubicBezTo>
                      <a:lnTo>
                        <a:pt x="173273" y="5248"/>
                      </a:lnTo>
                      <a:cubicBezTo>
                        <a:pt x="187672" y="5248"/>
                        <a:pt x="199345" y="16921"/>
                        <a:pt x="199345" y="31321"/>
                      </a:cubicBezTo>
                      <a:lnTo>
                        <a:pt x="199345" y="173272"/>
                      </a:lnTo>
                      <a:cubicBezTo>
                        <a:pt x="199345" y="187672"/>
                        <a:pt x="187672" y="199345"/>
                        <a:pt x="173273" y="199345"/>
                      </a:cubicBezTo>
                      <a:close/>
                    </a:path>
                  </a:pathLst>
                </a:custGeom>
                <a:solidFill>
                  <a:srgbClr val="0289CF"/>
                </a:solidFill>
                <a:ln w="9525" cap="flat">
                  <a:noFill/>
                  <a:prstDash val="solid"/>
                  <a:miter/>
                </a:ln>
              </p:spPr>
              <p:txBody>
                <a:bodyPr rtlCol="0" anchor="ctr"/>
                <a:lstStyle/>
                <a:p>
                  <a:endParaRPr lang="en-IN"/>
                </a:p>
              </p:txBody>
            </p:sp>
            <p:sp>
              <p:nvSpPr>
                <p:cNvPr id="466" name="Freeform: Shape 465">
                  <a:extLst>
                    <a:ext uri="{FF2B5EF4-FFF2-40B4-BE49-F238E27FC236}">
                      <a16:creationId xmlns:a16="http://schemas.microsoft.com/office/drawing/2014/main" id="{52F63E8E-5FBD-4422-9C5F-68C9659A95B6}"/>
                    </a:ext>
                  </a:extLst>
                </p:cNvPr>
                <p:cNvSpPr/>
                <p:nvPr/>
              </p:nvSpPr>
              <p:spPr>
                <a:xfrm>
                  <a:off x="5460479" y="2732113"/>
                  <a:ext cx="167951" cy="167951"/>
                </a:xfrm>
                <a:custGeom>
                  <a:avLst/>
                  <a:gdLst>
                    <a:gd name="connsiteX0" fmla="*/ 155892 w 167951"/>
                    <a:gd name="connsiteY0" fmla="*/ 164578 h 167951"/>
                    <a:gd name="connsiteX1" fmla="*/ 13940 w 167951"/>
                    <a:gd name="connsiteY1" fmla="*/ 164578 h 167951"/>
                    <a:gd name="connsiteX2" fmla="*/ 5248 w 167951"/>
                    <a:gd name="connsiteY2" fmla="*/ 155888 h 167951"/>
                    <a:gd name="connsiteX3" fmla="*/ 5248 w 167951"/>
                    <a:gd name="connsiteY3" fmla="*/ 13939 h 167951"/>
                    <a:gd name="connsiteX4" fmla="*/ 13940 w 167951"/>
                    <a:gd name="connsiteY4" fmla="*/ 5248 h 167951"/>
                    <a:gd name="connsiteX5" fmla="*/ 155892 w 167951"/>
                    <a:gd name="connsiteY5" fmla="*/ 5248 h 167951"/>
                    <a:gd name="connsiteX6" fmla="*/ 164583 w 167951"/>
                    <a:gd name="connsiteY6" fmla="*/ 13939 h 167951"/>
                    <a:gd name="connsiteX7" fmla="*/ 164583 w 167951"/>
                    <a:gd name="connsiteY7" fmla="*/ 155888 h 167951"/>
                    <a:gd name="connsiteX8" fmla="*/ 155892 w 167951"/>
                    <a:gd name="connsiteY8" fmla="*/ 164578 h 167951"/>
                    <a:gd name="connsiteX9" fmla="*/ 22630 w 167951"/>
                    <a:gd name="connsiteY9" fmla="*/ 147197 h 167951"/>
                    <a:gd name="connsiteX10" fmla="*/ 147201 w 167951"/>
                    <a:gd name="connsiteY10" fmla="*/ 147197 h 167951"/>
                    <a:gd name="connsiteX11" fmla="*/ 147201 w 167951"/>
                    <a:gd name="connsiteY11" fmla="*/ 22630 h 167951"/>
                    <a:gd name="connsiteX12" fmla="*/ 22630 w 167951"/>
                    <a:gd name="connsiteY12" fmla="*/ 22630 h 167951"/>
                    <a:gd name="connsiteX13" fmla="*/ 22630 w 167951"/>
                    <a:gd name="connsiteY13" fmla="*/ 147197 h 16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951" h="167951">
                      <a:moveTo>
                        <a:pt x="155892" y="164578"/>
                      </a:moveTo>
                      <a:lnTo>
                        <a:pt x="13940" y="164578"/>
                      </a:lnTo>
                      <a:cubicBezTo>
                        <a:pt x="9140" y="164578"/>
                        <a:pt x="5248" y="160691"/>
                        <a:pt x="5248" y="155888"/>
                      </a:cubicBezTo>
                      <a:lnTo>
                        <a:pt x="5248" y="13939"/>
                      </a:lnTo>
                      <a:cubicBezTo>
                        <a:pt x="5248" y="9135"/>
                        <a:pt x="9140" y="5248"/>
                        <a:pt x="13940" y="5248"/>
                      </a:cubicBezTo>
                      <a:lnTo>
                        <a:pt x="155892" y="5248"/>
                      </a:lnTo>
                      <a:cubicBezTo>
                        <a:pt x="160692" y="5248"/>
                        <a:pt x="164583" y="9135"/>
                        <a:pt x="164583" y="13939"/>
                      </a:cubicBezTo>
                      <a:lnTo>
                        <a:pt x="164583" y="155888"/>
                      </a:lnTo>
                      <a:cubicBezTo>
                        <a:pt x="164583" y="160691"/>
                        <a:pt x="160692" y="164578"/>
                        <a:pt x="155892" y="164578"/>
                      </a:cubicBezTo>
                      <a:close/>
                      <a:moveTo>
                        <a:pt x="22630" y="147197"/>
                      </a:moveTo>
                      <a:lnTo>
                        <a:pt x="147201" y="147197"/>
                      </a:lnTo>
                      <a:lnTo>
                        <a:pt x="147201" y="22630"/>
                      </a:lnTo>
                      <a:lnTo>
                        <a:pt x="22630" y="22630"/>
                      </a:lnTo>
                      <a:lnTo>
                        <a:pt x="22630" y="147197"/>
                      </a:lnTo>
                      <a:close/>
                    </a:path>
                  </a:pathLst>
                </a:custGeom>
                <a:solidFill>
                  <a:srgbClr val="0289CF"/>
                </a:solidFill>
                <a:ln w="9525" cap="flat">
                  <a:solidFill>
                    <a:srgbClr val="00BCF1"/>
                  </a:solidFill>
                  <a:prstDash val="solid"/>
                  <a:miter/>
                </a:ln>
              </p:spPr>
              <p:txBody>
                <a:bodyPr rtlCol="0" anchor="ctr"/>
                <a:lstStyle/>
                <a:p>
                  <a:endParaRPr lang="en-IN"/>
                </a:p>
              </p:txBody>
            </p:sp>
          </p:grpSp>
          <p:grpSp>
            <p:nvGrpSpPr>
              <p:cNvPr id="258" name="Group 257">
                <a:extLst>
                  <a:ext uri="{FF2B5EF4-FFF2-40B4-BE49-F238E27FC236}">
                    <a16:creationId xmlns:a16="http://schemas.microsoft.com/office/drawing/2014/main" id="{0684CAA1-9B1D-4B6A-BAE9-0E622E9CAEDD}"/>
                  </a:ext>
                </a:extLst>
              </p:cNvPr>
              <p:cNvGrpSpPr/>
              <p:nvPr/>
            </p:nvGrpSpPr>
            <p:grpSpPr>
              <a:xfrm>
                <a:off x="5257992" y="3493826"/>
                <a:ext cx="393403" cy="762078"/>
                <a:chOff x="3998016" y="1060840"/>
                <a:chExt cx="2438457" cy="4723622"/>
              </a:xfrm>
            </p:grpSpPr>
            <p:sp>
              <p:nvSpPr>
                <p:cNvPr id="329" name="Freeform: Shape 328">
                  <a:extLst>
                    <a:ext uri="{FF2B5EF4-FFF2-40B4-BE49-F238E27FC236}">
                      <a16:creationId xmlns:a16="http://schemas.microsoft.com/office/drawing/2014/main" id="{1074210E-78A4-4F9E-8DB5-6B04B9FFBF67}"/>
                    </a:ext>
                  </a:extLst>
                </p:cNvPr>
                <p:cNvSpPr/>
                <p:nvPr/>
              </p:nvSpPr>
              <p:spPr>
                <a:xfrm>
                  <a:off x="5092710" y="3353474"/>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330" name="Freeform: Shape 329">
                  <a:extLst>
                    <a:ext uri="{FF2B5EF4-FFF2-40B4-BE49-F238E27FC236}">
                      <a16:creationId xmlns:a16="http://schemas.microsoft.com/office/drawing/2014/main" id="{BD54331C-77C2-4653-8BAA-FAD88770D7F4}"/>
                    </a:ext>
                  </a:extLst>
                </p:cNvPr>
                <p:cNvSpPr/>
                <p:nvPr/>
              </p:nvSpPr>
              <p:spPr>
                <a:xfrm>
                  <a:off x="5092710" y="3709718"/>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331" name="Freeform: Shape 330">
                  <a:extLst>
                    <a:ext uri="{FF2B5EF4-FFF2-40B4-BE49-F238E27FC236}">
                      <a16:creationId xmlns:a16="http://schemas.microsoft.com/office/drawing/2014/main" id="{D73A5010-F043-4C17-A051-454A3818F966}"/>
                    </a:ext>
                  </a:extLst>
                </p:cNvPr>
                <p:cNvSpPr/>
                <p:nvPr/>
              </p:nvSpPr>
              <p:spPr>
                <a:xfrm>
                  <a:off x="5092710" y="4065962"/>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332" name="Freeform: Shape 331">
                  <a:extLst>
                    <a:ext uri="{FF2B5EF4-FFF2-40B4-BE49-F238E27FC236}">
                      <a16:creationId xmlns:a16="http://schemas.microsoft.com/office/drawing/2014/main" id="{41D8F66E-9E3A-4BC2-A787-E0819603D398}"/>
                    </a:ext>
                  </a:extLst>
                </p:cNvPr>
                <p:cNvSpPr/>
                <p:nvPr/>
              </p:nvSpPr>
              <p:spPr>
                <a:xfrm>
                  <a:off x="5092710" y="4422205"/>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333" name="Freeform: Shape 332">
                  <a:extLst>
                    <a:ext uri="{FF2B5EF4-FFF2-40B4-BE49-F238E27FC236}">
                      <a16:creationId xmlns:a16="http://schemas.microsoft.com/office/drawing/2014/main" id="{A160D622-2172-414C-845F-641AA680325D}"/>
                    </a:ext>
                  </a:extLst>
                </p:cNvPr>
                <p:cNvSpPr/>
                <p:nvPr/>
              </p:nvSpPr>
              <p:spPr>
                <a:xfrm>
                  <a:off x="5092710" y="4778449"/>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334" name="Freeform: Shape 333">
                  <a:extLst>
                    <a:ext uri="{FF2B5EF4-FFF2-40B4-BE49-F238E27FC236}">
                      <a16:creationId xmlns:a16="http://schemas.microsoft.com/office/drawing/2014/main" id="{74752165-CAA7-483D-B82D-8D9DDB43BB1B}"/>
                    </a:ext>
                  </a:extLst>
                </p:cNvPr>
                <p:cNvSpPr/>
                <p:nvPr/>
              </p:nvSpPr>
              <p:spPr>
                <a:xfrm>
                  <a:off x="5092710" y="5134693"/>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335" name="Freeform: Shape 334">
                  <a:extLst>
                    <a:ext uri="{FF2B5EF4-FFF2-40B4-BE49-F238E27FC236}">
                      <a16:creationId xmlns:a16="http://schemas.microsoft.com/office/drawing/2014/main" id="{D9C1F03D-51CB-4EAE-BEBA-60481516079B}"/>
                    </a:ext>
                  </a:extLst>
                </p:cNvPr>
                <p:cNvSpPr/>
                <p:nvPr/>
              </p:nvSpPr>
              <p:spPr>
                <a:xfrm>
                  <a:off x="5092710" y="5490936"/>
                  <a:ext cx="181947" cy="181947"/>
                </a:xfrm>
                <a:custGeom>
                  <a:avLst/>
                  <a:gdLst>
                    <a:gd name="connsiteX0" fmla="*/ 5248 w 181946"/>
                    <a:gd name="connsiteY0" fmla="*/ 5249 h 181946"/>
                    <a:gd name="connsiteX1" fmla="*/ 177197 w 181946"/>
                    <a:gd name="connsiteY1" fmla="*/ 5249 h 181946"/>
                    <a:gd name="connsiteX2" fmla="*/ 177197 w 181946"/>
                    <a:gd name="connsiteY2" fmla="*/ 177197 h 181946"/>
                    <a:gd name="connsiteX3" fmla="*/ 5248 w 181946"/>
                    <a:gd name="connsiteY3" fmla="*/ 177197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9"/>
                      </a:moveTo>
                      <a:lnTo>
                        <a:pt x="177197" y="5249"/>
                      </a:lnTo>
                      <a:lnTo>
                        <a:pt x="177197" y="177197"/>
                      </a:lnTo>
                      <a:lnTo>
                        <a:pt x="5248" y="177197"/>
                      </a:lnTo>
                      <a:close/>
                    </a:path>
                  </a:pathLst>
                </a:custGeom>
                <a:solidFill>
                  <a:srgbClr val="9BDBF2"/>
                </a:solidFill>
                <a:ln w="9525" cap="flat">
                  <a:noFill/>
                  <a:prstDash val="solid"/>
                  <a:miter/>
                </a:ln>
              </p:spPr>
              <p:txBody>
                <a:bodyPr rtlCol="0" anchor="ctr"/>
                <a:lstStyle/>
                <a:p>
                  <a:endParaRPr lang="en-IN"/>
                </a:p>
              </p:txBody>
            </p:sp>
            <p:sp>
              <p:nvSpPr>
                <p:cNvPr id="336" name="Freeform: Shape 335">
                  <a:extLst>
                    <a:ext uri="{FF2B5EF4-FFF2-40B4-BE49-F238E27FC236}">
                      <a16:creationId xmlns:a16="http://schemas.microsoft.com/office/drawing/2014/main" id="{E76E4784-50E0-4D80-BB73-C5A0A57C5C4B}"/>
                    </a:ext>
                  </a:extLst>
                </p:cNvPr>
                <p:cNvSpPr/>
                <p:nvPr/>
              </p:nvSpPr>
              <p:spPr>
                <a:xfrm>
                  <a:off x="4045219" y="1320666"/>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337" name="Freeform: Shape 336">
                  <a:extLst>
                    <a:ext uri="{FF2B5EF4-FFF2-40B4-BE49-F238E27FC236}">
                      <a16:creationId xmlns:a16="http://schemas.microsoft.com/office/drawing/2014/main" id="{16AE267B-5AB7-47F4-B1A1-7C611EDF47DF}"/>
                    </a:ext>
                  </a:extLst>
                </p:cNvPr>
                <p:cNvSpPr/>
                <p:nvPr/>
              </p:nvSpPr>
              <p:spPr>
                <a:xfrm>
                  <a:off x="5313815" y="1320666"/>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38" name="Freeform: Shape 337">
                  <a:extLst>
                    <a:ext uri="{FF2B5EF4-FFF2-40B4-BE49-F238E27FC236}">
                      <a16:creationId xmlns:a16="http://schemas.microsoft.com/office/drawing/2014/main" id="{56DF0375-44E5-4436-87F1-6ED71558B90E}"/>
                    </a:ext>
                  </a:extLst>
                </p:cNvPr>
                <p:cNvSpPr/>
                <p:nvPr/>
              </p:nvSpPr>
              <p:spPr>
                <a:xfrm>
                  <a:off x="3998016"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39" name="Freeform: Shape 338">
                  <a:extLst>
                    <a:ext uri="{FF2B5EF4-FFF2-40B4-BE49-F238E27FC236}">
                      <a16:creationId xmlns:a16="http://schemas.microsoft.com/office/drawing/2014/main" id="{51B19048-DD27-4A4E-8465-079781608F91}"/>
                    </a:ext>
                  </a:extLst>
                </p:cNvPr>
                <p:cNvSpPr/>
                <p:nvPr/>
              </p:nvSpPr>
              <p:spPr>
                <a:xfrm>
                  <a:off x="6338502"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40" name="Freeform: Shape 339">
                  <a:extLst>
                    <a:ext uri="{FF2B5EF4-FFF2-40B4-BE49-F238E27FC236}">
                      <a16:creationId xmlns:a16="http://schemas.microsoft.com/office/drawing/2014/main" id="{F203BDE8-ECCF-4F93-90E7-82A7DF7DF1AC}"/>
                    </a:ext>
                  </a:extLst>
                </p:cNvPr>
                <p:cNvSpPr/>
                <p:nvPr/>
              </p:nvSpPr>
              <p:spPr>
                <a:xfrm>
                  <a:off x="6286386"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41" name="Freeform: Shape 340">
                  <a:extLst>
                    <a:ext uri="{FF2B5EF4-FFF2-40B4-BE49-F238E27FC236}">
                      <a16:creationId xmlns:a16="http://schemas.microsoft.com/office/drawing/2014/main" id="{5ED810B5-CFB9-461C-B4FA-49B5671B6384}"/>
                    </a:ext>
                  </a:extLst>
                </p:cNvPr>
                <p:cNvSpPr/>
                <p:nvPr/>
              </p:nvSpPr>
              <p:spPr>
                <a:xfrm>
                  <a:off x="6194435"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42" name="Freeform: Shape 341">
                  <a:extLst>
                    <a:ext uri="{FF2B5EF4-FFF2-40B4-BE49-F238E27FC236}">
                      <a16:creationId xmlns:a16="http://schemas.microsoft.com/office/drawing/2014/main" id="{5907DBB2-DD05-46C7-99E1-67500E370139}"/>
                    </a:ext>
                  </a:extLst>
                </p:cNvPr>
                <p:cNvSpPr/>
                <p:nvPr/>
              </p:nvSpPr>
              <p:spPr>
                <a:xfrm>
                  <a:off x="6248545" y="1072844"/>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43" name="Freeform: Shape 342">
                  <a:extLst>
                    <a:ext uri="{FF2B5EF4-FFF2-40B4-BE49-F238E27FC236}">
                      <a16:creationId xmlns:a16="http://schemas.microsoft.com/office/drawing/2014/main" id="{0C66D052-6672-405F-96A6-EA98C8404797}"/>
                    </a:ext>
                  </a:extLst>
                </p:cNvPr>
                <p:cNvSpPr/>
                <p:nvPr/>
              </p:nvSpPr>
              <p:spPr>
                <a:xfrm>
                  <a:off x="6199518"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44" name="Freeform: Shape 343">
                  <a:extLst>
                    <a:ext uri="{FF2B5EF4-FFF2-40B4-BE49-F238E27FC236}">
                      <a16:creationId xmlns:a16="http://schemas.microsoft.com/office/drawing/2014/main" id="{46DD27F6-482E-4285-B3CF-BE5F550BAD41}"/>
                    </a:ext>
                  </a:extLst>
                </p:cNvPr>
                <p:cNvSpPr/>
                <p:nvPr/>
              </p:nvSpPr>
              <p:spPr>
                <a:xfrm>
                  <a:off x="6199518"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45" name="Freeform: Shape 344">
                  <a:extLst>
                    <a:ext uri="{FF2B5EF4-FFF2-40B4-BE49-F238E27FC236}">
                      <a16:creationId xmlns:a16="http://schemas.microsoft.com/office/drawing/2014/main" id="{353DB359-F317-4EBE-9C46-52787DC4F934}"/>
                    </a:ext>
                  </a:extLst>
                </p:cNvPr>
                <p:cNvSpPr/>
                <p:nvPr/>
              </p:nvSpPr>
              <p:spPr>
                <a:xfrm>
                  <a:off x="6199518"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46" name="Freeform: Shape 345">
                  <a:extLst>
                    <a:ext uri="{FF2B5EF4-FFF2-40B4-BE49-F238E27FC236}">
                      <a16:creationId xmlns:a16="http://schemas.microsoft.com/office/drawing/2014/main" id="{05FA2840-49EE-40BF-B728-FB0299414A45}"/>
                    </a:ext>
                  </a:extLst>
                </p:cNvPr>
                <p:cNvSpPr/>
                <p:nvPr/>
              </p:nvSpPr>
              <p:spPr>
                <a:xfrm>
                  <a:off x="6199518"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47" name="Freeform: Shape 346">
                  <a:extLst>
                    <a:ext uri="{FF2B5EF4-FFF2-40B4-BE49-F238E27FC236}">
                      <a16:creationId xmlns:a16="http://schemas.microsoft.com/office/drawing/2014/main" id="{A3332470-6F07-4105-ADD5-D95F172B1157}"/>
                    </a:ext>
                  </a:extLst>
                </p:cNvPr>
                <p:cNvSpPr/>
                <p:nvPr/>
              </p:nvSpPr>
              <p:spPr>
                <a:xfrm>
                  <a:off x="6199518"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48" name="Freeform: Shape 347">
                  <a:extLst>
                    <a:ext uri="{FF2B5EF4-FFF2-40B4-BE49-F238E27FC236}">
                      <a16:creationId xmlns:a16="http://schemas.microsoft.com/office/drawing/2014/main" id="{49E352CF-AF38-42E3-A4C1-5124F64522C2}"/>
                    </a:ext>
                  </a:extLst>
                </p:cNvPr>
                <p:cNvSpPr/>
                <p:nvPr/>
              </p:nvSpPr>
              <p:spPr>
                <a:xfrm>
                  <a:off x="6199518"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49" name="Freeform: Shape 348">
                  <a:extLst>
                    <a:ext uri="{FF2B5EF4-FFF2-40B4-BE49-F238E27FC236}">
                      <a16:creationId xmlns:a16="http://schemas.microsoft.com/office/drawing/2014/main" id="{E9DD267B-106C-402E-B603-FF2D35B0715E}"/>
                    </a:ext>
                  </a:extLst>
                </p:cNvPr>
                <p:cNvSpPr/>
                <p:nvPr/>
              </p:nvSpPr>
              <p:spPr>
                <a:xfrm>
                  <a:off x="4045219" y="2181965"/>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350" name="Freeform: Shape 349">
                  <a:extLst>
                    <a:ext uri="{FF2B5EF4-FFF2-40B4-BE49-F238E27FC236}">
                      <a16:creationId xmlns:a16="http://schemas.microsoft.com/office/drawing/2014/main" id="{811631D6-D19B-4B68-B157-BD103D8CFBB1}"/>
                    </a:ext>
                  </a:extLst>
                </p:cNvPr>
                <p:cNvSpPr/>
                <p:nvPr/>
              </p:nvSpPr>
              <p:spPr>
                <a:xfrm>
                  <a:off x="5313815" y="2181965"/>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51" name="Freeform: Shape 350">
                  <a:extLst>
                    <a:ext uri="{FF2B5EF4-FFF2-40B4-BE49-F238E27FC236}">
                      <a16:creationId xmlns:a16="http://schemas.microsoft.com/office/drawing/2014/main" id="{06D70D37-9ED4-4278-8899-97BFB473214F}"/>
                    </a:ext>
                  </a:extLst>
                </p:cNvPr>
                <p:cNvSpPr/>
                <p:nvPr/>
              </p:nvSpPr>
              <p:spPr>
                <a:xfrm>
                  <a:off x="3998016"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52" name="Freeform: Shape 351">
                  <a:extLst>
                    <a:ext uri="{FF2B5EF4-FFF2-40B4-BE49-F238E27FC236}">
                      <a16:creationId xmlns:a16="http://schemas.microsoft.com/office/drawing/2014/main" id="{7F36E5D4-8FE0-497E-82C4-C3C1B37FF9CC}"/>
                    </a:ext>
                  </a:extLst>
                </p:cNvPr>
                <p:cNvSpPr/>
                <p:nvPr/>
              </p:nvSpPr>
              <p:spPr>
                <a:xfrm>
                  <a:off x="6338502"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353" name="Freeform: Shape 352">
                  <a:extLst>
                    <a:ext uri="{FF2B5EF4-FFF2-40B4-BE49-F238E27FC236}">
                      <a16:creationId xmlns:a16="http://schemas.microsoft.com/office/drawing/2014/main" id="{2D9383BD-31ED-4ADE-B93A-41BB791AF7F3}"/>
                    </a:ext>
                  </a:extLst>
                </p:cNvPr>
                <p:cNvSpPr/>
                <p:nvPr/>
              </p:nvSpPr>
              <p:spPr>
                <a:xfrm>
                  <a:off x="5057095" y="1060840"/>
                  <a:ext cx="321906" cy="4723622"/>
                </a:xfrm>
                <a:custGeom>
                  <a:avLst/>
                  <a:gdLst>
                    <a:gd name="connsiteX0" fmla="*/ 5248 w 321906"/>
                    <a:gd name="connsiteY0" fmla="*/ 60850 h 4723622"/>
                    <a:gd name="connsiteX1" fmla="*/ 5248 w 321906"/>
                    <a:gd name="connsiteY1" fmla="*/ 4724403 h 4723622"/>
                    <a:gd name="connsiteX2" fmla="*/ 321983 w 321906"/>
                    <a:gd name="connsiteY2" fmla="*/ 4724403 h 4723622"/>
                    <a:gd name="connsiteX3" fmla="*/ 321983 w 321906"/>
                    <a:gd name="connsiteY3" fmla="*/ 60850 h 4723622"/>
                    <a:gd name="connsiteX4" fmla="*/ 266381 w 321906"/>
                    <a:gd name="connsiteY4" fmla="*/ 5248 h 4723622"/>
                    <a:gd name="connsiteX5" fmla="*/ 60850 w 321906"/>
                    <a:gd name="connsiteY5" fmla="*/ 5248 h 4723622"/>
                    <a:gd name="connsiteX6" fmla="*/ 5248 w 321906"/>
                    <a:gd name="connsiteY6" fmla="*/ 60850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06" h="4723622">
                      <a:moveTo>
                        <a:pt x="5248" y="60850"/>
                      </a:moveTo>
                      <a:lnTo>
                        <a:pt x="5248" y="4724403"/>
                      </a:lnTo>
                      <a:lnTo>
                        <a:pt x="321983" y="4724403"/>
                      </a:lnTo>
                      <a:lnTo>
                        <a:pt x="321983" y="60850"/>
                      </a:lnTo>
                      <a:cubicBezTo>
                        <a:pt x="321983" y="30142"/>
                        <a:pt x="297089" y="5248"/>
                        <a:pt x="266381" y="5248"/>
                      </a:cubicBezTo>
                      <a:lnTo>
                        <a:pt x="60850" y="5248"/>
                      </a:lnTo>
                      <a:cubicBezTo>
                        <a:pt x="30142" y="5248"/>
                        <a:pt x="5248" y="30142"/>
                        <a:pt x="5248" y="60850"/>
                      </a:cubicBezTo>
                      <a:close/>
                    </a:path>
                  </a:pathLst>
                </a:custGeom>
                <a:solidFill>
                  <a:schemeClr val="accent1">
                    <a:lumMod val="50000"/>
                  </a:schemeClr>
                </a:solidFill>
                <a:ln w="9525" cap="flat">
                  <a:noFill/>
                  <a:prstDash val="solid"/>
                  <a:miter/>
                </a:ln>
              </p:spPr>
              <p:txBody>
                <a:bodyPr rtlCol="0" anchor="ctr"/>
                <a:lstStyle/>
                <a:p>
                  <a:endParaRPr lang="en-IN"/>
                </a:p>
              </p:txBody>
            </p:sp>
            <p:sp>
              <p:nvSpPr>
                <p:cNvPr id="354" name="Freeform: Shape 353">
                  <a:extLst>
                    <a:ext uri="{FF2B5EF4-FFF2-40B4-BE49-F238E27FC236}">
                      <a16:creationId xmlns:a16="http://schemas.microsoft.com/office/drawing/2014/main" id="{5792F06F-4955-4170-93DA-74A6F3F8B8F7}"/>
                    </a:ext>
                  </a:extLst>
                </p:cNvPr>
                <p:cNvSpPr/>
                <p:nvPr/>
              </p:nvSpPr>
              <p:spPr>
                <a:xfrm>
                  <a:off x="5295233" y="1060840"/>
                  <a:ext cx="83976" cy="4723622"/>
                </a:xfrm>
                <a:custGeom>
                  <a:avLst/>
                  <a:gdLst>
                    <a:gd name="connsiteX0" fmla="*/ 5248 w 83975"/>
                    <a:gd name="connsiteY0" fmla="*/ 5248 h 4723622"/>
                    <a:gd name="connsiteX1" fmla="*/ 5248 w 83975"/>
                    <a:gd name="connsiteY1" fmla="*/ 4724403 h 4723622"/>
                    <a:gd name="connsiteX2" fmla="*/ 83845 w 83975"/>
                    <a:gd name="connsiteY2" fmla="*/ 4724403 h 4723622"/>
                    <a:gd name="connsiteX3" fmla="*/ 83845 w 83975"/>
                    <a:gd name="connsiteY3" fmla="*/ 60850 h 4723622"/>
                    <a:gd name="connsiteX4" fmla="*/ 28243 w 83975"/>
                    <a:gd name="connsiteY4" fmla="*/ 5248 h 4723622"/>
                    <a:gd name="connsiteX5" fmla="*/ 5248 w 83975"/>
                    <a:gd name="connsiteY5" fmla="*/ 5248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75" h="4723622">
                      <a:moveTo>
                        <a:pt x="5248" y="5248"/>
                      </a:moveTo>
                      <a:lnTo>
                        <a:pt x="5248" y="4724403"/>
                      </a:lnTo>
                      <a:lnTo>
                        <a:pt x="83845" y="4724403"/>
                      </a:lnTo>
                      <a:lnTo>
                        <a:pt x="83845" y="60850"/>
                      </a:lnTo>
                      <a:cubicBezTo>
                        <a:pt x="83845" y="30142"/>
                        <a:pt x="58951" y="5248"/>
                        <a:pt x="28243" y="5248"/>
                      </a:cubicBezTo>
                      <a:lnTo>
                        <a:pt x="5248" y="5248"/>
                      </a:lnTo>
                      <a:close/>
                    </a:path>
                  </a:pathLst>
                </a:custGeom>
                <a:solidFill>
                  <a:srgbClr val="0289CF"/>
                </a:solidFill>
                <a:ln w="9525" cap="flat">
                  <a:noFill/>
                  <a:prstDash val="solid"/>
                  <a:miter/>
                </a:ln>
              </p:spPr>
              <p:txBody>
                <a:bodyPr rtlCol="0" anchor="ctr"/>
                <a:lstStyle/>
                <a:p>
                  <a:endParaRPr lang="en-IN"/>
                </a:p>
              </p:txBody>
            </p:sp>
            <p:sp>
              <p:nvSpPr>
                <p:cNvPr id="355" name="Freeform: Shape 354">
                  <a:extLst>
                    <a:ext uri="{FF2B5EF4-FFF2-40B4-BE49-F238E27FC236}">
                      <a16:creationId xmlns:a16="http://schemas.microsoft.com/office/drawing/2014/main" id="{C74340F1-0A11-47BA-84FF-30F0A489AF84}"/>
                    </a:ext>
                  </a:extLst>
                </p:cNvPr>
                <p:cNvSpPr/>
                <p:nvPr/>
              </p:nvSpPr>
              <p:spPr>
                <a:xfrm>
                  <a:off x="5226584" y="1906101"/>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4"/>
                        <a:pt x="23830" y="324394"/>
                      </a:cubicBezTo>
                      <a:close/>
                    </a:path>
                  </a:pathLst>
                </a:custGeom>
                <a:solidFill>
                  <a:srgbClr val="0289CF"/>
                </a:solidFill>
                <a:ln w="9525" cap="flat">
                  <a:noFill/>
                  <a:prstDash val="solid"/>
                  <a:miter/>
                </a:ln>
              </p:spPr>
              <p:txBody>
                <a:bodyPr rtlCol="0" anchor="ctr"/>
                <a:lstStyle/>
                <a:p>
                  <a:endParaRPr lang="en-IN"/>
                </a:p>
              </p:txBody>
            </p:sp>
            <p:sp>
              <p:nvSpPr>
                <p:cNvPr id="356" name="Freeform: Shape 355">
                  <a:extLst>
                    <a:ext uri="{FF2B5EF4-FFF2-40B4-BE49-F238E27FC236}">
                      <a16:creationId xmlns:a16="http://schemas.microsoft.com/office/drawing/2014/main" id="{C61CBC67-7BD9-46AD-8B37-51125E1C65F1}"/>
                    </a:ext>
                  </a:extLst>
                </p:cNvPr>
                <p:cNvSpPr/>
                <p:nvPr/>
              </p:nvSpPr>
              <p:spPr>
                <a:xfrm>
                  <a:off x="5124384" y="4878099"/>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357" name="Freeform: Shape 356">
                  <a:extLst>
                    <a:ext uri="{FF2B5EF4-FFF2-40B4-BE49-F238E27FC236}">
                      <a16:creationId xmlns:a16="http://schemas.microsoft.com/office/drawing/2014/main" id="{B0A66C94-EA7E-4567-ACAA-4D0AD5EFE353}"/>
                    </a:ext>
                  </a:extLst>
                </p:cNvPr>
                <p:cNvSpPr/>
                <p:nvPr/>
              </p:nvSpPr>
              <p:spPr>
                <a:xfrm>
                  <a:off x="5208002" y="3476546"/>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3" y="5248"/>
                        <a:pt x="42412" y="13568"/>
                        <a:pt x="42412" y="23830"/>
                      </a:cubicBezTo>
                      <a:lnTo>
                        <a:pt x="42412" y="305813"/>
                      </a:lnTo>
                      <a:cubicBezTo>
                        <a:pt x="42412" y="316075"/>
                        <a:pt x="34093" y="324394"/>
                        <a:pt x="23830" y="324394"/>
                      </a:cubicBezTo>
                      <a:close/>
                    </a:path>
                  </a:pathLst>
                </a:custGeom>
                <a:solidFill>
                  <a:srgbClr val="00BCF1"/>
                </a:solidFill>
                <a:ln w="9525" cap="flat">
                  <a:noFill/>
                  <a:prstDash val="solid"/>
                  <a:miter/>
                </a:ln>
              </p:spPr>
              <p:txBody>
                <a:bodyPr rtlCol="0" anchor="ctr"/>
                <a:lstStyle/>
                <a:p>
                  <a:endParaRPr lang="en-IN"/>
                </a:p>
              </p:txBody>
            </p:sp>
            <p:sp>
              <p:nvSpPr>
                <p:cNvPr id="358" name="Freeform: Shape 357">
                  <a:extLst>
                    <a:ext uri="{FF2B5EF4-FFF2-40B4-BE49-F238E27FC236}">
                      <a16:creationId xmlns:a16="http://schemas.microsoft.com/office/drawing/2014/main" id="{676D6778-3FA8-4841-AD14-BDBCEBFE9F9B}"/>
                    </a:ext>
                  </a:extLst>
                </p:cNvPr>
                <p:cNvSpPr/>
                <p:nvPr/>
              </p:nvSpPr>
              <p:spPr>
                <a:xfrm>
                  <a:off x="5124384" y="1744923"/>
                  <a:ext cx="41988" cy="160953"/>
                </a:xfrm>
                <a:custGeom>
                  <a:avLst/>
                  <a:gdLst>
                    <a:gd name="connsiteX0" fmla="*/ 23830 w 41987"/>
                    <a:gd name="connsiteY0" fmla="*/ 159267 h 160953"/>
                    <a:gd name="connsiteX1" fmla="*/ 23830 w 41987"/>
                    <a:gd name="connsiteY1" fmla="*/ 159267 h 160953"/>
                    <a:gd name="connsiteX2" fmla="*/ 5248 w 41987"/>
                    <a:gd name="connsiteY2" fmla="*/ 140686 h 160953"/>
                    <a:gd name="connsiteX3" fmla="*/ 5248 w 41987"/>
                    <a:gd name="connsiteY3" fmla="*/ 23830 h 160953"/>
                    <a:gd name="connsiteX4" fmla="*/ 23830 w 41987"/>
                    <a:gd name="connsiteY4" fmla="*/ 5248 h 160953"/>
                    <a:gd name="connsiteX5" fmla="*/ 23830 w 41987"/>
                    <a:gd name="connsiteY5" fmla="*/ 5248 h 160953"/>
                    <a:gd name="connsiteX6" fmla="*/ 42412 w 41987"/>
                    <a:gd name="connsiteY6" fmla="*/ 23830 h 160953"/>
                    <a:gd name="connsiteX7" fmla="*/ 42412 w 41987"/>
                    <a:gd name="connsiteY7" fmla="*/ 140686 h 160953"/>
                    <a:gd name="connsiteX8" fmla="*/ 23830 w 41987"/>
                    <a:gd name="connsiteY8" fmla="*/ 159267 h 1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60953">
                      <a:moveTo>
                        <a:pt x="23830" y="159267"/>
                      </a:moveTo>
                      <a:lnTo>
                        <a:pt x="23830" y="159267"/>
                      </a:lnTo>
                      <a:cubicBezTo>
                        <a:pt x="13568" y="159267"/>
                        <a:pt x="5248" y="150948"/>
                        <a:pt x="5248" y="140686"/>
                      </a:cubicBezTo>
                      <a:lnTo>
                        <a:pt x="5248" y="23830"/>
                      </a:lnTo>
                      <a:cubicBezTo>
                        <a:pt x="5248" y="13568"/>
                        <a:pt x="13568" y="5248"/>
                        <a:pt x="23830" y="5248"/>
                      </a:cubicBezTo>
                      <a:lnTo>
                        <a:pt x="23830" y="5248"/>
                      </a:lnTo>
                      <a:cubicBezTo>
                        <a:pt x="34092" y="5248"/>
                        <a:pt x="42412" y="13568"/>
                        <a:pt x="42412" y="23830"/>
                      </a:cubicBezTo>
                      <a:lnTo>
                        <a:pt x="42412" y="140686"/>
                      </a:lnTo>
                      <a:cubicBezTo>
                        <a:pt x="42412" y="150948"/>
                        <a:pt x="34092" y="159267"/>
                        <a:pt x="23830" y="159267"/>
                      </a:cubicBezTo>
                      <a:close/>
                    </a:path>
                  </a:pathLst>
                </a:custGeom>
                <a:solidFill>
                  <a:srgbClr val="0289CF"/>
                </a:solidFill>
                <a:ln w="9525" cap="flat">
                  <a:noFill/>
                  <a:prstDash val="solid"/>
                  <a:miter/>
                </a:ln>
              </p:spPr>
              <p:txBody>
                <a:bodyPr rtlCol="0" anchor="ctr"/>
                <a:lstStyle/>
                <a:p>
                  <a:endParaRPr lang="en-IN"/>
                </a:p>
              </p:txBody>
            </p:sp>
            <p:sp>
              <p:nvSpPr>
                <p:cNvPr id="359" name="Freeform: Shape 358">
                  <a:extLst>
                    <a:ext uri="{FF2B5EF4-FFF2-40B4-BE49-F238E27FC236}">
                      <a16:creationId xmlns:a16="http://schemas.microsoft.com/office/drawing/2014/main" id="{8A97906D-0A5A-46B3-B8A2-FB0EC5B2521A}"/>
                    </a:ext>
                  </a:extLst>
                </p:cNvPr>
                <p:cNvSpPr/>
                <p:nvPr/>
              </p:nvSpPr>
              <p:spPr>
                <a:xfrm>
                  <a:off x="5226584" y="4664058"/>
                  <a:ext cx="41988" cy="146957"/>
                </a:xfrm>
                <a:custGeom>
                  <a:avLst/>
                  <a:gdLst>
                    <a:gd name="connsiteX0" fmla="*/ 23830 w 41987"/>
                    <a:gd name="connsiteY0" fmla="*/ 144834 h 146957"/>
                    <a:gd name="connsiteX1" fmla="*/ 23830 w 41987"/>
                    <a:gd name="connsiteY1" fmla="*/ 144834 h 146957"/>
                    <a:gd name="connsiteX2" fmla="*/ 5248 w 41987"/>
                    <a:gd name="connsiteY2" fmla="*/ 126252 h 146957"/>
                    <a:gd name="connsiteX3" fmla="*/ 5248 w 41987"/>
                    <a:gd name="connsiteY3" fmla="*/ 23830 h 146957"/>
                    <a:gd name="connsiteX4" fmla="*/ 23830 w 41987"/>
                    <a:gd name="connsiteY4" fmla="*/ 5248 h 146957"/>
                    <a:gd name="connsiteX5" fmla="*/ 23830 w 41987"/>
                    <a:gd name="connsiteY5" fmla="*/ 5248 h 146957"/>
                    <a:gd name="connsiteX6" fmla="*/ 42412 w 41987"/>
                    <a:gd name="connsiteY6" fmla="*/ 23830 h 146957"/>
                    <a:gd name="connsiteX7" fmla="*/ 42412 w 41987"/>
                    <a:gd name="connsiteY7" fmla="*/ 126252 h 146957"/>
                    <a:gd name="connsiteX8" fmla="*/ 23830 w 41987"/>
                    <a:gd name="connsiteY8" fmla="*/ 144834 h 14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46957">
                      <a:moveTo>
                        <a:pt x="23830" y="144834"/>
                      </a:moveTo>
                      <a:lnTo>
                        <a:pt x="23830" y="144834"/>
                      </a:lnTo>
                      <a:cubicBezTo>
                        <a:pt x="13568" y="144834"/>
                        <a:pt x="5248" y="136514"/>
                        <a:pt x="5248" y="126252"/>
                      </a:cubicBezTo>
                      <a:lnTo>
                        <a:pt x="5248" y="23830"/>
                      </a:lnTo>
                      <a:cubicBezTo>
                        <a:pt x="5248" y="13568"/>
                        <a:pt x="13568" y="5248"/>
                        <a:pt x="23830" y="5248"/>
                      </a:cubicBezTo>
                      <a:lnTo>
                        <a:pt x="23830" y="5248"/>
                      </a:lnTo>
                      <a:cubicBezTo>
                        <a:pt x="34092" y="5248"/>
                        <a:pt x="42412" y="13568"/>
                        <a:pt x="42412" y="23830"/>
                      </a:cubicBezTo>
                      <a:lnTo>
                        <a:pt x="42412" y="126252"/>
                      </a:lnTo>
                      <a:cubicBezTo>
                        <a:pt x="42412" y="136514"/>
                        <a:pt x="34092" y="144834"/>
                        <a:pt x="23830" y="144834"/>
                      </a:cubicBezTo>
                      <a:close/>
                    </a:path>
                  </a:pathLst>
                </a:custGeom>
                <a:solidFill>
                  <a:srgbClr val="0289CF"/>
                </a:solidFill>
                <a:ln w="9525" cap="flat">
                  <a:noFill/>
                  <a:prstDash val="solid"/>
                  <a:miter/>
                </a:ln>
              </p:spPr>
              <p:txBody>
                <a:bodyPr rtlCol="0" anchor="ctr"/>
                <a:lstStyle/>
                <a:p>
                  <a:endParaRPr lang="en-IN"/>
                </a:p>
              </p:txBody>
            </p:sp>
            <p:sp>
              <p:nvSpPr>
                <p:cNvPr id="360" name="Freeform: Shape 359">
                  <a:extLst>
                    <a:ext uri="{FF2B5EF4-FFF2-40B4-BE49-F238E27FC236}">
                      <a16:creationId xmlns:a16="http://schemas.microsoft.com/office/drawing/2014/main" id="{268967C5-0144-446B-B295-3EECBB95D4AD}"/>
                    </a:ext>
                  </a:extLst>
                </p:cNvPr>
                <p:cNvSpPr/>
                <p:nvPr/>
              </p:nvSpPr>
              <p:spPr>
                <a:xfrm>
                  <a:off x="5226584" y="4185964"/>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361" name="Freeform: Shape 360">
                  <a:extLst>
                    <a:ext uri="{FF2B5EF4-FFF2-40B4-BE49-F238E27FC236}">
                      <a16:creationId xmlns:a16="http://schemas.microsoft.com/office/drawing/2014/main" id="{828CF8E8-D3B7-48EC-BC41-60114771F69D}"/>
                    </a:ext>
                  </a:extLst>
                </p:cNvPr>
                <p:cNvSpPr/>
                <p:nvPr/>
              </p:nvSpPr>
              <p:spPr>
                <a:xfrm>
                  <a:off x="4174207"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62" name="Freeform: Shape 361">
                  <a:extLst>
                    <a:ext uri="{FF2B5EF4-FFF2-40B4-BE49-F238E27FC236}">
                      <a16:creationId xmlns:a16="http://schemas.microsoft.com/office/drawing/2014/main" id="{809121F2-2E74-4BBE-8C4A-092140FAEAB8}"/>
                    </a:ext>
                  </a:extLst>
                </p:cNvPr>
                <p:cNvSpPr/>
                <p:nvPr/>
              </p:nvSpPr>
              <p:spPr>
                <a:xfrm>
                  <a:off x="4082256"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63" name="Freeform: Shape 362">
                  <a:extLst>
                    <a:ext uri="{FF2B5EF4-FFF2-40B4-BE49-F238E27FC236}">
                      <a16:creationId xmlns:a16="http://schemas.microsoft.com/office/drawing/2014/main" id="{5B84FA8C-EEA2-49AA-8122-6D9DEBC411D9}"/>
                    </a:ext>
                  </a:extLst>
                </p:cNvPr>
                <p:cNvSpPr/>
                <p:nvPr/>
              </p:nvSpPr>
              <p:spPr>
                <a:xfrm>
                  <a:off x="4136366" y="1934143"/>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64" name="Freeform: Shape 363">
                  <a:extLst>
                    <a:ext uri="{FF2B5EF4-FFF2-40B4-BE49-F238E27FC236}">
                      <a16:creationId xmlns:a16="http://schemas.microsoft.com/office/drawing/2014/main" id="{349F7583-C1CD-4B04-91EE-AD22C59296D7}"/>
                    </a:ext>
                  </a:extLst>
                </p:cNvPr>
                <p:cNvSpPr/>
                <p:nvPr/>
              </p:nvSpPr>
              <p:spPr>
                <a:xfrm>
                  <a:off x="4087339"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65" name="Freeform: Shape 364">
                  <a:extLst>
                    <a:ext uri="{FF2B5EF4-FFF2-40B4-BE49-F238E27FC236}">
                      <a16:creationId xmlns:a16="http://schemas.microsoft.com/office/drawing/2014/main" id="{890B50F5-D361-46E1-9119-F7A49ECBF037}"/>
                    </a:ext>
                  </a:extLst>
                </p:cNvPr>
                <p:cNvSpPr/>
                <p:nvPr/>
              </p:nvSpPr>
              <p:spPr>
                <a:xfrm>
                  <a:off x="4087339"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66" name="Freeform: Shape 365">
                  <a:extLst>
                    <a:ext uri="{FF2B5EF4-FFF2-40B4-BE49-F238E27FC236}">
                      <a16:creationId xmlns:a16="http://schemas.microsoft.com/office/drawing/2014/main" id="{03491F74-8C17-4857-98DA-5E7B340DD7D3}"/>
                    </a:ext>
                  </a:extLst>
                </p:cNvPr>
                <p:cNvSpPr/>
                <p:nvPr/>
              </p:nvSpPr>
              <p:spPr>
                <a:xfrm>
                  <a:off x="4087339"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67" name="Freeform: Shape 366">
                  <a:extLst>
                    <a:ext uri="{FF2B5EF4-FFF2-40B4-BE49-F238E27FC236}">
                      <a16:creationId xmlns:a16="http://schemas.microsoft.com/office/drawing/2014/main" id="{A6DA9FDE-652B-470B-BE3F-5AC69A28B556}"/>
                    </a:ext>
                  </a:extLst>
                </p:cNvPr>
                <p:cNvSpPr/>
                <p:nvPr/>
              </p:nvSpPr>
              <p:spPr>
                <a:xfrm>
                  <a:off x="4087339"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68" name="Freeform: Shape 367">
                  <a:extLst>
                    <a:ext uri="{FF2B5EF4-FFF2-40B4-BE49-F238E27FC236}">
                      <a16:creationId xmlns:a16="http://schemas.microsoft.com/office/drawing/2014/main" id="{D61DAF8F-2742-4669-817C-E16B5D45BEBD}"/>
                    </a:ext>
                  </a:extLst>
                </p:cNvPr>
                <p:cNvSpPr/>
                <p:nvPr/>
              </p:nvSpPr>
              <p:spPr>
                <a:xfrm>
                  <a:off x="4087339"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69" name="Freeform: Shape 368">
                  <a:extLst>
                    <a:ext uri="{FF2B5EF4-FFF2-40B4-BE49-F238E27FC236}">
                      <a16:creationId xmlns:a16="http://schemas.microsoft.com/office/drawing/2014/main" id="{8D91378C-F088-467C-AE8B-DD044539BE47}"/>
                    </a:ext>
                  </a:extLst>
                </p:cNvPr>
                <p:cNvSpPr/>
                <p:nvPr/>
              </p:nvSpPr>
              <p:spPr>
                <a:xfrm>
                  <a:off x="4087339"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70" name="Freeform: Shape 369">
                  <a:extLst>
                    <a:ext uri="{FF2B5EF4-FFF2-40B4-BE49-F238E27FC236}">
                      <a16:creationId xmlns:a16="http://schemas.microsoft.com/office/drawing/2014/main" id="{DB9A3F92-5395-47A7-8B9E-5B14FC7E5753}"/>
                    </a:ext>
                  </a:extLst>
                </p:cNvPr>
                <p:cNvSpPr/>
                <p:nvPr/>
              </p:nvSpPr>
              <p:spPr>
                <a:xfrm>
                  <a:off x="6286386"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71" name="Freeform: Shape 370">
                  <a:extLst>
                    <a:ext uri="{FF2B5EF4-FFF2-40B4-BE49-F238E27FC236}">
                      <a16:creationId xmlns:a16="http://schemas.microsoft.com/office/drawing/2014/main" id="{B3815F43-10F6-4D5A-9F5C-54CD41FA43B2}"/>
                    </a:ext>
                  </a:extLst>
                </p:cNvPr>
                <p:cNvSpPr/>
                <p:nvPr/>
              </p:nvSpPr>
              <p:spPr>
                <a:xfrm>
                  <a:off x="6194435"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72" name="Freeform: Shape 371">
                  <a:extLst>
                    <a:ext uri="{FF2B5EF4-FFF2-40B4-BE49-F238E27FC236}">
                      <a16:creationId xmlns:a16="http://schemas.microsoft.com/office/drawing/2014/main" id="{DEA3CD42-D5AE-4ABA-9990-D4FDDD51466E}"/>
                    </a:ext>
                  </a:extLst>
                </p:cNvPr>
                <p:cNvSpPr/>
                <p:nvPr/>
              </p:nvSpPr>
              <p:spPr>
                <a:xfrm>
                  <a:off x="6248545" y="1934143"/>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73" name="Freeform: Shape 372">
                  <a:extLst>
                    <a:ext uri="{FF2B5EF4-FFF2-40B4-BE49-F238E27FC236}">
                      <a16:creationId xmlns:a16="http://schemas.microsoft.com/office/drawing/2014/main" id="{D94E8274-E929-4D84-87C1-15ACDAA5676B}"/>
                    </a:ext>
                  </a:extLst>
                </p:cNvPr>
                <p:cNvSpPr/>
                <p:nvPr/>
              </p:nvSpPr>
              <p:spPr>
                <a:xfrm>
                  <a:off x="6199518"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74" name="Freeform: Shape 373">
                  <a:extLst>
                    <a:ext uri="{FF2B5EF4-FFF2-40B4-BE49-F238E27FC236}">
                      <a16:creationId xmlns:a16="http://schemas.microsoft.com/office/drawing/2014/main" id="{417B4125-AE2E-4266-973B-692C8C379542}"/>
                    </a:ext>
                  </a:extLst>
                </p:cNvPr>
                <p:cNvSpPr/>
                <p:nvPr/>
              </p:nvSpPr>
              <p:spPr>
                <a:xfrm>
                  <a:off x="6199518"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75" name="Freeform: Shape 374">
                  <a:extLst>
                    <a:ext uri="{FF2B5EF4-FFF2-40B4-BE49-F238E27FC236}">
                      <a16:creationId xmlns:a16="http://schemas.microsoft.com/office/drawing/2014/main" id="{16521DE7-1597-4070-BF95-FB803B16A5DF}"/>
                    </a:ext>
                  </a:extLst>
                </p:cNvPr>
                <p:cNvSpPr/>
                <p:nvPr/>
              </p:nvSpPr>
              <p:spPr>
                <a:xfrm>
                  <a:off x="6199518"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76" name="Freeform: Shape 375">
                  <a:extLst>
                    <a:ext uri="{FF2B5EF4-FFF2-40B4-BE49-F238E27FC236}">
                      <a16:creationId xmlns:a16="http://schemas.microsoft.com/office/drawing/2014/main" id="{49853BED-0BAE-49CB-B8E6-DB10205D0C54}"/>
                    </a:ext>
                  </a:extLst>
                </p:cNvPr>
                <p:cNvSpPr/>
                <p:nvPr/>
              </p:nvSpPr>
              <p:spPr>
                <a:xfrm>
                  <a:off x="6199518"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77" name="Freeform: Shape 376">
                  <a:extLst>
                    <a:ext uri="{FF2B5EF4-FFF2-40B4-BE49-F238E27FC236}">
                      <a16:creationId xmlns:a16="http://schemas.microsoft.com/office/drawing/2014/main" id="{274F7481-3ADC-4073-9222-B5EA96EA461B}"/>
                    </a:ext>
                  </a:extLst>
                </p:cNvPr>
                <p:cNvSpPr/>
                <p:nvPr/>
              </p:nvSpPr>
              <p:spPr>
                <a:xfrm>
                  <a:off x="6199518"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78" name="Freeform: Shape 377">
                  <a:extLst>
                    <a:ext uri="{FF2B5EF4-FFF2-40B4-BE49-F238E27FC236}">
                      <a16:creationId xmlns:a16="http://schemas.microsoft.com/office/drawing/2014/main" id="{38259DA1-A141-41C9-96EA-0BFE0E25D7DA}"/>
                    </a:ext>
                  </a:extLst>
                </p:cNvPr>
                <p:cNvSpPr/>
                <p:nvPr/>
              </p:nvSpPr>
              <p:spPr>
                <a:xfrm>
                  <a:off x="6199518"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79" name="Freeform: Shape 378">
                  <a:extLst>
                    <a:ext uri="{FF2B5EF4-FFF2-40B4-BE49-F238E27FC236}">
                      <a16:creationId xmlns:a16="http://schemas.microsoft.com/office/drawing/2014/main" id="{FB530D76-78F7-4D6D-8E10-ECEDD469FF7D}"/>
                    </a:ext>
                  </a:extLst>
                </p:cNvPr>
                <p:cNvSpPr/>
                <p:nvPr/>
              </p:nvSpPr>
              <p:spPr>
                <a:xfrm>
                  <a:off x="4174207"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80" name="Freeform: Shape 379">
                  <a:extLst>
                    <a:ext uri="{FF2B5EF4-FFF2-40B4-BE49-F238E27FC236}">
                      <a16:creationId xmlns:a16="http://schemas.microsoft.com/office/drawing/2014/main" id="{6CB0FFBF-79FC-4503-A733-075B2F91455D}"/>
                    </a:ext>
                  </a:extLst>
                </p:cNvPr>
                <p:cNvSpPr/>
                <p:nvPr/>
              </p:nvSpPr>
              <p:spPr>
                <a:xfrm>
                  <a:off x="4082256"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81" name="Freeform: Shape 380">
                  <a:extLst>
                    <a:ext uri="{FF2B5EF4-FFF2-40B4-BE49-F238E27FC236}">
                      <a16:creationId xmlns:a16="http://schemas.microsoft.com/office/drawing/2014/main" id="{6256AED6-ADD4-4D06-8BA8-E487DB918CEE}"/>
                    </a:ext>
                  </a:extLst>
                </p:cNvPr>
                <p:cNvSpPr/>
                <p:nvPr/>
              </p:nvSpPr>
              <p:spPr>
                <a:xfrm>
                  <a:off x="4136366" y="1072844"/>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82" name="Freeform: Shape 381">
                  <a:extLst>
                    <a:ext uri="{FF2B5EF4-FFF2-40B4-BE49-F238E27FC236}">
                      <a16:creationId xmlns:a16="http://schemas.microsoft.com/office/drawing/2014/main" id="{6DD0E175-9933-4A93-A889-C124C1D801A7}"/>
                    </a:ext>
                  </a:extLst>
                </p:cNvPr>
                <p:cNvSpPr/>
                <p:nvPr/>
              </p:nvSpPr>
              <p:spPr>
                <a:xfrm>
                  <a:off x="4087339"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83" name="Freeform: Shape 382">
                  <a:extLst>
                    <a:ext uri="{FF2B5EF4-FFF2-40B4-BE49-F238E27FC236}">
                      <a16:creationId xmlns:a16="http://schemas.microsoft.com/office/drawing/2014/main" id="{5ADD637B-B749-4F47-AABE-47BC1272C187}"/>
                    </a:ext>
                  </a:extLst>
                </p:cNvPr>
                <p:cNvSpPr/>
                <p:nvPr/>
              </p:nvSpPr>
              <p:spPr>
                <a:xfrm>
                  <a:off x="4087339"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84" name="Freeform: Shape 383">
                  <a:extLst>
                    <a:ext uri="{FF2B5EF4-FFF2-40B4-BE49-F238E27FC236}">
                      <a16:creationId xmlns:a16="http://schemas.microsoft.com/office/drawing/2014/main" id="{A8D2DE87-AAC8-48FD-BD6A-AE0654A20EA2}"/>
                    </a:ext>
                  </a:extLst>
                </p:cNvPr>
                <p:cNvSpPr/>
                <p:nvPr/>
              </p:nvSpPr>
              <p:spPr>
                <a:xfrm>
                  <a:off x="4087339"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85" name="Freeform: Shape 384">
                  <a:extLst>
                    <a:ext uri="{FF2B5EF4-FFF2-40B4-BE49-F238E27FC236}">
                      <a16:creationId xmlns:a16="http://schemas.microsoft.com/office/drawing/2014/main" id="{BAE33C47-4DFE-456E-A69E-F42C2CAB66E1}"/>
                    </a:ext>
                  </a:extLst>
                </p:cNvPr>
                <p:cNvSpPr/>
                <p:nvPr/>
              </p:nvSpPr>
              <p:spPr>
                <a:xfrm>
                  <a:off x="4087339"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86" name="Freeform: Shape 385">
                  <a:extLst>
                    <a:ext uri="{FF2B5EF4-FFF2-40B4-BE49-F238E27FC236}">
                      <a16:creationId xmlns:a16="http://schemas.microsoft.com/office/drawing/2014/main" id="{EBD7412D-1D85-445F-88EE-39FA9DACCB6E}"/>
                    </a:ext>
                  </a:extLst>
                </p:cNvPr>
                <p:cNvSpPr/>
                <p:nvPr/>
              </p:nvSpPr>
              <p:spPr>
                <a:xfrm>
                  <a:off x="4087339"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87" name="Freeform: Shape 386">
                  <a:extLst>
                    <a:ext uri="{FF2B5EF4-FFF2-40B4-BE49-F238E27FC236}">
                      <a16:creationId xmlns:a16="http://schemas.microsoft.com/office/drawing/2014/main" id="{B9D450EE-DA45-434F-AB43-49D4EEFE9553}"/>
                    </a:ext>
                  </a:extLst>
                </p:cNvPr>
                <p:cNvSpPr/>
                <p:nvPr/>
              </p:nvSpPr>
              <p:spPr>
                <a:xfrm>
                  <a:off x="4087339"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88" name="Freeform: Shape 387">
                  <a:extLst>
                    <a:ext uri="{FF2B5EF4-FFF2-40B4-BE49-F238E27FC236}">
                      <a16:creationId xmlns:a16="http://schemas.microsoft.com/office/drawing/2014/main" id="{B3A2606A-7E37-4FF6-AAA3-643ABDAF700C}"/>
                    </a:ext>
                  </a:extLst>
                </p:cNvPr>
                <p:cNvSpPr/>
                <p:nvPr/>
              </p:nvSpPr>
              <p:spPr>
                <a:xfrm>
                  <a:off x="5200441" y="2359147"/>
                  <a:ext cx="125963" cy="1322614"/>
                </a:xfrm>
                <a:custGeom>
                  <a:avLst/>
                  <a:gdLst>
                    <a:gd name="connsiteX0" fmla="*/ 5248 w 125963"/>
                    <a:gd name="connsiteY0" fmla="*/ 5248 h 1322614"/>
                    <a:gd name="connsiteX1" fmla="*/ 122999 w 125963"/>
                    <a:gd name="connsiteY1" fmla="*/ 5248 h 1322614"/>
                    <a:gd name="connsiteX2" fmla="*/ 122999 w 125963"/>
                    <a:gd name="connsiteY2" fmla="*/ 1319686 h 1322614"/>
                    <a:gd name="connsiteX3" fmla="*/ 5248 w 12596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125963" h="1322614">
                      <a:moveTo>
                        <a:pt x="5248" y="5248"/>
                      </a:moveTo>
                      <a:lnTo>
                        <a:pt x="122999" y="5248"/>
                      </a:lnTo>
                      <a:lnTo>
                        <a:pt x="122999" y="1319686"/>
                      </a:lnTo>
                      <a:lnTo>
                        <a:pt x="5248" y="1319686"/>
                      </a:lnTo>
                      <a:close/>
                    </a:path>
                  </a:pathLst>
                </a:custGeom>
                <a:solidFill>
                  <a:srgbClr val="00BCF1"/>
                </a:solidFill>
                <a:ln w="9525" cap="flat">
                  <a:noFill/>
                  <a:prstDash val="solid"/>
                  <a:miter/>
                </a:ln>
              </p:spPr>
              <p:txBody>
                <a:bodyPr rtlCol="0" anchor="ctr"/>
                <a:lstStyle/>
                <a:p>
                  <a:endParaRPr lang="en-IN"/>
                </a:p>
              </p:txBody>
            </p:sp>
            <p:sp>
              <p:nvSpPr>
                <p:cNvPr id="389" name="Freeform: Shape 388">
                  <a:extLst>
                    <a:ext uri="{FF2B5EF4-FFF2-40B4-BE49-F238E27FC236}">
                      <a16:creationId xmlns:a16="http://schemas.microsoft.com/office/drawing/2014/main" id="{BD99FF96-71AB-41CB-A91E-4A252063300E}"/>
                    </a:ext>
                  </a:extLst>
                </p:cNvPr>
                <p:cNvSpPr/>
                <p:nvPr/>
              </p:nvSpPr>
              <p:spPr>
                <a:xfrm>
                  <a:off x="5200441" y="3001852"/>
                  <a:ext cx="125963" cy="55984"/>
                </a:xfrm>
                <a:custGeom>
                  <a:avLst/>
                  <a:gdLst>
                    <a:gd name="connsiteX0" fmla="*/ 5248 w 125963"/>
                    <a:gd name="connsiteY0" fmla="*/ 5248 h 55983"/>
                    <a:gd name="connsiteX1" fmla="*/ 122999 w 125963"/>
                    <a:gd name="connsiteY1" fmla="*/ 5248 h 55983"/>
                    <a:gd name="connsiteX2" fmla="*/ 122999 w 125963"/>
                    <a:gd name="connsiteY2" fmla="*/ 54526 h 55983"/>
                    <a:gd name="connsiteX3" fmla="*/ 5248 w 125963"/>
                    <a:gd name="connsiteY3" fmla="*/ 54526 h 55983"/>
                  </a:gdLst>
                  <a:ahLst/>
                  <a:cxnLst>
                    <a:cxn ang="0">
                      <a:pos x="connsiteX0" y="connsiteY0"/>
                    </a:cxn>
                    <a:cxn ang="0">
                      <a:pos x="connsiteX1" y="connsiteY1"/>
                    </a:cxn>
                    <a:cxn ang="0">
                      <a:pos x="connsiteX2" y="connsiteY2"/>
                    </a:cxn>
                    <a:cxn ang="0">
                      <a:pos x="connsiteX3" y="connsiteY3"/>
                    </a:cxn>
                  </a:cxnLst>
                  <a:rect l="l" t="t" r="r" b="b"/>
                  <a:pathLst>
                    <a:path w="125963" h="55983">
                      <a:moveTo>
                        <a:pt x="5248" y="5248"/>
                      </a:moveTo>
                      <a:lnTo>
                        <a:pt x="122999" y="5248"/>
                      </a:lnTo>
                      <a:lnTo>
                        <a:pt x="122999" y="54526"/>
                      </a:lnTo>
                      <a:lnTo>
                        <a:pt x="5248" y="54526"/>
                      </a:lnTo>
                      <a:close/>
                    </a:path>
                  </a:pathLst>
                </a:custGeom>
                <a:solidFill>
                  <a:srgbClr val="0289CF"/>
                </a:solidFill>
                <a:ln w="9525" cap="flat">
                  <a:noFill/>
                  <a:prstDash val="solid"/>
                  <a:miter/>
                </a:ln>
              </p:spPr>
              <p:txBody>
                <a:bodyPr rtlCol="0" anchor="ctr"/>
                <a:lstStyle/>
                <a:p>
                  <a:endParaRPr lang="en-IN"/>
                </a:p>
              </p:txBody>
            </p:sp>
            <p:sp>
              <p:nvSpPr>
                <p:cNvPr id="390" name="Freeform: Shape 389">
                  <a:extLst>
                    <a:ext uri="{FF2B5EF4-FFF2-40B4-BE49-F238E27FC236}">
                      <a16:creationId xmlns:a16="http://schemas.microsoft.com/office/drawing/2014/main" id="{DD6E164D-0E1E-486C-8F67-2B1D519A7990}"/>
                    </a:ext>
                  </a:extLst>
                </p:cNvPr>
                <p:cNvSpPr/>
                <p:nvPr/>
              </p:nvSpPr>
              <p:spPr>
                <a:xfrm>
                  <a:off x="5148271" y="2359147"/>
                  <a:ext cx="55984" cy="1322614"/>
                </a:xfrm>
                <a:custGeom>
                  <a:avLst/>
                  <a:gdLst>
                    <a:gd name="connsiteX0" fmla="*/ 5248 w 55983"/>
                    <a:gd name="connsiteY0" fmla="*/ 5248 h 1322614"/>
                    <a:gd name="connsiteX1" fmla="*/ 57418 w 55983"/>
                    <a:gd name="connsiteY1" fmla="*/ 5248 h 1322614"/>
                    <a:gd name="connsiteX2" fmla="*/ 57418 w 55983"/>
                    <a:gd name="connsiteY2" fmla="*/ 1319686 h 1322614"/>
                    <a:gd name="connsiteX3" fmla="*/ 5248 w 5598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55983" h="1322614">
                      <a:moveTo>
                        <a:pt x="5248" y="5248"/>
                      </a:moveTo>
                      <a:lnTo>
                        <a:pt x="57418" y="5248"/>
                      </a:lnTo>
                      <a:lnTo>
                        <a:pt x="57418" y="1319686"/>
                      </a:lnTo>
                      <a:lnTo>
                        <a:pt x="5248" y="1319686"/>
                      </a:lnTo>
                      <a:close/>
                    </a:path>
                  </a:pathLst>
                </a:custGeom>
                <a:solidFill>
                  <a:srgbClr val="0289CF"/>
                </a:solidFill>
                <a:ln w="9525" cap="flat">
                  <a:noFill/>
                  <a:prstDash val="solid"/>
                  <a:miter/>
                </a:ln>
              </p:spPr>
              <p:txBody>
                <a:bodyPr rtlCol="0" anchor="ctr"/>
                <a:lstStyle/>
                <a:p>
                  <a:endParaRPr lang="en-IN"/>
                </a:p>
              </p:txBody>
            </p:sp>
            <p:sp>
              <p:nvSpPr>
                <p:cNvPr id="391" name="Freeform: Shape 390">
                  <a:extLst>
                    <a:ext uri="{FF2B5EF4-FFF2-40B4-BE49-F238E27FC236}">
                      <a16:creationId xmlns:a16="http://schemas.microsoft.com/office/drawing/2014/main" id="{611B5827-FCD2-44A4-893A-31AD92375BB4}"/>
                    </a:ext>
                  </a:extLst>
                </p:cNvPr>
                <p:cNvSpPr/>
                <p:nvPr/>
              </p:nvSpPr>
              <p:spPr>
                <a:xfrm>
                  <a:off x="4969235" y="2606549"/>
                  <a:ext cx="839755" cy="419878"/>
                </a:xfrm>
                <a:custGeom>
                  <a:avLst/>
                  <a:gdLst>
                    <a:gd name="connsiteX0" fmla="*/ 5249 w 839755"/>
                    <a:gd name="connsiteY0" fmla="*/ 5248 h 419877"/>
                    <a:gd name="connsiteX1" fmla="*/ 836460 w 839755"/>
                    <a:gd name="connsiteY1" fmla="*/ 5248 h 419877"/>
                    <a:gd name="connsiteX2" fmla="*/ 836460 w 839755"/>
                    <a:gd name="connsiteY2" fmla="*/ 415702 h 419877"/>
                    <a:gd name="connsiteX3" fmla="*/ 5249 w 839755"/>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839755" h="419877">
                      <a:moveTo>
                        <a:pt x="5249" y="5248"/>
                      </a:moveTo>
                      <a:lnTo>
                        <a:pt x="836460" y="5248"/>
                      </a:lnTo>
                      <a:lnTo>
                        <a:pt x="836460" y="415702"/>
                      </a:lnTo>
                      <a:lnTo>
                        <a:pt x="5249" y="415702"/>
                      </a:lnTo>
                      <a:close/>
                    </a:path>
                  </a:pathLst>
                </a:custGeom>
                <a:solidFill>
                  <a:srgbClr val="002150"/>
                </a:solidFill>
                <a:ln w="9525" cap="flat">
                  <a:noFill/>
                  <a:prstDash val="solid"/>
                  <a:miter/>
                </a:ln>
              </p:spPr>
              <p:txBody>
                <a:bodyPr rtlCol="0" anchor="ctr"/>
                <a:lstStyle/>
                <a:p>
                  <a:endParaRPr lang="en-IN"/>
                </a:p>
              </p:txBody>
            </p:sp>
            <p:sp>
              <p:nvSpPr>
                <p:cNvPr id="392" name="Freeform: Shape 391">
                  <a:extLst>
                    <a:ext uri="{FF2B5EF4-FFF2-40B4-BE49-F238E27FC236}">
                      <a16:creationId xmlns:a16="http://schemas.microsoft.com/office/drawing/2014/main" id="{B2F2A526-B26B-4227-93F6-BF5E1D1E0927}"/>
                    </a:ext>
                  </a:extLst>
                </p:cNvPr>
                <p:cNvSpPr/>
                <p:nvPr/>
              </p:nvSpPr>
              <p:spPr>
                <a:xfrm>
                  <a:off x="4782380" y="2606549"/>
                  <a:ext cx="195943" cy="419878"/>
                </a:xfrm>
                <a:custGeom>
                  <a:avLst/>
                  <a:gdLst>
                    <a:gd name="connsiteX0" fmla="*/ 5248 w 195942"/>
                    <a:gd name="connsiteY0" fmla="*/ 5248 h 419877"/>
                    <a:gd name="connsiteX1" fmla="*/ 192103 w 195942"/>
                    <a:gd name="connsiteY1" fmla="*/ 5248 h 419877"/>
                    <a:gd name="connsiteX2" fmla="*/ 192103 w 195942"/>
                    <a:gd name="connsiteY2" fmla="*/ 415702 h 419877"/>
                    <a:gd name="connsiteX3" fmla="*/ 5248 w 195942"/>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195942" h="419877">
                      <a:moveTo>
                        <a:pt x="5248" y="5248"/>
                      </a:moveTo>
                      <a:lnTo>
                        <a:pt x="192103" y="5248"/>
                      </a:lnTo>
                      <a:lnTo>
                        <a:pt x="192103" y="415702"/>
                      </a:lnTo>
                      <a:lnTo>
                        <a:pt x="5248" y="415702"/>
                      </a:lnTo>
                      <a:close/>
                    </a:path>
                  </a:pathLst>
                </a:custGeom>
                <a:solidFill>
                  <a:srgbClr val="0289CF"/>
                </a:solidFill>
                <a:ln w="9525" cap="flat">
                  <a:noFill/>
                  <a:prstDash val="solid"/>
                  <a:miter/>
                </a:ln>
              </p:spPr>
              <p:txBody>
                <a:bodyPr rtlCol="0" anchor="ctr"/>
                <a:lstStyle/>
                <a:p>
                  <a:endParaRPr lang="en-IN"/>
                </a:p>
              </p:txBody>
            </p:sp>
            <p:sp>
              <p:nvSpPr>
                <p:cNvPr id="393" name="Freeform: Shape 392">
                  <a:extLst>
                    <a:ext uri="{FF2B5EF4-FFF2-40B4-BE49-F238E27FC236}">
                      <a16:creationId xmlns:a16="http://schemas.microsoft.com/office/drawing/2014/main" id="{95FF259D-1377-4130-B2FD-E26A849FA314}"/>
                    </a:ext>
                  </a:extLst>
                </p:cNvPr>
                <p:cNvSpPr/>
                <p:nvPr/>
              </p:nvSpPr>
              <p:spPr>
                <a:xfrm>
                  <a:off x="4994583" y="2548989"/>
                  <a:ext cx="846753" cy="62982"/>
                </a:xfrm>
                <a:custGeom>
                  <a:avLst/>
                  <a:gdLst>
                    <a:gd name="connsiteX0" fmla="*/ 5248 w 846753"/>
                    <a:gd name="connsiteY0" fmla="*/ 5248 h 62981"/>
                    <a:gd name="connsiteX1" fmla="*/ 844099 w 846753"/>
                    <a:gd name="connsiteY1" fmla="*/ 5248 h 62981"/>
                    <a:gd name="connsiteX2" fmla="*/ 844099 w 846753"/>
                    <a:gd name="connsiteY2" fmla="*/ 62809 h 62981"/>
                    <a:gd name="connsiteX3" fmla="*/ 5248 w 846753"/>
                    <a:gd name="connsiteY3" fmla="*/ 62809 h 62981"/>
                  </a:gdLst>
                  <a:ahLst/>
                  <a:cxnLst>
                    <a:cxn ang="0">
                      <a:pos x="connsiteX0" y="connsiteY0"/>
                    </a:cxn>
                    <a:cxn ang="0">
                      <a:pos x="connsiteX1" y="connsiteY1"/>
                    </a:cxn>
                    <a:cxn ang="0">
                      <a:pos x="connsiteX2" y="connsiteY2"/>
                    </a:cxn>
                    <a:cxn ang="0">
                      <a:pos x="connsiteX3" y="connsiteY3"/>
                    </a:cxn>
                  </a:cxnLst>
                  <a:rect l="l" t="t" r="r" b="b"/>
                  <a:pathLst>
                    <a:path w="846753" h="62981">
                      <a:moveTo>
                        <a:pt x="5248" y="5248"/>
                      </a:moveTo>
                      <a:lnTo>
                        <a:pt x="844099" y="5248"/>
                      </a:lnTo>
                      <a:lnTo>
                        <a:pt x="844099" y="62809"/>
                      </a:lnTo>
                      <a:lnTo>
                        <a:pt x="5248" y="62809"/>
                      </a:lnTo>
                      <a:close/>
                    </a:path>
                  </a:pathLst>
                </a:custGeom>
                <a:solidFill>
                  <a:srgbClr val="002150"/>
                </a:solidFill>
                <a:ln w="9525" cap="flat">
                  <a:noFill/>
                  <a:prstDash val="solid"/>
                  <a:miter/>
                </a:ln>
              </p:spPr>
              <p:txBody>
                <a:bodyPr rtlCol="0" anchor="ctr"/>
                <a:lstStyle/>
                <a:p>
                  <a:endParaRPr lang="en-IN"/>
                </a:p>
              </p:txBody>
            </p:sp>
            <p:sp>
              <p:nvSpPr>
                <p:cNvPr id="394" name="Freeform: Shape 393">
                  <a:extLst>
                    <a:ext uri="{FF2B5EF4-FFF2-40B4-BE49-F238E27FC236}">
                      <a16:creationId xmlns:a16="http://schemas.microsoft.com/office/drawing/2014/main" id="{F7CC7E84-55E1-496C-B8D2-A1E01FA0527B}"/>
                    </a:ext>
                  </a:extLst>
                </p:cNvPr>
                <p:cNvSpPr/>
                <p:nvPr/>
              </p:nvSpPr>
              <p:spPr>
                <a:xfrm>
                  <a:off x="4757032" y="2548989"/>
                  <a:ext cx="244929" cy="62982"/>
                </a:xfrm>
                <a:custGeom>
                  <a:avLst/>
                  <a:gdLst>
                    <a:gd name="connsiteX0" fmla="*/ 5248 w 244928"/>
                    <a:gd name="connsiteY0" fmla="*/ 5248 h 62981"/>
                    <a:gd name="connsiteX1" fmla="*/ 242800 w 244928"/>
                    <a:gd name="connsiteY1" fmla="*/ 5248 h 62981"/>
                    <a:gd name="connsiteX2" fmla="*/ 242800 w 244928"/>
                    <a:gd name="connsiteY2" fmla="*/ 62809 h 62981"/>
                    <a:gd name="connsiteX3" fmla="*/ 5248 w 244928"/>
                    <a:gd name="connsiteY3" fmla="*/ 62809 h 62981"/>
                  </a:gdLst>
                  <a:ahLst/>
                  <a:cxnLst>
                    <a:cxn ang="0">
                      <a:pos x="connsiteX0" y="connsiteY0"/>
                    </a:cxn>
                    <a:cxn ang="0">
                      <a:pos x="connsiteX1" y="connsiteY1"/>
                    </a:cxn>
                    <a:cxn ang="0">
                      <a:pos x="connsiteX2" y="connsiteY2"/>
                    </a:cxn>
                    <a:cxn ang="0">
                      <a:pos x="connsiteX3" y="connsiteY3"/>
                    </a:cxn>
                  </a:cxnLst>
                  <a:rect l="l" t="t" r="r" b="b"/>
                  <a:pathLst>
                    <a:path w="244928" h="62981">
                      <a:moveTo>
                        <a:pt x="5248" y="5248"/>
                      </a:moveTo>
                      <a:lnTo>
                        <a:pt x="242800" y="5248"/>
                      </a:lnTo>
                      <a:lnTo>
                        <a:pt x="242800" y="62809"/>
                      </a:lnTo>
                      <a:lnTo>
                        <a:pt x="5248" y="62809"/>
                      </a:lnTo>
                      <a:close/>
                    </a:path>
                  </a:pathLst>
                </a:custGeom>
                <a:solidFill>
                  <a:srgbClr val="0289CF"/>
                </a:solidFill>
                <a:ln w="9525" cap="flat">
                  <a:noFill/>
                  <a:prstDash val="solid"/>
                  <a:miter/>
                </a:ln>
              </p:spPr>
              <p:txBody>
                <a:bodyPr rtlCol="0" anchor="ctr"/>
                <a:lstStyle/>
                <a:p>
                  <a:endParaRPr lang="en-IN"/>
                </a:p>
              </p:txBody>
            </p:sp>
            <p:sp>
              <p:nvSpPr>
                <p:cNvPr id="395" name="Freeform: Shape 394">
                  <a:extLst>
                    <a:ext uri="{FF2B5EF4-FFF2-40B4-BE49-F238E27FC236}">
                      <a16:creationId xmlns:a16="http://schemas.microsoft.com/office/drawing/2014/main" id="{FBD85BC3-D22B-4805-A2CB-2F6ED603C872}"/>
                    </a:ext>
                  </a:extLst>
                </p:cNvPr>
                <p:cNvSpPr/>
                <p:nvPr/>
              </p:nvSpPr>
              <p:spPr>
                <a:xfrm>
                  <a:off x="5101954" y="2739042"/>
                  <a:ext cx="174949" cy="153955"/>
                </a:xfrm>
                <a:custGeom>
                  <a:avLst/>
                  <a:gdLst>
                    <a:gd name="connsiteX0" fmla="*/ 63831 w 174948"/>
                    <a:gd name="connsiteY0" fmla="*/ 136938 h 153955"/>
                    <a:gd name="connsiteX1" fmla="*/ 9694 w 174948"/>
                    <a:gd name="connsiteY1" fmla="*/ 49847 h 153955"/>
                    <a:gd name="connsiteX2" fmla="*/ 34484 w 174948"/>
                    <a:gd name="connsiteY2" fmla="*/ 5248 h 153955"/>
                    <a:gd name="connsiteX3" fmla="*/ 142759 w 174948"/>
                    <a:gd name="connsiteY3" fmla="*/ 5248 h 153955"/>
                    <a:gd name="connsiteX4" fmla="*/ 167548 w 174948"/>
                    <a:gd name="connsiteY4" fmla="*/ 49847 h 153955"/>
                    <a:gd name="connsiteX5" fmla="*/ 113411 w 174948"/>
                    <a:gd name="connsiteY5" fmla="*/ 136938 h 153955"/>
                    <a:gd name="connsiteX6" fmla="*/ 63831 w 174948"/>
                    <a:gd name="connsiteY6" fmla="*/ 136938 h 15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948" h="153955">
                      <a:moveTo>
                        <a:pt x="63831" y="136938"/>
                      </a:moveTo>
                      <a:lnTo>
                        <a:pt x="9694" y="49847"/>
                      </a:lnTo>
                      <a:cubicBezTo>
                        <a:pt x="-2393" y="30404"/>
                        <a:pt x="11590" y="5248"/>
                        <a:pt x="34484" y="5248"/>
                      </a:cubicBezTo>
                      <a:lnTo>
                        <a:pt x="142759" y="5248"/>
                      </a:lnTo>
                      <a:cubicBezTo>
                        <a:pt x="165653" y="5248"/>
                        <a:pt x="179635" y="30404"/>
                        <a:pt x="167548" y="49847"/>
                      </a:cubicBezTo>
                      <a:lnTo>
                        <a:pt x="113411" y="136938"/>
                      </a:lnTo>
                      <a:cubicBezTo>
                        <a:pt x="101991" y="155310"/>
                        <a:pt x="75252" y="155310"/>
                        <a:pt x="63831" y="136938"/>
                      </a:cubicBezTo>
                      <a:close/>
                    </a:path>
                  </a:pathLst>
                </a:custGeom>
                <a:solidFill>
                  <a:srgbClr val="0289CF"/>
                </a:solidFill>
                <a:ln w="9525" cap="flat">
                  <a:noFill/>
                  <a:prstDash val="solid"/>
                  <a:miter/>
                </a:ln>
              </p:spPr>
              <p:txBody>
                <a:bodyPr rtlCol="0" anchor="ctr"/>
                <a:lstStyle/>
                <a:p>
                  <a:endParaRPr lang="en-IN"/>
                </a:p>
              </p:txBody>
            </p:sp>
            <p:sp>
              <p:nvSpPr>
                <p:cNvPr id="396" name="Freeform: Shape 395">
                  <a:extLst>
                    <a:ext uri="{FF2B5EF4-FFF2-40B4-BE49-F238E27FC236}">
                      <a16:creationId xmlns:a16="http://schemas.microsoft.com/office/drawing/2014/main" id="{E870D342-7204-490C-904C-65DCCBC23CF1}"/>
                    </a:ext>
                  </a:extLst>
                </p:cNvPr>
                <p:cNvSpPr/>
                <p:nvPr/>
              </p:nvSpPr>
              <p:spPr>
                <a:xfrm>
                  <a:off x="5443099" y="2714728"/>
                  <a:ext cx="202941" cy="202941"/>
                </a:xfrm>
                <a:custGeom>
                  <a:avLst/>
                  <a:gdLst>
                    <a:gd name="connsiteX0" fmla="*/ 173273 w 202940"/>
                    <a:gd name="connsiteY0" fmla="*/ 199345 h 202940"/>
                    <a:gd name="connsiteX1" fmla="*/ 31321 w 202940"/>
                    <a:gd name="connsiteY1" fmla="*/ 199345 h 202940"/>
                    <a:gd name="connsiteX2" fmla="*/ 5248 w 202940"/>
                    <a:gd name="connsiteY2" fmla="*/ 173272 h 202940"/>
                    <a:gd name="connsiteX3" fmla="*/ 5248 w 202940"/>
                    <a:gd name="connsiteY3" fmla="*/ 31321 h 202940"/>
                    <a:gd name="connsiteX4" fmla="*/ 31321 w 202940"/>
                    <a:gd name="connsiteY4" fmla="*/ 5248 h 202940"/>
                    <a:gd name="connsiteX5" fmla="*/ 173273 w 202940"/>
                    <a:gd name="connsiteY5" fmla="*/ 5248 h 202940"/>
                    <a:gd name="connsiteX6" fmla="*/ 199345 w 202940"/>
                    <a:gd name="connsiteY6" fmla="*/ 31321 h 202940"/>
                    <a:gd name="connsiteX7" fmla="*/ 199345 w 202940"/>
                    <a:gd name="connsiteY7" fmla="*/ 173272 h 202940"/>
                    <a:gd name="connsiteX8" fmla="*/ 173273 w 202940"/>
                    <a:gd name="connsiteY8" fmla="*/ 199345 h 20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40" h="202940">
                      <a:moveTo>
                        <a:pt x="173273" y="199345"/>
                      </a:moveTo>
                      <a:lnTo>
                        <a:pt x="31321" y="199345"/>
                      </a:lnTo>
                      <a:cubicBezTo>
                        <a:pt x="16922" y="199345"/>
                        <a:pt x="5248" y="187672"/>
                        <a:pt x="5248" y="173272"/>
                      </a:cubicBezTo>
                      <a:lnTo>
                        <a:pt x="5248" y="31321"/>
                      </a:lnTo>
                      <a:cubicBezTo>
                        <a:pt x="5248" y="16921"/>
                        <a:pt x="16922" y="5248"/>
                        <a:pt x="31321" y="5248"/>
                      </a:cubicBezTo>
                      <a:lnTo>
                        <a:pt x="173273" y="5248"/>
                      </a:lnTo>
                      <a:cubicBezTo>
                        <a:pt x="187672" y="5248"/>
                        <a:pt x="199345" y="16921"/>
                        <a:pt x="199345" y="31321"/>
                      </a:cubicBezTo>
                      <a:lnTo>
                        <a:pt x="199345" y="173272"/>
                      </a:lnTo>
                      <a:cubicBezTo>
                        <a:pt x="199345" y="187672"/>
                        <a:pt x="187672" y="199345"/>
                        <a:pt x="173273" y="199345"/>
                      </a:cubicBezTo>
                      <a:close/>
                    </a:path>
                  </a:pathLst>
                </a:custGeom>
                <a:solidFill>
                  <a:srgbClr val="0289CF"/>
                </a:solidFill>
                <a:ln w="9525" cap="flat">
                  <a:noFill/>
                  <a:prstDash val="solid"/>
                  <a:miter/>
                </a:ln>
              </p:spPr>
              <p:txBody>
                <a:bodyPr rtlCol="0" anchor="ctr"/>
                <a:lstStyle/>
                <a:p>
                  <a:endParaRPr lang="en-IN"/>
                </a:p>
              </p:txBody>
            </p:sp>
            <p:sp>
              <p:nvSpPr>
                <p:cNvPr id="397" name="Freeform: Shape 396">
                  <a:extLst>
                    <a:ext uri="{FF2B5EF4-FFF2-40B4-BE49-F238E27FC236}">
                      <a16:creationId xmlns:a16="http://schemas.microsoft.com/office/drawing/2014/main" id="{B9984133-649E-45A2-B104-FDCBF5E85ACA}"/>
                    </a:ext>
                  </a:extLst>
                </p:cNvPr>
                <p:cNvSpPr/>
                <p:nvPr/>
              </p:nvSpPr>
              <p:spPr>
                <a:xfrm>
                  <a:off x="5460479" y="2732113"/>
                  <a:ext cx="167951" cy="167951"/>
                </a:xfrm>
                <a:custGeom>
                  <a:avLst/>
                  <a:gdLst>
                    <a:gd name="connsiteX0" fmla="*/ 155892 w 167951"/>
                    <a:gd name="connsiteY0" fmla="*/ 164578 h 167951"/>
                    <a:gd name="connsiteX1" fmla="*/ 13940 w 167951"/>
                    <a:gd name="connsiteY1" fmla="*/ 164578 h 167951"/>
                    <a:gd name="connsiteX2" fmla="*/ 5248 w 167951"/>
                    <a:gd name="connsiteY2" fmla="*/ 155888 h 167951"/>
                    <a:gd name="connsiteX3" fmla="*/ 5248 w 167951"/>
                    <a:gd name="connsiteY3" fmla="*/ 13939 h 167951"/>
                    <a:gd name="connsiteX4" fmla="*/ 13940 w 167951"/>
                    <a:gd name="connsiteY4" fmla="*/ 5248 h 167951"/>
                    <a:gd name="connsiteX5" fmla="*/ 155892 w 167951"/>
                    <a:gd name="connsiteY5" fmla="*/ 5248 h 167951"/>
                    <a:gd name="connsiteX6" fmla="*/ 164583 w 167951"/>
                    <a:gd name="connsiteY6" fmla="*/ 13939 h 167951"/>
                    <a:gd name="connsiteX7" fmla="*/ 164583 w 167951"/>
                    <a:gd name="connsiteY7" fmla="*/ 155888 h 167951"/>
                    <a:gd name="connsiteX8" fmla="*/ 155892 w 167951"/>
                    <a:gd name="connsiteY8" fmla="*/ 164578 h 167951"/>
                    <a:gd name="connsiteX9" fmla="*/ 22630 w 167951"/>
                    <a:gd name="connsiteY9" fmla="*/ 147197 h 167951"/>
                    <a:gd name="connsiteX10" fmla="*/ 147201 w 167951"/>
                    <a:gd name="connsiteY10" fmla="*/ 147197 h 167951"/>
                    <a:gd name="connsiteX11" fmla="*/ 147201 w 167951"/>
                    <a:gd name="connsiteY11" fmla="*/ 22630 h 167951"/>
                    <a:gd name="connsiteX12" fmla="*/ 22630 w 167951"/>
                    <a:gd name="connsiteY12" fmla="*/ 22630 h 167951"/>
                    <a:gd name="connsiteX13" fmla="*/ 22630 w 167951"/>
                    <a:gd name="connsiteY13" fmla="*/ 147197 h 16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951" h="167951">
                      <a:moveTo>
                        <a:pt x="155892" y="164578"/>
                      </a:moveTo>
                      <a:lnTo>
                        <a:pt x="13940" y="164578"/>
                      </a:lnTo>
                      <a:cubicBezTo>
                        <a:pt x="9140" y="164578"/>
                        <a:pt x="5248" y="160691"/>
                        <a:pt x="5248" y="155888"/>
                      </a:cubicBezTo>
                      <a:lnTo>
                        <a:pt x="5248" y="13939"/>
                      </a:lnTo>
                      <a:cubicBezTo>
                        <a:pt x="5248" y="9135"/>
                        <a:pt x="9140" y="5248"/>
                        <a:pt x="13940" y="5248"/>
                      </a:cubicBezTo>
                      <a:lnTo>
                        <a:pt x="155892" y="5248"/>
                      </a:lnTo>
                      <a:cubicBezTo>
                        <a:pt x="160692" y="5248"/>
                        <a:pt x="164583" y="9135"/>
                        <a:pt x="164583" y="13939"/>
                      </a:cubicBezTo>
                      <a:lnTo>
                        <a:pt x="164583" y="155888"/>
                      </a:lnTo>
                      <a:cubicBezTo>
                        <a:pt x="164583" y="160691"/>
                        <a:pt x="160692" y="164578"/>
                        <a:pt x="155892" y="164578"/>
                      </a:cubicBezTo>
                      <a:close/>
                      <a:moveTo>
                        <a:pt x="22630" y="147197"/>
                      </a:moveTo>
                      <a:lnTo>
                        <a:pt x="147201" y="147197"/>
                      </a:lnTo>
                      <a:lnTo>
                        <a:pt x="147201" y="22630"/>
                      </a:lnTo>
                      <a:lnTo>
                        <a:pt x="22630" y="22630"/>
                      </a:lnTo>
                      <a:lnTo>
                        <a:pt x="22630" y="147197"/>
                      </a:lnTo>
                      <a:close/>
                    </a:path>
                  </a:pathLst>
                </a:custGeom>
                <a:solidFill>
                  <a:srgbClr val="0289CF"/>
                </a:solidFill>
                <a:ln w="9525" cap="flat">
                  <a:solidFill>
                    <a:srgbClr val="00BCF1"/>
                  </a:solidFill>
                  <a:prstDash val="solid"/>
                  <a:miter/>
                </a:ln>
              </p:spPr>
              <p:txBody>
                <a:bodyPr rtlCol="0" anchor="ctr"/>
                <a:lstStyle/>
                <a:p>
                  <a:endParaRPr lang="en-IN"/>
                </a:p>
              </p:txBody>
            </p:sp>
          </p:grpSp>
          <p:grpSp>
            <p:nvGrpSpPr>
              <p:cNvPr id="259" name="Group 258">
                <a:extLst>
                  <a:ext uri="{FF2B5EF4-FFF2-40B4-BE49-F238E27FC236}">
                    <a16:creationId xmlns:a16="http://schemas.microsoft.com/office/drawing/2014/main" id="{FDF3D56A-CE74-4BBD-9FCB-86E7BE2915A8}"/>
                  </a:ext>
                </a:extLst>
              </p:cNvPr>
              <p:cNvGrpSpPr/>
              <p:nvPr/>
            </p:nvGrpSpPr>
            <p:grpSpPr>
              <a:xfrm>
                <a:off x="5638793" y="3122267"/>
                <a:ext cx="585212" cy="1133636"/>
                <a:chOff x="3998016" y="1060840"/>
                <a:chExt cx="2438457" cy="4723622"/>
              </a:xfrm>
            </p:grpSpPr>
            <p:sp>
              <p:nvSpPr>
                <p:cNvPr id="260" name="Freeform: Shape 259">
                  <a:extLst>
                    <a:ext uri="{FF2B5EF4-FFF2-40B4-BE49-F238E27FC236}">
                      <a16:creationId xmlns:a16="http://schemas.microsoft.com/office/drawing/2014/main" id="{FA2BB18D-3DB7-43F1-B541-F0B3386F284A}"/>
                    </a:ext>
                  </a:extLst>
                </p:cNvPr>
                <p:cNvSpPr/>
                <p:nvPr/>
              </p:nvSpPr>
              <p:spPr>
                <a:xfrm>
                  <a:off x="5092710" y="3353474"/>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261" name="Freeform: Shape 260">
                  <a:extLst>
                    <a:ext uri="{FF2B5EF4-FFF2-40B4-BE49-F238E27FC236}">
                      <a16:creationId xmlns:a16="http://schemas.microsoft.com/office/drawing/2014/main" id="{192330C6-F7E9-4422-BCC5-F8A1293A71E3}"/>
                    </a:ext>
                  </a:extLst>
                </p:cNvPr>
                <p:cNvSpPr/>
                <p:nvPr/>
              </p:nvSpPr>
              <p:spPr>
                <a:xfrm>
                  <a:off x="5092710" y="3709718"/>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262" name="Freeform: Shape 261">
                  <a:extLst>
                    <a:ext uri="{FF2B5EF4-FFF2-40B4-BE49-F238E27FC236}">
                      <a16:creationId xmlns:a16="http://schemas.microsoft.com/office/drawing/2014/main" id="{7AE33222-9363-4E81-9934-DB8BF8E21ED2}"/>
                    </a:ext>
                  </a:extLst>
                </p:cNvPr>
                <p:cNvSpPr/>
                <p:nvPr/>
              </p:nvSpPr>
              <p:spPr>
                <a:xfrm>
                  <a:off x="5092710" y="4065962"/>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263" name="Freeform: Shape 262">
                  <a:extLst>
                    <a:ext uri="{FF2B5EF4-FFF2-40B4-BE49-F238E27FC236}">
                      <a16:creationId xmlns:a16="http://schemas.microsoft.com/office/drawing/2014/main" id="{18FFF754-B0DB-4BE9-AFE5-3AF293781366}"/>
                    </a:ext>
                  </a:extLst>
                </p:cNvPr>
                <p:cNvSpPr/>
                <p:nvPr/>
              </p:nvSpPr>
              <p:spPr>
                <a:xfrm>
                  <a:off x="5092710" y="4422205"/>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264" name="Freeform: Shape 263">
                  <a:extLst>
                    <a:ext uri="{FF2B5EF4-FFF2-40B4-BE49-F238E27FC236}">
                      <a16:creationId xmlns:a16="http://schemas.microsoft.com/office/drawing/2014/main" id="{DDFFA649-7A1D-4B86-B27B-9E3AB6DB8D41}"/>
                    </a:ext>
                  </a:extLst>
                </p:cNvPr>
                <p:cNvSpPr/>
                <p:nvPr/>
              </p:nvSpPr>
              <p:spPr>
                <a:xfrm>
                  <a:off x="5092710" y="4778449"/>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0289CF"/>
                </a:solidFill>
                <a:ln w="9525" cap="flat">
                  <a:noFill/>
                  <a:prstDash val="solid"/>
                  <a:miter/>
                </a:ln>
              </p:spPr>
              <p:txBody>
                <a:bodyPr rtlCol="0" anchor="ctr"/>
                <a:lstStyle/>
                <a:p>
                  <a:endParaRPr lang="en-IN"/>
                </a:p>
              </p:txBody>
            </p:sp>
            <p:sp>
              <p:nvSpPr>
                <p:cNvPr id="265" name="Freeform: Shape 264">
                  <a:extLst>
                    <a:ext uri="{FF2B5EF4-FFF2-40B4-BE49-F238E27FC236}">
                      <a16:creationId xmlns:a16="http://schemas.microsoft.com/office/drawing/2014/main" id="{5603B78A-5677-462A-850B-56CBDEE2CDC0}"/>
                    </a:ext>
                  </a:extLst>
                </p:cNvPr>
                <p:cNvSpPr/>
                <p:nvPr/>
              </p:nvSpPr>
              <p:spPr>
                <a:xfrm>
                  <a:off x="5092710" y="5134693"/>
                  <a:ext cx="181947" cy="181947"/>
                </a:xfrm>
                <a:custGeom>
                  <a:avLst/>
                  <a:gdLst>
                    <a:gd name="connsiteX0" fmla="*/ 5248 w 181946"/>
                    <a:gd name="connsiteY0" fmla="*/ 5248 h 181946"/>
                    <a:gd name="connsiteX1" fmla="*/ 177197 w 181946"/>
                    <a:gd name="connsiteY1" fmla="*/ 5248 h 181946"/>
                    <a:gd name="connsiteX2" fmla="*/ 177197 w 181946"/>
                    <a:gd name="connsiteY2" fmla="*/ 177196 h 181946"/>
                    <a:gd name="connsiteX3" fmla="*/ 5248 w 181946"/>
                    <a:gd name="connsiteY3" fmla="*/ 177196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8"/>
                      </a:moveTo>
                      <a:lnTo>
                        <a:pt x="177197" y="5248"/>
                      </a:lnTo>
                      <a:lnTo>
                        <a:pt x="177197" y="177196"/>
                      </a:lnTo>
                      <a:lnTo>
                        <a:pt x="5248" y="177196"/>
                      </a:lnTo>
                      <a:close/>
                    </a:path>
                  </a:pathLst>
                </a:custGeom>
                <a:solidFill>
                  <a:srgbClr val="9BDBF2"/>
                </a:solidFill>
                <a:ln w="9525" cap="flat">
                  <a:noFill/>
                  <a:prstDash val="solid"/>
                  <a:miter/>
                </a:ln>
              </p:spPr>
              <p:txBody>
                <a:bodyPr rtlCol="0" anchor="ctr"/>
                <a:lstStyle/>
                <a:p>
                  <a:endParaRPr lang="en-IN"/>
                </a:p>
              </p:txBody>
            </p:sp>
            <p:sp>
              <p:nvSpPr>
                <p:cNvPr id="266" name="Freeform: Shape 265">
                  <a:extLst>
                    <a:ext uri="{FF2B5EF4-FFF2-40B4-BE49-F238E27FC236}">
                      <a16:creationId xmlns:a16="http://schemas.microsoft.com/office/drawing/2014/main" id="{D6F77F5B-7F0A-4DA2-B8F7-EB8901402875}"/>
                    </a:ext>
                  </a:extLst>
                </p:cNvPr>
                <p:cNvSpPr/>
                <p:nvPr/>
              </p:nvSpPr>
              <p:spPr>
                <a:xfrm>
                  <a:off x="5092710" y="5490936"/>
                  <a:ext cx="181947" cy="181947"/>
                </a:xfrm>
                <a:custGeom>
                  <a:avLst/>
                  <a:gdLst>
                    <a:gd name="connsiteX0" fmla="*/ 5248 w 181946"/>
                    <a:gd name="connsiteY0" fmla="*/ 5249 h 181946"/>
                    <a:gd name="connsiteX1" fmla="*/ 177197 w 181946"/>
                    <a:gd name="connsiteY1" fmla="*/ 5249 h 181946"/>
                    <a:gd name="connsiteX2" fmla="*/ 177197 w 181946"/>
                    <a:gd name="connsiteY2" fmla="*/ 177197 h 181946"/>
                    <a:gd name="connsiteX3" fmla="*/ 5248 w 181946"/>
                    <a:gd name="connsiteY3" fmla="*/ 177197 h 181946"/>
                  </a:gdLst>
                  <a:ahLst/>
                  <a:cxnLst>
                    <a:cxn ang="0">
                      <a:pos x="connsiteX0" y="connsiteY0"/>
                    </a:cxn>
                    <a:cxn ang="0">
                      <a:pos x="connsiteX1" y="connsiteY1"/>
                    </a:cxn>
                    <a:cxn ang="0">
                      <a:pos x="connsiteX2" y="connsiteY2"/>
                    </a:cxn>
                    <a:cxn ang="0">
                      <a:pos x="connsiteX3" y="connsiteY3"/>
                    </a:cxn>
                  </a:cxnLst>
                  <a:rect l="l" t="t" r="r" b="b"/>
                  <a:pathLst>
                    <a:path w="181946" h="181946">
                      <a:moveTo>
                        <a:pt x="5248" y="5249"/>
                      </a:moveTo>
                      <a:lnTo>
                        <a:pt x="177197" y="5249"/>
                      </a:lnTo>
                      <a:lnTo>
                        <a:pt x="177197" y="177197"/>
                      </a:lnTo>
                      <a:lnTo>
                        <a:pt x="5248" y="177197"/>
                      </a:lnTo>
                      <a:close/>
                    </a:path>
                  </a:pathLst>
                </a:custGeom>
                <a:solidFill>
                  <a:srgbClr val="9BDBF2"/>
                </a:solidFill>
                <a:ln w="9525" cap="flat">
                  <a:noFill/>
                  <a:prstDash val="solid"/>
                  <a:miter/>
                </a:ln>
              </p:spPr>
              <p:txBody>
                <a:bodyPr rtlCol="0" anchor="ctr"/>
                <a:lstStyle/>
                <a:p>
                  <a:endParaRPr lang="en-IN"/>
                </a:p>
              </p:txBody>
            </p:sp>
            <p:sp>
              <p:nvSpPr>
                <p:cNvPr id="267" name="Freeform: Shape 266">
                  <a:extLst>
                    <a:ext uri="{FF2B5EF4-FFF2-40B4-BE49-F238E27FC236}">
                      <a16:creationId xmlns:a16="http://schemas.microsoft.com/office/drawing/2014/main" id="{14DEA2AD-96BA-4786-B3F4-7B3CF137A3BF}"/>
                    </a:ext>
                  </a:extLst>
                </p:cNvPr>
                <p:cNvSpPr/>
                <p:nvPr/>
              </p:nvSpPr>
              <p:spPr>
                <a:xfrm>
                  <a:off x="4045219" y="1320666"/>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268" name="Freeform: Shape 267">
                  <a:extLst>
                    <a:ext uri="{FF2B5EF4-FFF2-40B4-BE49-F238E27FC236}">
                      <a16:creationId xmlns:a16="http://schemas.microsoft.com/office/drawing/2014/main" id="{B32345A7-8311-4941-B849-7B9EA4BD468C}"/>
                    </a:ext>
                  </a:extLst>
                </p:cNvPr>
                <p:cNvSpPr/>
                <p:nvPr/>
              </p:nvSpPr>
              <p:spPr>
                <a:xfrm>
                  <a:off x="5313815" y="1320666"/>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69" name="Freeform: Shape 268">
                  <a:extLst>
                    <a:ext uri="{FF2B5EF4-FFF2-40B4-BE49-F238E27FC236}">
                      <a16:creationId xmlns:a16="http://schemas.microsoft.com/office/drawing/2014/main" id="{3532BB56-A89C-4E16-A5EB-2056EAA0DD4E}"/>
                    </a:ext>
                  </a:extLst>
                </p:cNvPr>
                <p:cNvSpPr/>
                <p:nvPr/>
              </p:nvSpPr>
              <p:spPr>
                <a:xfrm>
                  <a:off x="3998016"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70" name="Freeform: Shape 269">
                  <a:extLst>
                    <a:ext uri="{FF2B5EF4-FFF2-40B4-BE49-F238E27FC236}">
                      <a16:creationId xmlns:a16="http://schemas.microsoft.com/office/drawing/2014/main" id="{18BAA6A9-DFE1-44C8-B1B4-7D5598091FD4}"/>
                    </a:ext>
                  </a:extLst>
                </p:cNvPr>
                <p:cNvSpPr/>
                <p:nvPr/>
              </p:nvSpPr>
              <p:spPr>
                <a:xfrm>
                  <a:off x="6338502" y="1320666"/>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71" name="Freeform: Shape 270">
                  <a:extLst>
                    <a:ext uri="{FF2B5EF4-FFF2-40B4-BE49-F238E27FC236}">
                      <a16:creationId xmlns:a16="http://schemas.microsoft.com/office/drawing/2014/main" id="{99B4B2AF-91A3-429B-8214-4946645049C2}"/>
                    </a:ext>
                  </a:extLst>
                </p:cNvPr>
                <p:cNvSpPr/>
                <p:nvPr/>
              </p:nvSpPr>
              <p:spPr>
                <a:xfrm>
                  <a:off x="6286386"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272" name="Freeform: Shape 271">
                  <a:extLst>
                    <a:ext uri="{FF2B5EF4-FFF2-40B4-BE49-F238E27FC236}">
                      <a16:creationId xmlns:a16="http://schemas.microsoft.com/office/drawing/2014/main" id="{A996F537-37FD-4C0C-B9FD-FDA8859AB760}"/>
                    </a:ext>
                  </a:extLst>
                </p:cNvPr>
                <p:cNvSpPr/>
                <p:nvPr/>
              </p:nvSpPr>
              <p:spPr>
                <a:xfrm>
                  <a:off x="6194435"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273" name="Freeform: Shape 272">
                  <a:extLst>
                    <a:ext uri="{FF2B5EF4-FFF2-40B4-BE49-F238E27FC236}">
                      <a16:creationId xmlns:a16="http://schemas.microsoft.com/office/drawing/2014/main" id="{4253BDE4-6FE1-4BAC-B8D3-C3E6FB8E4D49}"/>
                    </a:ext>
                  </a:extLst>
                </p:cNvPr>
                <p:cNvSpPr/>
                <p:nvPr/>
              </p:nvSpPr>
              <p:spPr>
                <a:xfrm>
                  <a:off x="6248545" y="1072844"/>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274" name="Freeform: Shape 273">
                  <a:extLst>
                    <a:ext uri="{FF2B5EF4-FFF2-40B4-BE49-F238E27FC236}">
                      <a16:creationId xmlns:a16="http://schemas.microsoft.com/office/drawing/2014/main" id="{FD458135-15B4-420C-9F8D-A3E659A3DB0F}"/>
                    </a:ext>
                  </a:extLst>
                </p:cNvPr>
                <p:cNvSpPr/>
                <p:nvPr/>
              </p:nvSpPr>
              <p:spPr>
                <a:xfrm>
                  <a:off x="6199518"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275" name="Freeform: Shape 274">
                  <a:extLst>
                    <a:ext uri="{FF2B5EF4-FFF2-40B4-BE49-F238E27FC236}">
                      <a16:creationId xmlns:a16="http://schemas.microsoft.com/office/drawing/2014/main" id="{089E69C8-C845-4F13-B0F2-5D06058C2A9E}"/>
                    </a:ext>
                  </a:extLst>
                </p:cNvPr>
                <p:cNvSpPr/>
                <p:nvPr/>
              </p:nvSpPr>
              <p:spPr>
                <a:xfrm>
                  <a:off x="6199518"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276" name="Freeform: Shape 275">
                  <a:extLst>
                    <a:ext uri="{FF2B5EF4-FFF2-40B4-BE49-F238E27FC236}">
                      <a16:creationId xmlns:a16="http://schemas.microsoft.com/office/drawing/2014/main" id="{AEBC608B-9755-4863-896E-7A9419AA46C2}"/>
                    </a:ext>
                  </a:extLst>
                </p:cNvPr>
                <p:cNvSpPr/>
                <p:nvPr/>
              </p:nvSpPr>
              <p:spPr>
                <a:xfrm>
                  <a:off x="6199518"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277" name="Freeform: Shape 276">
                  <a:extLst>
                    <a:ext uri="{FF2B5EF4-FFF2-40B4-BE49-F238E27FC236}">
                      <a16:creationId xmlns:a16="http://schemas.microsoft.com/office/drawing/2014/main" id="{8888FE96-6C6F-44BA-932B-E886FE514136}"/>
                    </a:ext>
                  </a:extLst>
                </p:cNvPr>
                <p:cNvSpPr/>
                <p:nvPr/>
              </p:nvSpPr>
              <p:spPr>
                <a:xfrm>
                  <a:off x="6199518"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278" name="Freeform: Shape 277">
                  <a:extLst>
                    <a:ext uri="{FF2B5EF4-FFF2-40B4-BE49-F238E27FC236}">
                      <a16:creationId xmlns:a16="http://schemas.microsoft.com/office/drawing/2014/main" id="{9EADE127-A7F1-48F2-8349-2360BC60B49D}"/>
                    </a:ext>
                  </a:extLst>
                </p:cNvPr>
                <p:cNvSpPr/>
                <p:nvPr/>
              </p:nvSpPr>
              <p:spPr>
                <a:xfrm>
                  <a:off x="6199518"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279" name="Freeform: Shape 278">
                  <a:extLst>
                    <a:ext uri="{FF2B5EF4-FFF2-40B4-BE49-F238E27FC236}">
                      <a16:creationId xmlns:a16="http://schemas.microsoft.com/office/drawing/2014/main" id="{7BC3A65A-CD85-4B10-9E85-63B30CAA51EB}"/>
                    </a:ext>
                  </a:extLst>
                </p:cNvPr>
                <p:cNvSpPr/>
                <p:nvPr/>
              </p:nvSpPr>
              <p:spPr>
                <a:xfrm>
                  <a:off x="6199518"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280" name="Freeform: Shape 279">
                  <a:extLst>
                    <a:ext uri="{FF2B5EF4-FFF2-40B4-BE49-F238E27FC236}">
                      <a16:creationId xmlns:a16="http://schemas.microsoft.com/office/drawing/2014/main" id="{4B7A11FA-8A42-4168-99F9-EBFCF8468226}"/>
                    </a:ext>
                  </a:extLst>
                </p:cNvPr>
                <p:cNvSpPr/>
                <p:nvPr/>
              </p:nvSpPr>
              <p:spPr>
                <a:xfrm>
                  <a:off x="4045219" y="2181965"/>
                  <a:ext cx="2358312" cy="230933"/>
                </a:xfrm>
                <a:custGeom>
                  <a:avLst/>
                  <a:gdLst>
                    <a:gd name="connsiteX0" fmla="*/ 5248 w 2358312"/>
                    <a:gd name="connsiteY0" fmla="*/ 5248 h 230932"/>
                    <a:gd name="connsiteX1" fmla="*/ 2354113 w 2358312"/>
                    <a:gd name="connsiteY1" fmla="*/ 5248 h 230932"/>
                    <a:gd name="connsiteX2" fmla="*/ 2354113 w 2358312"/>
                    <a:gd name="connsiteY2" fmla="*/ 227298 h 230932"/>
                    <a:gd name="connsiteX3" fmla="*/ 5248 w 2358312"/>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2358312" h="230932">
                      <a:moveTo>
                        <a:pt x="5248" y="5248"/>
                      </a:moveTo>
                      <a:lnTo>
                        <a:pt x="2354113" y="5248"/>
                      </a:lnTo>
                      <a:lnTo>
                        <a:pt x="2354113" y="227298"/>
                      </a:lnTo>
                      <a:lnTo>
                        <a:pt x="5248" y="227298"/>
                      </a:lnTo>
                      <a:close/>
                    </a:path>
                  </a:pathLst>
                </a:custGeom>
                <a:solidFill>
                  <a:srgbClr val="002150"/>
                </a:solidFill>
                <a:ln w="9525" cap="flat">
                  <a:noFill/>
                  <a:prstDash val="solid"/>
                  <a:miter/>
                </a:ln>
              </p:spPr>
              <p:txBody>
                <a:bodyPr rtlCol="0" anchor="ctr"/>
                <a:lstStyle/>
                <a:p>
                  <a:endParaRPr lang="en-IN"/>
                </a:p>
              </p:txBody>
            </p:sp>
            <p:sp>
              <p:nvSpPr>
                <p:cNvPr id="281" name="Freeform: Shape 280">
                  <a:extLst>
                    <a:ext uri="{FF2B5EF4-FFF2-40B4-BE49-F238E27FC236}">
                      <a16:creationId xmlns:a16="http://schemas.microsoft.com/office/drawing/2014/main" id="{8F33A954-ED68-4D4C-8025-EC800F19C1B3}"/>
                    </a:ext>
                  </a:extLst>
                </p:cNvPr>
                <p:cNvSpPr/>
                <p:nvPr/>
              </p:nvSpPr>
              <p:spPr>
                <a:xfrm>
                  <a:off x="5313815" y="2181965"/>
                  <a:ext cx="153955" cy="230933"/>
                </a:xfrm>
                <a:custGeom>
                  <a:avLst/>
                  <a:gdLst>
                    <a:gd name="connsiteX0" fmla="*/ 5248 w 153955"/>
                    <a:gd name="connsiteY0" fmla="*/ 5248 h 230932"/>
                    <a:gd name="connsiteX1" fmla="*/ 153114 w 153955"/>
                    <a:gd name="connsiteY1" fmla="*/ 5248 h 230932"/>
                    <a:gd name="connsiteX2" fmla="*/ 153114 w 153955"/>
                    <a:gd name="connsiteY2" fmla="*/ 227298 h 230932"/>
                    <a:gd name="connsiteX3" fmla="*/ 5248 w 153955"/>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153955" h="230932">
                      <a:moveTo>
                        <a:pt x="5248" y="5248"/>
                      </a:moveTo>
                      <a:lnTo>
                        <a:pt x="153114" y="5248"/>
                      </a:lnTo>
                      <a:lnTo>
                        <a:pt x="153114"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82" name="Freeform: Shape 281">
                  <a:extLst>
                    <a:ext uri="{FF2B5EF4-FFF2-40B4-BE49-F238E27FC236}">
                      <a16:creationId xmlns:a16="http://schemas.microsoft.com/office/drawing/2014/main" id="{A193EC86-5FEC-4355-AAD0-47C1B58E584C}"/>
                    </a:ext>
                  </a:extLst>
                </p:cNvPr>
                <p:cNvSpPr/>
                <p:nvPr/>
              </p:nvSpPr>
              <p:spPr>
                <a:xfrm>
                  <a:off x="3998016"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83" name="Freeform: Shape 282">
                  <a:extLst>
                    <a:ext uri="{FF2B5EF4-FFF2-40B4-BE49-F238E27FC236}">
                      <a16:creationId xmlns:a16="http://schemas.microsoft.com/office/drawing/2014/main" id="{416BDFB5-7742-40CA-8A8E-97D4D248C050}"/>
                    </a:ext>
                  </a:extLst>
                </p:cNvPr>
                <p:cNvSpPr/>
                <p:nvPr/>
              </p:nvSpPr>
              <p:spPr>
                <a:xfrm>
                  <a:off x="6338502" y="2181965"/>
                  <a:ext cx="97971" cy="230933"/>
                </a:xfrm>
                <a:custGeom>
                  <a:avLst/>
                  <a:gdLst>
                    <a:gd name="connsiteX0" fmla="*/ 5248 w 97971"/>
                    <a:gd name="connsiteY0" fmla="*/ 5248 h 230932"/>
                    <a:gd name="connsiteX1" fmla="*/ 99655 w 97971"/>
                    <a:gd name="connsiteY1" fmla="*/ 5248 h 230932"/>
                    <a:gd name="connsiteX2" fmla="*/ 99655 w 97971"/>
                    <a:gd name="connsiteY2" fmla="*/ 227298 h 230932"/>
                    <a:gd name="connsiteX3" fmla="*/ 5248 w 97971"/>
                    <a:gd name="connsiteY3" fmla="*/ 227298 h 230932"/>
                  </a:gdLst>
                  <a:ahLst/>
                  <a:cxnLst>
                    <a:cxn ang="0">
                      <a:pos x="connsiteX0" y="connsiteY0"/>
                    </a:cxn>
                    <a:cxn ang="0">
                      <a:pos x="connsiteX1" y="connsiteY1"/>
                    </a:cxn>
                    <a:cxn ang="0">
                      <a:pos x="connsiteX2" y="connsiteY2"/>
                    </a:cxn>
                    <a:cxn ang="0">
                      <a:pos x="connsiteX3" y="connsiteY3"/>
                    </a:cxn>
                  </a:cxnLst>
                  <a:rect l="l" t="t" r="r" b="b"/>
                  <a:pathLst>
                    <a:path w="97971" h="230932">
                      <a:moveTo>
                        <a:pt x="5248" y="5248"/>
                      </a:moveTo>
                      <a:lnTo>
                        <a:pt x="99655" y="5248"/>
                      </a:lnTo>
                      <a:lnTo>
                        <a:pt x="99655" y="227298"/>
                      </a:lnTo>
                      <a:lnTo>
                        <a:pt x="5248" y="227298"/>
                      </a:lnTo>
                      <a:close/>
                    </a:path>
                  </a:pathLst>
                </a:custGeom>
                <a:solidFill>
                  <a:srgbClr val="00BCF1"/>
                </a:solidFill>
                <a:ln w="9525" cap="flat">
                  <a:noFill/>
                  <a:prstDash val="solid"/>
                  <a:miter/>
                </a:ln>
              </p:spPr>
              <p:txBody>
                <a:bodyPr rtlCol="0" anchor="ctr"/>
                <a:lstStyle/>
                <a:p>
                  <a:endParaRPr lang="en-IN"/>
                </a:p>
              </p:txBody>
            </p:sp>
            <p:sp>
              <p:nvSpPr>
                <p:cNvPr id="284" name="Freeform: Shape 283">
                  <a:extLst>
                    <a:ext uri="{FF2B5EF4-FFF2-40B4-BE49-F238E27FC236}">
                      <a16:creationId xmlns:a16="http://schemas.microsoft.com/office/drawing/2014/main" id="{8AC1824B-2424-495D-A5D7-DDA0B2033448}"/>
                    </a:ext>
                  </a:extLst>
                </p:cNvPr>
                <p:cNvSpPr/>
                <p:nvPr/>
              </p:nvSpPr>
              <p:spPr>
                <a:xfrm>
                  <a:off x="5057095" y="1060840"/>
                  <a:ext cx="321906" cy="4723622"/>
                </a:xfrm>
                <a:custGeom>
                  <a:avLst/>
                  <a:gdLst>
                    <a:gd name="connsiteX0" fmla="*/ 5248 w 321906"/>
                    <a:gd name="connsiteY0" fmla="*/ 60850 h 4723622"/>
                    <a:gd name="connsiteX1" fmla="*/ 5248 w 321906"/>
                    <a:gd name="connsiteY1" fmla="*/ 4724403 h 4723622"/>
                    <a:gd name="connsiteX2" fmla="*/ 321983 w 321906"/>
                    <a:gd name="connsiteY2" fmla="*/ 4724403 h 4723622"/>
                    <a:gd name="connsiteX3" fmla="*/ 321983 w 321906"/>
                    <a:gd name="connsiteY3" fmla="*/ 60850 h 4723622"/>
                    <a:gd name="connsiteX4" fmla="*/ 266381 w 321906"/>
                    <a:gd name="connsiteY4" fmla="*/ 5248 h 4723622"/>
                    <a:gd name="connsiteX5" fmla="*/ 60850 w 321906"/>
                    <a:gd name="connsiteY5" fmla="*/ 5248 h 4723622"/>
                    <a:gd name="connsiteX6" fmla="*/ 5248 w 321906"/>
                    <a:gd name="connsiteY6" fmla="*/ 60850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06" h="4723622">
                      <a:moveTo>
                        <a:pt x="5248" y="60850"/>
                      </a:moveTo>
                      <a:lnTo>
                        <a:pt x="5248" y="4724403"/>
                      </a:lnTo>
                      <a:lnTo>
                        <a:pt x="321983" y="4724403"/>
                      </a:lnTo>
                      <a:lnTo>
                        <a:pt x="321983" y="60850"/>
                      </a:lnTo>
                      <a:cubicBezTo>
                        <a:pt x="321983" y="30142"/>
                        <a:pt x="297089" y="5248"/>
                        <a:pt x="266381" y="5248"/>
                      </a:cubicBezTo>
                      <a:lnTo>
                        <a:pt x="60850" y="5248"/>
                      </a:lnTo>
                      <a:cubicBezTo>
                        <a:pt x="30142" y="5248"/>
                        <a:pt x="5248" y="30142"/>
                        <a:pt x="5248" y="60850"/>
                      </a:cubicBezTo>
                      <a:close/>
                    </a:path>
                  </a:pathLst>
                </a:custGeom>
                <a:solidFill>
                  <a:schemeClr val="accent1">
                    <a:lumMod val="50000"/>
                  </a:schemeClr>
                </a:solidFill>
                <a:ln w="9525" cap="flat">
                  <a:noFill/>
                  <a:prstDash val="solid"/>
                  <a:miter/>
                </a:ln>
              </p:spPr>
              <p:txBody>
                <a:bodyPr rtlCol="0" anchor="ctr"/>
                <a:lstStyle/>
                <a:p>
                  <a:endParaRPr lang="en-IN"/>
                </a:p>
              </p:txBody>
            </p:sp>
            <p:sp>
              <p:nvSpPr>
                <p:cNvPr id="285" name="Freeform: Shape 284">
                  <a:extLst>
                    <a:ext uri="{FF2B5EF4-FFF2-40B4-BE49-F238E27FC236}">
                      <a16:creationId xmlns:a16="http://schemas.microsoft.com/office/drawing/2014/main" id="{46755AFD-4625-4506-BEDB-02A3DA4D1BC8}"/>
                    </a:ext>
                  </a:extLst>
                </p:cNvPr>
                <p:cNvSpPr/>
                <p:nvPr/>
              </p:nvSpPr>
              <p:spPr>
                <a:xfrm>
                  <a:off x="5295233" y="1060840"/>
                  <a:ext cx="83976" cy="4723622"/>
                </a:xfrm>
                <a:custGeom>
                  <a:avLst/>
                  <a:gdLst>
                    <a:gd name="connsiteX0" fmla="*/ 5248 w 83975"/>
                    <a:gd name="connsiteY0" fmla="*/ 5248 h 4723622"/>
                    <a:gd name="connsiteX1" fmla="*/ 5248 w 83975"/>
                    <a:gd name="connsiteY1" fmla="*/ 4724403 h 4723622"/>
                    <a:gd name="connsiteX2" fmla="*/ 83845 w 83975"/>
                    <a:gd name="connsiteY2" fmla="*/ 4724403 h 4723622"/>
                    <a:gd name="connsiteX3" fmla="*/ 83845 w 83975"/>
                    <a:gd name="connsiteY3" fmla="*/ 60850 h 4723622"/>
                    <a:gd name="connsiteX4" fmla="*/ 28243 w 83975"/>
                    <a:gd name="connsiteY4" fmla="*/ 5248 h 4723622"/>
                    <a:gd name="connsiteX5" fmla="*/ 5248 w 83975"/>
                    <a:gd name="connsiteY5" fmla="*/ 5248 h 472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75" h="4723622">
                      <a:moveTo>
                        <a:pt x="5248" y="5248"/>
                      </a:moveTo>
                      <a:lnTo>
                        <a:pt x="5248" y="4724403"/>
                      </a:lnTo>
                      <a:lnTo>
                        <a:pt x="83845" y="4724403"/>
                      </a:lnTo>
                      <a:lnTo>
                        <a:pt x="83845" y="60850"/>
                      </a:lnTo>
                      <a:cubicBezTo>
                        <a:pt x="83845" y="30142"/>
                        <a:pt x="58951" y="5248"/>
                        <a:pt x="28243" y="5248"/>
                      </a:cubicBezTo>
                      <a:lnTo>
                        <a:pt x="5248" y="5248"/>
                      </a:lnTo>
                      <a:close/>
                    </a:path>
                  </a:pathLst>
                </a:custGeom>
                <a:solidFill>
                  <a:srgbClr val="0289CF"/>
                </a:solidFill>
                <a:ln w="9525" cap="flat">
                  <a:noFill/>
                  <a:prstDash val="solid"/>
                  <a:miter/>
                </a:ln>
              </p:spPr>
              <p:txBody>
                <a:bodyPr rtlCol="0" anchor="ctr"/>
                <a:lstStyle/>
                <a:p>
                  <a:endParaRPr lang="en-IN"/>
                </a:p>
              </p:txBody>
            </p:sp>
            <p:sp>
              <p:nvSpPr>
                <p:cNvPr id="286" name="Freeform: Shape 285">
                  <a:extLst>
                    <a:ext uri="{FF2B5EF4-FFF2-40B4-BE49-F238E27FC236}">
                      <a16:creationId xmlns:a16="http://schemas.microsoft.com/office/drawing/2014/main" id="{63AF5D6A-9C44-4976-83C8-F07BE055B98C}"/>
                    </a:ext>
                  </a:extLst>
                </p:cNvPr>
                <p:cNvSpPr/>
                <p:nvPr/>
              </p:nvSpPr>
              <p:spPr>
                <a:xfrm>
                  <a:off x="5226584" y="1906101"/>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4"/>
                        <a:pt x="23830" y="324394"/>
                      </a:cubicBezTo>
                      <a:close/>
                    </a:path>
                  </a:pathLst>
                </a:custGeom>
                <a:solidFill>
                  <a:srgbClr val="0289CF"/>
                </a:solidFill>
                <a:ln w="9525" cap="flat">
                  <a:noFill/>
                  <a:prstDash val="solid"/>
                  <a:miter/>
                </a:ln>
              </p:spPr>
              <p:txBody>
                <a:bodyPr rtlCol="0" anchor="ctr"/>
                <a:lstStyle/>
                <a:p>
                  <a:endParaRPr lang="en-IN"/>
                </a:p>
              </p:txBody>
            </p:sp>
            <p:sp>
              <p:nvSpPr>
                <p:cNvPr id="287" name="Freeform: Shape 286">
                  <a:extLst>
                    <a:ext uri="{FF2B5EF4-FFF2-40B4-BE49-F238E27FC236}">
                      <a16:creationId xmlns:a16="http://schemas.microsoft.com/office/drawing/2014/main" id="{7145B97F-5466-4696-B5AD-89A6EDE1E75B}"/>
                    </a:ext>
                  </a:extLst>
                </p:cNvPr>
                <p:cNvSpPr/>
                <p:nvPr/>
              </p:nvSpPr>
              <p:spPr>
                <a:xfrm>
                  <a:off x="5124384" y="4878099"/>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288" name="Freeform: Shape 287">
                  <a:extLst>
                    <a:ext uri="{FF2B5EF4-FFF2-40B4-BE49-F238E27FC236}">
                      <a16:creationId xmlns:a16="http://schemas.microsoft.com/office/drawing/2014/main" id="{DFD146D6-5942-40CD-9C26-A27D8008C91C}"/>
                    </a:ext>
                  </a:extLst>
                </p:cNvPr>
                <p:cNvSpPr/>
                <p:nvPr/>
              </p:nvSpPr>
              <p:spPr>
                <a:xfrm>
                  <a:off x="5208002" y="3476546"/>
                  <a:ext cx="41988" cy="328904"/>
                </a:xfrm>
                <a:custGeom>
                  <a:avLst/>
                  <a:gdLst>
                    <a:gd name="connsiteX0" fmla="*/ 23830 w 41987"/>
                    <a:gd name="connsiteY0" fmla="*/ 324394 h 328904"/>
                    <a:gd name="connsiteX1" fmla="*/ 23830 w 41987"/>
                    <a:gd name="connsiteY1" fmla="*/ 324394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4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4"/>
                      </a:moveTo>
                      <a:lnTo>
                        <a:pt x="23830" y="324394"/>
                      </a:lnTo>
                      <a:cubicBezTo>
                        <a:pt x="13568" y="324394"/>
                        <a:pt x="5248" y="316075"/>
                        <a:pt x="5248" y="305813"/>
                      </a:cubicBezTo>
                      <a:lnTo>
                        <a:pt x="5248" y="23830"/>
                      </a:lnTo>
                      <a:cubicBezTo>
                        <a:pt x="5248" y="13568"/>
                        <a:pt x="13568" y="5248"/>
                        <a:pt x="23830" y="5248"/>
                      </a:cubicBezTo>
                      <a:lnTo>
                        <a:pt x="23830" y="5248"/>
                      </a:lnTo>
                      <a:cubicBezTo>
                        <a:pt x="34093" y="5248"/>
                        <a:pt x="42412" y="13568"/>
                        <a:pt x="42412" y="23830"/>
                      </a:cubicBezTo>
                      <a:lnTo>
                        <a:pt x="42412" y="305813"/>
                      </a:lnTo>
                      <a:cubicBezTo>
                        <a:pt x="42412" y="316075"/>
                        <a:pt x="34093" y="324394"/>
                        <a:pt x="23830" y="324394"/>
                      </a:cubicBezTo>
                      <a:close/>
                    </a:path>
                  </a:pathLst>
                </a:custGeom>
                <a:solidFill>
                  <a:srgbClr val="00BCF1"/>
                </a:solidFill>
                <a:ln w="9525" cap="flat">
                  <a:noFill/>
                  <a:prstDash val="solid"/>
                  <a:miter/>
                </a:ln>
              </p:spPr>
              <p:txBody>
                <a:bodyPr rtlCol="0" anchor="ctr"/>
                <a:lstStyle/>
                <a:p>
                  <a:endParaRPr lang="en-IN"/>
                </a:p>
              </p:txBody>
            </p:sp>
            <p:sp>
              <p:nvSpPr>
                <p:cNvPr id="289" name="Freeform: Shape 288">
                  <a:extLst>
                    <a:ext uri="{FF2B5EF4-FFF2-40B4-BE49-F238E27FC236}">
                      <a16:creationId xmlns:a16="http://schemas.microsoft.com/office/drawing/2014/main" id="{8256F060-D7A9-4B1F-B3E7-302C8B2E64A7}"/>
                    </a:ext>
                  </a:extLst>
                </p:cNvPr>
                <p:cNvSpPr/>
                <p:nvPr/>
              </p:nvSpPr>
              <p:spPr>
                <a:xfrm>
                  <a:off x="5124384" y="1744923"/>
                  <a:ext cx="41988" cy="160953"/>
                </a:xfrm>
                <a:custGeom>
                  <a:avLst/>
                  <a:gdLst>
                    <a:gd name="connsiteX0" fmla="*/ 23830 w 41987"/>
                    <a:gd name="connsiteY0" fmla="*/ 159267 h 160953"/>
                    <a:gd name="connsiteX1" fmla="*/ 23830 w 41987"/>
                    <a:gd name="connsiteY1" fmla="*/ 159267 h 160953"/>
                    <a:gd name="connsiteX2" fmla="*/ 5248 w 41987"/>
                    <a:gd name="connsiteY2" fmla="*/ 140686 h 160953"/>
                    <a:gd name="connsiteX3" fmla="*/ 5248 w 41987"/>
                    <a:gd name="connsiteY3" fmla="*/ 23830 h 160953"/>
                    <a:gd name="connsiteX4" fmla="*/ 23830 w 41987"/>
                    <a:gd name="connsiteY4" fmla="*/ 5248 h 160953"/>
                    <a:gd name="connsiteX5" fmla="*/ 23830 w 41987"/>
                    <a:gd name="connsiteY5" fmla="*/ 5248 h 160953"/>
                    <a:gd name="connsiteX6" fmla="*/ 42412 w 41987"/>
                    <a:gd name="connsiteY6" fmla="*/ 23830 h 160953"/>
                    <a:gd name="connsiteX7" fmla="*/ 42412 w 41987"/>
                    <a:gd name="connsiteY7" fmla="*/ 140686 h 160953"/>
                    <a:gd name="connsiteX8" fmla="*/ 23830 w 41987"/>
                    <a:gd name="connsiteY8" fmla="*/ 159267 h 16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60953">
                      <a:moveTo>
                        <a:pt x="23830" y="159267"/>
                      </a:moveTo>
                      <a:lnTo>
                        <a:pt x="23830" y="159267"/>
                      </a:lnTo>
                      <a:cubicBezTo>
                        <a:pt x="13568" y="159267"/>
                        <a:pt x="5248" y="150948"/>
                        <a:pt x="5248" y="140686"/>
                      </a:cubicBezTo>
                      <a:lnTo>
                        <a:pt x="5248" y="23830"/>
                      </a:lnTo>
                      <a:cubicBezTo>
                        <a:pt x="5248" y="13568"/>
                        <a:pt x="13568" y="5248"/>
                        <a:pt x="23830" y="5248"/>
                      </a:cubicBezTo>
                      <a:lnTo>
                        <a:pt x="23830" y="5248"/>
                      </a:lnTo>
                      <a:cubicBezTo>
                        <a:pt x="34092" y="5248"/>
                        <a:pt x="42412" y="13568"/>
                        <a:pt x="42412" y="23830"/>
                      </a:cubicBezTo>
                      <a:lnTo>
                        <a:pt x="42412" y="140686"/>
                      </a:lnTo>
                      <a:cubicBezTo>
                        <a:pt x="42412" y="150948"/>
                        <a:pt x="34092" y="159267"/>
                        <a:pt x="23830" y="159267"/>
                      </a:cubicBezTo>
                      <a:close/>
                    </a:path>
                  </a:pathLst>
                </a:custGeom>
                <a:solidFill>
                  <a:srgbClr val="0289CF"/>
                </a:solidFill>
                <a:ln w="9525" cap="flat">
                  <a:noFill/>
                  <a:prstDash val="solid"/>
                  <a:miter/>
                </a:ln>
              </p:spPr>
              <p:txBody>
                <a:bodyPr rtlCol="0" anchor="ctr"/>
                <a:lstStyle/>
                <a:p>
                  <a:endParaRPr lang="en-IN"/>
                </a:p>
              </p:txBody>
            </p:sp>
            <p:sp>
              <p:nvSpPr>
                <p:cNvPr id="290" name="Freeform: Shape 289">
                  <a:extLst>
                    <a:ext uri="{FF2B5EF4-FFF2-40B4-BE49-F238E27FC236}">
                      <a16:creationId xmlns:a16="http://schemas.microsoft.com/office/drawing/2014/main" id="{84B76506-5117-4474-94A4-D9CF5D7FEECB}"/>
                    </a:ext>
                  </a:extLst>
                </p:cNvPr>
                <p:cNvSpPr/>
                <p:nvPr/>
              </p:nvSpPr>
              <p:spPr>
                <a:xfrm>
                  <a:off x="5226584" y="4664058"/>
                  <a:ext cx="41988" cy="146957"/>
                </a:xfrm>
                <a:custGeom>
                  <a:avLst/>
                  <a:gdLst>
                    <a:gd name="connsiteX0" fmla="*/ 23830 w 41987"/>
                    <a:gd name="connsiteY0" fmla="*/ 144834 h 146957"/>
                    <a:gd name="connsiteX1" fmla="*/ 23830 w 41987"/>
                    <a:gd name="connsiteY1" fmla="*/ 144834 h 146957"/>
                    <a:gd name="connsiteX2" fmla="*/ 5248 w 41987"/>
                    <a:gd name="connsiteY2" fmla="*/ 126252 h 146957"/>
                    <a:gd name="connsiteX3" fmla="*/ 5248 w 41987"/>
                    <a:gd name="connsiteY3" fmla="*/ 23830 h 146957"/>
                    <a:gd name="connsiteX4" fmla="*/ 23830 w 41987"/>
                    <a:gd name="connsiteY4" fmla="*/ 5248 h 146957"/>
                    <a:gd name="connsiteX5" fmla="*/ 23830 w 41987"/>
                    <a:gd name="connsiteY5" fmla="*/ 5248 h 146957"/>
                    <a:gd name="connsiteX6" fmla="*/ 42412 w 41987"/>
                    <a:gd name="connsiteY6" fmla="*/ 23830 h 146957"/>
                    <a:gd name="connsiteX7" fmla="*/ 42412 w 41987"/>
                    <a:gd name="connsiteY7" fmla="*/ 126252 h 146957"/>
                    <a:gd name="connsiteX8" fmla="*/ 23830 w 41987"/>
                    <a:gd name="connsiteY8" fmla="*/ 144834 h 14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146957">
                      <a:moveTo>
                        <a:pt x="23830" y="144834"/>
                      </a:moveTo>
                      <a:lnTo>
                        <a:pt x="23830" y="144834"/>
                      </a:lnTo>
                      <a:cubicBezTo>
                        <a:pt x="13568" y="144834"/>
                        <a:pt x="5248" y="136514"/>
                        <a:pt x="5248" y="126252"/>
                      </a:cubicBezTo>
                      <a:lnTo>
                        <a:pt x="5248" y="23830"/>
                      </a:lnTo>
                      <a:cubicBezTo>
                        <a:pt x="5248" y="13568"/>
                        <a:pt x="13568" y="5248"/>
                        <a:pt x="23830" y="5248"/>
                      </a:cubicBezTo>
                      <a:lnTo>
                        <a:pt x="23830" y="5248"/>
                      </a:lnTo>
                      <a:cubicBezTo>
                        <a:pt x="34092" y="5248"/>
                        <a:pt x="42412" y="13568"/>
                        <a:pt x="42412" y="23830"/>
                      </a:cubicBezTo>
                      <a:lnTo>
                        <a:pt x="42412" y="126252"/>
                      </a:lnTo>
                      <a:cubicBezTo>
                        <a:pt x="42412" y="136514"/>
                        <a:pt x="34092" y="144834"/>
                        <a:pt x="23830" y="144834"/>
                      </a:cubicBezTo>
                      <a:close/>
                    </a:path>
                  </a:pathLst>
                </a:custGeom>
                <a:solidFill>
                  <a:srgbClr val="0289CF"/>
                </a:solidFill>
                <a:ln w="9525" cap="flat">
                  <a:noFill/>
                  <a:prstDash val="solid"/>
                  <a:miter/>
                </a:ln>
              </p:spPr>
              <p:txBody>
                <a:bodyPr rtlCol="0" anchor="ctr"/>
                <a:lstStyle/>
                <a:p>
                  <a:endParaRPr lang="en-IN"/>
                </a:p>
              </p:txBody>
            </p:sp>
            <p:sp>
              <p:nvSpPr>
                <p:cNvPr id="291" name="Freeform: Shape 290">
                  <a:extLst>
                    <a:ext uri="{FF2B5EF4-FFF2-40B4-BE49-F238E27FC236}">
                      <a16:creationId xmlns:a16="http://schemas.microsoft.com/office/drawing/2014/main" id="{A5B6FC53-CA13-4A10-977A-44CA9B8AF51C}"/>
                    </a:ext>
                  </a:extLst>
                </p:cNvPr>
                <p:cNvSpPr/>
                <p:nvPr/>
              </p:nvSpPr>
              <p:spPr>
                <a:xfrm>
                  <a:off x="5226584" y="4185964"/>
                  <a:ext cx="41988" cy="328904"/>
                </a:xfrm>
                <a:custGeom>
                  <a:avLst/>
                  <a:gdLst>
                    <a:gd name="connsiteX0" fmla="*/ 23830 w 41987"/>
                    <a:gd name="connsiteY0" fmla="*/ 324395 h 328904"/>
                    <a:gd name="connsiteX1" fmla="*/ 23830 w 41987"/>
                    <a:gd name="connsiteY1" fmla="*/ 324395 h 328904"/>
                    <a:gd name="connsiteX2" fmla="*/ 5248 w 41987"/>
                    <a:gd name="connsiteY2" fmla="*/ 305813 h 328904"/>
                    <a:gd name="connsiteX3" fmla="*/ 5248 w 41987"/>
                    <a:gd name="connsiteY3" fmla="*/ 23830 h 328904"/>
                    <a:gd name="connsiteX4" fmla="*/ 23830 w 41987"/>
                    <a:gd name="connsiteY4" fmla="*/ 5248 h 328904"/>
                    <a:gd name="connsiteX5" fmla="*/ 23830 w 41987"/>
                    <a:gd name="connsiteY5" fmla="*/ 5248 h 328904"/>
                    <a:gd name="connsiteX6" fmla="*/ 42412 w 41987"/>
                    <a:gd name="connsiteY6" fmla="*/ 23830 h 328904"/>
                    <a:gd name="connsiteX7" fmla="*/ 42412 w 41987"/>
                    <a:gd name="connsiteY7" fmla="*/ 305813 h 328904"/>
                    <a:gd name="connsiteX8" fmla="*/ 23830 w 41987"/>
                    <a:gd name="connsiteY8" fmla="*/ 324395 h 328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87" h="328904">
                      <a:moveTo>
                        <a:pt x="23830" y="324395"/>
                      </a:moveTo>
                      <a:lnTo>
                        <a:pt x="23830" y="324395"/>
                      </a:lnTo>
                      <a:cubicBezTo>
                        <a:pt x="13568" y="324395"/>
                        <a:pt x="5248" y="316075"/>
                        <a:pt x="5248" y="305813"/>
                      </a:cubicBezTo>
                      <a:lnTo>
                        <a:pt x="5248" y="23830"/>
                      </a:lnTo>
                      <a:cubicBezTo>
                        <a:pt x="5248" y="13568"/>
                        <a:pt x="13568" y="5248"/>
                        <a:pt x="23830" y="5248"/>
                      </a:cubicBezTo>
                      <a:lnTo>
                        <a:pt x="23830" y="5248"/>
                      </a:lnTo>
                      <a:cubicBezTo>
                        <a:pt x="34092" y="5248"/>
                        <a:pt x="42412" y="13568"/>
                        <a:pt x="42412" y="23830"/>
                      </a:cubicBezTo>
                      <a:lnTo>
                        <a:pt x="42412" y="305813"/>
                      </a:lnTo>
                      <a:cubicBezTo>
                        <a:pt x="42412" y="316075"/>
                        <a:pt x="34092" y="324395"/>
                        <a:pt x="23830" y="324395"/>
                      </a:cubicBezTo>
                      <a:close/>
                    </a:path>
                  </a:pathLst>
                </a:custGeom>
                <a:solidFill>
                  <a:srgbClr val="0289CF"/>
                </a:solidFill>
                <a:ln w="9525" cap="flat">
                  <a:noFill/>
                  <a:prstDash val="solid"/>
                  <a:miter/>
                </a:ln>
              </p:spPr>
              <p:txBody>
                <a:bodyPr rtlCol="0" anchor="ctr"/>
                <a:lstStyle/>
                <a:p>
                  <a:endParaRPr lang="en-IN"/>
                </a:p>
              </p:txBody>
            </p:sp>
            <p:sp>
              <p:nvSpPr>
                <p:cNvPr id="292" name="Freeform: Shape 291">
                  <a:extLst>
                    <a:ext uri="{FF2B5EF4-FFF2-40B4-BE49-F238E27FC236}">
                      <a16:creationId xmlns:a16="http://schemas.microsoft.com/office/drawing/2014/main" id="{0A104B9F-5264-4695-BC72-E0BBC85A8F06}"/>
                    </a:ext>
                  </a:extLst>
                </p:cNvPr>
                <p:cNvSpPr/>
                <p:nvPr/>
              </p:nvSpPr>
              <p:spPr>
                <a:xfrm>
                  <a:off x="4174207"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293" name="Freeform: Shape 292">
                  <a:extLst>
                    <a:ext uri="{FF2B5EF4-FFF2-40B4-BE49-F238E27FC236}">
                      <a16:creationId xmlns:a16="http://schemas.microsoft.com/office/drawing/2014/main" id="{2CB0578F-30DF-471D-8FA4-7F60B5B28C6A}"/>
                    </a:ext>
                  </a:extLst>
                </p:cNvPr>
                <p:cNvSpPr/>
                <p:nvPr/>
              </p:nvSpPr>
              <p:spPr>
                <a:xfrm>
                  <a:off x="4082256"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976E0B3A-7161-4CB5-ACFA-6524C851B886}"/>
                    </a:ext>
                  </a:extLst>
                </p:cNvPr>
                <p:cNvSpPr/>
                <p:nvPr/>
              </p:nvSpPr>
              <p:spPr>
                <a:xfrm>
                  <a:off x="4136366" y="1934143"/>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295" name="Freeform: Shape 294">
                  <a:extLst>
                    <a:ext uri="{FF2B5EF4-FFF2-40B4-BE49-F238E27FC236}">
                      <a16:creationId xmlns:a16="http://schemas.microsoft.com/office/drawing/2014/main" id="{149DEC96-1BCF-4C25-9196-B980E2EC5BDB}"/>
                    </a:ext>
                  </a:extLst>
                </p:cNvPr>
                <p:cNvSpPr/>
                <p:nvPr/>
              </p:nvSpPr>
              <p:spPr>
                <a:xfrm>
                  <a:off x="4087339"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296" name="Freeform: Shape 295">
                  <a:extLst>
                    <a:ext uri="{FF2B5EF4-FFF2-40B4-BE49-F238E27FC236}">
                      <a16:creationId xmlns:a16="http://schemas.microsoft.com/office/drawing/2014/main" id="{F843CF27-2AEC-4CF8-B4DD-C104B58B03B1}"/>
                    </a:ext>
                  </a:extLst>
                </p:cNvPr>
                <p:cNvSpPr/>
                <p:nvPr/>
              </p:nvSpPr>
              <p:spPr>
                <a:xfrm>
                  <a:off x="4087339"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297" name="Freeform: Shape 296">
                  <a:extLst>
                    <a:ext uri="{FF2B5EF4-FFF2-40B4-BE49-F238E27FC236}">
                      <a16:creationId xmlns:a16="http://schemas.microsoft.com/office/drawing/2014/main" id="{CF62A573-E925-4839-A5B5-3EE5F69D05A7}"/>
                    </a:ext>
                  </a:extLst>
                </p:cNvPr>
                <p:cNvSpPr/>
                <p:nvPr/>
              </p:nvSpPr>
              <p:spPr>
                <a:xfrm>
                  <a:off x="4087339"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298" name="Freeform: Shape 297">
                  <a:extLst>
                    <a:ext uri="{FF2B5EF4-FFF2-40B4-BE49-F238E27FC236}">
                      <a16:creationId xmlns:a16="http://schemas.microsoft.com/office/drawing/2014/main" id="{81570C15-52BC-4D31-84C6-6D46A101A343}"/>
                    </a:ext>
                  </a:extLst>
                </p:cNvPr>
                <p:cNvSpPr/>
                <p:nvPr/>
              </p:nvSpPr>
              <p:spPr>
                <a:xfrm>
                  <a:off x="4087339"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299" name="Freeform: Shape 298">
                  <a:extLst>
                    <a:ext uri="{FF2B5EF4-FFF2-40B4-BE49-F238E27FC236}">
                      <a16:creationId xmlns:a16="http://schemas.microsoft.com/office/drawing/2014/main" id="{1100A3DF-BB3A-4E20-9D55-BCDE133FCF37}"/>
                    </a:ext>
                  </a:extLst>
                </p:cNvPr>
                <p:cNvSpPr/>
                <p:nvPr/>
              </p:nvSpPr>
              <p:spPr>
                <a:xfrm>
                  <a:off x="4087339"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00" name="Freeform: Shape 299">
                  <a:extLst>
                    <a:ext uri="{FF2B5EF4-FFF2-40B4-BE49-F238E27FC236}">
                      <a16:creationId xmlns:a16="http://schemas.microsoft.com/office/drawing/2014/main" id="{4FA9C93D-7D2B-4023-9F39-3470DA41444E}"/>
                    </a:ext>
                  </a:extLst>
                </p:cNvPr>
                <p:cNvSpPr/>
                <p:nvPr/>
              </p:nvSpPr>
              <p:spPr>
                <a:xfrm>
                  <a:off x="4087339"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01" name="Freeform: Shape 300">
                  <a:extLst>
                    <a:ext uri="{FF2B5EF4-FFF2-40B4-BE49-F238E27FC236}">
                      <a16:creationId xmlns:a16="http://schemas.microsoft.com/office/drawing/2014/main" id="{DAECF4C6-99FE-497A-849F-A59A16055117}"/>
                    </a:ext>
                  </a:extLst>
                </p:cNvPr>
                <p:cNvSpPr/>
                <p:nvPr/>
              </p:nvSpPr>
              <p:spPr>
                <a:xfrm>
                  <a:off x="6286386" y="1968182"/>
                  <a:ext cx="48986" cy="223935"/>
                </a:xfrm>
                <a:custGeom>
                  <a:avLst/>
                  <a:gdLst>
                    <a:gd name="connsiteX0" fmla="*/ 5248 w 48985"/>
                    <a:gd name="connsiteY0" fmla="*/ 5249 h 223934"/>
                    <a:gd name="connsiteX1" fmla="*/ 45806 w 48985"/>
                    <a:gd name="connsiteY1" fmla="*/ 5249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9"/>
                      </a:moveTo>
                      <a:lnTo>
                        <a:pt x="45806" y="5249"/>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02" name="Freeform: Shape 301">
                  <a:extLst>
                    <a:ext uri="{FF2B5EF4-FFF2-40B4-BE49-F238E27FC236}">
                      <a16:creationId xmlns:a16="http://schemas.microsoft.com/office/drawing/2014/main" id="{B763051D-2F55-4847-B3A8-20732A4A16D8}"/>
                    </a:ext>
                  </a:extLst>
                </p:cNvPr>
                <p:cNvSpPr/>
                <p:nvPr/>
              </p:nvSpPr>
              <p:spPr>
                <a:xfrm>
                  <a:off x="6194435" y="1959129"/>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03" name="Freeform: Shape 302">
                  <a:extLst>
                    <a:ext uri="{FF2B5EF4-FFF2-40B4-BE49-F238E27FC236}">
                      <a16:creationId xmlns:a16="http://schemas.microsoft.com/office/drawing/2014/main" id="{37B1F252-2610-4117-8D7D-15D5EBFCF649}"/>
                    </a:ext>
                  </a:extLst>
                </p:cNvPr>
                <p:cNvSpPr/>
                <p:nvPr/>
              </p:nvSpPr>
              <p:spPr>
                <a:xfrm>
                  <a:off x="6248545" y="1934143"/>
                  <a:ext cx="125963" cy="48986"/>
                </a:xfrm>
                <a:custGeom>
                  <a:avLst/>
                  <a:gdLst>
                    <a:gd name="connsiteX0" fmla="*/ 38292 w 125963"/>
                    <a:gd name="connsiteY0" fmla="*/ 5248 h 48985"/>
                    <a:gd name="connsiteX1" fmla="*/ 88445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5" y="5248"/>
                      </a:lnTo>
                      <a:cubicBezTo>
                        <a:pt x="106695" y="5248"/>
                        <a:pt x="121489" y="20042"/>
                        <a:pt x="121489" y="38292"/>
                      </a:cubicBezTo>
                      <a:lnTo>
                        <a:pt x="121489" y="45987"/>
                      </a:lnTo>
                      <a:lnTo>
                        <a:pt x="5248" y="45987"/>
                      </a:lnTo>
                      <a:lnTo>
                        <a:pt x="5248" y="38292"/>
                      </a:lnTo>
                      <a:cubicBezTo>
                        <a:pt x="5248" y="20042"/>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04" name="Freeform: Shape 303">
                  <a:extLst>
                    <a:ext uri="{FF2B5EF4-FFF2-40B4-BE49-F238E27FC236}">
                      <a16:creationId xmlns:a16="http://schemas.microsoft.com/office/drawing/2014/main" id="{6178B8F4-B246-4EA0-9531-BACC00607D1A}"/>
                    </a:ext>
                  </a:extLst>
                </p:cNvPr>
                <p:cNvSpPr/>
                <p:nvPr/>
              </p:nvSpPr>
              <p:spPr>
                <a:xfrm>
                  <a:off x="6199518" y="19993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05" name="Freeform: Shape 304">
                  <a:extLst>
                    <a:ext uri="{FF2B5EF4-FFF2-40B4-BE49-F238E27FC236}">
                      <a16:creationId xmlns:a16="http://schemas.microsoft.com/office/drawing/2014/main" id="{58F1E530-FD75-46EF-9019-DADEB7133D97}"/>
                    </a:ext>
                  </a:extLst>
                </p:cNvPr>
                <p:cNvSpPr/>
                <p:nvPr/>
              </p:nvSpPr>
              <p:spPr>
                <a:xfrm>
                  <a:off x="6199518" y="20179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06" name="Freeform: Shape 305">
                  <a:extLst>
                    <a:ext uri="{FF2B5EF4-FFF2-40B4-BE49-F238E27FC236}">
                      <a16:creationId xmlns:a16="http://schemas.microsoft.com/office/drawing/2014/main" id="{FCC5A3EE-90E0-49B9-BF73-C9ADBD139DFB}"/>
                    </a:ext>
                  </a:extLst>
                </p:cNvPr>
                <p:cNvSpPr/>
                <p:nvPr/>
              </p:nvSpPr>
              <p:spPr>
                <a:xfrm>
                  <a:off x="6199518" y="20537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07" name="Freeform: Shape 306">
                  <a:extLst>
                    <a:ext uri="{FF2B5EF4-FFF2-40B4-BE49-F238E27FC236}">
                      <a16:creationId xmlns:a16="http://schemas.microsoft.com/office/drawing/2014/main" id="{75BE03E2-FB74-4592-B90B-8CEE80B7ACE8}"/>
                    </a:ext>
                  </a:extLst>
                </p:cNvPr>
                <p:cNvSpPr/>
                <p:nvPr/>
              </p:nvSpPr>
              <p:spPr>
                <a:xfrm>
                  <a:off x="6199518" y="20723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08" name="Freeform: Shape 307">
                  <a:extLst>
                    <a:ext uri="{FF2B5EF4-FFF2-40B4-BE49-F238E27FC236}">
                      <a16:creationId xmlns:a16="http://schemas.microsoft.com/office/drawing/2014/main" id="{48BA3574-5960-4FD9-8442-BC6924503B83}"/>
                    </a:ext>
                  </a:extLst>
                </p:cNvPr>
                <p:cNvSpPr/>
                <p:nvPr/>
              </p:nvSpPr>
              <p:spPr>
                <a:xfrm>
                  <a:off x="6199518" y="2108124"/>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09" name="Freeform: Shape 308">
                  <a:extLst>
                    <a:ext uri="{FF2B5EF4-FFF2-40B4-BE49-F238E27FC236}">
                      <a16:creationId xmlns:a16="http://schemas.microsoft.com/office/drawing/2014/main" id="{00210EB3-1901-438F-A122-0BEE29877926}"/>
                    </a:ext>
                  </a:extLst>
                </p:cNvPr>
                <p:cNvSpPr/>
                <p:nvPr/>
              </p:nvSpPr>
              <p:spPr>
                <a:xfrm>
                  <a:off x="6199518" y="2126769"/>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10" name="Freeform: Shape 309">
                  <a:extLst>
                    <a:ext uri="{FF2B5EF4-FFF2-40B4-BE49-F238E27FC236}">
                      <a16:creationId xmlns:a16="http://schemas.microsoft.com/office/drawing/2014/main" id="{80AFDB72-F122-4A7D-99A2-0942FCF1262A}"/>
                    </a:ext>
                  </a:extLst>
                </p:cNvPr>
                <p:cNvSpPr/>
                <p:nvPr/>
              </p:nvSpPr>
              <p:spPr>
                <a:xfrm>
                  <a:off x="4174207" y="1106883"/>
                  <a:ext cx="48986" cy="223935"/>
                </a:xfrm>
                <a:custGeom>
                  <a:avLst/>
                  <a:gdLst>
                    <a:gd name="connsiteX0" fmla="*/ 5248 w 48985"/>
                    <a:gd name="connsiteY0" fmla="*/ 5248 h 223934"/>
                    <a:gd name="connsiteX1" fmla="*/ 45806 w 48985"/>
                    <a:gd name="connsiteY1" fmla="*/ 5248 h 223934"/>
                    <a:gd name="connsiteX2" fmla="*/ 45806 w 48985"/>
                    <a:gd name="connsiteY2" fmla="*/ 219031 h 223934"/>
                    <a:gd name="connsiteX3" fmla="*/ 5248 w 48985"/>
                    <a:gd name="connsiteY3" fmla="*/ 219031 h 223934"/>
                  </a:gdLst>
                  <a:ahLst/>
                  <a:cxnLst>
                    <a:cxn ang="0">
                      <a:pos x="connsiteX0" y="connsiteY0"/>
                    </a:cxn>
                    <a:cxn ang="0">
                      <a:pos x="connsiteX1" y="connsiteY1"/>
                    </a:cxn>
                    <a:cxn ang="0">
                      <a:pos x="connsiteX2" y="connsiteY2"/>
                    </a:cxn>
                    <a:cxn ang="0">
                      <a:pos x="connsiteX3" y="connsiteY3"/>
                    </a:cxn>
                  </a:cxnLst>
                  <a:rect l="l" t="t" r="r" b="b"/>
                  <a:pathLst>
                    <a:path w="48985" h="223934">
                      <a:moveTo>
                        <a:pt x="5248" y="5248"/>
                      </a:moveTo>
                      <a:lnTo>
                        <a:pt x="45806" y="5248"/>
                      </a:lnTo>
                      <a:lnTo>
                        <a:pt x="45806" y="219031"/>
                      </a:lnTo>
                      <a:lnTo>
                        <a:pt x="5248" y="219031"/>
                      </a:lnTo>
                      <a:close/>
                    </a:path>
                  </a:pathLst>
                </a:custGeom>
                <a:solidFill>
                  <a:srgbClr val="BFBFBF"/>
                </a:solidFill>
                <a:ln w="9525" cap="flat">
                  <a:noFill/>
                  <a:prstDash val="solid"/>
                  <a:miter/>
                </a:ln>
              </p:spPr>
              <p:txBody>
                <a:bodyPr rtlCol="0" anchor="ctr"/>
                <a:lstStyle/>
                <a:p>
                  <a:endParaRPr lang="en-IN"/>
                </a:p>
              </p:txBody>
            </p:sp>
            <p:sp>
              <p:nvSpPr>
                <p:cNvPr id="311" name="Freeform: Shape 310">
                  <a:extLst>
                    <a:ext uri="{FF2B5EF4-FFF2-40B4-BE49-F238E27FC236}">
                      <a16:creationId xmlns:a16="http://schemas.microsoft.com/office/drawing/2014/main" id="{4E649701-2A7F-4613-8B3D-D0D1E1F45521}"/>
                    </a:ext>
                  </a:extLst>
                </p:cNvPr>
                <p:cNvSpPr/>
                <p:nvPr/>
              </p:nvSpPr>
              <p:spPr>
                <a:xfrm>
                  <a:off x="4082256" y="1097830"/>
                  <a:ext cx="230933" cy="41988"/>
                </a:xfrm>
                <a:custGeom>
                  <a:avLst/>
                  <a:gdLst>
                    <a:gd name="connsiteX0" fmla="*/ 229709 w 230932"/>
                    <a:gd name="connsiteY0" fmla="*/ 36753 h 41987"/>
                    <a:gd name="connsiteX1" fmla="*/ 5248 w 230932"/>
                    <a:gd name="connsiteY1" fmla="*/ 36753 h 41987"/>
                    <a:gd name="connsiteX2" fmla="*/ 5248 w 230932"/>
                    <a:gd name="connsiteY2" fmla="*/ 33299 h 41987"/>
                    <a:gd name="connsiteX3" fmla="*/ 33299 w 230932"/>
                    <a:gd name="connsiteY3" fmla="*/ 5248 h 41987"/>
                    <a:gd name="connsiteX4" fmla="*/ 201658 w 230932"/>
                    <a:gd name="connsiteY4" fmla="*/ 5248 h 41987"/>
                    <a:gd name="connsiteX5" fmla="*/ 229709 w 230932"/>
                    <a:gd name="connsiteY5" fmla="*/ 33299 h 41987"/>
                    <a:gd name="connsiteX6" fmla="*/ 229709 w 230932"/>
                    <a:gd name="connsiteY6" fmla="*/ 36753 h 41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932" h="41987">
                      <a:moveTo>
                        <a:pt x="229709" y="36753"/>
                      </a:moveTo>
                      <a:lnTo>
                        <a:pt x="5248" y="36753"/>
                      </a:lnTo>
                      <a:lnTo>
                        <a:pt x="5248" y="33299"/>
                      </a:lnTo>
                      <a:cubicBezTo>
                        <a:pt x="5248" y="17807"/>
                        <a:pt x="17807" y="5248"/>
                        <a:pt x="33299" y="5248"/>
                      </a:cubicBezTo>
                      <a:lnTo>
                        <a:pt x="201658" y="5248"/>
                      </a:lnTo>
                      <a:cubicBezTo>
                        <a:pt x="217150" y="5248"/>
                        <a:pt x="229709" y="17807"/>
                        <a:pt x="229709" y="33299"/>
                      </a:cubicBezTo>
                      <a:lnTo>
                        <a:pt x="229709" y="36753"/>
                      </a:lnTo>
                      <a:close/>
                    </a:path>
                  </a:pathLst>
                </a:custGeom>
                <a:solidFill>
                  <a:srgbClr val="BFBFBF"/>
                </a:solidFill>
                <a:ln w="9525" cap="flat">
                  <a:noFill/>
                  <a:prstDash val="solid"/>
                  <a:miter/>
                </a:ln>
              </p:spPr>
              <p:txBody>
                <a:bodyPr rtlCol="0" anchor="ctr"/>
                <a:lstStyle/>
                <a:p>
                  <a:endParaRPr lang="en-IN"/>
                </a:p>
              </p:txBody>
            </p:sp>
            <p:sp>
              <p:nvSpPr>
                <p:cNvPr id="312" name="Freeform: Shape 311">
                  <a:extLst>
                    <a:ext uri="{FF2B5EF4-FFF2-40B4-BE49-F238E27FC236}">
                      <a16:creationId xmlns:a16="http://schemas.microsoft.com/office/drawing/2014/main" id="{8E537B50-6438-4300-8A1B-1D4EFA2BF116}"/>
                    </a:ext>
                  </a:extLst>
                </p:cNvPr>
                <p:cNvSpPr/>
                <p:nvPr/>
              </p:nvSpPr>
              <p:spPr>
                <a:xfrm>
                  <a:off x="4136366" y="1072844"/>
                  <a:ext cx="125963" cy="48986"/>
                </a:xfrm>
                <a:custGeom>
                  <a:avLst/>
                  <a:gdLst>
                    <a:gd name="connsiteX0" fmla="*/ 38292 w 125963"/>
                    <a:gd name="connsiteY0" fmla="*/ 5248 h 48985"/>
                    <a:gd name="connsiteX1" fmla="*/ 88446 w 125963"/>
                    <a:gd name="connsiteY1" fmla="*/ 5248 h 48985"/>
                    <a:gd name="connsiteX2" fmla="*/ 121489 w 125963"/>
                    <a:gd name="connsiteY2" fmla="*/ 38292 h 48985"/>
                    <a:gd name="connsiteX3" fmla="*/ 121489 w 125963"/>
                    <a:gd name="connsiteY3" fmla="*/ 45987 h 48985"/>
                    <a:gd name="connsiteX4" fmla="*/ 5248 w 125963"/>
                    <a:gd name="connsiteY4" fmla="*/ 45987 h 48985"/>
                    <a:gd name="connsiteX5" fmla="*/ 5248 w 125963"/>
                    <a:gd name="connsiteY5" fmla="*/ 38292 h 48985"/>
                    <a:gd name="connsiteX6" fmla="*/ 38292 w 125963"/>
                    <a:gd name="connsiteY6" fmla="*/ 5248 h 4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963" h="48985">
                      <a:moveTo>
                        <a:pt x="38292" y="5248"/>
                      </a:moveTo>
                      <a:lnTo>
                        <a:pt x="88446" y="5248"/>
                      </a:lnTo>
                      <a:cubicBezTo>
                        <a:pt x="106695" y="5248"/>
                        <a:pt x="121489" y="20043"/>
                        <a:pt x="121489" y="38292"/>
                      </a:cubicBezTo>
                      <a:lnTo>
                        <a:pt x="121489" y="45987"/>
                      </a:lnTo>
                      <a:lnTo>
                        <a:pt x="5248" y="45987"/>
                      </a:lnTo>
                      <a:lnTo>
                        <a:pt x="5248" y="38292"/>
                      </a:lnTo>
                      <a:cubicBezTo>
                        <a:pt x="5248" y="20043"/>
                        <a:pt x="20042" y="5248"/>
                        <a:pt x="38292" y="5248"/>
                      </a:cubicBezTo>
                      <a:close/>
                    </a:path>
                  </a:pathLst>
                </a:custGeom>
                <a:solidFill>
                  <a:srgbClr val="BFBFBF"/>
                </a:solidFill>
                <a:ln w="9525" cap="flat">
                  <a:noFill/>
                  <a:prstDash val="solid"/>
                  <a:miter/>
                </a:ln>
              </p:spPr>
              <p:txBody>
                <a:bodyPr rtlCol="0" anchor="ctr"/>
                <a:lstStyle/>
                <a:p>
                  <a:endParaRPr lang="en-IN"/>
                </a:p>
              </p:txBody>
            </p:sp>
            <p:sp>
              <p:nvSpPr>
                <p:cNvPr id="313" name="Freeform: Shape 312">
                  <a:extLst>
                    <a:ext uri="{FF2B5EF4-FFF2-40B4-BE49-F238E27FC236}">
                      <a16:creationId xmlns:a16="http://schemas.microsoft.com/office/drawing/2014/main" id="{1B0EFE91-BDCE-47DE-90F2-901E3529E182}"/>
                    </a:ext>
                  </a:extLst>
                </p:cNvPr>
                <p:cNvSpPr/>
                <p:nvPr/>
              </p:nvSpPr>
              <p:spPr>
                <a:xfrm>
                  <a:off x="4087339" y="11380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14" name="Freeform: Shape 313">
                  <a:extLst>
                    <a:ext uri="{FF2B5EF4-FFF2-40B4-BE49-F238E27FC236}">
                      <a16:creationId xmlns:a16="http://schemas.microsoft.com/office/drawing/2014/main" id="{04AB1F09-C99F-4839-BE53-573D08E26B8A}"/>
                    </a:ext>
                  </a:extLst>
                </p:cNvPr>
                <p:cNvSpPr/>
                <p:nvPr/>
              </p:nvSpPr>
              <p:spPr>
                <a:xfrm>
                  <a:off x="4087339" y="1156671"/>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15" name="Freeform: Shape 314">
                  <a:extLst>
                    <a:ext uri="{FF2B5EF4-FFF2-40B4-BE49-F238E27FC236}">
                      <a16:creationId xmlns:a16="http://schemas.microsoft.com/office/drawing/2014/main" id="{F07D4283-356D-41FF-8DE3-6ED91AAF1F57}"/>
                    </a:ext>
                  </a:extLst>
                </p:cNvPr>
                <p:cNvSpPr/>
                <p:nvPr/>
              </p:nvSpPr>
              <p:spPr>
                <a:xfrm>
                  <a:off x="4087339" y="1192426"/>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16" name="Freeform: Shape 315">
                  <a:extLst>
                    <a:ext uri="{FF2B5EF4-FFF2-40B4-BE49-F238E27FC236}">
                      <a16:creationId xmlns:a16="http://schemas.microsoft.com/office/drawing/2014/main" id="{AEF5F848-8D0C-4462-8F25-C879ADD10A25}"/>
                    </a:ext>
                  </a:extLst>
                </p:cNvPr>
                <p:cNvSpPr/>
                <p:nvPr/>
              </p:nvSpPr>
              <p:spPr>
                <a:xfrm>
                  <a:off x="4087339" y="12110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3 h 34989"/>
                    <a:gd name="connsiteX5" fmla="*/ 196688 w 223934"/>
                    <a:gd name="connsiteY5" fmla="*/ 32313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7"/>
                        <a:pt x="5248" y="8016"/>
                        <a:pt x="5248" y="9458"/>
                      </a:cubicBezTo>
                      <a:cubicBezTo>
                        <a:pt x="5248" y="22080"/>
                        <a:pt x="15481" y="32313"/>
                        <a:pt x="28103" y="32313"/>
                      </a:cubicBezTo>
                      <a:lnTo>
                        <a:pt x="196688" y="32313"/>
                      </a:lnTo>
                      <a:cubicBezTo>
                        <a:pt x="209310" y="32313"/>
                        <a:pt x="219542" y="22080"/>
                        <a:pt x="219542" y="9458"/>
                      </a:cubicBezTo>
                      <a:cubicBezTo>
                        <a:pt x="219542" y="8016"/>
                        <a:pt x="219373" y="6617"/>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17" name="Freeform: Shape 316">
                  <a:extLst>
                    <a:ext uri="{FF2B5EF4-FFF2-40B4-BE49-F238E27FC236}">
                      <a16:creationId xmlns:a16="http://schemas.microsoft.com/office/drawing/2014/main" id="{12E6EF89-0E1D-4155-92D9-2E32463EA609}"/>
                    </a:ext>
                  </a:extLst>
                </p:cNvPr>
                <p:cNvSpPr/>
                <p:nvPr/>
              </p:nvSpPr>
              <p:spPr>
                <a:xfrm>
                  <a:off x="4087339" y="1246825"/>
                  <a:ext cx="223935" cy="55984"/>
                </a:xfrm>
                <a:custGeom>
                  <a:avLst/>
                  <a:gdLst>
                    <a:gd name="connsiteX0" fmla="*/ 196688 w 223934"/>
                    <a:gd name="connsiteY0" fmla="*/ 50957 h 55983"/>
                    <a:gd name="connsiteX1" fmla="*/ 28103 w 223934"/>
                    <a:gd name="connsiteY1" fmla="*/ 50957 h 55983"/>
                    <a:gd name="connsiteX2" fmla="*/ 5248 w 223934"/>
                    <a:gd name="connsiteY2" fmla="*/ 28103 h 55983"/>
                    <a:gd name="connsiteX3" fmla="*/ 5248 w 223934"/>
                    <a:gd name="connsiteY3" fmla="*/ 28103 h 55983"/>
                    <a:gd name="connsiteX4" fmla="*/ 28103 w 223934"/>
                    <a:gd name="connsiteY4" fmla="*/ 5248 h 55983"/>
                    <a:gd name="connsiteX5" fmla="*/ 196688 w 223934"/>
                    <a:gd name="connsiteY5" fmla="*/ 5248 h 55983"/>
                    <a:gd name="connsiteX6" fmla="*/ 219542 w 223934"/>
                    <a:gd name="connsiteY6" fmla="*/ 28103 h 55983"/>
                    <a:gd name="connsiteX7" fmla="*/ 219542 w 223934"/>
                    <a:gd name="connsiteY7" fmla="*/ 28103 h 55983"/>
                    <a:gd name="connsiteX8" fmla="*/ 196688 w 223934"/>
                    <a:gd name="connsiteY8" fmla="*/ 50957 h 5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55983">
                      <a:moveTo>
                        <a:pt x="196688" y="50957"/>
                      </a:moveTo>
                      <a:lnTo>
                        <a:pt x="28103" y="50957"/>
                      </a:lnTo>
                      <a:cubicBezTo>
                        <a:pt x="15481" y="50957"/>
                        <a:pt x="5248" y="40725"/>
                        <a:pt x="5248" y="28103"/>
                      </a:cubicBezTo>
                      <a:lnTo>
                        <a:pt x="5248" y="28103"/>
                      </a:lnTo>
                      <a:cubicBezTo>
                        <a:pt x="5248" y="15481"/>
                        <a:pt x="15481" y="5248"/>
                        <a:pt x="28103" y="5248"/>
                      </a:cubicBezTo>
                      <a:lnTo>
                        <a:pt x="196688" y="5248"/>
                      </a:lnTo>
                      <a:cubicBezTo>
                        <a:pt x="209310" y="5248"/>
                        <a:pt x="219542" y="15481"/>
                        <a:pt x="219542" y="28103"/>
                      </a:cubicBezTo>
                      <a:lnTo>
                        <a:pt x="219542" y="28103"/>
                      </a:lnTo>
                      <a:cubicBezTo>
                        <a:pt x="219542" y="40725"/>
                        <a:pt x="209310" y="50957"/>
                        <a:pt x="196688" y="50957"/>
                      </a:cubicBezTo>
                      <a:close/>
                    </a:path>
                  </a:pathLst>
                </a:custGeom>
                <a:solidFill>
                  <a:srgbClr val="BFBFBF"/>
                </a:solidFill>
                <a:ln w="9525" cap="flat">
                  <a:noFill/>
                  <a:prstDash val="solid"/>
                  <a:miter/>
                </a:ln>
              </p:spPr>
              <p:txBody>
                <a:bodyPr rtlCol="0" anchor="ctr"/>
                <a:lstStyle/>
                <a:p>
                  <a:endParaRPr lang="en-IN"/>
                </a:p>
              </p:txBody>
            </p:sp>
            <p:sp>
              <p:nvSpPr>
                <p:cNvPr id="318" name="Freeform: Shape 317">
                  <a:extLst>
                    <a:ext uri="{FF2B5EF4-FFF2-40B4-BE49-F238E27FC236}">
                      <a16:creationId xmlns:a16="http://schemas.microsoft.com/office/drawing/2014/main" id="{A3A216C1-40DD-46D4-AD07-85DADE8F3412}"/>
                    </a:ext>
                  </a:extLst>
                </p:cNvPr>
                <p:cNvSpPr/>
                <p:nvPr/>
              </p:nvSpPr>
              <p:spPr>
                <a:xfrm>
                  <a:off x="4087339" y="1265470"/>
                  <a:ext cx="223935" cy="34990"/>
                </a:xfrm>
                <a:custGeom>
                  <a:avLst/>
                  <a:gdLst>
                    <a:gd name="connsiteX0" fmla="*/ 204333 w 223934"/>
                    <a:gd name="connsiteY0" fmla="*/ 17022 h 34989"/>
                    <a:gd name="connsiteX1" fmla="*/ 20457 w 223934"/>
                    <a:gd name="connsiteY1" fmla="*/ 17022 h 34989"/>
                    <a:gd name="connsiteX2" fmla="*/ 5673 w 223934"/>
                    <a:gd name="connsiteY2" fmla="*/ 5248 h 34989"/>
                    <a:gd name="connsiteX3" fmla="*/ 5248 w 223934"/>
                    <a:gd name="connsiteY3" fmla="*/ 9458 h 34989"/>
                    <a:gd name="connsiteX4" fmla="*/ 28103 w 223934"/>
                    <a:gd name="connsiteY4" fmla="*/ 32312 h 34989"/>
                    <a:gd name="connsiteX5" fmla="*/ 196688 w 223934"/>
                    <a:gd name="connsiteY5" fmla="*/ 32312 h 34989"/>
                    <a:gd name="connsiteX6" fmla="*/ 219542 w 223934"/>
                    <a:gd name="connsiteY6" fmla="*/ 9458 h 34989"/>
                    <a:gd name="connsiteX7" fmla="*/ 219118 w 223934"/>
                    <a:gd name="connsiteY7" fmla="*/ 5248 h 34989"/>
                    <a:gd name="connsiteX8" fmla="*/ 204333 w 223934"/>
                    <a:gd name="connsiteY8" fmla="*/ 17022 h 34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934" h="34989">
                      <a:moveTo>
                        <a:pt x="204333" y="17022"/>
                      </a:moveTo>
                      <a:lnTo>
                        <a:pt x="20457" y="17022"/>
                      </a:lnTo>
                      <a:cubicBezTo>
                        <a:pt x="13244" y="17022"/>
                        <a:pt x="7235" y="11987"/>
                        <a:pt x="5673" y="5248"/>
                      </a:cubicBezTo>
                      <a:cubicBezTo>
                        <a:pt x="5417" y="6616"/>
                        <a:pt x="5248" y="8016"/>
                        <a:pt x="5248" y="9458"/>
                      </a:cubicBezTo>
                      <a:cubicBezTo>
                        <a:pt x="5248" y="22080"/>
                        <a:pt x="15481" y="32312"/>
                        <a:pt x="28103" y="32312"/>
                      </a:cubicBezTo>
                      <a:lnTo>
                        <a:pt x="196688" y="32312"/>
                      </a:lnTo>
                      <a:cubicBezTo>
                        <a:pt x="209310" y="32312"/>
                        <a:pt x="219542" y="22080"/>
                        <a:pt x="219542" y="9458"/>
                      </a:cubicBezTo>
                      <a:cubicBezTo>
                        <a:pt x="219542" y="8016"/>
                        <a:pt x="219373" y="6616"/>
                        <a:pt x="219118" y="5248"/>
                      </a:cubicBezTo>
                      <a:cubicBezTo>
                        <a:pt x="217555" y="11987"/>
                        <a:pt x="211547" y="17022"/>
                        <a:pt x="204333" y="17022"/>
                      </a:cubicBezTo>
                      <a:close/>
                    </a:path>
                  </a:pathLst>
                </a:custGeom>
                <a:solidFill>
                  <a:srgbClr val="BFBFBF"/>
                </a:solidFill>
                <a:ln w="9525" cap="flat">
                  <a:noFill/>
                  <a:prstDash val="solid"/>
                  <a:miter/>
                </a:ln>
              </p:spPr>
              <p:txBody>
                <a:bodyPr rtlCol="0" anchor="ctr"/>
                <a:lstStyle/>
                <a:p>
                  <a:endParaRPr lang="en-IN"/>
                </a:p>
              </p:txBody>
            </p:sp>
            <p:sp>
              <p:nvSpPr>
                <p:cNvPr id="319" name="Freeform: Shape 318">
                  <a:extLst>
                    <a:ext uri="{FF2B5EF4-FFF2-40B4-BE49-F238E27FC236}">
                      <a16:creationId xmlns:a16="http://schemas.microsoft.com/office/drawing/2014/main" id="{76EA1698-4876-4F3E-AFA3-C6FE807351CD}"/>
                    </a:ext>
                  </a:extLst>
                </p:cNvPr>
                <p:cNvSpPr/>
                <p:nvPr/>
              </p:nvSpPr>
              <p:spPr>
                <a:xfrm>
                  <a:off x="5200441" y="2359147"/>
                  <a:ext cx="125963" cy="1322614"/>
                </a:xfrm>
                <a:custGeom>
                  <a:avLst/>
                  <a:gdLst>
                    <a:gd name="connsiteX0" fmla="*/ 5248 w 125963"/>
                    <a:gd name="connsiteY0" fmla="*/ 5248 h 1322614"/>
                    <a:gd name="connsiteX1" fmla="*/ 122999 w 125963"/>
                    <a:gd name="connsiteY1" fmla="*/ 5248 h 1322614"/>
                    <a:gd name="connsiteX2" fmla="*/ 122999 w 125963"/>
                    <a:gd name="connsiteY2" fmla="*/ 1319686 h 1322614"/>
                    <a:gd name="connsiteX3" fmla="*/ 5248 w 12596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125963" h="1322614">
                      <a:moveTo>
                        <a:pt x="5248" y="5248"/>
                      </a:moveTo>
                      <a:lnTo>
                        <a:pt x="122999" y="5248"/>
                      </a:lnTo>
                      <a:lnTo>
                        <a:pt x="122999" y="1319686"/>
                      </a:lnTo>
                      <a:lnTo>
                        <a:pt x="5248" y="1319686"/>
                      </a:lnTo>
                      <a:close/>
                    </a:path>
                  </a:pathLst>
                </a:custGeom>
                <a:solidFill>
                  <a:srgbClr val="00BCF1"/>
                </a:solidFill>
                <a:ln w="9525" cap="flat">
                  <a:noFill/>
                  <a:prstDash val="solid"/>
                  <a:miter/>
                </a:ln>
              </p:spPr>
              <p:txBody>
                <a:bodyPr rtlCol="0" anchor="ctr"/>
                <a:lstStyle/>
                <a:p>
                  <a:endParaRPr lang="en-IN"/>
                </a:p>
              </p:txBody>
            </p:sp>
            <p:sp>
              <p:nvSpPr>
                <p:cNvPr id="320" name="Freeform: Shape 319">
                  <a:extLst>
                    <a:ext uri="{FF2B5EF4-FFF2-40B4-BE49-F238E27FC236}">
                      <a16:creationId xmlns:a16="http://schemas.microsoft.com/office/drawing/2014/main" id="{1811EE04-D3BA-4CA1-9A04-7763717E32D7}"/>
                    </a:ext>
                  </a:extLst>
                </p:cNvPr>
                <p:cNvSpPr/>
                <p:nvPr/>
              </p:nvSpPr>
              <p:spPr>
                <a:xfrm>
                  <a:off x="5200441" y="3001852"/>
                  <a:ext cx="125963" cy="55984"/>
                </a:xfrm>
                <a:custGeom>
                  <a:avLst/>
                  <a:gdLst>
                    <a:gd name="connsiteX0" fmla="*/ 5248 w 125963"/>
                    <a:gd name="connsiteY0" fmla="*/ 5248 h 55983"/>
                    <a:gd name="connsiteX1" fmla="*/ 122999 w 125963"/>
                    <a:gd name="connsiteY1" fmla="*/ 5248 h 55983"/>
                    <a:gd name="connsiteX2" fmla="*/ 122999 w 125963"/>
                    <a:gd name="connsiteY2" fmla="*/ 54526 h 55983"/>
                    <a:gd name="connsiteX3" fmla="*/ 5248 w 125963"/>
                    <a:gd name="connsiteY3" fmla="*/ 54526 h 55983"/>
                  </a:gdLst>
                  <a:ahLst/>
                  <a:cxnLst>
                    <a:cxn ang="0">
                      <a:pos x="connsiteX0" y="connsiteY0"/>
                    </a:cxn>
                    <a:cxn ang="0">
                      <a:pos x="connsiteX1" y="connsiteY1"/>
                    </a:cxn>
                    <a:cxn ang="0">
                      <a:pos x="connsiteX2" y="connsiteY2"/>
                    </a:cxn>
                    <a:cxn ang="0">
                      <a:pos x="connsiteX3" y="connsiteY3"/>
                    </a:cxn>
                  </a:cxnLst>
                  <a:rect l="l" t="t" r="r" b="b"/>
                  <a:pathLst>
                    <a:path w="125963" h="55983">
                      <a:moveTo>
                        <a:pt x="5248" y="5248"/>
                      </a:moveTo>
                      <a:lnTo>
                        <a:pt x="122999" y="5248"/>
                      </a:lnTo>
                      <a:lnTo>
                        <a:pt x="122999" y="54526"/>
                      </a:lnTo>
                      <a:lnTo>
                        <a:pt x="5248" y="54526"/>
                      </a:lnTo>
                      <a:close/>
                    </a:path>
                  </a:pathLst>
                </a:custGeom>
                <a:solidFill>
                  <a:srgbClr val="0289CF"/>
                </a:solidFill>
                <a:ln w="9525" cap="flat">
                  <a:noFill/>
                  <a:prstDash val="solid"/>
                  <a:miter/>
                </a:ln>
              </p:spPr>
              <p:txBody>
                <a:bodyPr rtlCol="0" anchor="ctr"/>
                <a:lstStyle/>
                <a:p>
                  <a:endParaRPr lang="en-IN"/>
                </a:p>
              </p:txBody>
            </p:sp>
            <p:sp>
              <p:nvSpPr>
                <p:cNvPr id="321" name="Freeform: Shape 320">
                  <a:extLst>
                    <a:ext uri="{FF2B5EF4-FFF2-40B4-BE49-F238E27FC236}">
                      <a16:creationId xmlns:a16="http://schemas.microsoft.com/office/drawing/2014/main" id="{6D8A52A4-F337-4198-8996-3342DF96BBE8}"/>
                    </a:ext>
                  </a:extLst>
                </p:cNvPr>
                <p:cNvSpPr/>
                <p:nvPr/>
              </p:nvSpPr>
              <p:spPr>
                <a:xfrm>
                  <a:off x="5148271" y="2359147"/>
                  <a:ext cx="55984" cy="1322614"/>
                </a:xfrm>
                <a:custGeom>
                  <a:avLst/>
                  <a:gdLst>
                    <a:gd name="connsiteX0" fmla="*/ 5248 w 55983"/>
                    <a:gd name="connsiteY0" fmla="*/ 5248 h 1322614"/>
                    <a:gd name="connsiteX1" fmla="*/ 57418 w 55983"/>
                    <a:gd name="connsiteY1" fmla="*/ 5248 h 1322614"/>
                    <a:gd name="connsiteX2" fmla="*/ 57418 w 55983"/>
                    <a:gd name="connsiteY2" fmla="*/ 1319686 h 1322614"/>
                    <a:gd name="connsiteX3" fmla="*/ 5248 w 55983"/>
                    <a:gd name="connsiteY3" fmla="*/ 1319686 h 1322614"/>
                  </a:gdLst>
                  <a:ahLst/>
                  <a:cxnLst>
                    <a:cxn ang="0">
                      <a:pos x="connsiteX0" y="connsiteY0"/>
                    </a:cxn>
                    <a:cxn ang="0">
                      <a:pos x="connsiteX1" y="connsiteY1"/>
                    </a:cxn>
                    <a:cxn ang="0">
                      <a:pos x="connsiteX2" y="connsiteY2"/>
                    </a:cxn>
                    <a:cxn ang="0">
                      <a:pos x="connsiteX3" y="connsiteY3"/>
                    </a:cxn>
                  </a:cxnLst>
                  <a:rect l="l" t="t" r="r" b="b"/>
                  <a:pathLst>
                    <a:path w="55983" h="1322614">
                      <a:moveTo>
                        <a:pt x="5248" y="5248"/>
                      </a:moveTo>
                      <a:lnTo>
                        <a:pt x="57418" y="5248"/>
                      </a:lnTo>
                      <a:lnTo>
                        <a:pt x="57418" y="1319686"/>
                      </a:lnTo>
                      <a:lnTo>
                        <a:pt x="5248" y="1319686"/>
                      </a:lnTo>
                      <a:close/>
                    </a:path>
                  </a:pathLst>
                </a:custGeom>
                <a:solidFill>
                  <a:srgbClr val="0289CF"/>
                </a:solidFill>
                <a:ln w="9525" cap="flat">
                  <a:noFill/>
                  <a:prstDash val="solid"/>
                  <a:miter/>
                </a:ln>
              </p:spPr>
              <p:txBody>
                <a:bodyPr rtlCol="0" anchor="ctr"/>
                <a:lstStyle/>
                <a:p>
                  <a:endParaRPr lang="en-IN"/>
                </a:p>
              </p:txBody>
            </p:sp>
            <p:sp>
              <p:nvSpPr>
                <p:cNvPr id="322" name="Freeform: Shape 321">
                  <a:extLst>
                    <a:ext uri="{FF2B5EF4-FFF2-40B4-BE49-F238E27FC236}">
                      <a16:creationId xmlns:a16="http://schemas.microsoft.com/office/drawing/2014/main" id="{A73390F2-E8B1-439D-B0FC-7645E1850325}"/>
                    </a:ext>
                  </a:extLst>
                </p:cNvPr>
                <p:cNvSpPr/>
                <p:nvPr/>
              </p:nvSpPr>
              <p:spPr>
                <a:xfrm>
                  <a:off x="4969235" y="2606549"/>
                  <a:ext cx="839755" cy="419878"/>
                </a:xfrm>
                <a:custGeom>
                  <a:avLst/>
                  <a:gdLst>
                    <a:gd name="connsiteX0" fmla="*/ 5249 w 839755"/>
                    <a:gd name="connsiteY0" fmla="*/ 5248 h 419877"/>
                    <a:gd name="connsiteX1" fmla="*/ 836460 w 839755"/>
                    <a:gd name="connsiteY1" fmla="*/ 5248 h 419877"/>
                    <a:gd name="connsiteX2" fmla="*/ 836460 w 839755"/>
                    <a:gd name="connsiteY2" fmla="*/ 415702 h 419877"/>
                    <a:gd name="connsiteX3" fmla="*/ 5249 w 839755"/>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839755" h="419877">
                      <a:moveTo>
                        <a:pt x="5249" y="5248"/>
                      </a:moveTo>
                      <a:lnTo>
                        <a:pt x="836460" y="5248"/>
                      </a:lnTo>
                      <a:lnTo>
                        <a:pt x="836460" y="415702"/>
                      </a:lnTo>
                      <a:lnTo>
                        <a:pt x="5249" y="415702"/>
                      </a:lnTo>
                      <a:close/>
                    </a:path>
                  </a:pathLst>
                </a:custGeom>
                <a:solidFill>
                  <a:srgbClr val="002150"/>
                </a:solidFill>
                <a:ln w="9525" cap="flat">
                  <a:noFill/>
                  <a:prstDash val="solid"/>
                  <a:miter/>
                </a:ln>
              </p:spPr>
              <p:txBody>
                <a:bodyPr rtlCol="0" anchor="ctr"/>
                <a:lstStyle/>
                <a:p>
                  <a:endParaRPr lang="en-IN"/>
                </a:p>
              </p:txBody>
            </p:sp>
            <p:sp>
              <p:nvSpPr>
                <p:cNvPr id="323" name="Freeform: Shape 322">
                  <a:extLst>
                    <a:ext uri="{FF2B5EF4-FFF2-40B4-BE49-F238E27FC236}">
                      <a16:creationId xmlns:a16="http://schemas.microsoft.com/office/drawing/2014/main" id="{69119DC7-D40F-4715-B142-F231905F3D4C}"/>
                    </a:ext>
                  </a:extLst>
                </p:cNvPr>
                <p:cNvSpPr/>
                <p:nvPr/>
              </p:nvSpPr>
              <p:spPr>
                <a:xfrm>
                  <a:off x="4782380" y="2606549"/>
                  <a:ext cx="195943" cy="419878"/>
                </a:xfrm>
                <a:custGeom>
                  <a:avLst/>
                  <a:gdLst>
                    <a:gd name="connsiteX0" fmla="*/ 5248 w 195942"/>
                    <a:gd name="connsiteY0" fmla="*/ 5248 h 419877"/>
                    <a:gd name="connsiteX1" fmla="*/ 192103 w 195942"/>
                    <a:gd name="connsiteY1" fmla="*/ 5248 h 419877"/>
                    <a:gd name="connsiteX2" fmla="*/ 192103 w 195942"/>
                    <a:gd name="connsiteY2" fmla="*/ 415702 h 419877"/>
                    <a:gd name="connsiteX3" fmla="*/ 5248 w 195942"/>
                    <a:gd name="connsiteY3" fmla="*/ 415702 h 419877"/>
                  </a:gdLst>
                  <a:ahLst/>
                  <a:cxnLst>
                    <a:cxn ang="0">
                      <a:pos x="connsiteX0" y="connsiteY0"/>
                    </a:cxn>
                    <a:cxn ang="0">
                      <a:pos x="connsiteX1" y="connsiteY1"/>
                    </a:cxn>
                    <a:cxn ang="0">
                      <a:pos x="connsiteX2" y="connsiteY2"/>
                    </a:cxn>
                    <a:cxn ang="0">
                      <a:pos x="connsiteX3" y="connsiteY3"/>
                    </a:cxn>
                  </a:cxnLst>
                  <a:rect l="l" t="t" r="r" b="b"/>
                  <a:pathLst>
                    <a:path w="195942" h="419877">
                      <a:moveTo>
                        <a:pt x="5248" y="5248"/>
                      </a:moveTo>
                      <a:lnTo>
                        <a:pt x="192103" y="5248"/>
                      </a:lnTo>
                      <a:lnTo>
                        <a:pt x="192103" y="415702"/>
                      </a:lnTo>
                      <a:lnTo>
                        <a:pt x="5248" y="415702"/>
                      </a:lnTo>
                      <a:close/>
                    </a:path>
                  </a:pathLst>
                </a:custGeom>
                <a:solidFill>
                  <a:srgbClr val="0289CF"/>
                </a:solidFill>
                <a:ln w="9525" cap="flat">
                  <a:noFill/>
                  <a:prstDash val="solid"/>
                  <a:miter/>
                </a:ln>
              </p:spPr>
              <p:txBody>
                <a:bodyPr rtlCol="0" anchor="ctr"/>
                <a:lstStyle/>
                <a:p>
                  <a:endParaRPr lang="en-IN"/>
                </a:p>
              </p:txBody>
            </p:sp>
            <p:sp>
              <p:nvSpPr>
                <p:cNvPr id="324" name="Freeform: Shape 323">
                  <a:extLst>
                    <a:ext uri="{FF2B5EF4-FFF2-40B4-BE49-F238E27FC236}">
                      <a16:creationId xmlns:a16="http://schemas.microsoft.com/office/drawing/2014/main" id="{B6F2C8E7-47CA-44EE-94EF-BB9F69236B39}"/>
                    </a:ext>
                  </a:extLst>
                </p:cNvPr>
                <p:cNvSpPr/>
                <p:nvPr/>
              </p:nvSpPr>
              <p:spPr>
                <a:xfrm>
                  <a:off x="4994583" y="2548989"/>
                  <a:ext cx="846753" cy="62982"/>
                </a:xfrm>
                <a:custGeom>
                  <a:avLst/>
                  <a:gdLst>
                    <a:gd name="connsiteX0" fmla="*/ 5248 w 846753"/>
                    <a:gd name="connsiteY0" fmla="*/ 5248 h 62981"/>
                    <a:gd name="connsiteX1" fmla="*/ 844099 w 846753"/>
                    <a:gd name="connsiteY1" fmla="*/ 5248 h 62981"/>
                    <a:gd name="connsiteX2" fmla="*/ 844099 w 846753"/>
                    <a:gd name="connsiteY2" fmla="*/ 62809 h 62981"/>
                    <a:gd name="connsiteX3" fmla="*/ 5248 w 846753"/>
                    <a:gd name="connsiteY3" fmla="*/ 62809 h 62981"/>
                  </a:gdLst>
                  <a:ahLst/>
                  <a:cxnLst>
                    <a:cxn ang="0">
                      <a:pos x="connsiteX0" y="connsiteY0"/>
                    </a:cxn>
                    <a:cxn ang="0">
                      <a:pos x="connsiteX1" y="connsiteY1"/>
                    </a:cxn>
                    <a:cxn ang="0">
                      <a:pos x="connsiteX2" y="connsiteY2"/>
                    </a:cxn>
                    <a:cxn ang="0">
                      <a:pos x="connsiteX3" y="connsiteY3"/>
                    </a:cxn>
                  </a:cxnLst>
                  <a:rect l="l" t="t" r="r" b="b"/>
                  <a:pathLst>
                    <a:path w="846753" h="62981">
                      <a:moveTo>
                        <a:pt x="5248" y="5248"/>
                      </a:moveTo>
                      <a:lnTo>
                        <a:pt x="844099" y="5248"/>
                      </a:lnTo>
                      <a:lnTo>
                        <a:pt x="844099" y="62809"/>
                      </a:lnTo>
                      <a:lnTo>
                        <a:pt x="5248" y="62809"/>
                      </a:lnTo>
                      <a:close/>
                    </a:path>
                  </a:pathLst>
                </a:custGeom>
                <a:solidFill>
                  <a:srgbClr val="002150"/>
                </a:solidFill>
                <a:ln w="9525" cap="flat">
                  <a:noFill/>
                  <a:prstDash val="solid"/>
                  <a:miter/>
                </a:ln>
              </p:spPr>
              <p:txBody>
                <a:bodyPr rtlCol="0" anchor="ctr"/>
                <a:lstStyle/>
                <a:p>
                  <a:endParaRPr lang="en-IN"/>
                </a:p>
              </p:txBody>
            </p:sp>
            <p:sp>
              <p:nvSpPr>
                <p:cNvPr id="325" name="Freeform: Shape 324">
                  <a:extLst>
                    <a:ext uri="{FF2B5EF4-FFF2-40B4-BE49-F238E27FC236}">
                      <a16:creationId xmlns:a16="http://schemas.microsoft.com/office/drawing/2014/main" id="{12B1B9F1-09BB-4222-AC1F-40276525DDB4}"/>
                    </a:ext>
                  </a:extLst>
                </p:cNvPr>
                <p:cNvSpPr/>
                <p:nvPr/>
              </p:nvSpPr>
              <p:spPr>
                <a:xfrm>
                  <a:off x="4757032" y="2548989"/>
                  <a:ext cx="244929" cy="62982"/>
                </a:xfrm>
                <a:custGeom>
                  <a:avLst/>
                  <a:gdLst>
                    <a:gd name="connsiteX0" fmla="*/ 5248 w 244928"/>
                    <a:gd name="connsiteY0" fmla="*/ 5248 h 62981"/>
                    <a:gd name="connsiteX1" fmla="*/ 242800 w 244928"/>
                    <a:gd name="connsiteY1" fmla="*/ 5248 h 62981"/>
                    <a:gd name="connsiteX2" fmla="*/ 242800 w 244928"/>
                    <a:gd name="connsiteY2" fmla="*/ 62809 h 62981"/>
                    <a:gd name="connsiteX3" fmla="*/ 5248 w 244928"/>
                    <a:gd name="connsiteY3" fmla="*/ 62809 h 62981"/>
                  </a:gdLst>
                  <a:ahLst/>
                  <a:cxnLst>
                    <a:cxn ang="0">
                      <a:pos x="connsiteX0" y="connsiteY0"/>
                    </a:cxn>
                    <a:cxn ang="0">
                      <a:pos x="connsiteX1" y="connsiteY1"/>
                    </a:cxn>
                    <a:cxn ang="0">
                      <a:pos x="connsiteX2" y="connsiteY2"/>
                    </a:cxn>
                    <a:cxn ang="0">
                      <a:pos x="connsiteX3" y="connsiteY3"/>
                    </a:cxn>
                  </a:cxnLst>
                  <a:rect l="l" t="t" r="r" b="b"/>
                  <a:pathLst>
                    <a:path w="244928" h="62981">
                      <a:moveTo>
                        <a:pt x="5248" y="5248"/>
                      </a:moveTo>
                      <a:lnTo>
                        <a:pt x="242800" y="5248"/>
                      </a:lnTo>
                      <a:lnTo>
                        <a:pt x="242800" y="62809"/>
                      </a:lnTo>
                      <a:lnTo>
                        <a:pt x="5248" y="62809"/>
                      </a:lnTo>
                      <a:close/>
                    </a:path>
                  </a:pathLst>
                </a:custGeom>
                <a:solidFill>
                  <a:srgbClr val="0289CF"/>
                </a:solidFill>
                <a:ln w="9525" cap="flat">
                  <a:noFill/>
                  <a:prstDash val="solid"/>
                  <a:miter/>
                </a:ln>
              </p:spPr>
              <p:txBody>
                <a:bodyPr rtlCol="0" anchor="ctr"/>
                <a:lstStyle/>
                <a:p>
                  <a:endParaRPr lang="en-IN"/>
                </a:p>
              </p:txBody>
            </p:sp>
            <p:sp>
              <p:nvSpPr>
                <p:cNvPr id="326" name="Freeform: Shape 325">
                  <a:extLst>
                    <a:ext uri="{FF2B5EF4-FFF2-40B4-BE49-F238E27FC236}">
                      <a16:creationId xmlns:a16="http://schemas.microsoft.com/office/drawing/2014/main" id="{5A040999-0A8E-468D-BE4D-1C0C20722D18}"/>
                    </a:ext>
                  </a:extLst>
                </p:cNvPr>
                <p:cNvSpPr/>
                <p:nvPr/>
              </p:nvSpPr>
              <p:spPr>
                <a:xfrm>
                  <a:off x="5101954" y="2739042"/>
                  <a:ext cx="174949" cy="153955"/>
                </a:xfrm>
                <a:custGeom>
                  <a:avLst/>
                  <a:gdLst>
                    <a:gd name="connsiteX0" fmla="*/ 63831 w 174948"/>
                    <a:gd name="connsiteY0" fmla="*/ 136938 h 153955"/>
                    <a:gd name="connsiteX1" fmla="*/ 9694 w 174948"/>
                    <a:gd name="connsiteY1" fmla="*/ 49847 h 153955"/>
                    <a:gd name="connsiteX2" fmla="*/ 34484 w 174948"/>
                    <a:gd name="connsiteY2" fmla="*/ 5248 h 153955"/>
                    <a:gd name="connsiteX3" fmla="*/ 142759 w 174948"/>
                    <a:gd name="connsiteY3" fmla="*/ 5248 h 153955"/>
                    <a:gd name="connsiteX4" fmla="*/ 167548 w 174948"/>
                    <a:gd name="connsiteY4" fmla="*/ 49847 h 153955"/>
                    <a:gd name="connsiteX5" fmla="*/ 113411 w 174948"/>
                    <a:gd name="connsiteY5" fmla="*/ 136938 h 153955"/>
                    <a:gd name="connsiteX6" fmla="*/ 63831 w 174948"/>
                    <a:gd name="connsiteY6" fmla="*/ 136938 h 153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948" h="153955">
                      <a:moveTo>
                        <a:pt x="63831" y="136938"/>
                      </a:moveTo>
                      <a:lnTo>
                        <a:pt x="9694" y="49847"/>
                      </a:lnTo>
                      <a:cubicBezTo>
                        <a:pt x="-2393" y="30404"/>
                        <a:pt x="11590" y="5248"/>
                        <a:pt x="34484" y="5248"/>
                      </a:cubicBezTo>
                      <a:lnTo>
                        <a:pt x="142759" y="5248"/>
                      </a:lnTo>
                      <a:cubicBezTo>
                        <a:pt x="165653" y="5248"/>
                        <a:pt x="179635" y="30404"/>
                        <a:pt x="167548" y="49847"/>
                      </a:cubicBezTo>
                      <a:lnTo>
                        <a:pt x="113411" y="136938"/>
                      </a:lnTo>
                      <a:cubicBezTo>
                        <a:pt x="101991" y="155310"/>
                        <a:pt x="75252" y="155310"/>
                        <a:pt x="63831" y="136938"/>
                      </a:cubicBezTo>
                      <a:close/>
                    </a:path>
                  </a:pathLst>
                </a:custGeom>
                <a:solidFill>
                  <a:srgbClr val="0289CF"/>
                </a:solidFill>
                <a:ln w="9525" cap="flat">
                  <a:noFill/>
                  <a:prstDash val="solid"/>
                  <a:miter/>
                </a:ln>
              </p:spPr>
              <p:txBody>
                <a:bodyPr rtlCol="0" anchor="ctr"/>
                <a:lstStyle/>
                <a:p>
                  <a:endParaRPr lang="en-IN"/>
                </a:p>
              </p:txBody>
            </p:sp>
            <p:sp>
              <p:nvSpPr>
                <p:cNvPr id="327" name="Freeform: Shape 326">
                  <a:extLst>
                    <a:ext uri="{FF2B5EF4-FFF2-40B4-BE49-F238E27FC236}">
                      <a16:creationId xmlns:a16="http://schemas.microsoft.com/office/drawing/2014/main" id="{3395231D-82D9-478E-9F71-388D09EFAB15}"/>
                    </a:ext>
                  </a:extLst>
                </p:cNvPr>
                <p:cNvSpPr/>
                <p:nvPr/>
              </p:nvSpPr>
              <p:spPr>
                <a:xfrm>
                  <a:off x="5443099" y="2714728"/>
                  <a:ext cx="202941" cy="202941"/>
                </a:xfrm>
                <a:custGeom>
                  <a:avLst/>
                  <a:gdLst>
                    <a:gd name="connsiteX0" fmla="*/ 173273 w 202940"/>
                    <a:gd name="connsiteY0" fmla="*/ 199345 h 202940"/>
                    <a:gd name="connsiteX1" fmla="*/ 31321 w 202940"/>
                    <a:gd name="connsiteY1" fmla="*/ 199345 h 202940"/>
                    <a:gd name="connsiteX2" fmla="*/ 5248 w 202940"/>
                    <a:gd name="connsiteY2" fmla="*/ 173272 h 202940"/>
                    <a:gd name="connsiteX3" fmla="*/ 5248 w 202940"/>
                    <a:gd name="connsiteY3" fmla="*/ 31321 h 202940"/>
                    <a:gd name="connsiteX4" fmla="*/ 31321 w 202940"/>
                    <a:gd name="connsiteY4" fmla="*/ 5248 h 202940"/>
                    <a:gd name="connsiteX5" fmla="*/ 173273 w 202940"/>
                    <a:gd name="connsiteY5" fmla="*/ 5248 h 202940"/>
                    <a:gd name="connsiteX6" fmla="*/ 199345 w 202940"/>
                    <a:gd name="connsiteY6" fmla="*/ 31321 h 202940"/>
                    <a:gd name="connsiteX7" fmla="*/ 199345 w 202940"/>
                    <a:gd name="connsiteY7" fmla="*/ 173272 h 202940"/>
                    <a:gd name="connsiteX8" fmla="*/ 173273 w 202940"/>
                    <a:gd name="connsiteY8" fmla="*/ 199345 h 20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940" h="202940">
                      <a:moveTo>
                        <a:pt x="173273" y="199345"/>
                      </a:moveTo>
                      <a:lnTo>
                        <a:pt x="31321" y="199345"/>
                      </a:lnTo>
                      <a:cubicBezTo>
                        <a:pt x="16922" y="199345"/>
                        <a:pt x="5248" y="187672"/>
                        <a:pt x="5248" y="173272"/>
                      </a:cubicBezTo>
                      <a:lnTo>
                        <a:pt x="5248" y="31321"/>
                      </a:lnTo>
                      <a:cubicBezTo>
                        <a:pt x="5248" y="16921"/>
                        <a:pt x="16922" y="5248"/>
                        <a:pt x="31321" y="5248"/>
                      </a:cubicBezTo>
                      <a:lnTo>
                        <a:pt x="173273" y="5248"/>
                      </a:lnTo>
                      <a:cubicBezTo>
                        <a:pt x="187672" y="5248"/>
                        <a:pt x="199345" y="16921"/>
                        <a:pt x="199345" y="31321"/>
                      </a:cubicBezTo>
                      <a:lnTo>
                        <a:pt x="199345" y="173272"/>
                      </a:lnTo>
                      <a:cubicBezTo>
                        <a:pt x="199345" y="187672"/>
                        <a:pt x="187672" y="199345"/>
                        <a:pt x="173273" y="199345"/>
                      </a:cubicBezTo>
                      <a:close/>
                    </a:path>
                  </a:pathLst>
                </a:custGeom>
                <a:solidFill>
                  <a:srgbClr val="0289CF"/>
                </a:solidFill>
                <a:ln w="9525" cap="flat">
                  <a:noFill/>
                  <a:prstDash val="solid"/>
                  <a:miter/>
                </a:ln>
              </p:spPr>
              <p:txBody>
                <a:bodyPr rtlCol="0" anchor="ctr"/>
                <a:lstStyle/>
                <a:p>
                  <a:endParaRPr lang="en-IN"/>
                </a:p>
              </p:txBody>
            </p:sp>
            <p:sp>
              <p:nvSpPr>
                <p:cNvPr id="328" name="Freeform: Shape 327">
                  <a:extLst>
                    <a:ext uri="{FF2B5EF4-FFF2-40B4-BE49-F238E27FC236}">
                      <a16:creationId xmlns:a16="http://schemas.microsoft.com/office/drawing/2014/main" id="{65B733AB-5076-4F8C-929A-622482255290}"/>
                    </a:ext>
                  </a:extLst>
                </p:cNvPr>
                <p:cNvSpPr/>
                <p:nvPr/>
              </p:nvSpPr>
              <p:spPr>
                <a:xfrm>
                  <a:off x="5460479" y="2732113"/>
                  <a:ext cx="167951" cy="167951"/>
                </a:xfrm>
                <a:custGeom>
                  <a:avLst/>
                  <a:gdLst>
                    <a:gd name="connsiteX0" fmla="*/ 155892 w 167951"/>
                    <a:gd name="connsiteY0" fmla="*/ 164578 h 167951"/>
                    <a:gd name="connsiteX1" fmla="*/ 13940 w 167951"/>
                    <a:gd name="connsiteY1" fmla="*/ 164578 h 167951"/>
                    <a:gd name="connsiteX2" fmla="*/ 5248 w 167951"/>
                    <a:gd name="connsiteY2" fmla="*/ 155888 h 167951"/>
                    <a:gd name="connsiteX3" fmla="*/ 5248 w 167951"/>
                    <a:gd name="connsiteY3" fmla="*/ 13939 h 167951"/>
                    <a:gd name="connsiteX4" fmla="*/ 13940 w 167951"/>
                    <a:gd name="connsiteY4" fmla="*/ 5248 h 167951"/>
                    <a:gd name="connsiteX5" fmla="*/ 155892 w 167951"/>
                    <a:gd name="connsiteY5" fmla="*/ 5248 h 167951"/>
                    <a:gd name="connsiteX6" fmla="*/ 164583 w 167951"/>
                    <a:gd name="connsiteY6" fmla="*/ 13939 h 167951"/>
                    <a:gd name="connsiteX7" fmla="*/ 164583 w 167951"/>
                    <a:gd name="connsiteY7" fmla="*/ 155888 h 167951"/>
                    <a:gd name="connsiteX8" fmla="*/ 155892 w 167951"/>
                    <a:gd name="connsiteY8" fmla="*/ 164578 h 167951"/>
                    <a:gd name="connsiteX9" fmla="*/ 22630 w 167951"/>
                    <a:gd name="connsiteY9" fmla="*/ 147197 h 167951"/>
                    <a:gd name="connsiteX10" fmla="*/ 147201 w 167951"/>
                    <a:gd name="connsiteY10" fmla="*/ 147197 h 167951"/>
                    <a:gd name="connsiteX11" fmla="*/ 147201 w 167951"/>
                    <a:gd name="connsiteY11" fmla="*/ 22630 h 167951"/>
                    <a:gd name="connsiteX12" fmla="*/ 22630 w 167951"/>
                    <a:gd name="connsiteY12" fmla="*/ 22630 h 167951"/>
                    <a:gd name="connsiteX13" fmla="*/ 22630 w 167951"/>
                    <a:gd name="connsiteY13" fmla="*/ 147197 h 167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7951" h="167951">
                      <a:moveTo>
                        <a:pt x="155892" y="164578"/>
                      </a:moveTo>
                      <a:lnTo>
                        <a:pt x="13940" y="164578"/>
                      </a:lnTo>
                      <a:cubicBezTo>
                        <a:pt x="9140" y="164578"/>
                        <a:pt x="5248" y="160691"/>
                        <a:pt x="5248" y="155888"/>
                      </a:cubicBezTo>
                      <a:lnTo>
                        <a:pt x="5248" y="13939"/>
                      </a:lnTo>
                      <a:cubicBezTo>
                        <a:pt x="5248" y="9135"/>
                        <a:pt x="9140" y="5248"/>
                        <a:pt x="13940" y="5248"/>
                      </a:cubicBezTo>
                      <a:lnTo>
                        <a:pt x="155892" y="5248"/>
                      </a:lnTo>
                      <a:cubicBezTo>
                        <a:pt x="160692" y="5248"/>
                        <a:pt x="164583" y="9135"/>
                        <a:pt x="164583" y="13939"/>
                      </a:cubicBezTo>
                      <a:lnTo>
                        <a:pt x="164583" y="155888"/>
                      </a:lnTo>
                      <a:cubicBezTo>
                        <a:pt x="164583" y="160691"/>
                        <a:pt x="160692" y="164578"/>
                        <a:pt x="155892" y="164578"/>
                      </a:cubicBezTo>
                      <a:close/>
                      <a:moveTo>
                        <a:pt x="22630" y="147197"/>
                      </a:moveTo>
                      <a:lnTo>
                        <a:pt x="147201" y="147197"/>
                      </a:lnTo>
                      <a:lnTo>
                        <a:pt x="147201" y="22630"/>
                      </a:lnTo>
                      <a:lnTo>
                        <a:pt x="22630" y="22630"/>
                      </a:lnTo>
                      <a:lnTo>
                        <a:pt x="22630" y="147197"/>
                      </a:lnTo>
                      <a:close/>
                    </a:path>
                  </a:pathLst>
                </a:custGeom>
                <a:solidFill>
                  <a:srgbClr val="0289CF"/>
                </a:solidFill>
                <a:ln w="9525" cap="flat">
                  <a:solidFill>
                    <a:srgbClr val="00BCF1"/>
                  </a:solidFill>
                  <a:prstDash val="solid"/>
                  <a:miter/>
                </a:ln>
              </p:spPr>
              <p:txBody>
                <a:bodyPr rtlCol="0" anchor="ctr"/>
                <a:lstStyle/>
                <a:p>
                  <a:endParaRPr lang="en-IN"/>
                </a:p>
              </p:txBody>
            </p:sp>
          </p:grpSp>
        </p:grpSp>
        <p:grpSp>
          <p:nvGrpSpPr>
            <p:cNvPr id="239" name="Group 238">
              <a:extLst>
                <a:ext uri="{FF2B5EF4-FFF2-40B4-BE49-F238E27FC236}">
                  <a16:creationId xmlns:a16="http://schemas.microsoft.com/office/drawing/2014/main" id="{965C1892-A953-429A-B57D-CB6C821F7683}"/>
                </a:ext>
              </a:extLst>
            </p:cNvPr>
            <p:cNvGrpSpPr/>
            <p:nvPr/>
          </p:nvGrpSpPr>
          <p:grpSpPr>
            <a:xfrm>
              <a:off x="5759745" y="3795101"/>
              <a:ext cx="292864" cy="349564"/>
              <a:chOff x="10289171" y="127528"/>
              <a:chExt cx="356636" cy="425680"/>
            </a:xfrm>
          </p:grpSpPr>
          <p:sp>
            <p:nvSpPr>
              <p:cNvPr id="240" name="Trapezoid 239">
                <a:extLst>
                  <a:ext uri="{FF2B5EF4-FFF2-40B4-BE49-F238E27FC236}">
                    <a16:creationId xmlns:a16="http://schemas.microsoft.com/office/drawing/2014/main" id="{54FD2E42-0BAE-4585-8D19-81F0F1B93334}"/>
                  </a:ext>
                </a:extLst>
              </p:cNvPr>
              <p:cNvSpPr/>
              <p:nvPr/>
            </p:nvSpPr>
            <p:spPr bwMode="auto">
              <a:xfrm rot="20169015" flipH="1">
                <a:off x="10350964" y="132120"/>
                <a:ext cx="62956" cy="250356"/>
              </a:xfrm>
              <a:prstGeom prst="trapezoid">
                <a:avLst>
                  <a:gd name="adj" fmla="val 35642"/>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1" name="Trapezoid 240">
                <a:extLst>
                  <a:ext uri="{FF2B5EF4-FFF2-40B4-BE49-F238E27FC236}">
                    <a16:creationId xmlns:a16="http://schemas.microsoft.com/office/drawing/2014/main" id="{CE44E511-0323-4842-A6CA-8C6252BC1F29}"/>
                  </a:ext>
                </a:extLst>
              </p:cNvPr>
              <p:cNvSpPr/>
              <p:nvPr/>
            </p:nvSpPr>
            <p:spPr bwMode="auto">
              <a:xfrm rot="1430985">
                <a:off x="10521810" y="127528"/>
                <a:ext cx="62956" cy="250356"/>
              </a:xfrm>
              <a:prstGeom prst="trapezoid">
                <a:avLst>
                  <a:gd name="adj" fmla="val 37701"/>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242" name="Rectangle 241">
                <a:extLst>
                  <a:ext uri="{FF2B5EF4-FFF2-40B4-BE49-F238E27FC236}">
                    <a16:creationId xmlns:a16="http://schemas.microsoft.com/office/drawing/2014/main" id="{5A89E993-6425-4251-8E00-5211E0C177B6}"/>
                  </a:ext>
                </a:extLst>
              </p:cNvPr>
              <p:cNvSpPr/>
              <p:nvPr/>
            </p:nvSpPr>
            <p:spPr bwMode="auto">
              <a:xfrm>
                <a:off x="10334255" y="282907"/>
                <a:ext cx="267858" cy="254748"/>
              </a:xfrm>
              <a:prstGeom prst="rect">
                <a:avLst/>
              </a:prstGeom>
              <a:solidFill>
                <a:srgbClr val="005AA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243" name="Freeform 101">
                <a:extLst>
                  <a:ext uri="{FF2B5EF4-FFF2-40B4-BE49-F238E27FC236}">
                    <a16:creationId xmlns:a16="http://schemas.microsoft.com/office/drawing/2014/main" id="{0D85CF6E-7B01-49CC-872F-160EF739A1CB}"/>
                  </a:ext>
                </a:extLst>
              </p:cNvPr>
              <p:cNvSpPr>
                <a:spLocks/>
              </p:cNvSpPr>
              <p:nvPr/>
            </p:nvSpPr>
            <p:spPr bwMode="auto">
              <a:xfrm>
                <a:off x="10344475" y="537450"/>
                <a:ext cx="249382" cy="15758"/>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002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244" name="Group 243">
                <a:extLst>
                  <a:ext uri="{FF2B5EF4-FFF2-40B4-BE49-F238E27FC236}">
                    <a16:creationId xmlns:a16="http://schemas.microsoft.com/office/drawing/2014/main" id="{E1BB2339-C3FE-415D-BD52-ECD1A9FDA9AE}"/>
                  </a:ext>
                </a:extLst>
              </p:cNvPr>
              <p:cNvGrpSpPr/>
              <p:nvPr/>
            </p:nvGrpSpPr>
            <p:grpSpPr>
              <a:xfrm>
                <a:off x="10517761" y="158480"/>
                <a:ext cx="92647" cy="97268"/>
                <a:chOff x="10517761" y="158480"/>
                <a:chExt cx="92647" cy="97268"/>
              </a:xfrm>
            </p:grpSpPr>
            <p:cxnSp>
              <p:nvCxnSpPr>
                <p:cNvPr id="253" name="Straight Connector 252">
                  <a:extLst>
                    <a:ext uri="{FF2B5EF4-FFF2-40B4-BE49-F238E27FC236}">
                      <a16:creationId xmlns:a16="http://schemas.microsoft.com/office/drawing/2014/main" id="{B0613425-A1A8-4C5F-9114-CC893A4ED140}"/>
                    </a:ext>
                  </a:extLst>
                </p:cNvPr>
                <p:cNvCxnSpPr>
                  <a:cxnSpLocks/>
                </p:cNvCxnSpPr>
                <p:nvPr/>
              </p:nvCxnSpPr>
              <p:spPr>
                <a:xfrm flipV="1">
                  <a:off x="10517761" y="255748"/>
                  <a:ext cx="66485"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32F6942-3B37-47E7-BD4B-C8B3889290FE}"/>
                    </a:ext>
                  </a:extLst>
                </p:cNvPr>
                <p:cNvCxnSpPr>
                  <a:cxnSpLocks/>
                </p:cNvCxnSpPr>
                <p:nvPr/>
              </p:nvCxnSpPr>
              <p:spPr>
                <a:xfrm flipV="1">
                  <a:off x="10537009" y="223326"/>
                  <a:ext cx="54946"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913C35-F988-479E-82C7-0B44C4C5642C}"/>
                    </a:ext>
                  </a:extLst>
                </p:cNvPr>
                <p:cNvCxnSpPr>
                  <a:cxnSpLocks/>
                </p:cNvCxnSpPr>
                <p:nvPr/>
              </p:nvCxnSpPr>
              <p:spPr>
                <a:xfrm flipV="1">
                  <a:off x="10559221" y="190903"/>
                  <a:ext cx="41282"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01E6589-7ADF-40AA-9A2D-8452CE6F7BFE}"/>
                    </a:ext>
                  </a:extLst>
                </p:cNvPr>
                <p:cNvCxnSpPr>
                  <a:cxnSpLocks/>
                </p:cNvCxnSpPr>
                <p:nvPr/>
              </p:nvCxnSpPr>
              <p:spPr>
                <a:xfrm flipV="1">
                  <a:off x="10576291" y="158480"/>
                  <a:ext cx="34117"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45" name="Group 244">
                <a:extLst>
                  <a:ext uri="{FF2B5EF4-FFF2-40B4-BE49-F238E27FC236}">
                    <a16:creationId xmlns:a16="http://schemas.microsoft.com/office/drawing/2014/main" id="{692A1165-0954-496F-A7FA-4E706A92A190}"/>
                  </a:ext>
                </a:extLst>
              </p:cNvPr>
              <p:cNvGrpSpPr/>
              <p:nvPr/>
            </p:nvGrpSpPr>
            <p:grpSpPr>
              <a:xfrm flipH="1">
                <a:off x="10326125" y="162031"/>
                <a:ext cx="92647" cy="97268"/>
                <a:chOff x="10517761" y="158480"/>
                <a:chExt cx="92647" cy="97268"/>
              </a:xfrm>
            </p:grpSpPr>
            <p:cxnSp>
              <p:nvCxnSpPr>
                <p:cNvPr id="249" name="Straight Connector 248">
                  <a:extLst>
                    <a:ext uri="{FF2B5EF4-FFF2-40B4-BE49-F238E27FC236}">
                      <a16:creationId xmlns:a16="http://schemas.microsoft.com/office/drawing/2014/main" id="{863BDC8E-DA51-4B2A-9B9F-F3B0714692C6}"/>
                    </a:ext>
                  </a:extLst>
                </p:cNvPr>
                <p:cNvCxnSpPr>
                  <a:cxnSpLocks/>
                </p:cNvCxnSpPr>
                <p:nvPr/>
              </p:nvCxnSpPr>
              <p:spPr>
                <a:xfrm flipV="1">
                  <a:off x="10517761" y="255748"/>
                  <a:ext cx="66485"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8A7F09F-7BAF-405C-BA32-CACC7114345F}"/>
                    </a:ext>
                  </a:extLst>
                </p:cNvPr>
                <p:cNvCxnSpPr>
                  <a:cxnSpLocks/>
                </p:cNvCxnSpPr>
                <p:nvPr/>
              </p:nvCxnSpPr>
              <p:spPr>
                <a:xfrm flipV="1">
                  <a:off x="10537009" y="223326"/>
                  <a:ext cx="54946"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1001661-09CC-46C5-85BC-EA6750FD02D5}"/>
                    </a:ext>
                  </a:extLst>
                </p:cNvPr>
                <p:cNvCxnSpPr>
                  <a:cxnSpLocks/>
                </p:cNvCxnSpPr>
                <p:nvPr/>
              </p:nvCxnSpPr>
              <p:spPr>
                <a:xfrm flipV="1">
                  <a:off x="10559221" y="190903"/>
                  <a:ext cx="41282"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533DDCED-A3C0-4B81-B12E-BD1544FDDAA9}"/>
                    </a:ext>
                  </a:extLst>
                </p:cNvPr>
                <p:cNvCxnSpPr>
                  <a:cxnSpLocks/>
                </p:cNvCxnSpPr>
                <p:nvPr/>
              </p:nvCxnSpPr>
              <p:spPr>
                <a:xfrm flipV="1">
                  <a:off x="10576291" y="158480"/>
                  <a:ext cx="34117" cy="0"/>
                </a:xfrm>
                <a:prstGeom prst="line">
                  <a:avLst/>
                </a:prstGeom>
                <a:ln w="12700" cap="rnd">
                  <a:solidFill>
                    <a:schemeClr val="accent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46" name="Rectangle 245">
                <a:extLst>
                  <a:ext uri="{FF2B5EF4-FFF2-40B4-BE49-F238E27FC236}">
                    <a16:creationId xmlns:a16="http://schemas.microsoft.com/office/drawing/2014/main" id="{F4AB2FF0-E512-4313-95F4-FDD7763A08C6}"/>
                  </a:ext>
                </a:extLst>
              </p:cNvPr>
              <p:cNvSpPr/>
              <p:nvPr/>
            </p:nvSpPr>
            <p:spPr bwMode="auto">
              <a:xfrm>
                <a:off x="10600088" y="334396"/>
                <a:ext cx="45719" cy="157739"/>
              </a:xfrm>
              <a:prstGeom prst="rect">
                <a:avLst/>
              </a:prstGeom>
              <a:solidFill>
                <a:srgbClr val="00BC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247" name="Rectangle 246">
                <a:extLst>
                  <a:ext uri="{FF2B5EF4-FFF2-40B4-BE49-F238E27FC236}">
                    <a16:creationId xmlns:a16="http://schemas.microsoft.com/office/drawing/2014/main" id="{A2389676-6CE9-4F43-B599-7377B24F7821}"/>
                  </a:ext>
                </a:extLst>
              </p:cNvPr>
              <p:cNvSpPr/>
              <p:nvPr/>
            </p:nvSpPr>
            <p:spPr bwMode="auto">
              <a:xfrm>
                <a:off x="10289171" y="334526"/>
                <a:ext cx="45719" cy="157739"/>
              </a:xfrm>
              <a:prstGeom prst="rect">
                <a:avLst/>
              </a:prstGeom>
              <a:solidFill>
                <a:srgbClr val="00BCF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a:extLst>
                  <a:ext uri="{FF2B5EF4-FFF2-40B4-BE49-F238E27FC236}">
                    <a16:creationId xmlns:a16="http://schemas.microsoft.com/office/drawing/2014/main" id="{27F4EEF5-1086-4FE1-A047-276A221E3130}"/>
                  </a:ext>
                </a:extLst>
              </p:cNvPr>
              <p:cNvSpPr/>
              <p:nvPr/>
            </p:nvSpPr>
            <p:spPr bwMode="auto">
              <a:xfrm>
                <a:off x="10386270" y="332777"/>
                <a:ext cx="166318" cy="158177"/>
              </a:xfrm>
              <a:prstGeom prst="rect">
                <a:avLst/>
              </a:prstGeom>
              <a:solidFill>
                <a:srgbClr val="0289CF"/>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pic>
        <p:nvPicPr>
          <p:cNvPr id="467" name="Picture 466">
            <a:extLst>
              <a:ext uri="{FF2B5EF4-FFF2-40B4-BE49-F238E27FC236}">
                <a16:creationId xmlns:a16="http://schemas.microsoft.com/office/drawing/2014/main" id="{2E17323B-561B-4669-972D-A6A27F839F36}"/>
              </a:ext>
            </a:extLst>
          </p:cNvPr>
          <p:cNvPicPr>
            <a:picLocks noChangeAspect="1"/>
          </p:cNvPicPr>
          <p:nvPr/>
        </p:nvPicPr>
        <p:blipFill>
          <a:blip r:embed="rId15"/>
          <a:stretch>
            <a:fillRect/>
          </a:stretch>
        </p:blipFill>
        <p:spPr>
          <a:xfrm>
            <a:off x="10743606" y="1977400"/>
            <a:ext cx="401179" cy="324529"/>
          </a:xfrm>
          <a:prstGeom prst="rect">
            <a:avLst/>
          </a:prstGeom>
        </p:spPr>
      </p:pic>
      <p:cxnSp>
        <p:nvCxnSpPr>
          <p:cNvPr id="468" name="Straight Arrow Connector 467">
            <a:extLst>
              <a:ext uri="{FF2B5EF4-FFF2-40B4-BE49-F238E27FC236}">
                <a16:creationId xmlns:a16="http://schemas.microsoft.com/office/drawing/2014/main" id="{319892FF-9B2C-491D-BEC1-1B9CBF3265CA}"/>
              </a:ext>
            </a:extLst>
          </p:cNvPr>
          <p:cNvCxnSpPr>
            <a:cxnSpLocks/>
          </p:cNvCxnSpPr>
          <p:nvPr/>
        </p:nvCxnSpPr>
        <p:spPr>
          <a:xfrm flipV="1">
            <a:off x="11062658" y="2666272"/>
            <a:ext cx="0" cy="296546"/>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9" name="Prostokąt 812">
            <a:extLst>
              <a:ext uri="{FF2B5EF4-FFF2-40B4-BE49-F238E27FC236}">
                <a16:creationId xmlns:a16="http://schemas.microsoft.com/office/drawing/2014/main" id="{DF681933-9336-410D-8519-98661D6B7493}"/>
              </a:ext>
            </a:extLst>
          </p:cNvPr>
          <p:cNvSpPr/>
          <p:nvPr>
            <p:custDataLst>
              <p:tags r:id="rId7"/>
            </p:custDataLst>
          </p:nvPr>
        </p:nvSpPr>
        <p:spPr bwMode="gray">
          <a:xfrm>
            <a:off x="10450865" y="3143997"/>
            <a:ext cx="1024801" cy="289254"/>
          </a:xfrm>
          <a:prstGeom prst="rect">
            <a:avLst/>
          </a:prstGeom>
          <a:noFill/>
          <a:ln w="9525" cap="flat" cmpd="sng" algn="ctr">
            <a:noFill/>
            <a:prstDash val="solid"/>
          </a:ln>
          <a:effectLst/>
        </p:spPr>
        <p:txBody>
          <a:bodyPr lIns="0" tIns="182880" rIns="0" bIns="18288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353535"/>
                </a:solidFill>
                <a:effectLst/>
                <a:uLnTx/>
                <a:uFillTx/>
                <a:latin typeface="Segoe UI Semibold" panose="020B0702040204020203" pitchFamily="34" charset="0"/>
                <a:ea typeface="+mn-ea"/>
                <a:cs typeface="Segoe UI Semibold" panose="020B0702040204020203" pitchFamily="34" charset="0"/>
              </a:rPr>
              <a:t>EV Fleet</a:t>
            </a:r>
          </a:p>
        </p:txBody>
      </p:sp>
      <p:grpSp>
        <p:nvGrpSpPr>
          <p:cNvPr id="470" name="Group 469">
            <a:extLst>
              <a:ext uri="{FF2B5EF4-FFF2-40B4-BE49-F238E27FC236}">
                <a16:creationId xmlns:a16="http://schemas.microsoft.com/office/drawing/2014/main" id="{F1A91177-AB5A-4A75-A47B-8EFE17A9CD23}"/>
              </a:ext>
            </a:extLst>
          </p:cNvPr>
          <p:cNvGrpSpPr/>
          <p:nvPr/>
        </p:nvGrpSpPr>
        <p:grpSpPr>
          <a:xfrm>
            <a:off x="3855026" y="2118346"/>
            <a:ext cx="1205647" cy="911839"/>
            <a:chOff x="7717862" y="2369387"/>
            <a:chExt cx="1205647" cy="911839"/>
          </a:xfrm>
        </p:grpSpPr>
        <p:grpSp>
          <p:nvGrpSpPr>
            <p:cNvPr id="471" name="Group 470">
              <a:extLst>
                <a:ext uri="{FF2B5EF4-FFF2-40B4-BE49-F238E27FC236}">
                  <a16:creationId xmlns:a16="http://schemas.microsoft.com/office/drawing/2014/main" id="{794B88B6-DD0A-429A-92CF-0D8459E4B44C}"/>
                </a:ext>
              </a:extLst>
            </p:cNvPr>
            <p:cNvGrpSpPr/>
            <p:nvPr/>
          </p:nvGrpSpPr>
          <p:grpSpPr>
            <a:xfrm>
              <a:off x="8047438" y="2369387"/>
              <a:ext cx="582995" cy="546760"/>
              <a:chOff x="8770852" y="1659823"/>
              <a:chExt cx="558025" cy="580678"/>
            </a:xfrm>
          </p:grpSpPr>
          <p:sp>
            <p:nvSpPr>
              <p:cNvPr id="473" name="Freeform: Shape 472">
                <a:extLst>
                  <a:ext uri="{FF2B5EF4-FFF2-40B4-BE49-F238E27FC236}">
                    <a16:creationId xmlns:a16="http://schemas.microsoft.com/office/drawing/2014/main" id="{31293337-E19B-41D0-B596-A586E5109742}"/>
                  </a:ext>
                </a:extLst>
              </p:cNvPr>
              <p:cNvSpPr/>
              <p:nvPr/>
            </p:nvSpPr>
            <p:spPr bwMode="auto">
              <a:xfrm>
                <a:off x="9031062" y="1912235"/>
                <a:ext cx="275516" cy="286264"/>
              </a:xfrm>
              <a:custGeom>
                <a:avLst/>
                <a:gdLst>
                  <a:gd name="connsiteX0" fmla="*/ 0 w 352425"/>
                  <a:gd name="connsiteY0" fmla="*/ 356235 h 356235"/>
                  <a:gd name="connsiteX1" fmla="*/ 45720 w 352425"/>
                  <a:gd name="connsiteY1" fmla="*/ 228600 h 356235"/>
                  <a:gd name="connsiteX2" fmla="*/ 72390 w 352425"/>
                  <a:gd name="connsiteY2" fmla="*/ 123825 h 356235"/>
                  <a:gd name="connsiteX3" fmla="*/ 81915 w 352425"/>
                  <a:gd name="connsiteY3" fmla="*/ 60960 h 356235"/>
                  <a:gd name="connsiteX4" fmla="*/ 80010 w 352425"/>
                  <a:gd name="connsiteY4" fmla="*/ 0 h 356235"/>
                  <a:gd name="connsiteX5" fmla="*/ 272415 w 352425"/>
                  <a:gd name="connsiteY5" fmla="*/ 1905 h 356235"/>
                  <a:gd name="connsiteX6" fmla="*/ 280035 w 352425"/>
                  <a:gd name="connsiteY6" fmla="*/ 8763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6235 h 356235"/>
                  <a:gd name="connsiteX1" fmla="*/ 45720 w 352425"/>
                  <a:gd name="connsiteY1" fmla="*/ 228600 h 356235"/>
                  <a:gd name="connsiteX2" fmla="*/ 72390 w 352425"/>
                  <a:gd name="connsiteY2" fmla="*/ 123825 h 356235"/>
                  <a:gd name="connsiteX3" fmla="*/ 81915 w 352425"/>
                  <a:gd name="connsiteY3" fmla="*/ 60960 h 356235"/>
                  <a:gd name="connsiteX4" fmla="*/ 80010 w 352425"/>
                  <a:gd name="connsiteY4" fmla="*/ 0 h 356235"/>
                  <a:gd name="connsiteX5" fmla="*/ 272415 w 352425"/>
                  <a:gd name="connsiteY5" fmla="*/ 1905 h 356235"/>
                  <a:gd name="connsiteX6" fmla="*/ 278130 w 352425"/>
                  <a:gd name="connsiteY6" fmla="*/ 6477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6235 h 356235"/>
                  <a:gd name="connsiteX1" fmla="*/ 45720 w 352425"/>
                  <a:gd name="connsiteY1" fmla="*/ 228600 h 356235"/>
                  <a:gd name="connsiteX2" fmla="*/ 72390 w 352425"/>
                  <a:gd name="connsiteY2" fmla="*/ 123825 h 356235"/>
                  <a:gd name="connsiteX3" fmla="*/ 80010 w 352425"/>
                  <a:gd name="connsiteY3" fmla="*/ 60960 h 356235"/>
                  <a:gd name="connsiteX4" fmla="*/ 80010 w 352425"/>
                  <a:gd name="connsiteY4" fmla="*/ 0 h 356235"/>
                  <a:gd name="connsiteX5" fmla="*/ 272415 w 352425"/>
                  <a:gd name="connsiteY5" fmla="*/ 1905 h 356235"/>
                  <a:gd name="connsiteX6" fmla="*/ 278130 w 352425"/>
                  <a:gd name="connsiteY6" fmla="*/ 6477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4330 h 354330"/>
                  <a:gd name="connsiteX1" fmla="*/ 45720 w 352425"/>
                  <a:gd name="connsiteY1" fmla="*/ 226695 h 354330"/>
                  <a:gd name="connsiteX2" fmla="*/ 72390 w 352425"/>
                  <a:gd name="connsiteY2" fmla="*/ 121920 h 354330"/>
                  <a:gd name="connsiteX3" fmla="*/ 80010 w 352425"/>
                  <a:gd name="connsiteY3" fmla="*/ 59055 h 354330"/>
                  <a:gd name="connsiteX4" fmla="*/ 81915 w 352425"/>
                  <a:gd name="connsiteY4" fmla="*/ 1905 h 354330"/>
                  <a:gd name="connsiteX5" fmla="*/ 272415 w 352425"/>
                  <a:gd name="connsiteY5" fmla="*/ 0 h 354330"/>
                  <a:gd name="connsiteX6" fmla="*/ 278130 w 352425"/>
                  <a:gd name="connsiteY6" fmla="*/ 62865 h 354330"/>
                  <a:gd name="connsiteX7" fmla="*/ 293370 w 352425"/>
                  <a:gd name="connsiteY7" fmla="*/ 150495 h 354330"/>
                  <a:gd name="connsiteX8" fmla="*/ 312420 w 352425"/>
                  <a:gd name="connsiteY8" fmla="*/ 228600 h 354330"/>
                  <a:gd name="connsiteX9" fmla="*/ 333375 w 352425"/>
                  <a:gd name="connsiteY9" fmla="*/ 295275 h 354330"/>
                  <a:gd name="connsiteX10" fmla="*/ 352425 w 352425"/>
                  <a:gd name="connsiteY10" fmla="*/ 350520 h 354330"/>
                  <a:gd name="connsiteX11" fmla="*/ 0 w 352425"/>
                  <a:gd name="connsiteY11" fmla="*/ 354330 h 354330"/>
                  <a:gd name="connsiteX0" fmla="*/ 0 w 342900"/>
                  <a:gd name="connsiteY0" fmla="*/ 350520 h 350520"/>
                  <a:gd name="connsiteX1" fmla="*/ 36195 w 342900"/>
                  <a:gd name="connsiteY1" fmla="*/ 226695 h 350520"/>
                  <a:gd name="connsiteX2" fmla="*/ 62865 w 342900"/>
                  <a:gd name="connsiteY2" fmla="*/ 121920 h 350520"/>
                  <a:gd name="connsiteX3" fmla="*/ 70485 w 342900"/>
                  <a:gd name="connsiteY3" fmla="*/ 59055 h 350520"/>
                  <a:gd name="connsiteX4" fmla="*/ 72390 w 342900"/>
                  <a:gd name="connsiteY4" fmla="*/ 1905 h 350520"/>
                  <a:gd name="connsiteX5" fmla="*/ 262890 w 342900"/>
                  <a:gd name="connsiteY5" fmla="*/ 0 h 350520"/>
                  <a:gd name="connsiteX6" fmla="*/ 268605 w 342900"/>
                  <a:gd name="connsiteY6" fmla="*/ 62865 h 350520"/>
                  <a:gd name="connsiteX7" fmla="*/ 283845 w 342900"/>
                  <a:gd name="connsiteY7" fmla="*/ 150495 h 350520"/>
                  <a:gd name="connsiteX8" fmla="*/ 302895 w 342900"/>
                  <a:gd name="connsiteY8" fmla="*/ 228600 h 350520"/>
                  <a:gd name="connsiteX9" fmla="*/ 323850 w 342900"/>
                  <a:gd name="connsiteY9" fmla="*/ 295275 h 350520"/>
                  <a:gd name="connsiteX10" fmla="*/ 342900 w 342900"/>
                  <a:gd name="connsiteY10" fmla="*/ 350520 h 350520"/>
                  <a:gd name="connsiteX11" fmla="*/ 0 w 342900"/>
                  <a:gd name="connsiteY11" fmla="*/ 350520 h 350520"/>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7175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5720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1945 w 342900"/>
                  <a:gd name="connsiteY9" fmla="*/ 295275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42900 w 342900"/>
                  <a:gd name="connsiteY9" fmla="*/ 348615 h 348615"/>
                  <a:gd name="connsiteX10" fmla="*/ 0 w 342900"/>
                  <a:gd name="connsiteY10" fmla="*/ 348615 h 348615"/>
                  <a:gd name="connsiteX0" fmla="*/ 0 w 333375"/>
                  <a:gd name="connsiteY0" fmla="*/ 348615 h 348615"/>
                  <a:gd name="connsiteX1" fmla="*/ 43815 w 333375"/>
                  <a:gd name="connsiteY1" fmla="*/ 219075 h 348615"/>
                  <a:gd name="connsiteX2" fmla="*/ 62865 w 333375"/>
                  <a:gd name="connsiteY2" fmla="*/ 120015 h 348615"/>
                  <a:gd name="connsiteX3" fmla="*/ 70485 w 333375"/>
                  <a:gd name="connsiteY3" fmla="*/ 57150 h 348615"/>
                  <a:gd name="connsiteX4" fmla="*/ 72390 w 333375"/>
                  <a:gd name="connsiteY4" fmla="*/ 0 h 348615"/>
                  <a:gd name="connsiteX5" fmla="*/ 262890 w 333375"/>
                  <a:gd name="connsiteY5" fmla="*/ 1905 h 348615"/>
                  <a:gd name="connsiteX6" fmla="*/ 268605 w 333375"/>
                  <a:gd name="connsiteY6" fmla="*/ 60960 h 348615"/>
                  <a:gd name="connsiteX7" fmla="*/ 274320 w 333375"/>
                  <a:gd name="connsiteY7" fmla="*/ 118110 h 348615"/>
                  <a:gd name="connsiteX8" fmla="*/ 295275 w 333375"/>
                  <a:gd name="connsiteY8" fmla="*/ 222885 h 348615"/>
                  <a:gd name="connsiteX9" fmla="*/ 333375 w 333375"/>
                  <a:gd name="connsiteY9" fmla="*/ 348615 h 348615"/>
                  <a:gd name="connsiteX10" fmla="*/ 0 w 333375"/>
                  <a:gd name="connsiteY10" fmla="*/ 348615 h 34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75" h="348615">
                    <a:moveTo>
                      <a:pt x="0" y="348615"/>
                    </a:moveTo>
                    <a:lnTo>
                      <a:pt x="43815" y="219075"/>
                    </a:lnTo>
                    <a:lnTo>
                      <a:pt x="62865" y="120015"/>
                    </a:lnTo>
                    <a:lnTo>
                      <a:pt x="70485" y="57150"/>
                    </a:lnTo>
                    <a:lnTo>
                      <a:pt x="72390" y="0"/>
                    </a:lnTo>
                    <a:lnTo>
                      <a:pt x="262890" y="1905"/>
                    </a:lnTo>
                    <a:lnTo>
                      <a:pt x="268605" y="60960"/>
                    </a:lnTo>
                    <a:lnTo>
                      <a:pt x="274320" y="118110"/>
                    </a:lnTo>
                    <a:lnTo>
                      <a:pt x="295275" y="222885"/>
                    </a:lnTo>
                    <a:lnTo>
                      <a:pt x="333375" y="348615"/>
                    </a:lnTo>
                    <a:lnTo>
                      <a:pt x="0" y="348615"/>
                    </a:lnTo>
                    <a:close/>
                  </a:path>
                </a:pathLst>
              </a:custGeom>
              <a:solidFill>
                <a:srgbClr val="00B0F0"/>
              </a:solidFill>
              <a:ln w="19050">
                <a:solidFill>
                  <a:srgbClr val="005AA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sp>
            <p:nvSpPr>
              <p:cNvPr id="474" name="Freeform: Shape 473">
                <a:extLst>
                  <a:ext uri="{FF2B5EF4-FFF2-40B4-BE49-F238E27FC236}">
                    <a16:creationId xmlns:a16="http://schemas.microsoft.com/office/drawing/2014/main" id="{19D391DB-C36B-4460-9BDE-DBC539C88FE0}"/>
                  </a:ext>
                </a:extLst>
              </p:cNvPr>
              <p:cNvSpPr/>
              <p:nvPr/>
            </p:nvSpPr>
            <p:spPr bwMode="auto">
              <a:xfrm>
                <a:off x="8798869" y="1850007"/>
                <a:ext cx="333375" cy="348615"/>
              </a:xfrm>
              <a:custGeom>
                <a:avLst/>
                <a:gdLst>
                  <a:gd name="connsiteX0" fmla="*/ 0 w 352425"/>
                  <a:gd name="connsiteY0" fmla="*/ 356235 h 356235"/>
                  <a:gd name="connsiteX1" fmla="*/ 45720 w 352425"/>
                  <a:gd name="connsiteY1" fmla="*/ 228600 h 356235"/>
                  <a:gd name="connsiteX2" fmla="*/ 72390 w 352425"/>
                  <a:gd name="connsiteY2" fmla="*/ 123825 h 356235"/>
                  <a:gd name="connsiteX3" fmla="*/ 81915 w 352425"/>
                  <a:gd name="connsiteY3" fmla="*/ 60960 h 356235"/>
                  <a:gd name="connsiteX4" fmla="*/ 80010 w 352425"/>
                  <a:gd name="connsiteY4" fmla="*/ 0 h 356235"/>
                  <a:gd name="connsiteX5" fmla="*/ 272415 w 352425"/>
                  <a:gd name="connsiteY5" fmla="*/ 1905 h 356235"/>
                  <a:gd name="connsiteX6" fmla="*/ 280035 w 352425"/>
                  <a:gd name="connsiteY6" fmla="*/ 8763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6235 h 356235"/>
                  <a:gd name="connsiteX1" fmla="*/ 45720 w 352425"/>
                  <a:gd name="connsiteY1" fmla="*/ 228600 h 356235"/>
                  <a:gd name="connsiteX2" fmla="*/ 72390 w 352425"/>
                  <a:gd name="connsiteY2" fmla="*/ 123825 h 356235"/>
                  <a:gd name="connsiteX3" fmla="*/ 81915 w 352425"/>
                  <a:gd name="connsiteY3" fmla="*/ 60960 h 356235"/>
                  <a:gd name="connsiteX4" fmla="*/ 80010 w 352425"/>
                  <a:gd name="connsiteY4" fmla="*/ 0 h 356235"/>
                  <a:gd name="connsiteX5" fmla="*/ 272415 w 352425"/>
                  <a:gd name="connsiteY5" fmla="*/ 1905 h 356235"/>
                  <a:gd name="connsiteX6" fmla="*/ 278130 w 352425"/>
                  <a:gd name="connsiteY6" fmla="*/ 6477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6235 h 356235"/>
                  <a:gd name="connsiteX1" fmla="*/ 45720 w 352425"/>
                  <a:gd name="connsiteY1" fmla="*/ 228600 h 356235"/>
                  <a:gd name="connsiteX2" fmla="*/ 72390 w 352425"/>
                  <a:gd name="connsiteY2" fmla="*/ 123825 h 356235"/>
                  <a:gd name="connsiteX3" fmla="*/ 80010 w 352425"/>
                  <a:gd name="connsiteY3" fmla="*/ 60960 h 356235"/>
                  <a:gd name="connsiteX4" fmla="*/ 80010 w 352425"/>
                  <a:gd name="connsiteY4" fmla="*/ 0 h 356235"/>
                  <a:gd name="connsiteX5" fmla="*/ 272415 w 352425"/>
                  <a:gd name="connsiteY5" fmla="*/ 1905 h 356235"/>
                  <a:gd name="connsiteX6" fmla="*/ 278130 w 352425"/>
                  <a:gd name="connsiteY6" fmla="*/ 64770 h 356235"/>
                  <a:gd name="connsiteX7" fmla="*/ 293370 w 352425"/>
                  <a:gd name="connsiteY7" fmla="*/ 152400 h 356235"/>
                  <a:gd name="connsiteX8" fmla="*/ 312420 w 352425"/>
                  <a:gd name="connsiteY8" fmla="*/ 230505 h 356235"/>
                  <a:gd name="connsiteX9" fmla="*/ 333375 w 352425"/>
                  <a:gd name="connsiteY9" fmla="*/ 297180 h 356235"/>
                  <a:gd name="connsiteX10" fmla="*/ 352425 w 352425"/>
                  <a:gd name="connsiteY10" fmla="*/ 352425 h 356235"/>
                  <a:gd name="connsiteX11" fmla="*/ 0 w 352425"/>
                  <a:gd name="connsiteY11" fmla="*/ 356235 h 356235"/>
                  <a:gd name="connsiteX0" fmla="*/ 0 w 352425"/>
                  <a:gd name="connsiteY0" fmla="*/ 354330 h 354330"/>
                  <a:gd name="connsiteX1" fmla="*/ 45720 w 352425"/>
                  <a:gd name="connsiteY1" fmla="*/ 226695 h 354330"/>
                  <a:gd name="connsiteX2" fmla="*/ 72390 w 352425"/>
                  <a:gd name="connsiteY2" fmla="*/ 121920 h 354330"/>
                  <a:gd name="connsiteX3" fmla="*/ 80010 w 352425"/>
                  <a:gd name="connsiteY3" fmla="*/ 59055 h 354330"/>
                  <a:gd name="connsiteX4" fmla="*/ 81915 w 352425"/>
                  <a:gd name="connsiteY4" fmla="*/ 1905 h 354330"/>
                  <a:gd name="connsiteX5" fmla="*/ 272415 w 352425"/>
                  <a:gd name="connsiteY5" fmla="*/ 0 h 354330"/>
                  <a:gd name="connsiteX6" fmla="*/ 278130 w 352425"/>
                  <a:gd name="connsiteY6" fmla="*/ 62865 h 354330"/>
                  <a:gd name="connsiteX7" fmla="*/ 293370 w 352425"/>
                  <a:gd name="connsiteY7" fmla="*/ 150495 h 354330"/>
                  <a:gd name="connsiteX8" fmla="*/ 312420 w 352425"/>
                  <a:gd name="connsiteY8" fmla="*/ 228600 h 354330"/>
                  <a:gd name="connsiteX9" fmla="*/ 333375 w 352425"/>
                  <a:gd name="connsiteY9" fmla="*/ 295275 h 354330"/>
                  <a:gd name="connsiteX10" fmla="*/ 352425 w 352425"/>
                  <a:gd name="connsiteY10" fmla="*/ 350520 h 354330"/>
                  <a:gd name="connsiteX11" fmla="*/ 0 w 352425"/>
                  <a:gd name="connsiteY11" fmla="*/ 354330 h 354330"/>
                  <a:gd name="connsiteX0" fmla="*/ 0 w 342900"/>
                  <a:gd name="connsiteY0" fmla="*/ 350520 h 350520"/>
                  <a:gd name="connsiteX1" fmla="*/ 36195 w 342900"/>
                  <a:gd name="connsiteY1" fmla="*/ 226695 h 350520"/>
                  <a:gd name="connsiteX2" fmla="*/ 62865 w 342900"/>
                  <a:gd name="connsiteY2" fmla="*/ 121920 h 350520"/>
                  <a:gd name="connsiteX3" fmla="*/ 70485 w 342900"/>
                  <a:gd name="connsiteY3" fmla="*/ 59055 h 350520"/>
                  <a:gd name="connsiteX4" fmla="*/ 72390 w 342900"/>
                  <a:gd name="connsiteY4" fmla="*/ 1905 h 350520"/>
                  <a:gd name="connsiteX5" fmla="*/ 262890 w 342900"/>
                  <a:gd name="connsiteY5" fmla="*/ 0 h 350520"/>
                  <a:gd name="connsiteX6" fmla="*/ 268605 w 342900"/>
                  <a:gd name="connsiteY6" fmla="*/ 62865 h 350520"/>
                  <a:gd name="connsiteX7" fmla="*/ 283845 w 342900"/>
                  <a:gd name="connsiteY7" fmla="*/ 150495 h 350520"/>
                  <a:gd name="connsiteX8" fmla="*/ 302895 w 342900"/>
                  <a:gd name="connsiteY8" fmla="*/ 228600 h 350520"/>
                  <a:gd name="connsiteX9" fmla="*/ 323850 w 342900"/>
                  <a:gd name="connsiteY9" fmla="*/ 295275 h 350520"/>
                  <a:gd name="connsiteX10" fmla="*/ 342900 w 342900"/>
                  <a:gd name="connsiteY10" fmla="*/ 350520 h 350520"/>
                  <a:gd name="connsiteX11" fmla="*/ 0 w 342900"/>
                  <a:gd name="connsiteY11" fmla="*/ 350520 h 350520"/>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7175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5908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83845 w 342900"/>
                  <a:gd name="connsiteY7" fmla="*/ 14859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302895 w 342900"/>
                  <a:gd name="connsiteY8" fmla="*/ 22669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36195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5720 w 342900"/>
                  <a:gd name="connsiteY1" fmla="*/ 224790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3850 w 342900"/>
                  <a:gd name="connsiteY9" fmla="*/ 293370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21945 w 342900"/>
                  <a:gd name="connsiteY9" fmla="*/ 295275 h 348615"/>
                  <a:gd name="connsiteX10" fmla="*/ 342900 w 342900"/>
                  <a:gd name="connsiteY10" fmla="*/ 348615 h 348615"/>
                  <a:gd name="connsiteX11" fmla="*/ 0 w 342900"/>
                  <a:gd name="connsiteY11" fmla="*/ 348615 h 348615"/>
                  <a:gd name="connsiteX0" fmla="*/ 0 w 342900"/>
                  <a:gd name="connsiteY0" fmla="*/ 348615 h 348615"/>
                  <a:gd name="connsiteX1" fmla="*/ 43815 w 342900"/>
                  <a:gd name="connsiteY1" fmla="*/ 219075 h 348615"/>
                  <a:gd name="connsiteX2" fmla="*/ 62865 w 342900"/>
                  <a:gd name="connsiteY2" fmla="*/ 120015 h 348615"/>
                  <a:gd name="connsiteX3" fmla="*/ 70485 w 342900"/>
                  <a:gd name="connsiteY3" fmla="*/ 57150 h 348615"/>
                  <a:gd name="connsiteX4" fmla="*/ 72390 w 342900"/>
                  <a:gd name="connsiteY4" fmla="*/ 0 h 348615"/>
                  <a:gd name="connsiteX5" fmla="*/ 262890 w 342900"/>
                  <a:gd name="connsiteY5" fmla="*/ 1905 h 348615"/>
                  <a:gd name="connsiteX6" fmla="*/ 268605 w 342900"/>
                  <a:gd name="connsiteY6" fmla="*/ 60960 h 348615"/>
                  <a:gd name="connsiteX7" fmla="*/ 274320 w 342900"/>
                  <a:gd name="connsiteY7" fmla="*/ 118110 h 348615"/>
                  <a:gd name="connsiteX8" fmla="*/ 295275 w 342900"/>
                  <a:gd name="connsiteY8" fmla="*/ 222885 h 348615"/>
                  <a:gd name="connsiteX9" fmla="*/ 342900 w 342900"/>
                  <a:gd name="connsiteY9" fmla="*/ 348615 h 348615"/>
                  <a:gd name="connsiteX10" fmla="*/ 0 w 342900"/>
                  <a:gd name="connsiteY10" fmla="*/ 348615 h 348615"/>
                  <a:gd name="connsiteX0" fmla="*/ 0 w 333375"/>
                  <a:gd name="connsiteY0" fmla="*/ 348615 h 348615"/>
                  <a:gd name="connsiteX1" fmla="*/ 43815 w 333375"/>
                  <a:gd name="connsiteY1" fmla="*/ 219075 h 348615"/>
                  <a:gd name="connsiteX2" fmla="*/ 62865 w 333375"/>
                  <a:gd name="connsiteY2" fmla="*/ 120015 h 348615"/>
                  <a:gd name="connsiteX3" fmla="*/ 70485 w 333375"/>
                  <a:gd name="connsiteY3" fmla="*/ 57150 h 348615"/>
                  <a:gd name="connsiteX4" fmla="*/ 72390 w 333375"/>
                  <a:gd name="connsiteY4" fmla="*/ 0 h 348615"/>
                  <a:gd name="connsiteX5" fmla="*/ 262890 w 333375"/>
                  <a:gd name="connsiteY5" fmla="*/ 1905 h 348615"/>
                  <a:gd name="connsiteX6" fmla="*/ 268605 w 333375"/>
                  <a:gd name="connsiteY6" fmla="*/ 60960 h 348615"/>
                  <a:gd name="connsiteX7" fmla="*/ 274320 w 333375"/>
                  <a:gd name="connsiteY7" fmla="*/ 118110 h 348615"/>
                  <a:gd name="connsiteX8" fmla="*/ 295275 w 333375"/>
                  <a:gd name="connsiteY8" fmla="*/ 222885 h 348615"/>
                  <a:gd name="connsiteX9" fmla="*/ 333375 w 333375"/>
                  <a:gd name="connsiteY9" fmla="*/ 348615 h 348615"/>
                  <a:gd name="connsiteX10" fmla="*/ 0 w 333375"/>
                  <a:gd name="connsiteY10" fmla="*/ 348615 h 348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3375" h="348615">
                    <a:moveTo>
                      <a:pt x="0" y="348615"/>
                    </a:moveTo>
                    <a:lnTo>
                      <a:pt x="43815" y="219075"/>
                    </a:lnTo>
                    <a:lnTo>
                      <a:pt x="62865" y="120015"/>
                    </a:lnTo>
                    <a:lnTo>
                      <a:pt x="70485" y="57150"/>
                    </a:lnTo>
                    <a:lnTo>
                      <a:pt x="72390" y="0"/>
                    </a:lnTo>
                    <a:lnTo>
                      <a:pt x="262890" y="1905"/>
                    </a:lnTo>
                    <a:lnTo>
                      <a:pt x="268605" y="60960"/>
                    </a:lnTo>
                    <a:lnTo>
                      <a:pt x="274320" y="118110"/>
                    </a:lnTo>
                    <a:lnTo>
                      <a:pt x="295275" y="222885"/>
                    </a:lnTo>
                    <a:lnTo>
                      <a:pt x="333375" y="348615"/>
                    </a:lnTo>
                    <a:lnTo>
                      <a:pt x="0" y="348615"/>
                    </a:lnTo>
                    <a:close/>
                  </a:path>
                </a:pathLst>
              </a:custGeom>
              <a:solidFill>
                <a:schemeClr val="accent1"/>
              </a:solidFill>
              <a:ln w="19050">
                <a:solidFill>
                  <a:srgbClr val="0021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cxnSp>
            <p:nvCxnSpPr>
              <p:cNvPr id="475" name="Connector: Curved 474">
                <a:extLst>
                  <a:ext uri="{FF2B5EF4-FFF2-40B4-BE49-F238E27FC236}">
                    <a16:creationId xmlns:a16="http://schemas.microsoft.com/office/drawing/2014/main" id="{B6FD77CE-C5FC-4B7C-9477-E6CF3A1F4FCC}"/>
                  </a:ext>
                </a:extLst>
              </p:cNvPr>
              <p:cNvCxnSpPr>
                <a:cxnSpLocks/>
              </p:cNvCxnSpPr>
              <p:nvPr/>
            </p:nvCxnSpPr>
            <p:spPr>
              <a:xfrm rot="16200000" flipH="1">
                <a:off x="8803595" y="1682858"/>
                <a:ext cx="141362" cy="95291"/>
              </a:xfrm>
              <a:prstGeom prst="curvedConnector3">
                <a:avLst>
                  <a:gd name="adj1" fmla="val 50000"/>
                </a:avLst>
              </a:prstGeom>
              <a:ln w="28575">
                <a:solidFill>
                  <a:srgbClr val="82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6" name="Connector: Curved 475">
                <a:extLst>
                  <a:ext uri="{FF2B5EF4-FFF2-40B4-BE49-F238E27FC236}">
                    <a16:creationId xmlns:a16="http://schemas.microsoft.com/office/drawing/2014/main" id="{6212C832-E3A9-4590-B757-6639EE9D14AC}"/>
                  </a:ext>
                </a:extLst>
              </p:cNvPr>
              <p:cNvCxnSpPr>
                <a:cxnSpLocks/>
              </p:cNvCxnSpPr>
              <p:nvPr/>
            </p:nvCxnSpPr>
            <p:spPr>
              <a:xfrm rot="16200000" flipH="1">
                <a:off x="9062911" y="1753540"/>
                <a:ext cx="141362" cy="95291"/>
              </a:xfrm>
              <a:prstGeom prst="curvedConnector3">
                <a:avLst>
                  <a:gd name="adj1" fmla="val 50000"/>
                </a:avLst>
              </a:prstGeom>
              <a:ln w="28575">
                <a:solidFill>
                  <a:srgbClr val="82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F9D64583-A480-4CB8-A4B6-C13AE120C0C2}"/>
                  </a:ext>
                </a:extLst>
              </p:cNvPr>
              <p:cNvCxnSpPr>
                <a:cxnSpLocks/>
              </p:cNvCxnSpPr>
              <p:nvPr/>
            </p:nvCxnSpPr>
            <p:spPr>
              <a:xfrm flipH="1">
                <a:off x="8939570" y="1937459"/>
                <a:ext cx="131296" cy="0"/>
              </a:xfrm>
              <a:prstGeom prst="line">
                <a:avLst/>
              </a:prstGeom>
              <a:ln w="19050">
                <a:solidFill>
                  <a:srgbClr val="00215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A44A4D32-A263-4314-B95E-C36D72449B1A}"/>
                  </a:ext>
                </a:extLst>
              </p:cNvPr>
              <p:cNvCxnSpPr>
                <a:cxnSpLocks/>
              </p:cNvCxnSpPr>
              <p:nvPr/>
            </p:nvCxnSpPr>
            <p:spPr>
              <a:xfrm flipH="1">
                <a:off x="9122967" y="1996288"/>
                <a:ext cx="131296" cy="0"/>
              </a:xfrm>
              <a:prstGeom prst="line">
                <a:avLst/>
              </a:prstGeom>
              <a:ln w="19050">
                <a:solidFill>
                  <a:srgbClr val="005AA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79" name="Rectangle 478">
                <a:extLst>
                  <a:ext uri="{FF2B5EF4-FFF2-40B4-BE49-F238E27FC236}">
                    <a16:creationId xmlns:a16="http://schemas.microsoft.com/office/drawing/2014/main" id="{38162CBB-C5DD-42E6-9BE7-EFC5E5D25EBB}"/>
                  </a:ext>
                </a:extLst>
              </p:cNvPr>
              <p:cNvSpPr/>
              <p:nvPr/>
            </p:nvSpPr>
            <p:spPr bwMode="auto">
              <a:xfrm>
                <a:off x="8770852" y="2194782"/>
                <a:ext cx="558025" cy="45719"/>
              </a:xfrm>
              <a:prstGeom prst="rect">
                <a:avLst/>
              </a:prstGeom>
              <a:solidFill>
                <a:srgbClr val="0021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a:gradFill>
                    <a:gsLst>
                      <a:gs pos="0">
                        <a:srgbClr val="FFFFFF"/>
                      </a:gs>
                      <a:gs pos="100000">
                        <a:srgbClr val="FFFFFF"/>
                      </a:gs>
                    </a:gsLst>
                    <a:lin ang="5400000" scaled="0"/>
                  </a:gradFill>
                  <a:ea typeface="Segoe UI" pitchFamily="34" charset="0"/>
                  <a:cs typeface="Segoe UI" pitchFamily="34" charset="0"/>
                </a:endParaRPr>
              </a:p>
            </p:txBody>
          </p:sp>
        </p:grpSp>
        <p:sp>
          <p:nvSpPr>
            <p:cNvPr id="472" name="TextBox 471">
              <a:extLst>
                <a:ext uri="{FF2B5EF4-FFF2-40B4-BE49-F238E27FC236}">
                  <a16:creationId xmlns:a16="http://schemas.microsoft.com/office/drawing/2014/main" id="{4FA2AC4B-B2CB-4EEB-9A7E-7DC5663D1E34}"/>
                </a:ext>
              </a:extLst>
            </p:cNvPr>
            <p:cNvSpPr txBox="1"/>
            <p:nvPr/>
          </p:nvSpPr>
          <p:spPr>
            <a:xfrm>
              <a:off x="7717862" y="2989148"/>
              <a:ext cx="1205647" cy="292078"/>
            </a:xfrm>
            <a:prstGeom prst="rect">
              <a:avLst/>
            </a:prstGeom>
            <a:noFill/>
            <a:ln>
              <a:noFill/>
            </a:ln>
          </p:spPr>
          <p:txBody>
            <a:bodyPr wrap="square" lIns="91440" tIns="91440" rIns="91440" bIns="91440" rtlCol="0" anchor="ctr">
              <a:spAutoFit/>
            </a:bodyPr>
            <a:lstStyle/>
            <a:p>
              <a:pPr marL="0" marR="0" lvl="0" indent="0" algn="ctr" defTabSz="914400" rtl="0" eaLnBrk="1" fontAlgn="auto" latinLnBrk="0" hangingPunct="1">
                <a:spcBef>
                  <a:spcPts val="60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Nuclear Power</a:t>
              </a:r>
            </a:p>
          </p:txBody>
        </p:sp>
      </p:grpSp>
      <p:cxnSp>
        <p:nvCxnSpPr>
          <p:cNvPr id="480" name="Straight Arrow Connector 1118">
            <a:extLst>
              <a:ext uri="{FF2B5EF4-FFF2-40B4-BE49-F238E27FC236}">
                <a16:creationId xmlns:a16="http://schemas.microsoft.com/office/drawing/2014/main" id="{823B0200-5F0A-47C0-9FC2-D8BB1F387E31}"/>
              </a:ext>
            </a:extLst>
          </p:cNvPr>
          <p:cNvCxnSpPr>
            <a:cxnSpLocks/>
          </p:cNvCxnSpPr>
          <p:nvPr/>
        </p:nvCxnSpPr>
        <p:spPr>
          <a:xfrm flipV="1">
            <a:off x="990424" y="1888127"/>
            <a:ext cx="4140710" cy="2536"/>
          </a:xfrm>
          <a:prstGeom prst="bentConnector3">
            <a:avLst>
              <a:gd name="adj1" fmla="val 50000"/>
            </a:avLst>
          </a:prstGeom>
          <a:ln w="28575">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481" name="Group 480">
            <a:extLst>
              <a:ext uri="{FF2B5EF4-FFF2-40B4-BE49-F238E27FC236}">
                <a16:creationId xmlns:a16="http://schemas.microsoft.com/office/drawing/2014/main" id="{6A0D02E7-0EAD-4FA5-8EA0-8ED88812BC95}"/>
              </a:ext>
            </a:extLst>
          </p:cNvPr>
          <p:cNvGrpSpPr/>
          <p:nvPr/>
        </p:nvGrpSpPr>
        <p:grpSpPr>
          <a:xfrm>
            <a:off x="340297" y="2145677"/>
            <a:ext cx="1604716" cy="1008178"/>
            <a:chOff x="940499" y="2407867"/>
            <a:chExt cx="1604716" cy="1008178"/>
          </a:xfrm>
        </p:grpSpPr>
        <p:grpSp>
          <p:nvGrpSpPr>
            <p:cNvPr id="482" name="Group 481">
              <a:extLst>
                <a:ext uri="{FF2B5EF4-FFF2-40B4-BE49-F238E27FC236}">
                  <a16:creationId xmlns:a16="http://schemas.microsoft.com/office/drawing/2014/main" id="{2FEFD494-752F-46B1-9A75-34580982B3EA}"/>
                </a:ext>
              </a:extLst>
            </p:cNvPr>
            <p:cNvGrpSpPr/>
            <p:nvPr/>
          </p:nvGrpSpPr>
          <p:grpSpPr>
            <a:xfrm>
              <a:off x="1303012" y="2407867"/>
              <a:ext cx="1015539" cy="534925"/>
              <a:chOff x="662386" y="3218855"/>
              <a:chExt cx="1283759" cy="750290"/>
            </a:xfrm>
          </p:grpSpPr>
          <p:sp>
            <p:nvSpPr>
              <p:cNvPr id="485" name="Trapezoid 484">
                <a:extLst>
                  <a:ext uri="{FF2B5EF4-FFF2-40B4-BE49-F238E27FC236}">
                    <a16:creationId xmlns:a16="http://schemas.microsoft.com/office/drawing/2014/main" id="{77CC0BC2-9D6E-447A-9BCF-A3445CD2954C}"/>
                  </a:ext>
                </a:extLst>
              </p:cNvPr>
              <p:cNvSpPr/>
              <p:nvPr/>
            </p:nvSpPr>
            <p:spPr bwMode="auto">
              <a:xfrm>
                <a:off x="1438822" y="3360659"/>
                <a:ext cx="83794" cy="333223"/>
              </a:xfrm>
              <a:prstGeom prst="trapezoid">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6" name="Trapezoid 485">
                <a:extLst>
                  <a:ext uri="{FF2B5EF4-FFF2-40B4-BE49-F238E27FC236}">
                    <a16:creationId xmlns:a16="http://schemas.microsoft.com/office/drawing/2014/main" id="{7A1123A7-709B-4616-B74C-94D7810C6E3B}"/>
                  </a:ext>
                </a:extLst>
              </p:cNvPr>
              <p:cNvSpPr/>
              <p:nvPr/>
            </p:nvSpPr>
            <p:spPr bwMode="auto">
              <a:xfrm>
                <a:off x="1331649" y="3333381"/>
                <a:ext cx="83794" cy="333223"/>
              </a:xfrm>
              <a:prstGeom prst="trapezoid">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487" name="Freeform 82">
                <a:extLst>
                  <a:ext uri="{FF2B5EF4-FFF2-40B4-BE49-F238E27FC236}">
                    <a16:creationId xmlns:a16="http://schemas.microsoft.com/office/drawing/2014/main" id="{CB0BCB9E-24EF-4F03-BF1D-A5931F7FCE1E}"/>
                  </a:ext>
                </a:extLst>
              </p:cNvPr>
              <p:cNvSpPr>
                <a:spLocks/>
              </p:cNvSpPr>
              <p:nvPr/>
            </p:nvSpPr>
            <p:spPr bwMode="auto">
              <a:xfrm>
                <a:off x="1101339" y="3542176"/>
                <a:ext cx="38951" cy="194757"/>
              </a:xfrm>
              <a:custGeom>
                <a:avLst/>
                <a:gdLst>
                  <a:gd name="T0" fmla="*/ 51 w 51"/>
                  <a:gd name="T1" fmla="*/ 262 h 262"/>
                  <a:gd name="T2" fmla="*/ 26 w 51"/>
                  <a:gd name="T3" fmla="*/ 262 h 262"/>
                  <a:gd name="T4" fmla="*/ 26 w 51"/>
                  <a:gd name="T5" fmla="*/ 41 h 262"/>
                  <a:gd name="T6" fmla="*/ 26 w 51"/>
                  <a:gd name="T7" fmla="*/ 41 h 262"/>
                  <a:gd name="T8" fmla="*/ 25 w 51"/>
                  <a:gd name="T9" fmla="*/ 34 h 262"/>
                  <a:gd name="T10" fmla="*/ 22 w 51"/>
                  <a:gd name="T11" fmla="*/ 29 h 262"/>
                  <a:gd name="T12" fmla="*/ 17 w 51"/>
                  <a:gd name="T13" fmla="*/ 25 h 262"/>
                  <a:gd name="T14" fmla="*/ 11 w 51"/>
                  <a:gd name="T15" fmla="*/ 24 h 262"/>
                  <a:gd name="T16" fmla="*/ 0 w 51"/>
                  <a:gd name="T17" fmla="*/ 24 h 262"/>
                  <a:gd name="T18" fmla="*/ 0 w 51"/>
                  <a:gd name="T19" fmla="*/ 0 h 262"/>
                  <a:gd name="T20" fmla="*/ 12 w 51"/>
                  <a:gd name="T21" fmla="*/ 0 h 262"/>
                  <a:gd name="T22" fmla="*/ 12 w 51"/>
                  <a:gd name="T23" fmla="*/ 0 h 262"/>
                  <a:gd name="T24" fmla="*/ 20 w 51"/>
                  <a:gd name="T25" fmla="*/ 0 h 262"/>
                  <a:gd name="T26" fmla="*/ 27 w 51"/>
                  <a:gd name="T27" fmla="*/ 3 h 262"/>
                  <a:gd name="T28" fmla="*/ 34 w 51"/>
                  <a:gd name="T29" fmla="*/ 7 h 262"/>
                  <a:gd name="T30" fmla="*/ 40 w 51"/>
                  <a:gd name="T31" fmla="*/ 12 h 262"/>
                  <a:gd name="T32" fmla="*/ 44 w 51"/>
                  <a:gd name="T33" fmla="*/ 17 h 262"/>
                  <a:gd name="T34" fmla="*/ 47 w 51"/>
                  <a:gd name="T35" fmla="*/ 23 h 262"/>
                  <a:gd name="T36" fmla="*/ 50 w 51"/>
                  <a:gd name="T37" fmla="*/ 30 h 262"/>
                  <a:gd name="T38" fmla="*/ 51 w 51"/>
                  <a:gd name="T39" fmla="*/ 38 h 262"/>
                  <a:gd name="T40" fmla="*/ 51 w 51"/>
                  <a:gd name="T41"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262">
                    <a:moveTo>
                      <a:pt x="51" y="262"/>
                    </a:moveTo>
                    <a:lnTo>
                      <a:pt x="26" y="262"/>
                    </a:lnTo>
                    <a:lnTo>
                      <a:pt x="26" y="41"/>
                    </a:lnTo>
                    <a:lnTo>
                      <a:pt x="26" y="41"/>
                    </a:lnTo>
                    <a:lnTo>
                      <a:pt x="25" y="34"/>
                    </a:lnTo>
                    <a:lnTo>
                      <a:pt x="22" y="29"/>
                    </a:lnTo>
                    <a:lnTo>
                      <a:pt x="17" y="25"/>
                    </a:lnTo>
                    <a:lnTo>
                      <a:pt x="11" y="24"/>
                    </a:lnTo>
                    <a:lnTo>
                      <a:pt x="0" y="24"/>
                    </a:lnTo>
                    <a:lnTo>
                      <a:pt x="0" y="0"/>
                    </a:lnTo>
                    <a:lnTo>
                      <a:pt x="12" y="0"/>
                    </a:lnTo>
                    <a:lnTo>
                      <a:pt x="12" y="0"/>
                    </a:lnTo>
                    <a:lnTo>
                      <a:pt x="20" y="0"/>
                    </a:lnTo>
                    <a:lnTo>
                      <a:pt x="27" y="3"/>
                    </a:lnTo>
                    <a:lnTo>
                      <a:pt x="34" y="7"/>
                    </a:lnTo>
                    <a:lnTo>
                      <a:pt x="40" y="12"/>
                    </a:lnTo>
                    <a:lnTo>
                      <a:pt x="44" y="17"/>
                    </a:lnTo>
                    <a:lnTo>
                      <a:pt x="47" y="23"/>
                    </a:lnTo>
                    <a:lnTo>
                      <a:pt x="50" y="30"/>
                    </a:lnTo>
                    <a:lnTo>
                      <a:pt x="51" y="38"/>
                    </a:lnTo>
                    <a:lnTo>
                      <a:pt x="51" y="262"/>
                    </a:lnTo>
                    <a:close/>
                  </a:path>
                </a:pathLst>
              </a:custGeom>
              <a:solidFill>
                <a:srgbClr val="0289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8" name="Freeform 83">
                <a:extLst>
                  <a:ext uri="{FF2B5EF4-FFF2-40B4-BE49-F238E27FC236}">
                    <a16:creationId xmlns:a16="http://schemas.microsoft.com/office/drawing/2014/main" id="{F078F625-0CF9-450C-9FAA-2168896FD3CD}"/>
                  </a:ext>
                </a:extLst>
              </p:cNvPr>
              <p:cNvSpPr>
                <a:spLocks/>
              </p:cNvSpPr>
              <p:nvPr/>
            </p:nvSpPr>
            <p:spPr bwMode="auto">
              <a:xfrm>
                <a:off x="1101339" y="3515210"/>
                <a:ext cx="64419" cy="221724"/>
              </a:xfrm>
              <a:custGeom>
                <a:avLst/>
                <a:gdLst>
                  <a:gd name="T0" fmla="*/ 85 w 85"/>
                  <a:gd name="T1" fmla="*/ 297 h 297"/>
                  <a:gd name="T2" fmla="*/ 60 w 85"/>
                  <a:gd name="T3" fmla="*/ 297 h 297"/>
                  <a:gd name="T4" fmla="*/ 60 w 85"/>
                  <a:gd name="T5" fmla="*/ 72 h 297"/>
                  <a:gd name="T6" fmla="*/ 60 w 85"/>
                  <a:gd name="T7" fmla="*/ 72 h 297"/>
                  <a:gd name="T8" fmla="*/ 59 w 85"/>
                  <a:gd name="T9" fmla="*/ 63 h 297"/>
                  <a:gd name="T10" fmla="*/ 56 w 85"/>
                  <a:gd name="T11" fmla="*/ 54 h 297"/>
                  <a:gd name="T12" fmla="*/ 53 w 85"/>
                  <a:gd name="T13" fmla="*/ 45 h 297"/>
                  <a:gd name="T14" fmla="*/ 46 w 85"/>
                  <a:gd name="T15" fmla="*/ 39 h 297"/>
                  <a:gd name="T16" fmla="*/ 40 w 85"/>
                  <a:gd name="T17" fmla="*/ 33 h 297"/>
                  <a:gd name="T18" fmla="*/ 31 w 85"/>
                  <a:gd name="T19" fmla="*/ 29 h 297"/>
                  <a:gd name="T20" fmla="*/ 22 w 85"/>
                  <a:gd name="T21" fmla="*/ 25 h 297"/>
                  <a:gd name="T22" fmla="*/ 12 w 85"/>
                  <a:gd name="T23" fmla="*/ 25 h 297"/>
                  <a:gd name="T24" fmla="*/ 0 w 85"/>
                  <a:gd name="T25" fmla="*/ 25 h 297"/>
                  <a:gd name="T26" fmla="*/ 0 w 85"/>
                  <a:gd name="T27" fmla="*/ 0 h 297"/>
                  <a:gd name="T28" fmla="*/ 12 w 85"/>
                  <a:gd name="T29" fmla="*/ 0 h 297"/>
                  <a:gd name="T30" fmla="*/ 12 w 85"/>
                  <a:gd name="T31" fmla="*/ 0 h 297"/>
                  <a:gd name="T32" fmla="*/ 26 w 85"/>
                  <a:gd name="T33" fmla="*/ 1 h 297"/>
                  <a:gd name="T34" fmla="*/ 40 w 85"/>
                  <a:gd name="T35" fmla="*/ 6 h 297"/>
                  <a:gd name="T36" fmla="*/ 53 w 85"/>
                  <a:gd name="T37" fmla="*/ 13 h 297"/>
                  <a:gd name="T38" fmla="*/ 64 w 85"/>
                  <a:gd name="T39" fmla="*/ 21 h 297"/>
                  <a:gd name="T40" fmla="*/ 73 w 85"/>
                  <a:gd name="T41" fmla="*/ 33 h 297"/>
                  <a:gd name="T42" fmla="*/ 79 w 85"/>
                  <a:gd name="T43" fmla="*/ 44 h 297"/>
                  <a:gd name="T44" fmla="*/ 83 w 85"/>
                  <a:gd name="T45" fmla="*/ 58 h 297"/>
                  <a:gd name="T46" fmla="*/ 85 w 85"/>
                  <a:gd name="T47" fmla="*/ 73 h 297"/>
                  <a:gd name="T48" fmla="*/ 85 w 85"/>
                  <a:gd name="T49"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5" h="297">
                    <a:moveTo>
                      <a:pt x="85" y="297"/>
                    </a:moveTo>
                    <a:lnTo>
                      <a:pt x="60" y="297"/>
                    </a:lnTo>
                    <a:lnTo>
                      <a:pt x="60" y="72"/>
                    </a:lnTo>
                    <a:lnTo>
                      <a:pt x="60" y="72"/>
                    </a:lnTo>
                    <a:lnTo>
                      <a:pt x="59" y="63"/>
                    </a:lnTo>
                    <a:lnTo>
                      <a:pt x="56" y="54"/>
                    </a:lnTo>
                    <a:lnTo>
                      <a:pt x="53" y="45"/>
                    </a:lnTo>
                    <a:lnTo>
                      <a:pt x="46" y="39"/>
                    </a:lnTo>
                    <a:lnTo>
                      <a:pt x="40" y="33"/>
                    </a:lnTo>
                    <a:lnTo>
                      <a:pt x="31" y="29"/>
                    </a:lnTo>
                    <a:lnTo>
                      <a:pt x="22" y="25"/>
                    </a:lnTo>
                    <a:lnTo>
                      <a:pt x="12" y="25"/>
                    </a:lnTo>
                    <a:lnTo>
                      <a:pt x="0" y="25"/>
                    </a:lnTo>
                    <a:lnTo>
                      <a:pt x="0" y="0"/>
                    </a:lnTo>
                    <a:lnTo>
                      <a:pt x="12" y="0"/>
                    </a:lnTo>
                    <a:lnTo>
                      <a:pt x="12" y="0"/>
                    </a:lnTo>
                    <a:lnTo>
                      <a:pt x="26" y="1"/>
                    </a:lnTo>
                    <a:lnTo>
                      <a:pt x="40" y="6"/>
                    </a:lnTo>
                    <a:lnTo>
                      <a:pt x="53" y="13"/>
                    </a:lnTo>
                    <a:lnTo>
                      <a:pt x="64" y="21"/>
                    </a:lnTo>
                    <a:lnTo>
                      <a:pt x="73" y="33"/>
                    </a:lnTo>
                    <a:lnTo>
                      <a:pt x="79" y="44"/>
                    </a:lnTo>
                    <a:lnTo>
                      <a:pt x="83" y="58"/>
                    </a:lnTo>
                    <a:lnTo>
                      <a:pt x="85" y="73"/>
                    </a:lnTo>
                    <a:lnTo>
                      <a:pt x="85" y="297"/>
                    </a:lnTo>
                    <a:close/>
                  </a:path>
                </a:pathLst>
              </a:custGeom>
              <a:solidFill>
                <a:srgbClr val="0289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89" name="Freeform 84">
                <a:extLst>
                  <a:ext uri="{FF2B5EF4-FFF2-40B4-BE49-F238E27FC236}">
                    <a16:creationId xmlns:a16="http://schemas.microsoft.com/office/drawing/2014/main" id="{4E47FEA1-31EC-4041-BDDC-7C56D5434D41}"/>
                  </a:ext>
                </a:extLst>
              </p:cNvPr>
              <p:cNvSpPr>
                <a:spLocks/>
              </p:cNvSpPr>
              <p:nvPr/>
            </p:nvSpPr>
            <p:spPr bwMode="auto">
              <a:xfrm>
                <a:off x="935046" y="3501727"/>
                <a:ext cx="298128" cy="455433"/>
              </a:xfrm>
              <a:custGeom>
                <a:avLst/>
                <a:gdLst>
                  <a:gd name="T0" fmla="*/ 221 w 398"/>
                  <a:gd name="T1" fmla="*/ 293 h 609"/>
                  <a:gd name="T2" fmla="*/ 221 w 398"/>
                  <a:gd name="T3" fmla="*/ 0 h 609"/>
                  <a:gd name="T4" fmla="*/ 0 w 398"/>
                  <a:gd name="T5" fmla="*/ 0 h 609"/>
                  <a:gd name="T6" fmla="*/ 0 w 398"/>
                  <a:gd name="T7" fmla="*/ 293 h 609"/>
                  <a:gd name="T8" fmla="*/ 0 w 398"/>
                  <a:gd name="T9" fmla="*/ 320 h 609"/>
                  <a:gd name="T10" fmla="*/ 0 w 398"/>
                  <a:gd name="T11" fmla="*/ 609 h 609"/>
                  <a:gd name="T12" fmla="*/ 398 w 398"/>
                  <a:gd name="T13" fmla="*/ 609 h 609"/>
                  <a:gd name="T14" fmla="*/ 398 w 398"/>
                  <a:gd name="T15" fmla="*/ 293 h 609"/>
                  <a:gd name="T16" fmla="*/ 221 w 398"/>
                  <a:gd name="T17" fmla="*/ 293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8" h="609">
                    <a:moveTo>
                      <a:pt x="221" y="293"/>
                    </a:moveTo>
                    <a:lnTo>
                      <a:pt x="221" y="0"/>
                    </a:lnTo>
                    <a:lnTo>
                      <a:pt x="0" y="0"/>
                    </a:lnTo>
                    <a:lnTo>
                      <a:pt x="0" y="293"/>
                    </a:lnTo>
                    <a:lnTo>
                      <a:pt x="0" y="320"/>
                    </a:lnTo>
                    <a:lnTo>
                      <a:pt x="0" y="609"/>
                    </a:lnTo>
                    <a:lnTo>
                      <a:pt x="398" y="609"/>
                    </a:lnTo>
                    <a:lnTo>
                      <a:pt x="398" y="293"/>
                    </a:lnTo>
                    <a:lnTo>
                      <a:pt x="221" y="293"/>
                    </a:lnTo>
                    <a:close/>
                  </a:path>
                </a:pathLst>
              </a:custGeom>
              <a:solidFill>
                <a:srgbClr val="002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0" name="Rectangle 85">
                <a:extLst>
                  <a:ext uri="{FF2B5EF4-FFF2-40B4-BE49-F238E27FC236}">
                    <a16:creationId xmlns:a16="http://schemas.microsoft.com/office/drawing/2014/main" id="{5A1C4B06-97B2-414C-896E-A6BD325FC7ED}"/>
                  </a:ext>
                </a:extLst>
              </p:cNvPr>
              <p:cNvSpPr>
                <a:spLocks noChangeArrowheads="1"/>
              </p:cNvSpPr>
              <p:nvPr/>
            </p:nvSpPr>
            <p:spPr bwMode="auto">
              <a:xfrm>
                <a:off x="788229" y="3441801"/>
                <a:ext cx="151312" cy="400003"/>
              </a:xfrm>
              <a:prstGeom prst="rect">
                <a:avLst/>
              </a:prstGeom>
              <a:solidFill>
                <a:srgbClr val="0289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1" name="Freeform 86">
                <a:extLst>
                  <a:ext uri="{FF2B5EF4-FFF2-40B4-BE49-F238E27FC236}">
                    <a16:creationId xmlns:a16="http://schemas.microsoft.com/office/drawing/2014/main" id="{E6DC8623-95C6-4243-8BC0-0223DC5AFA9A}"/>
                  </a:ext>
                </a:extLst>
              </p:cNvPr>
              <p:cNvSpPr>
                <a:spLocks/>
              </p:cNvSpPr>
              <p:nvPr/>
            </p:nvSpPr>
            <p:spPr bwMode="auto">
              <a:xfrm>
                <a:off x="686355" y="3715321"/>
                <a:ext cx="407492" cy="241839"/>
              </a:xfrm>
              <a:custGeom>
                <a:avLst/>
                <a:gdLst>
                  <a:gd name="T0" fmla="*/ 137 w 544"/>
                  <a:gd name="T1" fmla="*/ 83 h 238"/>
                  <a:gd name="T2" fmla="*/ 137 w 544"/>
                  <a:gd name="T3" fmla="*/ 0 h 238"/>
                  <a:gd name="T4" fmla="*/ 0 w 544"/>
                  <a:gd name="T5" fmla="*/ 0 h 238"/>
                  <a:gd name="T6" fmla="*/ 0 w 544"/>
                  <a:gd name="T7" fmla="*/ 238 h 238"/>
                  <a:gd name="T8" fmla="*/ 137 w 544"/>
                  <a:gd name="T9" fmla="*/ 238 h 238"/>
                  <a:gd name="T10" fmla="*/ 137 w 544"/>
                  <a:gd name="T11" fmla="*/ 238 h 238"/>
                  <a:gd name="T12" fmla="*/ 544 w 544"/>
                  <a:gd name="T13" fmla="*/ 238 h 238"/>
                  <a:gd name="T14" fmla="*/ 544 w 544"/>
                  <a:gd name="T15" fmla="*/ 83 h 238"/>
                  <a:gd name="T16" fmla="*/ 137 w 544"/>
                  <a:gd name="T17" fmla="*/ 83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4" h="238">
                    <a:moveTo>
                      <a:pt x="137" y="83"/>
                    </a:moveTo>
                    <a:lnTo>
                      <a:pt x="137" y="0"/>
                    </a:lnTo>
                    <a:lnTo>
                      <a:pt x="0" y="0"/>
                    </a:lnTo>
                    <a:lnTo>
                      <a:pt x="0" y="238"/>
                    </a:lnTo>
                    <a:lnTo>
                      <a:pt x="137" y="238"/>
                    </a:lnTo>
                    <a:lnTo>
                      <a:pt x="137" y="238"/>
                    </a:lnTo>
                    <a:lnTo>
                      <a:pt x="544" y="238"/>
                    </a:lnTo>
                    <a:lnTo>
                      <a:pt x="544" y="83"/>
                    </a:lnTo>
                    <a:lnTo>
                      <a:pt x="137" y="83"/>
                    </a:lnTo>
                    <a:close/>
                  </a:path>
                </a:pathLst>
              </a:custGeom>
              <a:solidFill>
                <a:srgbClr val="0021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492" name="Group 491">
                <a:extLst>
                  <a:ext uri="{FF2B5EF4-FFF2-40B4-BE49-F238E27FC236}">
                    <a16:creationId xmlns:a16="http://schemas.microsoft.com/office/drawing/2014/main" id="{F8372061-4385-4128-A16F-DC2307D43692}"/>
                  </a:ext>
                </a:extLst>
              </p:cNvPr>
              <p:cNvGrpSpPr/>
              <p:nvPr/>
            </p:nvGrpSpPr>
            <p:grpSpPr>
              <a:xfrm>
                <a:off x="890102" y="3470240"/>
                <a:ext cx="16479" cy="190262"/>
                <a:chOff x="3780078" y="4957721"/>
                <a:chExt cx="17146" cy="197959"/>
              </a:xfrm>
            </p:grpSpPr>
            <p:sp>
              <p:nvSpPr>
                <p:cNvPr id="516" name="Freeform 88">
                  <a:extLst>
                    <a:ext uri="{FF2B5EF4-FFF2-40B4-BE49-F238E27FC236}">
                      <a16:creationId xmlns:a16="http://schemas.microsoft.com/office/drawing/2014/main" id="{A2DB93C0-EEA0-4618-BC04-4BF8968DCEFE}"/>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7" name="Freeform 89">
                  <a:extLst>
                    <a:ext uri="{FF2B5EF4-FFF2-40B4-BE49-F238E27FC236}">
                      <a16:creationId xmlns:a16="http://schemas.microsoft.com/office/drawing/2014/main" id="{A349C5EC-AB74-42EB-A477-DD49D166FB20}"/>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8" name="Freeform 90">
                  <a:extLst>
                    <a:ext uri="{FF2B5EF4-FFF2-40B4-BE49-F238E27FC236}">
                      <a16:creationId xmlns:a16="http://schemas.microsoft.com/office/drawing/2014/main" id="{96799803-7FA1-4D6F-8E6E-6371E4A29E9D}"/>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sp>
            <p:nvSpPr>
              <p:cNvPr id="493" name="Freeform 91">
                <a:extLst>
                  <a:ext uri="{FF2B5EF4-FFF2-40B4-BE49-F238E27FC236}">
                    <a16:creationId xmlns:a16="http://schemas.microsoft.com/office/drawing/2014/main" id="{FB9E7A16-DBB1-4A49-A79B-E581B99577AE}"/>
                  </a:ext>
                </a:extLst>
              </p:cNvPr>
              <p:cNvSpPr>
                <a:spLocks/>
              </p:cNvSpPr>
              <p:nvPr/>
            </p:nvSpPr>
            <p:spPr bwMode="auto">
              <a:xfrm>
                <a:off x="890102" y="3699481"/>
                <a:ext cx="16479" cy="37454"/>
              </a:xfrm>
              <a:custGeom>
                <a:avLst/>
                <a:gdLst>
                  <a:gd name="T0" fmla="*/ 16 w 22"/>
                  <a:gd name="T1" fmla="*/ 52 h 52"/>
                  <a:gd name="T2" fmla="*/ 5 w 22"/>
                  <a:gd name="T3" fmla="*/ 52 h 52"/>
                  <a:gd name="T4" fmla="*/ 5 w 22"/>
                  <a:gd name="T5" fmla="*/ 52 h 52"/>
                  <a:gd name="T6" fmla="*/ 4 w 22"/>
                  <a:gd name="T7" fmla="*/ 51 h 52"/>
                  <a:gd name="T8" fmla="*/ 2 w 22"/>
                  <a:gd name="T9" fmla="*/ 49 h 52"/>
                  <a:gd name="T10" fmla="*/ 0 w 22"/>
                  <a:gd name="T11" fmla="*/ 48 h 52"/>
                  <a:gd name="T12" fmla="*/ 0 w 22"/>
                  <a:gd name="T13" fmla="*/ 45 h 52"/>
                  <a:gd name="T14" fmla="*/ 0 w 22"/>
                  <a:gd name="T15" fmla="*/ 7 h 52"/>
                  <a:gd name="T16" fmla="*/ 0 w 22"/>
                  <a:gd name="T17" fmla="*/ 7 h 52"/>
                  <a:gd name="T18" fmla="*/ 0 w 22"/>
                  <a:gd name="T19" fmla="*/ 4 h 52"/>
                  <a:gd name="T20" fmla="*/ 2 w 22"/>
                  <a:gd name="T21" fmla="*/ 3 h 52"/>
                  <a:gd name="T22" fmla="*/ 4 w 22"/>
                  <a:gd name="T23" fmla="*/ 1 h 52"/>
                  <a:gd name="T24" fmla="*/ 5 w 22"/>
                  <a:gd name="T25" fmla="*/ 0 h 52"/>
                  <a:gd name="T26" fmla="*/ 16 w 22"/>
                  <a:gd name="T27" fmla="*/ 0 h 52"/>
                  <a:gd name="T28" fmla="*/ 16 w 22"/>
                  <a:gd name="T29" fmla="*/ 0 h 52"/>
                  <a:gd name="T30" fmla="*/ 18 w 22"/>
                  <a:gd name="T31" fmla="*/ 1 h 52"/>
                  <a:gd name="T32" fmla="*/ 21 w 22"/>
                  <a:gd name="T33" fmla="*/ 3 h 52"/>
                  <a:gd name="T34" fmla="*/ 22 w 22"/>
                  <a:gd name="T35" fmla="*/ 4 h 52"/>
                  <a:gd name="T36" fmla="*/ 22 w 22"/>
                  <a:gd name="T37" fmla="*/ 7 h 52"/>
                  <a:gd name="T38" fmla="*/ 22 w 22"/>
                  <a:gd name="T39" fmla="*/ 45 h 52"/>
                  <a:gd name="T40" fmla="*/ 22 w 22"/>
                  <a:gd name="T41" fmla="*/ 45 h 52"/>
                  <a:gd name="T42" fmla="*/ 22 w 22"/>
                  <a:gd name="T43" fmla="*/ 48 h 52"/>
                  <a:gd name="T44" fmla="*/ 21 w 22"/>
                  <a:gd name="T45" fmla="*/ 49 h 52"/>
                  <a:gd name="T46" fmla="*/ 18 w 22"/>
                  <a:gd name="T47" fmla="*/ 51 h 52"/>
                  <a:gd name="T48" fmla="*/ 16 w 22"/>
                  <a:gd name="T49" fmla="*/ 52 h 52"/>
                  <a:gd name="T50" fmla="*/ 16 w 22"/>
                  <a:gd name="T51"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2">
                    <a:moveTo>
                      <a:pt x="16" y="52"/>
                    </a:moveTo>
                    <a:lnTo>
                      <a:pt x="5" y="52"/>
                    </a:lnTo>
                    <a:lnTo>
                      <a:pt x="5" y="52"/>
                    </a:lnTo>
                    <a:lnTo>
                      <a:pt x="4" y="51"/>
                    </a:lnTo>
                    <a:lnTo>
                      <a:pt x="2" y="49"/>
                    </a:lnTo>
                    <a:lnTo>
                      <a:pt x="0" y="48"/>
                    </a:lnTo>
                    <a:lnTo>
                      <a:pt x="0" y="45"/>
                    </a:lnTo>
                    <a:lnTo>
                      <a:pt x="0" y="7"/>
                    </a:lnTo>
                    <a:lnTo>
                      <a:pt x="0" y="7"/>
                    </a:lnTo>
                    <a:lnTo>
                      <a:pt x="0" y="4"/>
                    </a:lnTo>
                    <a:lnTo>
                      <a:pt x="2" y="3"/>
                    </a:lnTo>
                    <a:lnTo>
                      <a:pt x="4" y="1"/>
                    </a:lnTo>
                    <a:lnTo>
                      <a:pt x="5" y="0"/>
                    </a:lnTo>
                    <a:lnTo>
                      <a:pt x="16" y="0"/>
                    </a:lnTo>
                    <a:lnTo>
                      <a:pt x="16" y="0"/>
                    </a:lnTo>
                    <a:lnTo>
                      <a:pt x="18" y="1"/>
                    </a:lnTo>
                    <a:lnTo>
                      <a:pt x="21" y="3"/>
                    </a:lnTo>
                    <a:lnTo>
                      <a:pt x="22" y="4"/>
                    </a:lnTo>
                    <a:lnTo>
                      <a:pt x="22" y="7"/>
                    </a:lnTo>
                    <a:lnTo>
                      <a:pt x="22" y="45"/>
                    </a:lnTo>
                    <a:lnTo>
                      <a:pt x="22" y="45"/>
                    </a:lnTo>
                    <a:lnTo>
                      <a:pt x="22" y="48"/>
                    </a:lnTo>
                    <a:lnTo>
                      <a:pt x="21" y="49"/>
                    </a:lnTo>
                    <a:lnTo>
                      <a:pt x="18" y="51"/>
                    </a:lnTo>
                    <a:lnTo>
                      <a:pt x="16" y="52"/>
                    </a:lnTo>
                    <a:lnTo>
                      <a:pt x="16" y="52"/>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4" name="Freeform 92">
                <a:extLst>
                  <a:ext uri="{FF2B5EF4-FFF2-40B4-BE49-F238E27FC236}">
                    <a16:creationId xmlns:a16="http://schemas.microsoft.com/office/drawing/2014/main" id="{AA8403CF-00A2-4A54-ADAD-F247A0857729}"/>
                  </a:ext>
                </a:extLst>
              </p:cNvPr>
              <p:cNvSpPr>
                <a:spLocks/>
              </p:cNvSpPr>
              <p:nvPr/>
            </p:nvSpPr>
            <p:spPr bwMode="auto">
              <a:xfrm>
                <a:off x="890102" y="3775885"/>
                <a:ext cx="16479" cy="37454"/>
              </a:xfrm>
              <a:custGeom>
                <a:avLst/>
                <a:gdLst>
                  <a:gd name="T0" fmla="*/ 16 w 22"/>
                  <a:gd name="T1" fmla="*/ 51 h 51"/>
                  <a:gd name="T2" fmla="*/ 5 w 22"/>
                  <a:gd name="T3" fmla="*/ 51 h 51"/>
                  <a:gd name="T4" fmla="*/ 5 w 22"/>
                  <a:gd name="T5" fmla="*/ 51 h 51"/>
                  <a:gd name="T6" fmla="*/ 4 w 22"/>
                  <a:gd name="T7" fmla="*/ 51 h 51"/>
                  <a:gd name="T8" fmla="*/ 2 w 22"/>
                  <a:gd name="T9" fmla="*/ 48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2 h 51"/>
                  <a:gd name="T22" fmla="*/ 4 w 22"/>
                  <a:gd name="T23" fmla="*/ 0 h 51"/>
                  <a:gd name="T24" fmla="*/ 5 w 22"/>
                  <a:gd name="T25" fmla="*/ 0 h 51"/>
                  <a:gd name="T26" fmla="*/ 16 w 22"/>
                  <a:gd name="T27" fmla="*/ 0 h 51"/>
                  <a:gd name="T28" fmla="*/ 16 w 22"/>
                  <a:gd name="T29" fmla="*/ 0 h 51"/>
                  <a:gd name="T30" fmla="*/ 18 w 22"/>
                  <a:gd name="T31" fmla="*/ 0 h 51"/>
                  <a:gd name="T32" fmla="*/ 21 w 22"/>
                  <a:gd name="T33" fmla="*/ 2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8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8"/>
                    </a:lnTo>
                    <a:lnTo>
                      <a:pt x="0" y="47"/>
                    </a:lnTo>
                    <a:lnTo>
                      <a:pt x="0" y="44"/>
                    </a:lnTo>
                    <a:lnTo>
                      <a:pt x="0" y="7"/>
                    </a:lnTo>
                    <a:lnTo>
                      <a:pt x="0" y="7"/>
                    </a:lnTo>
                    <a:lnTo>
                      <a:pt x="0" y="4"/>
                    </a:lnTo>
                    <a:lnTo>
                      <a:pt x="2" y="2"/>
                    </a:lnTo>
                    <a:lnTo>
                      <a:pt x="4" y="0"/>
                    </a:lnTo>
                    <a:lnTo>
                      <a:pt x="5" y="0"/>
                    </a:lnTo>
                    <a:lnTo>
                      <a:pt x="16" y="0"/>
                    </a:lnTo>
                    <a:lnTo>
                      <a:pt x="16" y="0"/>
                    </a:lnTo>
                    <a:lnTo>
                      <a:pt x="18" y="0"/>
                    </a:lnTo>
                    <a:lnTo>
                      <a:pt x="21" y="2"/>
                    </a:lnTo>
                    <a:lnTo>
                      <a:pt x="22" y="4"/>
                    </a:lnTo>
                    <a:lnTo>
                      <a:pt x="22" y="7"/>
                    </a:lnTo>
                    <a:lnTo>
                      <a:pt x="22" y="44"/>
                    </a:lnTo>
                    <a:lnTo>
                      <a:pt x="22" y="44"/>
                    </a:lnTo>
                    <a:lnTo>
                      <a:pt x="22" y="47"/>
                    </a:lnTo>
                    <a:lnTo>
                      <a:pt x="21" y="48"/>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5" name="Rectangle 93">
                <a:extLst>
                  <a:ext uri="{FF2B5EF4-FFF2-40B4-BE49-F238E27FC236}">
                    <a16:creationId xmlns:a16="http://schemas.microsoft.com/office/drawing/2014/main" id="{ED17ECF3-9504-4FA0-B9CC-156CBE71FFD5}"/>
                  </a:ext>
                </a:extLst>
              </p:cNvPr>
              <p:cNvSpPr>
                <a:spLocks noChangeArrowheads="1"/>
              </p:cNvSpPr>
              <p:nvPr/>
            </p:nvSpPr>
            <p:spPr bwMode="auto">
              <a:xfrm>
                <a:off x="993473" y="3557157"/>
                <a:ext cx="91386" cy="50937"/>
              </a:xfrm>
              <a:prstGeom prst="rect">
                <a:avLst/>
              </a:prstGeom>
              <a:solidFill>
                <a:srgbClr val="00B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6" name="Rectangle 94">
                <a:extLst>
                  <a:ext uri="{FF2B5EF4-FFF2-40B4-BE49-F238E27FC236}">
                    <a16:creationId xmlns:a16="http://schemas.microsoft.com/office/drawing/2014/main" id="{55DB53AF-797B-426E-A5A7-8BA585477112}"/>
                  </a:ext>
                </a:extLst>
              </p:cNvPr>
              <p:cNvSpPr>
                <a:spLocks noChangeArrowheads="1"/>
              </p:cNvSpPr>
              <p:nvPr/>
            </p:nvSpPr>
            <p:spPr bwMode="auto">
              <a:xfrm>
                <a:off x="993473" y="3651541"/>
                <a:ext cx="91386" cy="49439"/>
              </a:xfrm>
              <a:prstGeom prst="rect">
                <a:avLst/>
              </a:prstGeom>
              <a:solidFill>
                <a:srgbClr val="00BCF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7" name="Freeform 95">
                <a:extLst>
                  <a:ext uri="{FF2B5EF4-FFF2-40B4-BE49-F238E27FC236}">
                    <a16:creationId xmlns:a16="http://schemas.microsoft.com/office/drawing/2014/main" id="{C223F22C-613E-4F77-9977-221D8BF3B511}"/>
                  </a:ext>
                </a:extLst>
              </p:cNvPr>
              <p:cNvSpPr>
                <a:spLocks/>
              </p:cNvSpPr>
              <p:nvPr/>
            </p:nvSpPr>
            <p:spPr bwMode="auto">
              <a:xfrm>
                <a:off x="1119317" y="3602101"/>
                <a:ext cx="22472" cy="7491"/>
              </a:xfrm>
              <a:custGeom>
                <a:avLst/>
                <a:gdLst>
                  <a:gd name="T0" fmla="*/ 25 w 30"/>
                  <a:gd name="T1" fmla="*/ 9 h 9"/>
                  <a:gd name="T2" fmla="*/ 3 w 30"/>
                  <a:gd name="T3" fmla="*/ 9 h 9"/>
                  <a:gd name="T4" fmla="*/ 3 w 30"/>
                  <a:gd name="T5" fmla="*/ 9 h 9"/>
                  <a:gd name="T6" fmla="*/ 1 w 30"/>
                  <a:gd name="T7" fmla="*/ 8 h 9"/>
                  <a:gd name="T8" fmla="*/ 0 w 30"/>
                  <a:gd name="T9" fmla="*/ 4 h 9"/>
                  <a:gd name="T10" fmla="*/ 0 w 30"/>
                  <a:gd name="T11" fmla="*/ 4 h 9"/>
                  <a:gd name="T12" fmla="*/ 0 w 30"/>
                  <a:gd name="T13" fmla="*/ 4 h 9"/>
                  <a:gd name="T14" fmla="*/ 1 w 30"/>
                  <a:gd name="T15" fmla="*/ 1 h 9"/>
                  <a:gd name="T16" fmla="*/ 3 w 30"/>
                  <a:gd name="T17" fmla="*/ 0 h 9"/>
                  <a:gd name="T18" fmla="*/ 25 w 30"/>
                  <a:gd name="T19" fmla="*/ 0 h 9"/>
                  <a:gd name="T20" fmla="*/ 25 w 30"/>
                  <a:gd name="T21" fmla="*/ 0 h 9"/>
                  <a:gd name="T22" fmla="*/ 29 w 30"/>
                  <a:gd name="T23" fmla="*/ 1 h 9"/>
                  <a:gd name="T24" fmla="*/ 30 w 30"/>
                  <a:gd name="T25" fmla="*/ 4 h 9"/>
                  <a:gd name="T26" fmla="*/ 30 w 30"/>
                  <a:gd name="T27" fmla="*/ 4 h 9"/>
                  <a:gd name="T28" fmla="*/ 30 w 30"/>
                  <a:gd name="T29" fmla="*/ 4 h 9"/>
                  <a:gd name="T30" fmla="*/ 29 w 30"/>
                  <a:gd name="T31" fmla="*/ 8 h 9"/>
                  <a:gd name="T32" fmla="*/ 25 w 30"/>
                  <a:gd name="T33" fmla="*/ 9 h 9"/>
                  <a:gd name="T34" fmla="*/ 25 w 30"/>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9">
                    <a:moveTo>
                      <a:pt x="25" y="9"/>
                    </a:moveTo>
                    <a:lnTo>
                      <a:pt x="3" y="9"/>
                    </a:lnTo>
                    <a:lnTo>
                      <a:pt x="3" y="9"/>
                    </a:lnTo>
                    <a:lnTo>
                      <a:pt x="1" y="8"/>
                    </a:lnTo>
                    <a:lnTo>
                      <a:pt x="0" y="4"/>
                    </a:lnTo>
                    <a:lnTo>
                      <a:pt x="0" y="4"/>
                    </a:lnTo>
                    <a:lnTo>
                      <a:pt x="0" y="4"/>
                    </a:lnTo>
                    <a:lnTo>
                      <a:pt x="1" y="1"/>
                    </a:lnTo>
                    <a:lnTo>
                      <a:pt x="3" y="0"/>
                    </a:lnTo>
                    <a:lnTo>
                      <a:pt x="25" y="0"/>
                    </a:lnTo>
                    <a:lnTo>
                      <a:pt x="25" y="0"/>
                    </a:lnTo>
                    <a:lnTo>
                      <a:pt x="29" y="1"/>
                    </a:lnTo>
                    <a:lnTo>
                      <a:pt x="30" y="4"/>
                    </a:lnTo>
                    <a:lnTo>
                      <a:pt x="30" y="4"/>
                    </a:lnTo>
                    <a:lnTo>
                      <a:pt x="30" y="4"/>
                    </a:lnTo>
                    <a:lnTo>
                      <a:pt x="29"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8" name="Freeform 98">
                <a:extLst>
                  <a:ext uri="{FF2B5EF4-FFF2-40B4-BE49-F238E27FC236}">
                    <a16:creationId xmlns:a16="http://schemas.microsoft.com/office/drawing/2014/main" id="{F71CCC66-81BC-4097-AF78-390BF041D803}"/>
                  </a:ext>
                </a:extLst>
              </p:cNvPr>
              <p:cNvSpPr>
                <a:spLocks/>
              </p:cNvSpPr>
              <p:nvPr/>
            </p:nvSpPr>
            <p:spPr bwMode="auto">
              <a:xfrm>
                <a:off x="1144786" y="3602101"/>
                <a:ext cx="20974" cy="7491"/>
              </a:xfrm>
              <a:custGeom>
                <a:avLst/>
                <a:gdLst>
                  <a:gd name="T0" fmla="*/ 25 w 28"/>
                  <a:gd name="T1" fmla="*/ 9 h 9"/>
                  <a:gd name="T2" fmla="*/ 3 w 28"/>
                  <a:gd name="T3" fmla="*/ 9 h 9"/>
                  <a:gd name="T4" fmla="*/ 3 w 28"/>
                  <a:gd name="T5" fmla="*/ 9 h 9"/>
                  <a:gd name="T6" fmla="*/ 1 w 28"/>
                  <a:gd name="T7" fmla="*/ 8 h 9"/>
                  <a:gd name="T8" fmla="*/ 0 w 28"/>
                  <a:gd name="T9" fmla="*/ 4 h 9"/>
                  <a:gd name="T10" fmla="*/ 0 w 28"/>
                  <a:gd name="T11" fmla="*/ 4 h 9"/>
                  <a:gd name="T12" fmla="*/ 0 w 28"/>
                  <a:gd name="T13" fmla="*/ 4 h 9"/>
                  <a:gd name="T14" fmla="*/ 1 w 28"/>
                  <a:gd name="T15" fmla="*/ 1 h 9"/>
                  <a:gd name="T16" fmla="*/ 3 w 28"/>
                  <a:gd name="T17" fmla="*/ 0 h 9"/>
                  <a:gd name="T18" fmla="*/ 25 w 28"/>
                  <a:gd name="T19" fmla="*/ 0 h 9"/>
                  <a:gd name="T20" fmla="*/ 25 w 28"/>
                  <a:gd name="T21" fmla="*/ 0 h 9"/>
                  <a:gd name="T22" fmla="*/ 28 w 28"/>
                  <a:gd name="T23" fmla="*/ 1 h 9"/>
                  <a:gd name="T24" fmla="*/ 28 w 28"/>
                  <a:gd name="T25" fmla="*/ 4 h 9"/>
                  <a:gd name="T26" fmla="*/ 28 w 28"/>
                  <a:gd name="T27" fmla="*/ 4 h 9"/>
                  <a:gd name="T28" fmla="*/ 28 w 28"/>
                  <a:gd name="T29" fmla="*/ 4 h 9"/>
                  <a:gd name="T30" fmla="*/ 28 w 28"/>
                  <a:gd name="T31" fmla="*/ 8 h 9"/>
                  <a:gd name="T32" fmla="*/ 25 w 28"/>
                  <a:gd name="T33" fmla="*/ 9 h 9"/>
                  <a:gd name="T34" fmla="*/ 25 w 2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9">
                    <a:moveTo>
                      <a:pt x="25" y="9"/>
                    </a:moveTo>
                    <a:lnTo>
                      <a:pt x="3" y="9"/>
                    </a:lnTo>
                    <a:lnTo>
                      <a:pt x="3" y="9"/>
                    </a:lnTo>
                    <a:lnTo>
                      <a:pt x="1" y="8"/>
                    </a:lnTo>
                    <a:lnTo>
                      <a:pt x="0" y="4"/>
                    </a:lnTo>
                    <a:lnTo>
                      <a:pt x="0" y="4"/>
                    </a:lnTo>
                    <a:lnTo>
                      <a:pt x="0" y="4"/>
                    </a:lnTo>
                    <a:lnTo>
                      <a:pt x="1" y="1"/>
                    </a:lnTo>
                    <a:lnTo>
                      <a:pt x="3" y="0"/>
                    </a:lnTo>
                    <a:lnTo>
                      <a:pt x="25" y="0"/>
                    </a:lnTo>
                    <a:lnTo>
                      <a:pt x="25" y="0"/>
                    </a:lnTo>
                    <a:lnTo>
                      <a:pt x="28" y="1"/>
                    </a:lnTo>
                    <a:lnTo>
                      <a:pt x="28" y="4"/>
                    </a:lnTo>
                    <a:lnTo>
                      <a:pt x="28" y="4"/>
                    </a:lnTo>
                    <a:lnTo>
                      <a:pt x="28" y="4"/>
                    </a:lnTo>
                    <a:lnTo>
                      <a:pt x="28"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499" name="Freeform 99">
                <a:extLst>
                  <a:ext uri="{FF2B5EF4-FFF2-40B4-BE49-F238E27FC236}">
                    <a16:creationId xmlns:a16="http://schemas.microsoft.com/office/drawing/2014/main" id="{7CEE0FA0-31E8-4098-BB6B-6BD887D356B4}"/>
                  </a:ext>
                </a:extLst>
              </p:cNvPr>
              <p:cNvSpPr>
                <a:spLocks/>
              </p:cNvSpPr>
              <p:nvPr/>
            </p:nvSpPr>
            <p:spPr bwMode="auto">
              <a:xfrm>
                <a:off x="1119317" y="3696485"/>
                <a:ext cx="22472" cy="5993"/>
              </a:xfrm>
              <a:custGeom>
                <a:avLst/>
                <a:gdLst>
                  <a:gd name="T0" fmla="*/ 25 w 30"/>
                  <a:gd name="T1" fmla="*/ 9 h 9"/>
                  <a:gd name="T2" fmla="*/ 3 w 30"/>
                  <a:gd name="T3" fmla="*/ 9 h 9"/>
                  <a:gd name="T4" fmla="*/ 3 w 30"/>
                  <a:gd name="T5" fmla="*/ 9 h 9"/>
                  <a:gd name="T6" fmla="*/ 1 w 30"/>
                  <a:gd name="T7" fmla="*/ 8 h 9"/>
                  <a:gd name="T8" fmla="*/ 0 w 30"/>
                  <a:gd name="T9" fmla="*/ 5 h 9"/>
                  <a:gd name="T10" fmla="*/ 0 w 30"/>
                  <a:gd name="T11" fmla="*/ 4 h 9"/>
                  <a:gd name="T12" fmla="*/ 0 w 30"/>
                  <a:gd name="T13" fmla="*/ 4 h 9"/>
                  <a:gd name="T14" fmla="*/ 1 w 30"/>
                  <a:gd name="T15" fmla="*/ 2 h 9"/>
                  <a:gd name="T16" fmla="*/ 3 w 30"/>
                  <a:gd name="T17" fmla="*/ 0 h 9"/>
                  <a:gd name="T18" fmla="*/ 25 w 30"/>
                  <a:gd name="T19" fmla="*/ 0 h 9"/>
                  <a:gd name="T20" fmla="*/ 25 w 30"/>
                  <a:gd name="T21" fmla="*/ 0 h 9"/>
                  <a:gd name="T22" fmla="*/ 29 w 30"/>
                  <a:gd name="T23" fmla="*/ 2 h 9"/>
                  <a:gd name="T24" fmla="*/ 30 w 30"/>
                  <a:gd name="T25" fmla="*/ 4 h 9"/>
                  <a:gd name="T26" fmla="*/ 30 w 30"/>
                  <a:gd name="T27" fmla="*/ 5 h 9"/>
                  <a:gd name="T28" fmla="*/ 30 w 30"/>
                  <a:gd name="T29" fmla="*/ 5 h 9"/>
                  <a:gd name="T30" fmla="*/ 29 w 30"/>
                  <a:gd name="T31" fmla="*/ 8 h 9"/>
                  <a:gd name="T32" fmla="*/ 25 w 30"/>
                  <a:gd name="T33" fmla="*/ 9 h 9"/>
                  <a:gd name="T34" fmla="*/ 25 w 30"/>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9">
                    <a:moveTo>
                      <a:pt x="25" y="9"/>
                    </a:moveTo>
                    <a:lnTo>
                      <a:pt x="3" y="9"/>
                    </a:lnTo>
                    <a:lnTo>
                      <a:pt x="3" y="9"/>
                    </a:lnTo>
                    <a:lnTo>
                      <a:pt x="1" y="8"/>
                    </a:lnTo>
                    <a:lnTo>
                      <a:pt x="0" y="5"/>
                    </a:lnTo>
                    <a:lnTo>
                      <a:pt x="0" y="4"/>
                    </a:lnTo>
                    <a:lnTo>
                      <a:pt x="0" y="4"/>
                    </a:lnTo>
                    <a:lnTo>
                      <a:pt x="1" y="2"/>
                    </a:lnTo>
                    <a:lnTo>
                      <a:pt x="3" y="0"/>
                    </a:lnTo>
                    <a:lnTo>
                      <a:pt x="25" y="0"/>
                    </a:lnTo>
                    <a:lnTo>
                      <a:pt x="25" y="0"/>
                    </a:lnTo>
                    <a:lnTo>
                      <a:pt x="29" y="2"/>
                    </a:lnTo>
                    <a:lnTo>
                      <a:pt x="30" y="4"/>
                    </a:lnTo>
                    <a:lnTo>
                      <a:pt x="30" y="5"/>
                    </a:lnTo>
                    <a:lnTo>
                      <a:pt x="30" y="5"/>
                    </a:lnTo>
                    <a:lnTo>
                      <a:pt x="29"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0" name="Freeform 100">
                <a:extLst>
                  <a:ext uri="{FF2B5EF4-FFF2-40B4-BE49-F238E27FC236}">
                    <a16:creationId xmlns:a16="http://schemas.microsoft.com/office/drawing/2014/main" id="{9AED6705-C5E2-4F88-95C9-8A926B9B6F46}"/>
                  </a:ext>
                </a:extLst>
              </p:cNvPr>
              <p:cNvSpPr>
                <a:spLocks/>
              </p:cNvSpPr>
              <p:nvPr/>
            </p:nvSpPr>
            <p:spPr bwMode="auto">
              <a:xfrm>
                <a:off x="1144786" y="3696485"/>
                <a:ext cx="20974" cy="5993"/>
              </a:xfrm>
              <a:custGeom>
                <a:avLst/>
                <a:gdLst>
                  <a:gd name="T0" fmla="*/ 25 w 28"/>
                  <a:gd name="T1" fmla="*/ 9 h 9"/>
                  <a:gd name="T2" fmla="*/ 3 w 28"/>
                  <a:gd name="T3" fmla="*/ 9 h 9"/>
                  <a:gd name="T4" fmla="*/ 3 w 28"/>
                  <a:gd name="T5" fmla="*/ 9 h 9"/>
                  <a:gd name="T6" fmla="*/ 1 w 28"/>
                  <a:gd name="T7" fmla="*/ 8 h 9"/>
                  <a:gd name="T8" fmla="*/ 0 w 28"/>
                  <a:gd name="T9" fmla="*/ 5 h 9"/>
                  <a:gd name="T10" fmla="*/ 0 w 28"/>
                  <a:gd name="T11" fmla="*/ 4 h 9"/>
                  <a:gd name="T12" fmla="*/ 0 w 28"/>
                  <a:gd name="T13" fmla="*/ 4 h 9"/>
                  <a:gd name="T14" fmla="*/ 1 w 28"/>
                  <a:gd name="T15" fmla="*/ 2 h 9"/>
                  <a:gd name="T16" fmla="*/ 3 w 28"/>
                  <a:gd name="T17" fmla="*/ 0 h 9"/>
                  <a:gd name="T18" fmla="*/ 25 w 28"/>
                  <a:gd name="T19" fmla="*/ 0 h 9"/>
                  <a:gd name="T20" fmla="*/ 25 w 28"/>
                  <a:gd name="T21" fmla="*/ 0 h 9"/>
                  <a:gd name="T22" fmla="*/ 28 w 28"/>
                  <a:gd name="T23" fmla="*/ 2 h 9"/>
                  <a:gd name="T24" fmla="*/ 28 w 28"/>
                  <a:gd name="T25" fmla="*/ 4 h 9"/>
                  <a:gd name="T26" fmla="*/ 28 w 28"/>
                  <a:gd name="T27" fmla="*/ 5 h 9"/>
                  <a:gd name="T28" fmla="*/ 28 w 28"/>
                  <a:gd name="T29" fmla="*/ 5 h 9"/>
                  <a:gd name="T30" fmla="*/ 28 w 28"/>
                  <a:gd name="T31" fmla="*/ 8 h 9"/>
                  <a:gd name="T32" fmla="*/ 25 w 28"/>
                  <a:gd name="T33" fmla="*/ 9 h 9"/>
                  <a:gd name="T34" fmla="*/ 25 w 28"/>
                  <a:gd name="T3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9">
                    <a:moveTo>
                      <a:pt x="25" y="9"/>
                    </a:moveTo>
                    <a:lnTo>
                      <a:pt x="3" y="9"/>
                    </a:lnTo>
                    <a:lnTo>
                      <a:pt x="3" y="9"/>
                    </a:lnTo>
                    <a:lnTo>
                      <a:pt x="1" y="8"/>
                    </a:lnTo>
                    <a:lnTo>
                      <a:pt x="0" y="5"/>
                    </a:lnTo>
                    <a:lnTo>
                      <a:pt x="0" y="4"/>
                    </a:lnTo>
                    <a:lnTo>
                      <a:pt x="0" y="4"/>
                    </a:lnTo>
                    <a:lnTo>
                      <a:pt x="1" y="2"/>
                    </a:lnTo>
                    <a:lnTo>
                      <a:pt x="3" y="0"/>
                    </a:lnTo>
                    <a:lnTo>
                      <a:pt x="25" y="0"/>
                    </a:lnTo>
                    <a:lnTo>
                      <a:pt x="25" y="0"/>
                    </a:lnTo>
                    <a:lnTo>
                      <a:pt x="28" y="2"/>
                    </a:lnTo>
                    <a:lnTo>
                      <a:pt x="28" y="4"/>
                    </a:lnTo>
                    <a:lnTo>
                      <a:pt x="28" y="5"/>
                    </a:lnTo>
                    <a:lnTo>
                      <a:pt x="28" y="5"/>
                    </a:lnTo>
                    <a:lnTo>
                      <a:pt x="28" y="8"/>
                    </a:lnTo>
                    <a:lnTo>
                      <a:pt x="25" y="9"/>
                    </a:lnTo>
                    <a:lnTo>
                      <a:pt x="25" y="9"/>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1" name="Rectangle 500">
                <a:extLst>
                  <a:ext uri="{FF2B5EF4-FFF2-40B4-BE49-F238E27FC236}">
                    <a16:creationId xmlns:a16="http://schemas.microsoft.com/office/drawing/2014/main" id="{BC48BB25-121C-43ED-B9C8-164CEBBB8ACA}"/>
                  </a:ext>
                </a:extLst>
              </p:cNvPr>
              <p:cNvSpPr/>
              <p:nvPr/>
            </p:nvSpPr>
            <p:spPr bwMode="auto">
              <a:xfrm>
                <a:off x="1204991" y="3623733"/>
                <a:ext cx="401427" cy="339069"/>
              </a:xfrm>
              <a:prstGeom prst="rect">
                <a:avLst/>
              </a:pr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02" name="Freeform 101">
                <a:extLst>
                  <a:ext uri="{FF2B5EF4-FFF2-40B4-BE49-F238E27FC236}">
                    <a16:creationId xmlns:a16="http://schemas.microsoft.com/office/drawing/2014/main" id="{67460F40-B08B-47B4-AD4B-994D1B2E02CD}"/>
                  </a:ext>
                </a:extLst>
              </p:cNvPr>
              <p:cNvSpPr>
                <a:spLocks/>
              </p:cNvSpPr>
              <p:nvPr/>
            </p:nvSpPr>
            <p:spPr bwMode="auto">
              <a:xfrm>
                <a:off x="662386" y="3948171"/>
                <a:ext cx="966737" cy="20974"/>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nvGrpSpPr>
              <p:cNvPr id="503" name="Group 502">
                <a:extLst>
                  <a:ext uri="{FF2B5EF4-FFF2-40B4-BE49-F238E27FC236}">
                    <a16:creationId xmlns:a16="http://schemas.microsoft.com/office/drawing/2014/main" id="{AB08096E-27C1-4671-8C6A-656EF5FCB952}"/>
                  </a:ext>
                </a:extLst>
              </p:cNvPr>
              <p:cNvGrpSpPr/>
              <p:nvPr/>
            </p:nvGrpSpPr>
            <p:grpSpPr>
              <a:xfrm>
                <a:off x="1256778" y="3671278"/>
                <a:ext cx="16479" cy="190262"/>
                <a:chOff x="3780078" y="4957721"/>
                <a:chExt cx="17146" cy="197959"/>
              </a:xfrm>
            </p:grpSpPr>
            <p:sp>
              <p:nvSpPr>
                <p:cNvPr id="513" name="Freeform 88">
                  <a:extLst>
                    <a:ext uri="{FF2B5EF4-FFF2-40B4-BE49-F238E27FC236}">
                      <a16:creationId xmlns:a16="http://schemas.microsoft.com/office/drawing/2014/main" id="{8BA04BE0-133F-4584-9E5F-1CCD3D65EDF9}"/>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4" name="Freeform 89">
                  <a:extLst>
                    <a:ext uri="{FF2B5EF4-FFF2-40B4-BE49-F238E27FC236}">
                      <a16:creationId xmlns:a16="http://schemas.microsoft.com/office/drawing/2014/main" id="{4C9B5EA2-660D-40C5-9689-039C6900D370}"/>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5" name="Freeform 90">
                  <a:extLst>
                    <a:ext uri="{FF2B5EF4-FFF2-40B4-BE49-F238E27FC236}">
                      <a16:creationId xmlns:a16="http://schemas.microsoft.com/office/drawing/2014/main" id="{AFEE41EB-A724-473B-AB45-ACB6BABE5C08}"/>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04" name="Group 503">
                <a:extLst>
                  <a:ext uri="{FF2B5EF4-FFF2-40B4-BE49-F238E27FC236}">
                    <a16:creationId xmlns:a16="http://schemas.microsoft.com/office/drawing/2014/main" id="{BB010875-C3C2-4B9F-8D48-7D01AD8EB89B}"/>
                  </a:ext>
                </a:extLst>
              </p:cNvPr>
              <p:cNvGrpSpPr/>
              <p:nvPr/>
            </p:nvGrpSpPr>
            <p:grpSpPr>
              <a:xfrm>
                <a:off x="1307442" y="3671278"/>
                <a:ext cx="16479" cy="190262"/>
                <a:chOff x="3780078" y="4957721"/>
                <a:chExt cx="17146" cy="197959"/>
              </a:xfrm>
            </p:grpSpPr>
            <p:sp>
              <p:nvSpPr>
                <p:cNvPr id="510" name="Freeform 88">
                  <a:extLst>
                    <a:ext uri="{FF2B5EF4-FFF2-40B4-BE49-F238E27FC236}">
                      <a16:creationId xmlns:a16="http://schemas.microsoft.com/office/drawing/2014/main" id="{9AF3D3D2-59AD-47EB-9B4D-38E851CC4243}"/>
                    </a:ext>
                  </a:extLst>
                </p:cNvPr>
                <p:cNvSpPr>
                  <a:spLocks/>
                </p:cNvSpPr>
                <p:nvPr/>
              </p:nvSpPr>
              <p:spPr bwMode="auto">
                <a:xfrm>
                  <a:off x="3780078" y="4957721"/>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8 h 50"/>
                    <a:gd name="T10" fmla="*/ 0 w 22"/>
                    <a:gd name="T11" fmla="*/ 46 h 50"/>
                    <a:gd name="T12" fmla="*/ 0 w 22"/>
                    <a:gd name="T13" fmla="*/ 44 h 50"/>
                    <a:gd name="T14" fmla="*/ 0 w 22"/>
                    <a:gd name="T15" fmla="*/ 6 h 50"/>
                    <a:gd name="T16" fmla="*/ 0 w 22"/>
                    <a:gd name="T17" fmla="*/ 6 h 50"/>
                    <a:gd name="T18" fmla="*/ 0 w 22"/>
                    <a:gd name="T19" fmla="*/ 4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4 h 50"/>
                    <a:gd name="T36" fmla="*/ 22 w 22"/>
                    <a:gd name="T37" fmla="*/ 6 h 50"/>
                    <a:gd name="T38" fmla="*/ 22 w 22"/>
                    <a:gd name="T39" fmla="*/ 44 h 50"/>
                    <a:gd name="T40" fmla="*/ 22 w 22"/>
                    <a:gd name="T41" fmla="*/ 44 h 50"/>
                    <a:gd name="T42" fmla="*/ 22 w 22"/>
                    <a:gd name="T43" fmla="*/ 46 h 50"/>
                    <a:gd name="T44" fmla="*/ 21 w 22"/>
                    <a:gd name="T45" fmla="*/ 48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8"/>
                      </a:lnTo>
                      <a:lnTo>
                        <a:pt x="0" y="46"/>
                      </a:lnTo>
                      <a:lnTo>
                        <a:pt x="0" y="44"/>
                      </a:lnTo>
                      <a:lnTo>
                        <a:pt x="0" y="6"/>
                      </a:lnTo>
                      <a:lnTo>
                        <a:pt x="0" y="6"/>
                      </a:lnTo>
                      <a:lnTo>
                        <a:pt x="0" y="4"/>
                      </a:lnTo>
                      <a:lnTo>
                        <a:pt x="2" y="1"/>
                      </a:lnTo>
                      <a:lnTo>
                        <a:pt x="4" y="0"/>
                      </a:lnTo>
                      <a:lnTo>
                        <a:pt x="5" y="0"/>
                      </a:lnTo>
                      <a:lnTo>
                        <a:pt x="16" y="0"/>
                      </a:lnTo>
                      <a:lnTo>
                        <a:pt x="16" y="0"/>
                      </a:lnTo>
                      <a:lnTo>
                        <a:pt x="18" y="0"/>
                      </a:lnTo>
                      <a:lnTo>
                        <a:pt x="21" y="1"/>
                      </a:lnTo>
                      <a:lnTo>
                        <a:pt x="22" y="4"/>
                      </a:lnTo>
                      <a:lnTo>
                        <a:pt x="22" y="6"/>
                      </a:lnTo>
                      <a:lnTo>
                        <a:pt x="22" y="44"/>
                      </a:lnTo>
                      <a:lnTo>
                        <a:pt x="22" y="44"/>
                      </a:lnTo>
                      <a:lnTo>
                        <a:pt x="22" y="46"/>
                      </a:lnTo>
                      <a:lnTo>
                        <a:pt x="21" y="48"/>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1" name="Freeform 89">
                  <a:extLst>
                    <a:ext uri="{FF2B5EF4-FFF2-40B4-BE49-F238E27FC236}">
                      <a16:creationId xmlns:a16="http://schemas.microsoft.com/office/drawing/2014/main" id="{B43800F6-82D6-4421-A8A6-461415235528}"/>
                    </a:ext>
                  </a:extLst>
                </p:cNvPr>
                <p:cNvSpPr>
                  <a:spLocks/>
                </p:cNvSpPr>
                <p:nvPr/>
              </p:nvSpPr>
              <p:spPr bwMode="auto">
                <a:xfrm>
                  <a:off x="3780078" y="5037216"/>
                  <a:ext cx="17146" cy="38969"/>
                </a:xfrm>
                <a:custGeom>
                  <a:avLst/>
                  <a:gdLst>
                    <a:gd name="T0" fmla="*/ 16 w 22"/>
                    <a:gd name="T1" fmla="*/ 50 h 50"/>
                    <a:gd name="T2" fmla="*/ 5 w 22"/>
                    <a:gd name="T3" fmla="*/ 50 h 50"/>
                    <a:gd name="T4" fmla="*/ 5 w 22"/>
                    <a:gd name="T5" fmla="*/ 50 h 50"/>
                    <a:gd name="T6" fmla="*/ 4 w 22"/>
                    <a:gd name="T7" fmla="*/ 50 h 50"/>
                    <a:gd name="T8" fmla="*/ 2 w 22"/>
                    <a:gd name="T9" fmla="*/ 49 h 50"/>
                    <a:gd name="T10" fmla="*/ 0 w 22"/>
                    <a:gd name="T11" fmla="*/ 46 h 50"/>
                    <a:gd name="T12" fmla="*/ 0 w 22"/>
                    <a:gd name="T13" fmla="*/ 44 h 50"/>
                    <a:gd name="T14" fmla="*/ 0 w 22"/>
                    <a:gd name="T15" fmla="*/ 6 h 50"/>
                    <a:gd name="T16" fmla="*/ 0 w 22"/>
                    <a:gd name="T17" fmla="*/ 6 h 50"/>
                    <a:gd name="T18" fmla="*/ 0 w 22"/>
                    <a:gd name="T19" fmla="*/ 3 h 50"/>
                    <a:gd name="T20" fmla="*/ 2 w 22"/>
                    <a:gd name="T21" fmla="*/ 1 h 50"/>
                    <a:gd name="T22" fmla="*/ 4 w 22"/>
                    <a:gd name="T23" fmla="*/ 0 h 50"/>
                    <a:gd name="T24" fmla="*/ 5 w 22"/>
                    <a:gd name="T25" fmla="*/ 0 h 50"/>
                    <a:gd name="T26" fmla="*/ 16 w 22"/>
                    <a:gd name="T27" fmla="*/ 0 h 50"/>
                    <a:gd name="T28" fmla="*/ 16 w 22"/>
                    <a:gd name="T29" fmla="*/ 0 h 50"/>
                    <a:gd name="T30" fmla="*/ 18 w 22"/>
                    <a:gd name="T31" fmla="*/ 0 h 50"/>
                    <a:gd name="T32" fmla="*/ 21 w 22"/>
                    <a:gd name="T33" fmla="*/ 1 h 50"/>
                    <a:gd name="T34" fmla="*/ 22 w 22"/>
                    <a:gd name="T35" fmla="*/ 3 h 50"/>
                    <a:gd name="T36" fmla="*/ 22 w 22"/>
                    <a:gd name="T37" fmla="*/ 6 h 50"/>
                    <a:gd name="T38" fmla="*/ 22 w 22"/>
                    <a:gd name="T39" fmla="*/ 44 h 50"/>
                    <a:gd name="T40" fmla="*/ 22 w 22"/>
                    <a:gd name="T41" fmla="*/ 44 h 50"/>
                    <a:gd name="T42" fmla="*/ 22 w 22"/>
                    <a:gd name="T43" fmla="*/ 46 h 50"/>
                    <a:gd name="T44" fmla="*/ 21 w 22"/>
                    <a:gd name="T45" fmla="*/ 49 h 50"/>
                    <a:gd name="T46" fmla="*/ 18 w 22"/>
                    <a:gd name="T47" fmla="*/ 50 h 50"/>
                    <a:gd name="T48" fmla="*/ 16 w 22"/>
                    <a:gd name="T49" fmla="*/ 50 h 50"/>
                    <a:gd name="T50" fmla="*/ 16 w 22"/>
                    <a:gd name="T51"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0">
                      <a:moveTo>
                        <a:pt x="16" y="50"/>
                      </a:moveTo>
                      <a:lnTo>
                        <a:pt x="5" y="50"/>
                      </a:lnTo>
                      <a:lnTo>
                        <a:pt x="5" y="50"/>
                      </a:lnTo>
                      <a:lnTo>
                        <a:pt x="4" y="50"/>
                      </a:lnTo>
                      <a:lnTo>
                        <a:pt x="2" y="49"/>
                      </a:lnTo>
                      <a:lnTo>
                        <a:pt x="0" y="46"/>
                      </a:lnTo>
                      <a:lnTo>
                        <a:pt x="0" y="44"/>
                      </a:lnTo>
                      <a:lnTo>
                        <a:pt x="0" y="6"/>
                      </a:lnTo>
                      <a:lnTo>
                        <a:pt x="0" y="6"/>
                      </a:lnTo>
                      <a:lnTo>
                        <a:pt x="0" y="3"/>
                      </a:lnTo>
                      <a:lnTo>
                        <a:pt x="2" y="1"/>
                      </a:lnTo>
                      <a:lnTo>
                        <a:pt x="4" y="0"/>
                      </a:lnTo>
                      <a:lnTo>
                        <a:pt x="5" y="0"/>
                      </a:lnTo>
                      <a:lnTo>
                        <a:pt x="16" y="0"/>
                      </a:lnTo>
                      <a:lnTo>
                        <a:pt x="16" y="0"/>
                      </a:lnTo>
                      <a:lnTo>
                        <a:pt x="18" y="0"/>
                      </a:lnTo>
                      <a:lnTo>
                        <a:pt x="21" y="1"/>
                      </a:lnTo>
                      <a:lnTo>
                        <a:pt x="22" y="3"/>
                      </a:lnTo>
                      <a:lnTo>
                        <a:pt x="22" y="6"/>
                      </a:lnTo>
                      <a:lnTo>
                        <a:pt x="22" y="44"/>
                      </a:lnTo>
                      <a:lnTo>
                        <a:pt x="22" y="44"/>
                      </a:lnTo>
                      <a:lnTo>
                        <a:pt x="22" y="46"/>
                      </a:lnTo>
                      <a:lnTo>
                        <a:pt x="21" y="49"/>
                      </a:lnTo>
                      <a:lnTo>
                        <a:pt x="18" y="50"/>
                      </a:lnTo>
                      <a:lnTo>
                        <a:pt x="16" y="50"/>
                      </a:lnTo>
                      <a:lnTo>
                        <a:pt x="16" y="50"/>
                      </a:lnTo>
                      <a:close/>
                    </a:path>
                  </a:pathLst>
                </a:custGeom>
                <a:solidFill>
                  <a:srgbClr val="00BCF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sp>
              <p:nvSpPr>
                <p:cNvPr id="512" name="Freeform 90">
                  <a:extLst>
                    <a:ext uri="{FF2B5EF4-FFF2-40B4-BE49-F238E27FC236}">
                      <a16:creationId xmlns:a16="http://schemas.microsoft.com/office/drawing/2014/main" id="{665B8E7A-3CB9-4D6C-B548-9E6FAAF11835}"/>
                    </a:ext>
                  </a:extLst>
                </p:cNvPr>
                <p:cNvSpPr>
                  <a:spLocks/>
                </p:cNvSpPr>
                <p:nvPr/>
              </p:nvSpPr>
              <p:spPr bwMode="auto">
                <a:xfrm>
                  <a:off x="3780078" y="5116711"/>
                  <a:ext cx="17146" cy="38969"/>
                </a:xfrm>
                <a:custGeom>
                  <a:avLst/>
                  <a:gdLst>
                    <a:gd name="T0" fmla="*/ 16 w 22"/>
                    <a:gd name="T1" fmla="*/ 51 h 51"/>
                    <a:gd name="T2" fmla="*/ 5 w 22"/>
                    <a:gd name="T3" fmla="*/ 51 h 51"/>
                    <a:gd name="T4" fmla="*/ 5 w 22"/>
                    <a:gd name="T5" fmla="*/ 51 h 51"/>
                    <a:gd name="T6" fmla="*/ 4 w 22"/>
                    <a:gd name="T7" fmla="*/ 51 h 51"/>
                    <a:gd name="T8" fmla="*/ 2 w 22"/>
                    <a:gd name="T9" fmla="*/ 49 h 51"/>
                    <a:gd name="T10" fmla="*/ 0 w 22"/>
                    <a:gd name="T11" fmla="*/ 47 h 51"/>
                    <a:gd name="T12" fmla="*/ 0 w 22"/>
                    <a:gd name="T13" fmla="*/ 44 h 51"/>
                    <a:gd name="T14" fmla="*/ 0 w 22"/>
                    <a:gd name="T15" fmla="*/ 7 h 51"/>
                    <a:gd name="T16" fmla="*/ 0 w 22"/>
                    <a:gd name="T17" fmla="*/ 7 h 51"/>
                    <a:gd name="T18" fmla="*/ 0 w 22"/>
                    <a:gd name="T19" fmla="*/ 4 h 51"/>
                    <a:gd name="T20" fmla="*/ 2 w 22"/>
                    <a:gd name="T21" fmla="*/ 3 h 51"/>
                    <a:gd name="T22" fmla="*/ 4 w 22"/>
                    <a:gd name="T23" fmla="*/ 2 h 51"/>
                    <a:gd name="T24" fmla="*/ 5 w 22"/>
                    <a:gd name="T25" fmla="*/ 0 h 51"/>
                    <a:gd name="T26" fmla="*/ 16 w 22"/>
                    <a:gd name="T27" fmla="*/ 0 h 51"/>
                    <a:gd name="T28" fmla="*/ 16 w 22"/>
                    <a:gd name="T29" fmla="*/ 0 h 51"/>
                    <a:gd name="T30" fmla="*/ 18 w 22"/>
                    <a:gd name="T31" fmla="*/ 2 h 51"/>
                    <a:gd name="T32" fmla="*/ 21 w 22"/>
                    <a:gd name="T33" fmla="*/ 3 h 51"/>
                    <a:gd name="T34" fmla="*/ 22 w 22"/>
                    <a:gd name="T35" fmla="*/ 4 h 51"/>
                    <a:gd name="T36" fmla="*/ 22 w 22"/>
                    <a:gd name="T37" fmla="*/ 7 h 51"/>
                    <a:gd name="T38" fmla="*/ 22 w 22"/>
                    <a:gd name="T39" fmla="*/ 44 h 51"/>
                    <a:gd name="T40" fmla="*/ 22 w 22"/>
                    <a:gd name="T41" fmla="*/ 44 h 51"/>
                    <a:gd name="T42" fmla="*/ 22 w 22"/>
                    <a:gd name="T43" fmla="*/ 47 h 51"/>
                    <a:gd name="T44" fmla="*/ 21 w 22"/>
                    <a:gd name="T45" fmla="*/ 49 h 51"/>
                    <a:gd name="T46" fmla="*/ 18 w 22"/>
                    <a:gd name="T47" fmla="*/ 51 h 51"/>
                    <a:gd name="T48" fmla="*/ 16 w 22"/>
                    <a:gd name="T49" fmla="*/ 51 h 51"/>
                    <a:gd name="T50" fmla="*/ 16 w 22"/>
                    <a:gd name="T5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 h="51">
                      <a:moveTo>
                        <a:pt x="16" y="51"/>
                      </a:moveTo>
                      <a:lnTo>
                        <a:pt x="5" y="51"/>
                      </a:lnTo>
                      <a:lnTo>
                        <a:pt x="5" y="51"/>
                      </a:lnTo>
                      <a:lnTo>
                        <a:pt x="4" y="51"/>
                      </a:lnTo>
                      <a:lnTo>
                        <a:pt x="2" y="49"/>
                      </a:lnTo>
                      <a:lnTo>
                        <a:pt x="0" y="47"/>
                      </a:lnTo>
                      <a:lnTo>
                        <a:pt x="0" y="44"/>
                      </a:lnTo>
                      <a:lnTo>
                        <a:pt x="0" y="7"/>
                      </a:lnTo>
                      <a:lnTo>
                        <a:pt x="0" y="7"/>
                      </a:lnTo>
                      <a:lnTo>
                        <a:pt x="0" y="4"/>
                      </a:lnTo>
                      <a:lnTo>
                        <a:pt x="2" y="3"/>
                      </a:lnTo>
                      <a:lnTo>
                        <a:pt x="4" y="2"/>
                      </a:lnTo>
                      <a:lnTo>
                        <a:pt x="5" y="0"/>
                      </a:lnTo>
                      <a:lnTo>
                        <a:pt x="16" y="0"/>
                      </a:lnTo>
                      <a:lnTo>
                        <a:pt x="16" y="0"/>
                      </a:lnTo>
                      <a:lnTo>
                        <a:pt x="18" y="2"/>
                      </a:lnTo>
                      <a:lnTo>
                        <a:pt x="21" y="3"/>
                      </a:lnTo>
                      <a:lnTo>
                        <a:pt x="22" y="4"/>
                      </a:lnTo>
                      <a:lnTo>
                        <a:pt x="22" y="7"/>
                      </a:lnTo>
                      <a:lnTo>
                        <a:pt x="22" y="44"/>
                      </a:lnTo>
                      <a:lnTo>
                        <a:pt x="22" y="44"/>
                      </a:lnTo>
                      <a:lnTo>
                        <a:pt x="22" y="47"/>
                      </a:lnTo>
                      <a:lnTo>
                        <a:pt x="21" y="49"/>
                      </a:lnTo>
                      <a:lnTo>
                        <a:pt x="18" y="51"/>
                      </a:lnTo>
                      <a:lnTo>
                        <a:pt x="16" y="51"/>
                      </a:lnTo>
                      <a:lnTo>
                        <a:pt x="16" y="51"/>
                      </a:lnTo>
                      <a:close/>
                    </a:path>
                  </a:pathLst>
                </a:custGeom>
                <a:solidFill>
                  <a:srgbClr val="005A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05" name="Group 504">
                <a:extLst>
                  <a:ext uri="{FF2B5EF4-FFF2-40B4-BE49-F238E27FC236}">
                    <a16:creationId xmlns:a16="http://schemas.microsoft.com/office/drawing/2014/main" id="{1649C37D-8D1D-4528-BFBE-9B6BA4E8599D}"/>
                  </a:ext>
                </a:extLst>
              </p:cNvPr>
              <p:cNvGrpSpPr/>
              <p:nvPr/>
            </p:nvGrpSpPr>
            <p:grpSpPr>
              <a:xfrm>
                <a:off x="1362546" y="3218855"/>
                <a:ext cx="583599" cy="123156"/>
                <a:chOff x="4280041" y="4683512"/>
                <a:chExt cx="484579" cy="137868"/>
              </a:xfrm>
              <a:solidFill>
                <a:schemeClr val="tx2">
                  <a:lumMod val="40000"/>
                  <a:lumOff val="60000"/>
                </a:schemeClr>
              </a:solidFill>
            </p:grpSpPr>
            <p:sp>
              <p:nvSpPr>
                <p:cNvPr id="506" name="Oval 505">
                  <a:extLst>
                    <a:ext uri="{FF2B5EF4-FFF2-40B4-BE49-F238E27FC236}">
                      <a16:creationId xmlns:a16="http://schemas.microsoft.com/office/drawing/2014/main" id="{91D89C92-3EC1-442A-AEF9-C7E54FAFFF84}"/>
                    </a:ext>
                  </a:extLst>
                </p:cNvPr>
                <p:cNvSpPr/>
                <p:nvPr/>
              </p:nvSpPr>
              <p:spPr bwMode="auto">
                <a:xfrm>
                  <a:off x="4280041" y="4715952"/>
                  <a:ext cx="160172" cy="6487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7" name="Oval 506">
                  <a:extLst>
                    <a:ext uri="{FF2B5EF4-FFF2-40B4-BE49-F238E27FC236}">
                      <a16:creationId xmlns:a16="http://schemas.microsoft.com/office/drawing/2014/main" id="{0DE7D85D-A6E0-48DA-9569-A3E43FDB5199}"/>
                    </a:ext>
                  </a:extLst>
                </p:cNvPr>
                <p:cNvSpPr/>
                <p:nvPr/>
              </p:nvSpPr>
              <p:spPr bwMode="auto">
                <a:xfrm>
                  <a:off x="4391553" y="4756501"/>
                  <a:ext cx="160172" cy="64879"/>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8" name="Oval 507">
                  <a:extLst>
                    <a:ext uri="{FF2B5EF4-FFF2-40B4-BE49-F238E27FC236}">
                      <a16:creationId xmlns:a16="http://schemas.microsoft.com/office/drawing/2014/main" id="{56B0AAC8-B71E-43DB-95E8-16C40DA4C7B2}"/>
                    </a:ext>
                  </a:extLst>
                </p:cNvPr>
                <p:cNvSpPr/>
                <p:nvPr/>
              </p:nvSpPr>
              <p:spPr bwMode="auto">
                <a:xfrm>
                  <a:off x="4379387" y="4683512"/>
                  <a:ext cx="261547" cy="952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09" name="Oval 508">
                  <a:extLst>
                    <a:ext uri="{FF2B5EF4-FFF2-40B4-BE49-F238E27FC236}">
                      <a16:creationId xmlns:a16="http://schemas.microsoft.com/office/drawing/2014/main" id="{DF44A838-AD77-4E27-8598-52E40953446C}"/>
                    </a:ext>
                  </a:extLst>
                </p:cNvPr>
                <p:cNvSpPr/>
                <p:nvPr/>
              </p:nvSpPr>
              <p:spPr bwMode="auto">
                <a:xfrm>
                  <a:off x="4503073" y="4715988"/>
                  <a:ext cx="261547" cy="95291"/>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sp>
          <p:nvSpPr>
            <p:cNvPr id="483" name="TextBox 482">
              <a:extLst>
                <a:ext uri="{FF2B5EF4-FFF2-40B4-BE49-F238E27FC236}">
                  <a16:creationId xmlns:a16="http://schemas.microsoft.com/office/drawing/2014/main" id="{AF8E3DC0-DE9C-44A5-BB30-8C56CF0C51E3}"/>
                </a:ext>
              </a:extLst>
            </p:cNvPr>
            <p:cNvSpPr txBox="1"/>
            <p:nvPr/>
          </p:nvSpPr>
          <p:spPr>
            <a:xfrm>
              <a:off x="940499" y="2862047"/>
              <a:ext cx="1604716" cy="553998"/>
            </a:xfrm>
            <a:prstGeom prst="rect">
              <a:avLst/>
            </a:prstGeom>
            <a:noFill/>
            <a:ln>
              <a:noFill/>
            </a:ln>
          </p:spPr>
          <p:txBody>
            <a:bodyPr wrap="square" lIns="91440" tIns="91440" rIns="91440" bIns="91440" rtlCol="0" anchor="ctr">
              <a:spAutoFit/>
            </a:bodyPr>
            <a:lstStyle/>
            <a:p>
              <a:pPr marL="0" marR="0" lvl="0" indent="0" algn="ctr" defTabSz="914400" rtl="0" eaLnBrk="1" fontAlgn="auto" latinLnBrk="0" hangingPunct="1">
                <a:spcBef>
                  <a:spcPts val="60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Baseload Power Station </a:t>
              </a:r>
            </a:p>
          </p:txBody>
        </p:sp>
        <p:sp>
          <p:nvSpPr>
            <p:cNvPr id="484" name="TextBox 483">
              <a:extLst>
                <a:ext uri="{FF2B5EF4-FFF2-40B4-BE49-F238E27FC236}">
                  <a16:creationId xmlns:a16="http://schemas.microsoft.com/office/drawing/2014/main" id="{EA2A5447-4945-44AA-A02B-421C443BE93C}"/>
                </a:ext>
              </a:extLst>
            </p:cNvPr>
            <p:cNvSpPr txBox="1"/>
            <p:nvPr/>
          </p:nvSpPr>
          <p:spPr>
            <a:xfrm>
              <a:off x="2099727" y="2564151"/>
              <a:ext cx="433019" cy="492443"/>
            </a:xfrm>
            <a:prstGeom prst="rect">
              <a:avLst/>
            </a:prstGeom>
            <a:noFill/>
            <a:ln>
              <a:noFill/>
            </a:ln>
          </p:spPr>
          <p:txBody>
            <a:bodyPr wrap="square" lIns="91440" tIns="91440" rIns="91440" bIns="91440" rtlCol="0" anchor="ctr">
              <a:spAutoFit/>
            </a:bodyPr>
            <a:lstStyle/>
            <a:p>
              <a:pPr marL="0" marR="0" lvl="0" indent="0" defTabSz="914400" rtl="0" eaLnBrk="1" fontAlgn="auto" latinLnBrk="0" hangingPunct="1">
                <a:buClrTx/>
                <a:buSzTx/>
                <a:buFontTx/>
                <a:buNone/>
                <a:tabLst/>
                <a:defRPr/>
              </a:pPr>
              <a:r>
                <a:rPr kumimoji="0" lang="en-US" sz="1000" b="0" i="0" u="none" strike="noStrike" kern="1200" cap="none" spc="0" normalizeH="0" baseline="0" noProof="0">
                  <a:ln>
                    <a:noFill/>
                  </a:ln>
                  <a:solidFill>
                    <a:srgbClr val="353535"/>
                  </a:solidFill>
                  <a:effectLst/>
                  <a:uLnTx/>
                  <a:uFillTx/>
                  <a:latin typeface="Segoe UI" panose="020B0502040204020203" pitchFamily="34" charset="0"/>
                  <a:cs typeface="Segoe UI" panose="020B0502040204020203" pitchFamily="34" charset="0"/>
                </a:rPr>
                <a:t>Gas </a:t>
              </a:r>
            </a:p>
            <a:p>
              <a:pPr marL="0" marR="0" lvl="0" indent="0" defTabSz="914400" rtl="0" eaLnBrk="1" fontAlgn="auto" latinLnBrk="0" hangingPunct="1">
                <a:buClrTx/>
                <a:buSzTx/>
                <a:buFontTx/>
                <a:buNone/>
                <a:tabLst/>
                <a:defRPr/>
              </a:pPr>
              <a:r>
                <a:rPr lang="en-US" sz="1000">
                  <a:solidFill>
                    <a:srgbClr val="353535"/>
                  </a:solidFill>
                  <a:latin typeface="Segoe UI" panose="020B0502040204020203" pitchFamily="34" charset="0"/>
                  <a:cs typeface="Segoe UI" panose="020B0502040204020203" pitchFamily="34" charset="0"/>
                </a:rPr>
                <a:t>Coal</a:t>
              </a:r>
              <a:endParaRPr kumimoji="0" lang="en-US" sz="1000" b="0" i="0" u="none" strike="noStrike" kern="1200" cap="none" spc="0" normalizeH="0" baseline="0" noProof="0">
                <a:ln>
                  <a:noFill/>
                </a:ln>
                <a:solidFill>
                  <a:srgbClr val="353535"/>
                </a:solidFill>
                <a:effectLst/>
                <a:uLnTx/>
                <a:uFillTx/>
                <a:latin typeface="Segoe UI" panose="020B0502040204020203" pitchFamily="34" charset="0"/>
                <a:cs typeface="Segoe UI" panose="020B0502040204020203" pitchFamily="34" charset="0"/>
              </a:endParaRPr>
            </a:p>
          </p:txBody>
        </p:sp>
      </p:grpSp>
      <p:grpSp>
        <p:nvGrpSpPr>
          <p:cNvPr id="519" name="Group 518">
            <a:extLst>
              <a:ext uri="{FF2B5EF4-FFF2-40B4-BE49-F238E27FC236}">
                <a16:creationId xmlns:a16="http://schemas.microsoft.com/office/drawing/2014/main" id="{F795EF17-49A4-4BF5-BAB4-290FF63E1A54}"/>
              </a:ext>
            </a:extLst>
          </p:cNvPr>
          <p:cNvGrpSpPr/>
          <p:nvPr/>
        </p:nvGrpSpPr>
        <p:grpSpPr>
          <a:xfrm>
            <a:off x="2031308" y="2212822"/>
            <a:ext cx="795316" cy="565047"/>
            <a:chOff x="3022211" y="1809745"/>
            <a:chExt cx="2937747" cy="2315846"/>
          </a:xfrm>
        </p:grpSpPr>
        <p:grpSp>
          <p:nvGrpSpPr>
            <p:cNvPr id="520" name="Group 519">
              <a:extLst>
                <a:ext uri="{FF2B5EF4-FFF2-40B4-BE49-F238E27FC236}">
                  <a16:creationId xmlns:a16="http://schemas.microsoft.com/office/drawing/2014/main" id="{AAC525FB-F5E6-45CC-9326-8A8DBA1DD4D9}"/>
                </a:ext>
              </a:extLst>
            </p:cNvPr>
            <p:cNvGrpSpPr/>
            <p:nvPr/>
          </p:nvGrpSpPr>
          <p:grpSpPr>
            <a:xfrm>
              <a:off x="3727057" y="1861164"/>
              <a:ext cx="1561763" cy="2264427"/>
              <a:chOff x="3727057" y="1861164"/>
              <a:chExt cx="1561763" cy="2264427"/>
            </a:xfrm>
          </p:grpSpPr>
          <p:sp>
            <p:nvSpPr>
              <p:cNvPr id="553" name="Oval 552">
                <a:extLst>
                  <a:ext uri="{FF2B5EF4-FFF2-40B4-BE49-F238E27FC236}">
                    <a16:creationId xmlns:a16="http://schemas.microsoft.com/office/drawing/2014/main" id="{DCE4246A-8E55-4CDE-90B4-8E1E744A9CD2}"/>
                  </a:ext>
                </a:extLst>
              </p:cNvPr>
              <p:cNvSpPr/>
              <p:nvPr/>
            </p:nvSpPr>
            <p:spPr bwMode="auto">
              <a:xfrm rot="1738109">
                <a:off x="4235499" y="2499852"/>
                <a:ext cx="380329" cy="271085"/>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54" name="Group 553">
                <a:extLst>
                  <a:ext uri="{FF2B5EF4-FFF2-40B4-BE49-F238E27FC236}">
                    <a16:creationId xmlns:a16="http://schemas.microsoft.com/office/drawing/2014/main" id="{B1AD110F-1EC3-4894-B45F-FDBC12F96524}"/>
                  </a:ext>
                </a:extLst>
              </p:cNvPr>
              <p:cNvGrpSpPr/>
              <p:nvPr/>
            </p:nvGrpSpPr>
            <p:grpSpPr>
              <a:xfrm rot="16200000">
                <a:off x="4188304" y="2105949"/>
                <a:ext cx="667594" cy="178024"/>
                <a:chOff x="5867399" y="2959662"/>
                <a:chExt cx="667594" cy="178024"/>
              </a:xfrm>
            </p:grpSpPr>
            <p:sp>
              <p:nvSpPr>
                <p:cNvPr id="566" name="Trapezoid 565">
                  <a:extLst>
                    <a:ext uri="{FF2B5EF4-FFF2-40B4-BE49-F238E27FC236}">
                      <a16:creationId xmlns:a16="http://schemas.microsoft.com/office/drawing/2014/main" id="{EA79A6DC-2083-4461-A56F-29EFFFBF4670}"/>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7" name="Freeform: Shape 566">
                  <a:extLst>
                    <a:ext uri="{FF2B5EF4-FFF2-40B4-BE49-F238E27FC236}">
                      <a16:creationId xmlns:a16="http://schemas.microsoft.com/office/drawing/2014/main" id="{82F085AA-0DA0-4EDD-B58D-5FD6E1938F02}"/>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55" name="Group 554">
                <a:extLst>
                  <a:ext uri="{FF2B5EF4-FFF2-40B4-BE49-F238E27FC236}">
                    <a16:creationId xmlns:a16="http://schemas.microsoft.com/office/drawing/2014/main" id="{2A99DB1F-34DB-409E-B5DA-D8365030E9A7}"/>
                  </a:ext>
                </a:extLst>
              </p:cNvPr>
              <p:cNvGrpSpPr/>
              <p:nvPr/>
            </p:nvGrpSpPr>
            <p:grpSpPr>
              <a:xfrm rot="9446685">
                <a:off x="3727057" y="2785680"/>
                <a:ext cx="667594" cy="178024"/>
                <a:chOff x="5867399" y="2959662"/>
                <a:chExt cx="667594" cy="178024"/>
              </a:xfrm>
            </p:grpSpPr>
            <p:sp>
              <p:nvSpPr>
                <p:cNvPr id="564" name="Trapezoid 563">
                  <a:extLst>
                    <a:ext uri="{FF2B5EF4-FFF2-40B4-BE49-F238E27FC236}">
                      <a16:creationId xmlns:a16="http://schemas.microsoft.com/office/drawing/2014/main" id="{F47B4AE1-B48E-45E2-BE40-FD2E114BA45C}"/>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5" name="Freeform: Shape 564">
                  <a:extLst>
                    <a:ext uri="{FF2B5EF4-FFF2-40B4-BE49-F238E27FC236}">
                      <a16:creationId xmlns:a16="http://schemas.microsoft.com/office/drawing/2014/main" id="{4659BDB0-1789-43B9-82D7-0907D68634EA}"/>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56" name="Group 555">
                <a:extLst>
                  <a:ext uri="{FF2B5EF4-FFF2-40B4-BE49-F238E27FC236}">
                    <a16:creationId xmlns:a16="http://schemas.microsoft.com/office/drawing/2014/main" id="{ECC2AA66-9674-472B-85AC-46E2DD3D6675}"/>
                  </a:ext>
                </a:extLst>
              </p:cNvPr>
              <p:cNvGrpSpPr/>
              <p:nvPr/>
            </p:nvGrpSpPr>
            <p:grpSpPr>
              <a:xfrm rot="1737380">
                <a:off x="4621226" y="2846373"/>
                <a:ext cx="667594" cy="178024"/>
                <a:chOff x="5867399" y="2959662"/>
                <a:chExt cx="667594" cy="178024"/>
              </a:xfrm>
            </p:grpSpPr>
            <p:sp>
              <p:nvSpPr>
                <p:cNvPr id="562" name="Trapezoid 561">
                  <a:extLst>
                    <a:ext uri="{FF2B5EF4-FFF2-40B4-BE49-F238E27FC236}">
                      <a16:creationId xmlns:a16="http://schemas.microsoft.com/office/drawing/2014/main" id="{EEC26919-9402-49F0-B79E-7BD894F81E55}"/>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3" name="Freeform: Shape 562">
                  <a:extLst>
                    <a:ext uri="{FF2B5EF4-FFF2-40B4-BE49-F238E27FC236}">
                      <a16:creationId xmlns:a16="http://schemas.microsoft.com/office/drawing/2014/main" id="{E1CACD90-C5FE-4FDE-ADD6-B4CA1EE569A6}"/>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57" name="Trapezoid 556">
                <a:extLst>
                  <a:ext uri="{FF2B5EF4-FFF2-40B4-BE49-F238E27FC236}">
                    <a16:creationId xmlns:a16="http://schemas.microsoft.com/office/drawing/2014/main" id="{25646EE3-E2EF-4DCE-9BD1-2D8CD95E2D09}"/>
                  </a:ext>
                </a:extLst>
              </p:cNvPr>
              <p:cNvSpPr/>
              <p:nvPr/>
            </p:nvSpPr>
            <p:spPr bwMode="auto">
              <a:xfrm>
                <a:off x="4385397" y="2836258"/>
                <a:ext cx="267037" cy="1274496"/>
              </a:xfrm>
              <a:prstGeom prst="trapezoid">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8" name="Oval 557">
                <a:extLst>
                  <a:ext uri="{FF2B5EF4-FFF2-40B4-BE49-F238E27FC236}">
                    <a16:creationId xmlns:a16="http://schemas.microsoft.com/office/drawing/2014/main" id="{D93DBE00-D59D-41AE-B448-EA7D03D84FC5}"/>
                  </a:ext>
                </a:extLst>
              </p:cNvPr>
              <p:cNvSpPr/>
              <p:nvPr/>
            </p:nvSpPr>
            <p:spPr bwMode="auto">
              <a:xfrm>
                <a:off x="4318637" y="2496394"/>
                <a:ext cx="400556" cy="40055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9" name="Oval 558">
                <a:extLst>
                  <a:ext uri="{FF2B5EF4-FFF2-40B4-BE49-F238E27FC236}">
                    <a16:creationId xmlns:a16="http://schemas.microsoft.com/office/drawing/2014/main" id="{2C6B1A3D-58D8-4CE1-9E73-FC2687E28DA6}"/>
                  </a:ext>
                </a:extLst>
              </p:cNvPr>
              <p:cNvSpPr/>
              <p:nvPr/>
            </p:nvSpPr>
            <p:spPr bwMode="auto">
              <a:xfrm>
                <a:off x="4390791" y="2568548"/>
                <a:ext cx="256248" cy="256248"/>
              </a:xfrm>
              <a:prstGeom prst="ellips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0" name="Oval 559">
                <a:extLst>
                  <a:ext uri="{FF2B5EF4-FFF2-40B4-BE49-F238E27FC236}">
                    <a16:creationId xmlns:a16="http://schemas.microsoft.com/office/drawing/2014/main" id="{26EF9C12-076C-4074-B0FE-646764CEED87}"/>
                  </a:ext>
                </a:extLst>
              </p:cNvPr>
              <p:cNvSpPr/>
              <p:nvPr/>
            </p:nvSpPr>
            <p:spPr bwMode="auto">
              <a:xfrm>
                <a:off x="4446762" y="2624519"/>
                <a:ext cx="144307" cy="144307"/>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61" name="Freeform 101">
                <a:extLst>
                  <a:ext uri="{FF2B5EF4-FFF2-40B4-BE49-F238E27FC236}">
                    <a16:creationId xmlns:a16="http://schemas.microsoft.com/office/drawing/2014/main" id="{8A024FFE-4AC4-4B9E-B372-0AEAFA6D36E0}"/>
                  </a:ext>
                </a:extLst>
              </p:cNvPr>
              <p:cNvSpPr>
                <a:spLocks/>
              </p:cNvSpPr>
              <p:nvPr/>
            </p:nvSpPr>
            <p:spPr bwMode="auto">
              <a:xfrm>
                <a:off x="4290315" y="4104617"/>
                <a:ext cx="457200" cy="20974"/>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21" name="Group 520">
              <a:extLst>
                <a:ext uri="{FF2B5EF4-FFF2-40B4-BE49-F238E27FC236}">
                  <a16:creationId xmlns:a16="http://schemas.microsoft.com/office/drawing/2014/main" id="{72D9C277-7B4E-4C36-AB9D-E32660C5D9A4}"/>
                </a:ext>
              </a:extLst>
            </p:cNvPr>
            <p:cNvGrpSpPr/>
            <p:nvPr/>
          </p:nvGrpSpPr>
          <p:grpSpPr>
            <a:xfrm>
              <a:off x="4865291" y="1809745"/>
              <a:ext cx="1094667" cy="1587176"/>
              <a:chOff x="3727057" y="1861164"/>
              <a:chExt cx="1561763" cy="2264427"/>
            </a:xfrm>
          </p:grpSpPr>
          <p:sp>
            <p:nvSpPr>
              <p:cNvPr id="538" name="Oval 537">
                <a:extLst>
                  <a:ext uri="{FF2B5EF4-FFF2-40B4-BE49-F238E27FC236}">
                    <a16:creationId xmlns:a16="http://schemas.microsoft.com/office/drawing/2014/main" id="{C68ED285-401C-4390-9589-D4465C651FC1}"/>
                  </a:ext>
                </a:extLst>
              </p:cNvPr>
              <p:cNvSpPr/>
              <p:nvPr/>
            </p:nvSpPr>
            <p:spPr bwMode="auto">
              <a:xfrm rot="1738109">
                <a:off x="4235499" y="2499852"/>
                <a:ext cx="380329" cy="271085"/>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39" name="Group 538">
                <a:extLst>
                  <a:ext uri="{FF2B5EF4-FFF2-40B4-BE49-F238E27FC236}">
                    <a16:creationId xmlns:a16="http://schemas.microsoft.com/office/drawing/2014/main" id="{734179FD-3998-4EA2-B192-137E2E1B55D0}"/>
                  </a:ext>
                </a:extLst>
              </p:cNvPr>
              <p:cNvGrpSpPr/>
              <p:nvPr/>
            </p:nvGrpSpPr>
            <p:grpSpPr>
              <a:xfrm rot="16200000">
                <a:off x="4188304" y="2105949"/>
                <a:ext cx="667594" cy="178024"/>
                <a:chOff x="5867399" y="2959662"/>
                <a:chExt cx="667594" cy="178024"/>
              </a:xfrm>
            </p:grpSpPr>
            <p:sp>
              <p:nvSpPr>
                <p:cNvPr id="551" name="Trapezoid 550">
                  <a:extLst>
                    <a:ext uri="{FF2B5EF4-FFF2-40B4-BE49-F238E27FC236}">
                      <a16:creationId xmlns:a16="http://schemas.microsoft.com/office/drawing/2014/main" id="{C967952B-59B1-4B51-BAAB-C40699C90E8C}"/>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2" name="Freeform: Shape 551">
                  <a:extLst>
                    <a:ext uri="{FF2B5EF4-FFF2-40B4-BE49-F238E27FC236}">
                      <a16:creationId xmlns:a16="http://schemas.microsoft.com/office/drawing/2014/main" id="{6701446B-497E-48E1-B109-FDEDC1335264}"/>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40" name="Group 539">
                <a:extLst>
                  <a:ext uri="{FF2B5EF4-FFF2-40B4-BE49-F238E27FC236}">
                    <a16:creationId xmlns:a16="http://schemas.microsoft.com/office/drawing/2014/main" id="{85F191FB-C01D-4677-9077-CA20A0C73DA1}"/>
                  </a:ext>
                </a:extLst>
              </p:cNvPr>
              <p:cNvGrpSpPr/>
              <p:nvPr/>
            </p:nvGrpSpPr>
            <p:grpSpPr>
              <a:xfrm rot="9446685">
                <a:off x="3727057" y="2785680"/>
                <a:ext cx="667594" cy="178024"/>
                <a:chOff x="5867399" y="2959662"/>
                <a:chExt cx="667594" cy="178024"/>
              </a:xfrm>
            </p:grpSpPr>
            <p:sp>
              <p:nvSpPr>
                <p:cNvPr id="549" name="Trapezoid 548">
                  <a:extLst>
                    <a:ext uri="{FF2B5EF4-FFF2-40B4-BE49-F238E27FC236}">
                      <a16:creationId xmlns:a16="http://schemas.microsoft.com/office/drawing/2014/main" id="{9B0FC1B3-3F90-46C0-87A0-6083FFF8DBA5}"/>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50" name="Freeform: Shape 549">
                  <a:extLst>
                    <a:ext uri="{FF2B5EF4-FFF2-40B4-BE49-F238E27FC236}">
                      <a16:creationId xmlns:a16="http://schemas.microsoft.com/office/drawing/2014/main" id="{4B77ADE6-95C2-43A4-969B-83E2D828C883}"/>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41" name="Group 540">
                <a:extLst>
                  <a:ext uri="{FF2B5EF4-FFF2-40B4-BE49-F238E27FC236}">
                    <a16:creationId xmlns:a16="http://schemas.microsoft.com/office/drawing/2014/main" id="{F14840C7-2C37-4FCD-B09E-E1A0E76E563C}"/>
                  </a:ext>
                </a:extLst>
              </p:cNvPr>
              <p:cNvGrpSpPr/>
              <p:nvPr/>
            </p:nvGrpSpPr>
            <p:grpSpPr>
              <a:xfrm rot="1737380">
                <a:off x="4621226" y="2846373"/>
                <a:ext cx="667594" cy="178024"/>
                <a:chOff x="5867399" y="2959662"/>
                <a:chExt cx="667594" cy="178024"/>
              </a:xfrm>
            </p:grpSpPr>
            <p:sp>
              <p:nvSpPr>
                <p:cNvPr id="547" name="Trapezoid 546">
                  <a:extLst>
                    <a:ext uri="{FF2B5EF4-FFF2-40B4-BE49-F238E27FC236}">
                      <a16:creationId xmlns:a16="http://schemas.microsoft.com/office/drawing/2014/main" id="{0CDC7413-CF2E-4F2B-BF8A-092ECBC51530}"/>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8" name="Freeform: Shape 547">
                  <a:extLst>
                    <a:ext uri="{FF2B5EF4-FFF2-40B4-BE49-F238E27FC236}">
                      <a16:creationId xmlns:a16="http://schemas.microsoft.com/office/drawing/2014/main" id="{459A26E9-14BF-4CA6-89E2-3390E4AB2508}"/>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42" name="Trapezoid 541">
                <a:extLst>
                  <a:ext uri="{FF2B5EF4-FFF2-40B4-BE49-F238E27FC236}">
                    <a16:creationId xmlns:a16="http://schemas.microsoft.com/office/drawing/2014/main" id="{834D2E3D-6442-43DC-82F3-A93074E8AC0C}"/>
                  </a:ext>
                </a:extLst>
              </p:cNvPr>
              <p:cNvSpPr/>
              <p:nvPr/>
            </p:nvSpPr>
            <p:spPr bwMode="auto">
              <a:xfrm>
                <a:off x="4385397" y="2836258"/>
                <a:ext cx="267037" cy="1274496"/>
              </a:xfrm>
              <a:prstGeom prst="trapezoid">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3" name="Oval 542">
                <a:extLst>
                  <a:ext uri="{FF2B5EF4-FFF2-40B4-BE49-F238E27FC236}">
                    <a16:creationId xmlns:a16="http://schemas.microsoft.com/office/drawing/2014/main" id="{BCCDEB8B-C0FC-4F79-9D3B-8959E721EB72}"/>
                  </a:ext>
                </a:extLst>
              </p:cNvPr>
              <p:cNvSpPr/>
              <p:nvPr/>
            </p:nvSpPr>
            <p:spPr bwMode="auto">
              <a:xfrm>
                <a:off x="4318637" y="2496394"/>
                <a:ext cx="400556" cy="40055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4" name="Oval 543">
                <a:extLst>
                  <a:ext uri="{FF2B5EF4-FFF2-40B4-BE49-F238E27FC236}">
                    <a16:creationId xmlns:a16="http://schemas.microsoft.com/office/drawing/2014/main" id="{550B3C7F-2367-4C57-87F4-491E30185A8D}"/>
                  </a:ext>
                </a:extLst>
              </p:cNvPr>
              <p:cNvSpPr/>
              <p:nvPr/>
            </p:nvSpPr>
            <p:spPr bwMode="auto">
              <a:xfrm>
                <a:off x="4390791" y="2568548"/>
                <a:ext cx="256248" cy="256248"/>
              </a:xfrm>
              <a:prstGeom prst="ellips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5" name="Oval 544">
                <a:extLst>
                  <a:ext uri="{FF2B5EF4-FFF2-40B4-BE49-F238E27FC236}">
                    <a16:creationId xmlns:a16="http://schemas.microsoft.com/office/drawing/2014/main" id="{83358E77-6501-40E5-B019-98E7406ACCF6}"/>
                  </a:ext>
                </a:extLst>
              </p:cNvPr>
              <p:cNvSpPr/>
              <p:nvPr/>
            </p:nvSpPr>
            <p:spPr bwMode="auto">
              <a:xfrm>
                <a:off x="4446762" y="2624519"/>
                <a:ext cx="144307" cy="144307"/>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46" name="Freeform 101">
                <a:extLst>
                  <a:ext uri="{FF2B5EF4-FFF2-40B4-BE49-F238E27FC236}">
                    <a16:creationId xmlns:a16="http://schemas.microsoft.com/office/drawing/2014/main" id="{289B4856-7690-4486-A6C9-00F32FE15723}"/>
                  </a:ext>
                </a:extLst>
              </p:cNvPr>
              <p:cNvSpPr>
                <a:spLocks/>
              </p:cNvSpPr>
              <p:nvPr/>
            </p:nvSpPr>
            <p:spPr bwMode="auto">
              <a:xfrm>
                <a:off x="4290315" y="4104617"/>
                <a:ext cx="457200" cy="20974"/>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nvGrpSpPr>
            <p:cNvPr id="522" name="Group 521">
              <a:extLst>
                <a:ext uri="{FF2B5EF4-FFF2-40B4-BE49-F238E27FC236}">
                  <a16:creationId xmlns:a16="http://schemas.microsoft.com/office/drawing/2014/main" id="{3051525B-0097-483E-B93B-1E0A6ED76847}"/>
                </a:ext>
              </a:extLst>
            </p:cNvPr>
            <p:cNvGrpSpPr/>
            <p:nvPr/>
          </p:nvGrpSpPr>
          <p:grpSpPr>
            <a:xfrm>
              <a:off x="3022211" y="1809745"/>
              <a:ext cx="1094667" cy="1587176"/>
              <a:chOff x="3727057" y="1861164"/>
              <a:chExt cx="1561763" cy="2264427"/>
            </a:xfrm>
          </p:grpSpPr>
          <p:sp>
            <p:nvSpPr>
              <p:cNvPr id="523" name="Oval 522">
                <a:extLst>
                  <a:ext uri="{FF2B5EF4-FFF2-40B4-BE49-F238E27FC236}">
                    <a16:creationId xmlns:a16="http://schemas.microsoft.com/office/drawing/2014/main" id="{272D13E2-58FD-44D1-9799-FC2962EE6FE1}"/>
                  </a:ext>
                </a:extLst>
              </p:cNvPr>
              <p:cNvSpPr/>
              <p:nvPr/>
            </p:nvSpPr>
            <p:spPr bwMode="auto">
              <a:xfrm rot="1738109">
                <a:off x="4235499" y="2499852"/>
                <a:ext cx="380329" cy="271085"/>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524" name="Group 523">
                <a:extLst>
                  <a:ext uri="{FF2B5EF4-FFF2-40B4-BE49-F238E27FC236}">
                    <a16:creationId xmlns:a16="http://schemas.microsoft.com/office/drawing/2014/main" id="{BC972D96-BBED-463F-9879-43E6EE36CA5F}"/>
                  </a:ext>
                </a:extLst>
              </p:cNvPr>
              <p:cNvGrpSpPr/>
              <p:nvPr/>
            </p:nvGrpSpPr>
            <p:grpSpPr>
              <a:xfrm rot="16200000">
                <a:off x="4188304" y="2105949"/>
                <a:ext cx="667594" cy="178024"/>
                <a:chOff x="5867399" y="2959662"/>
                <a:chExt cx="667594" cy="178024"/>
              </a:xfrm>
            </p:grpSpPr>
            <p:sp>
              <p:nvSpPr>
                <p:cNvPr id="536" name="Trapezoid 535">
                  <a:extLst>
                    <a:ext uri="{FF2B5EF4-FFF2-40B4-BE49-F238E27FC236}">
                      <a16:creationId xmlns:a16="http://schemas.microsoft.com/office/drawing/2014/main" id="{FE288DFE-1188-468D-83B9-A8E4FC74E615}"/>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7" name="Freeform: Shape 536">
                  <a:extLst>
                    <a:ext uri="{FF2B5EF4-FFF2-40B4-BE49-F238E27FC236}">
                      <a16:creationId xmlns:a16="http://schemas.microsoft.com/office/drawing/2014/main" id="{6279338C-E80C-4703-906C-6409AE245751}"/>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25" name="Group 524">
                <a:extLst>
                  <a:ext uri="{FF2B5EF4-FFF2-40B4-BE49-F238E27FC236}">
                    <a16:creationId xmlns:a16="http://schemas.microsoft.com/office/drawing/2014/main" id="{B0C90BA8-6858-4518-9A22-603C3A1016BD}"/>
                  </a:ext>
                </a:extLst>
              </p:cNvPr>
              <p:cNvGrpSpPr/>
              <p:nvPr/>
            </p:nvGrpSpPr>
            <p:grpSpPr>
              <a:xfrm rot="9446685">
                <a:off x="3727057" y="2785680"/>
                <a:ext cx="667594" cy="178024"/>
                <a:chOff x="5867399" y="2959662"/>
                <a:chExt cx="667594" cy="178024"/>
              </a:xfrm>
            </p:grpSpPr>
            <p:sp>
              <p:nvSpPr>
                <p:cNvPr id="534" name="Trapezoid 533">
                  <a:extLst>
                    <a:ext uri="{FF2B5EF4-FFF2-40B4-BE49-F238E27FC236}">
                      <a16:creationId xmlns:a16="http://schemas.microsoft.com/office/drawing/2014/main" id="{F7C36EE2-EB05-4866-BFDA-5190F5F1AF33}"/>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5" name="Freeform: Shape 534">
                  <a:extLst>
                    <a:ext uri="{FF2B5EF4-FFF2-40B4-BE49-F238E27FC236}">
                      <a16:creationId xmlns:a16="http://schemas.microsoft.com/office/drawing/2014/main" id="{E5035768-ED49-4DC9-93B4-965034C8E744}"/>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grpSp>
            <p:nvGrpSpPr>
              <p:cNvPr id="526" name="Group 525">
                <a:extLst>
                  <a:ext uri="{FF2B5EF4-FFF2-40B4-BE49-F238E27FC236}">
                    <a16:creationId xmlns:a16="http://schemas.microsoft.com/office/drawing/2014/main" id="{01CFDD61-DAC1-4D7A-B52A-B799D26FAAC3}"/>
                  </a:ext>
                </a:extLst>
              </p:cNvPr>
              <p:cNvGrpSpPr/>
              <p:nvPr/>
            </p:nvGrpSpPr>
            <p:grpSpPr>
              <a:xfrm rot="1737380">
                <a:off x="4621226" y="2846373"/>
                <a:ext cx="667594" cy="178024"/>
                <a:chOff x="5867399" y="2959662"/>
                <a:chExt cx="667594" cy="178024"/>
              </a:xfrm>
            </p:grpSpPr>
            <p:sp>
              <p:nvSpPr>
                <p:cNvPr id="532" name="Trapezoid 531">
                  <a:extLst>
                    <a:ext uri="{FF2B5EF4-FFF2-40B4-BE49-F238E27FC236}">
                      <a16:creationId xmlns:a16="http://schemas.microsoft.com/office/drawing/2014/main" id="{D5552C88-EA9D-4B91-80B8-3E18FD7D021B}"/>
                    </a:ext>
                  </a:extLst>
                </p:cNvPr>
                <p:cNvSpPr/>
                <p:nvPr/>
              </p:nvSpPr>
              <p:spPr bwMode="auto">
                <a:xfrm rot="5400000">
                  <a:off x="6112184" y="2714877"/>
                  <a:ext cx="178024" cy="667594"/>
                </a:xfrm>
                <a:prstGeom prst="trapezoid">
                  <a:avLst>
                    <a:gd name="adj" fmla="val 33334"/>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3" name="Freeform: Shape 532">
                  <a:extLst>
                    <a:ext uri="{FF2B5EF4-FFF2-40B4-BE49-F238E27FC236}">
                      <a16:creationId xmlns:a16="http://schemas.microsoft.com/office/drawing/2014/main" id="{08FB32C6-36FF-422E-80ED-2DF55A593321}"/>
                    </a:ext>
                  </a:extLst>
                </p:cNvPr>
                <p:cNvSpPr/>
                <p:nvPr/>
              </p:nvSpPr>
              <p:spPr bwMode="auto">
                <a:xfrm rot="5400000">
                  <a:off x="6160399" y="2763092"/>
                  <a:ext cx="81594" cy="667594"/>
                </a:xfrm>
                <a:custGeom>
                  <a:avLst/>
                  <a:gdLst>
                    <a:gd name="connsiteX0" fmla="*/ 0 w 81594"/>
                    <a:gd name="connsiteY0" fmla="*/ 667594 h 667594"/>
                    <a:gd name="connsiteX1" fmla="*/ 0 w 81594"/>
                    <a:gd name="connsiteY1" fmla="*/ 0 h 667594"/>
                    <a:gd name="connsiteX2" fmla="*/ 22251 w 81594"/>
                    <a:gd name="connsiteY2" fmla="*/ 0 h 667594"/>
                    <a:gd name="connsiteX3" fmla="*/ 81594 w 81594"/>
                    <a:gd name="connsiteY3" fmla="*/ 667594 h 667594"/>
                  </a:gdLst>
                  <a:ahLst/>
                  <a:cxnLst>
                    <a:cxn ang="0">
                      <a:pos x="connsiteX0" y="connsiteY0"/>
                    </a:cxn>
                    <a:cxn ang="0">
                      <a:pos x="connsiteX1" y="connsiteY1"/>
                    </a:cxn>
                    <a:cxn ang="0">
                      <a:pos x="connsiteX2" y="connsiteY2"/>
                    </a:cxn>
                    <a:cxn ang="0">
                      <a:pos x="connsiteX3" y="connsiteY3"/>
                    </a:cxn>
                  </a:cxnLst>
                  <a:rect l="l" t="t" r="r" b="b"/>
                  <a:pathLst>
                    <a:path w="81594" h="667594">
                      <a:moveTo>
                        <a:pt x="0" y="667594"/>
                      </a:moveTo>
                      <a:lnTo>
                        <a:pt x="0" y="0"/>
                      </a:lnTo>
                      <a:lnTo>
                        <a:pt x="22251" y="0"/>
                      </a:lnTo>
                      <a:lnTo>
                        <a:pt x="81594" y="667594"/>
                      </a:lnTo>
                      <a:close/>
                    </a:path>
                  </a:pathLst>
                </a:cu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sp>
            <p:nvSpPr>
              <p:cNvPr id="527" name="Trapezoid 526">
                <a:extLst>
                  <a:ext uri="{FF2B5EF4-FFF2-40B4-BE49-F238E27FC236}">
                    <a16:creationId xmlns:a16="http://schemas.microsoft.com/office/drawing/2014/main" id="{A8967046-6DFF-46E0-A0A1-14378E9F9467}"/>
                  </a:ext>
                </a:extLst>
              </p:cNvPr>
              <p:cNvSpPr/>
              <p:nvPr/>
            </p:nvSpPr>
            <p:spPr bwMode="auto">
              <a:xfrm>
                <a:off x="4385397" y="2836258"/>
                <a:ext cx="267037" cy="1274496"/>
              </a:xfrm>
              <a:prstGeom prst="trapezoid">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8" name="Oval 527">
                <a:extLst>
                  <a:ext uri="{FF2B5EF4-FFF2-40B4-BE49-F238E27FC236}">
                    <a16:creationId xmlns:a16="http://schemas.microsoft.com/office/drawing/2014/main" id="{DC6F7419-C485-4F39-B533-1CBD033885BE}"/>
                  </a:ext>
                </a:extLst>
              </p:cNvPr>
              <p:cNvSpPr/>
              <p:nvPr/>
            </p:nvSpPr>
            <p:spPr bwMode="auto">
              <a:xfrm>
                <a:off x="4318637" y="2496394"/>
                <a:ext cx="400556" cy="400556"/>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29" name="Oval 528">
                <a:extLst>
                  <a:ext uri="{FF2B5EF4-FFF2-40B4-BE49-F238E27FC236}">
                    <a16:creationId xmlns:a16="http://schemas.microsoft.com/office/drawing/2014/main" id="{FA6F147C-016A-4DDC-8F99-902F7D707747}"/>
                  </a:ext>
                </a:extLst>
              </p:cNvPr>
              <p:cNvSpPr/>
              <p:nvPr/>
            </p:nvSpPr>
            <p:spPr bwMode="auto">
              <a:xfrm>
                <a:off x="4390791" y="2568548"/>
                <a:ext cx="256248" cy="256248"/>
              </a:xfrm>
              <a:prstGeom prst="ellipse">
                <a:avLst/>
              </a:prstGeom>
              <a:solidFill>
                <a:srgbClr val="005AA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0" name="Oval 529">
                <a:extLst>
                  <a:ext uri="{FF2B5EF4-FFF2-40B4-BE49-F238E27FC236}">
                    <a16:creationId xmlns:a16="http://schemas.microsoft.com/office/drawing/2014/main" id="{FB78CB3A-9DE2-4462-A144-26B00AC88FCB}"/>
                  </a:ext>
                </a:extLst>
              </p:cNvPr>
              <p:cNvSpPr/>
              <p:nvPr/>
            </p:nvSpPr>
            <p:spPr bwMode="auto">
              <a:xfrm>
                <a:off x="4446762" y="2624519"/>
                <a:ext cx="144307" cy="144307"/>
              </a:xfrm>
              <a:prstGeom prst="ellipse">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31" name="Freeform 101">
                <a:extLst>
                  <a:ext uri="{FF2B5EF4-FFF2-40B4-BE49-F238E27FC236}">
                    <a16:creationId xmlns:a16="http://schemas.microsoft.com/office/drawing/2014/main" id="{44A542E2-62D9-4D15-A601-C83FE4CBB86C}"/>
                  </a:ext>
                </a:extLst>
              </p:cNvPr>
              <p:cNvSpPr>
                <a:spLocks/>
              </p:cNvSpPr>
              <p:nvPr/>
            </p:nvSpPr>
            <p:spPr bwMode="auto">
              <a:xfrm>
                <a:off x="4290315" y="4104617"/>
                <a:ext cx="457200" cy="20974"/>
              </a:xfrm>
              <a:custGeom>
                <a:avLst/>
                <a:gdLst>
                  <a:gd name="T0" fmla="*/ 788 w 797"/>
                  <a:gd name="T1" fmla="*/ 0 h 29"/>
                  <a:gd name="T2" fmla="*/ 8 w 797"/>
                  <a:gd name="T3" fmla="*/ 0 h 29"/>
                  <a:gd name="T4" fmla="*/ 8 w 797"/>
                  <a:gd name="T5" fmla="*/ 0 h 29"/>
                  <a:gd name="T6" fmla="*/ 5 w 797"/>
                  <a:gd name="T7" fmla="*/ 0 h 29"/>
                  <a:gd name="T8" fmla="*/ 2 w 797"/>
                  <a:gd name="T9" fmla="*/ 3 h 29"/>
                  <a:gd name="T10" fmla="*/ 0 w 797"/>
                  <a:gd name="T11" fmla="*/ 5 h 29"/>
                  <a:gd name="T12" fmla="*/ 0 w 797"/>
                  <a:gd name="T13" fmla="*/ 9 h 29"/>
                  <a:gd name="T14" fmla="*/ 0 w 797"/>
                  <a:gd name="T15" fmla="*/ 19 h 29"/>
                  <a:gd name="T16" fmla="*/ 0 w 797"/>
                  <a:gd name="T17" fmla="*/ 19 h 29"/>
                  <a:gd name="T18" fmla="*/ 0 w 797"/>
                  <a:gd name="T19" fmla="*/ 23 h 29"/>
                  <a:gd name="T20" fmla="*/ 2 w 797"/>
                  <a:gd name="T21" fmla="*/ 26 h 29"/>
                  <a:gd name="T22" fmla="*/ 5 w 797"/>
                  <a:gd name="T23" fmla="*/ 28 h 29"/>
                  <a:gd name="T24" fmla="*/ 8 w 797"/>
                  <a:gd name="T25" fmla="*/ 29 h 29"/>
                  <a:gd name="T26" fmla="*/ 788 w 797"/>
                  <a:gd name="T27" fmla="*/ 29 h 29"/>
                  <a:gd name="T28" fmla="*/ 788 w 797"/>
                  <a:gd name="T29" fmla="*/ 29 h 29"/>
                  <a:gd name="T30" fmla="*/ 792 w 797"/>
                  <a:gd name="T31" fmla="*/ 28 h 29"/>
                  <a:gd name="T32" fmla="*/ 794 w 797"/>
                  <a:gd name="T33" fmla="*/ 26 h 29"/>
                  <a:gd name="T34" fmla="*/ 797 w 797"/>
                  <a:gd name="T35" fmla="*/ 23 h 29"/>
                  <a:gd name="T36" fmla="*/ 797 w 797"/>
                  <a:gd name="T37" fmla="*/ 19 h 29"/>
                  <a:gd name="T38" fmla="*/ 797 w 797"/>
                  <a:gd name="T39" fmla="*/ 9 h 29"/>
                  <a:gd name="T40" fmla="*/ 797 w 797"/>
                  <a:gd name="T41" fmla="*/ 9 h 29"/>
                  <a:gd name="T42" fmla="*/ 797 w 797"/>
                  <a:gd name="T43" fmla="*/ 5 h 29"/>
                  <a:gd name="T44" fmla="*/ 794 w 797"/>
                  <a:gd name="T45" fmla="*/ 3 h 29"/>
                  <a:gd name="T46" fmla="*/ 792 w 797"/>
                  <a:gd name="T47" fmla="*/ 0 h 29"/>
                  <a:gd name="T48" fmla="*/ 788 w 797"/>
                  <a:gd name="T49" fmla="*/ 0 h 29"/>
                  <a:gd name="T50" fmla="*/ 788 w 797"/>
                  <a:gd name="T5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7" h="29">
                    <a:moveTo>
                      <a:pt x="788" y="0"/>
                    </a:moveTo>
                    <a:lnTo>
                      <a:pt x="8" y="0"/>
                    </a:lnTo>
                    <a:lnTo>
                      <a:pt x="8" y="0"/>
                    </a:lnTo>
                    <a:lnTo>
                      <a:pt x="5" y="0"/>
                    </a:lnTo>
                    <a:lnTo>
                      <a:pt x="2" y="3"/>
                    </a:lnTo>
                    <a:lnTo>
                      <a:pt x="0" y="5"/>
                    </a:lnTo>
                    <a:lnTo>
                      <a:pt x="0" y="9"/>
                    </a:lnTo>
                    <a:lnTo>
                      <a:pt x="0" y="19"/>
                    </a:lnTo>
                    <a:lnTo>
                      <a:pt x="0" y="19"/>
                    </a:lnTo>
                    <a:lnTo>
                      <a:pt x="0" y="23"/>
                    </a:lnTo>
                    <a:lnTo>
                      <a:pt x="2" y="26"/>
                    </a:lnTo>
                    <a:lnTo>
                      <a:pt x="5" y="28"/>
                    </a:lnTo>
                    <a:lnTo>
                      <a:pt x="8" y="29"/>
                    </a:lnTo>
                    <a:lnTo>
                      <a:pt x="788" y="29"/>
                    </a:lnTo>
                    <a:lnTo>
                      <a:pt x="788" y="29"/>
                    </a:lnTo>
                    <a:lnTo>
                      <a:pt x="792" y="28"/>
                    </a:lnTo>
                    <a:lnTo>
                      <a:pt x="794" y="26"/>
                    </a:lnTo>
                    <a:lnTo>
                      <a:pt x="797" y="23"/>
                    </a:lnTo>
                    <a:lnTo>
                      <a:pt x="797" y="19"/>
                    </a:lnTo>
                    <a:lnTo>
                      <a:pt x="797" y="9"/>
                    </a:lnTo>
                    <a:lnTo>
                      <a:pt x="797" y="9"/>
                    </a:lnTo>
                    <a:lnTo>
                      <a:pt x="797" y="5"/>
                    </a:lnTo>
                    <a:lnTo>
                      <a:pt x="794" y="3"/>
                    </a:lnTo>
                    <a:lnTo>
                      <a:pt x="792" y="0"/>
                    </a:lnTo>
                    <a:lnTo>
                      <a:pt x="788" y="0"/>
                    </a:lnTo>
                    <a:lnTo>
                      <a:pt x="788" y="0"/>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53535"/>
                  </a:solidFill>
                  <a:effectLst/>
                  <a:uLnTx/>
                  <a:uFillTx/>
                  <a:latin typeface="Segoe UI Semilight"/>
                  <a:ea typeface="+mn-ea"/>
                  <a:cs typeface="+mn-cs"/>
                </a:endParaRPr>
              </a:p>
            </p:txBody>
          </p:sp>
        </p:grpSp>
      </p:grpSp>
      <p:sp>
        <p:nvSpPr>
          <p:cNvPr id="568" name="TextBox 567">
            <a:extLst>
              <a:ext uri="{FF2B5EF4-FFF2-40B4-BE49-F238E27FC236}">
                <a16:creationId xmlns:a16="http://schemas.microsoft.com/office/drawing/2014/main" id="{B44A6D05-C99A-4494-AC87-5E6CEBF01A0D}"/>
              </a:ext>
            </a:extLst>
          </p:cNvPr>
          <p:cNvSpPr txBox="1"/>
          <p:nvPr/>
        </p:nvSpPr>
        <p:spPr>
          <a:xfrm>
            <a:off x="1915661" y="2826650"/>
            <a:ext cx="996403" cy="292078"/>
          </a:xfrm>
          <a:prstGeom prst="rect">
            <a:avLst/>
          </a:prstGeom>
          <a:noFill/>
          <a:ln>
            <a:noFill/>
          </a:ln>
        </p:spPr>
        <p:txBody>
          <a:bodyPr wrap="square" lIns="91440" tIns="91440" rIns="91440" bIns="91440" rtlCol="0" anchor="ctr">
            <a:spAutoFit/>
          </a:bodyPr>
          <a:lstStyle/>
          <a:p>
            <a:pPr marL="0" marR="0" lvl="0" indent="0" algn="ctr" defTabSz="914400" rtl="0" eaLnBrk="1" fontAlgn="auto" latinLnBrk="0" hangingPunct="1">
              <a:spcBef>
                <a:spcPts val="600"/>
              </a:spcBef>
              <a:spcAft>
                <a:spcPts val="600"/>
              </a:spcAft>
              <a:buClrTx/>
              <a:buSzTx/>
              <a:buFontTx/>
              <a:buNone/>
              <a:tabLst/>
              <a:defRPr/>
            </a:pPr>
            <a:r>
              <a:rPr kumimoji="0" lang="en-US" sz="1200" b="0" i="0" u="none" strike="noStrike" kern="1200" cap="none" spc="0" normalizeH="0" baseline="0" noProof="0" dirty="0">
                <a:ln>
                  <a:noFill/>
                </a:ln>
                <a:solidFill>
                  <a:srgbClr val="353535"/>
                </a:solidFill>
                <a:effectLst/>
                <a:uLnTx/>
                <a:uFillTx/>
                <a:latin typeface="Segoe UI Semibold" panose="020B0702040204020203" pitchFamily="34" charset="0"/>
                <a:ea typeface="+mn-ea"/>
                <a:cs typeface="Segoe UI Semibold" panose="020B0702040204020203" pitchFamily="34" charset="0"/>
              </a:rPr>
              <a:t>Wind Farms</a:t>
            </a:r>
          </a:p>
        </p:txBody>
      </p:sp>
      <p:cxnSp>
        <p:nvCxnSpPr>
          <p:cNvPr id="569" name="Straight Arrow Connector 1118">
            <a:extLst>
              <a:ext uri="{FF2B5EF4-FFF2-40B4-BE49-F238E27FC236}">
                <a16:creationId xmlns:a16="http://schemas.microsoft.com/office/drawing/2014/main" id="{BE4809B6-666B-4226-A4D8-977FB2F90080}"/>
              </a:ext>
            </a:extLst>
          </p:cNvPr>
          <p:cNvCxnSpPr>
            <a:cxnSpLocks/>
          </p:cNvCxnSpPr>
          <p:nvPr/>
        </p:nvCxnSpPr>
        <p:spPr>
          <a:xfrm>
            <a:off x="3467642" y="1891216"/>
            <a:ext cx="1" cy="155281"/>
          </a:xfrm>
          <a:prstGeom prst="straightConnector1">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0" name="Straight Arrow Connector 1118">
            <a:extLst>
              <a:ext uri="{FF2B5EF4-FFF2-40B4-BE49-F238E27FC236}">
                <a16:creationId xmlns:a16="http://schemas.microsoft.com/office/drawing/2014/main" id="{66DE9C92-7739-4290-87E2-035E13210A25}"/>
              </a:ext>
            </a:extLst>
          </p:cNvPr>
          <p:cNvCxnSpPr>
            <a:cxnSpLocks/>
          </p:cNvCxnSpPr>
          <p:nvPr/>
        </p:nvCxnSpPr>
        <p:spPr>
          <a:xfrm>
            <a:off x="2382699" y="1906159"/>
            <a:ext cx="1" cy="155281"/>
          </a:xfrm>
          <a:prstGeom prst="straightConnector1">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1" name="Straight Arrow Connector 1118">
            <a:extLst>
              <a:ext uri="{FF2B5EF4-FFF2-40B4-BE49-F238E27FC236}">
                <a16:creationId xmlns:a16="http://schemas.microsoft.com/office/drawing/2014/main" id="{57EB1434-9394-41A3-ACE4-499E4064F339}"/>
              </a:ext>
            </a:extLst>
          </p:cNvPr>
          <p:cNvCxnSpPr>
            <a:cxnSpLocks/>
          </p:cNvCxnSpPr>
          <p:nvPr/>
        </p:nvCxnSpPr>
        <p:spPr>
          <a:xfrm>
            <a:off x="4483135" y="1904709"/>
            <a:ext cx="1" cy="155281"/>
          </a:xfrm>
          <a:prstGeom prst="straightConnector1">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2" name="Straight Arrow Connector 1151">
            <a:extLst>
              <a:ext uri="{FF2B5EF4-FFF2-40B4-BE49-F238E27FC236}">
                <a16:creationId xmlns:a16="http://schemas.microsoft.com/office/drawing/2014/main" id="{EB5E8FE7-247D-4D4A-A4F3-8BA3A2E960AB}"/>
              </a:ext>
            </a:extLst>
          </p:cNvPr>
          <p:cNvCxnSpPr>
            <a:cxnSpLocks/>
          </p:cNvCxnSpPr>
          <p:nvPr/>
        </p:nvCxnSpPr>
        <p:spPr>
          <a:xfrm flipV="1">
            <a:off x="10026664" y="2577181"/>
            <a:ext cx="0" cy="25103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3" name="Straight Arrow Connector 1151">
            <a:extLst>
              <a:ext uri="{FF2B5EF4-FFF2-40B4-BE49-F238E27FC236}">
                <a16:creationId xmlns:a16="http://schemas.microsoft.com/office/drawing/2014/main" id="{32AA6D2A-EB24-4846-A257-0ABC9175801C}"/>
              </a:ext>
            </a:extLst>
          </p:cNvPr>
          <p:cNvCxnSpPr>
            <a:cxnSpLocks/>
          </p:cNvCxnSpPr>
          <p:nvPr/>
        </p:nvCxnSpPr>
        <p:spPr>
          <a:xfrm>
            <a:off x="8226634" y="3140870"/>
            <a:ext cx="346198" cy="0"/>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4" name="Straight Arrow Connector 1151">
            <a:extLst>
              <a:ext uri="{FF2B5EF4-FFF2-40B4-BE49-F238E27FC236}">
                <a16:creationId xmlns:a16="http://schemas.microsoft.com/office/drawing/2014/main" id="{E73BE171-17EF-4A52-9E22-5FC6E1CB9CAF}"/>
              </a:ext>
            </a:extLst>
          </p:cNvPr>
          <p:cNvCxnSpPr>
            <a:cxnSpLocks/>
          </p:cNvCxnSpPr>
          <p:nvPr/>
        </p:nvCxnSpPr>
        <p:spPr>
          <a:xfrm>
            <a:off x="7905015" y="2254523"/>
            <a:ext cx="667817" cy="0"/>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5" name="Straight Arrow Connector 1151">
            <a:extLst>
              <a:ext uri="{FF2B5EF4-FFF2-40B4-BE49-F238E27FC236}">
                <a16:creationId xmlns:a16="http://schemas.microsoft.com/office/drawing/2014/main" id="{A9228715-E340-439F-AD59-66C0E4FA12CA}"/>
              </a:ext>
            </a:extLst>
          </p:cNvPr>
          <p:cNvCxnSpPr>
            <a:cxnSpLocks/>
          </p:cNvCxnSpPr>
          <p:nvPr/>
        </p:nvCxnSpPr>
        <p:spPr>
          <a:xfrm>
            <a:off x="10026664" y="2731724"/>
            <a:ext cx="0" cy="18985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76" name="Picture 575">
            <a:extLst>
              <a:ext uri="{FF2B5EF4-FFF2-40B4-BE49-F238E27FC236}">
                <a16:creationId xmlns:a16="http://schemas.microsoft.com/office/drawing/2014/main" id="{C2BAB02B-0A30-4283-805E-2C5F3D96128D}"/>
              </a:ext>
            </a:extLst>
          </p:cNvPr>
          <p:cNvPicPr>
            <a:picLocks noChangeAspect="1"/>
          </p:cNvPicPr>
          <p:nvPr/>
        </p:nvPicPr>
        <p:blipFill>
          <a:blip r:embed="rId16"/>
          <a:stretch>
            <a:fillRect/>
          </a:stretch>
        </p:blipFill>
        <p:spPr>
          <a:xfrm>
            <a:off x="5100637" y="2363706"/>
            <a:ext cx="3030146" cy="2254756"/>
          </a:xfrm>
          <a:prstGeom prst="rect">
            <a:avLst/>
          </a:prstGeom>
        </p:spPr>
      </p:pic>
      <p:cxnSp>
        <p:nvCxnSpPr>
          <p:cNvPr id="577" name="Straight Arrow Connector 1151">
            <a:extLst>
              <a:ext uri="{FF2B5EF4-FFF2-40B4-BE49-F238E27FC236}">
                <a16:creationId xmlns:a16="http://schemas.microsoft.com/office/drawing/2014/main" id="{867B1D64-A606-4C4D-8423-647D1DE93730}"/>
              </a:ext>
            </a:extLst>
          </p:cNvPr>
          <p:cNvCxnSpPr>
            <a:cxnSpLocks/>
          </p:cNvCxnSpPr>
          <p:nvPr/>
        </p:nvCxnSpPr>
        <p:spPr>
          <a:xfrm>
            <a:off x="1000868" y="1891890"/>
            <a:ext cx="0" cy="18985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8" name="Straight Arrow Connector 1118">
            <a:extLst>
              <a:ext uri="{FF2B5EF4-FFF2-40B4-BE49-F238E27FC236}">
                <a16:creationId xmlns:a16="http://schemas.microsoft.com/office/drawing/2014/main" id="{D1D4882D-EA10-4978-A628-270C6A5B4B37}"/>
              </a:ext>
            </a:extLst>
          </p:cNvPr>
          <p:cNvCxnSpPr>
            <a:cxnSpLocks/>
          </p:cNvCxnSpPr>
          <p:nvPr/>
        </p:nvCxnSpPr>
        <p:spPr>
          <a:xfrm>
            <a:off x="8218326" y="2262000"/>
            <a:ext cx="8308" cy="886791"/>
          </a:xfrm>
          <a:prstGeom prst="straightConnector1">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9" name="Straight Arrow Connector 1118">
            <a:extLst>
              <a:ext uri="{FF2B5EF4-FFF2-40B4-BE49-F238E27FC236}">
                <a16:creationId xmlns:a16="http://schemas.microsoft.com/office/drawing/2014/main" id="{69A8AD89-1493-40F7-A66D-0FB1199BD12D}"/>
              </a:ext>
            </a:extLst>
          </p:cNvPr>
          <p:cNvCxnSpPr>
            <a:cxnSpLocks/>
          </p:cNvCxnSpPr>
          <p:nvPr/>
        </p:nvCxnSpPr>
        <p:spPr>
          <a:xfrm>
            <a:off x="8214172" y="2705448"/>
            <a:ext cx="2452027" cy="42322"/>
          </a:xfrm>
          <a:prstGeom prst="straightConnector1">
            <a:avLst/>
          </a:prstGeom>
          <a:ln w="2857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0" name="Straight Arrow Connector 1151">
            <a:extLst>
              <a:ext uri="{FF2B5EF4-FFF2-40B4-BE49-F238E27FC236}">
                <a16:creationId xmlns:a16="http://schemas.microsoft.com/office/drawing/2014/main" id="{B7CB9FE6-5695-414E-A773-8E38C95F80B3}"/>
              </a:ext>
            </a:extLst>
          </p:cNvPr>
          <p:cNvCxnSpPr>
            <a:cxnSpLocks/>
          </p:cNvCxnSpPr>
          <p:nvPr/>
        </p:nvCxnSpPr>
        <p:spPr>
          <a:xfrm flipV="1">
            <a:off x="10666199" y="2591277"/>
            <a:ext cx="0" cy="25103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1" name="Straight Arrow Connector 1151">
            <a:extLst>
              <a:ext uri="{FF2B5EF4-FFF2-40B4-BE49-F238E27FC236}">
                <a16:creationId xmlns:a16="http://schemas.microsoft.com/office/drawing/2014/main" id="{41ADB2B9-7AD1-4A8F-9EF1-B9BE441B6296}"/>
              </a:ext>
            </a:extLst>
          </p:cNvPr>
          <p:cNvCxnSpPr>
            <a:cxnSpLocks/>
          </p:cNvCxnSpPr>
          <p:nvPr/>
        </p:nvCxnSpPr>
        <p:spPr>
          <a:xfrm>
            <a:off x="10664829" y="2766825"/>
            <a:ext cx="0" cy="189851"/>
          </a:xfrm>
          <a:prstGeom prst="straightConnector1">
            <a:avLst/>
          </a:prstGeom>
          <a:ln w="28575">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7">
            <p14:nvContentPartPr>
              <p14:cNvPr id="582" name="Ink 581">
                <a:extLst>
                  <a:ext uri="{FF2B5EF4-FFF2-40B4-BE49-F238E27FC236}">
                    <a16:creationId xmlns:a16="http://schemas.microsoft.com/office/drawing/2014/main" id="{F414E33F-C2C4-4AF4-99E2-5ADFD7EF7B51}"/>
                  </a:ext>
                </a:extLst>
              </p14:cNvPr>
              <p14:cNvContentPartPr/>
              <p14:nvPr/>
            </p14:nvContentPartPr>
            <p14:xfrm>
              <a:off x="-38167" y="5575888"/>
              <a:ext cx="360" cy="360"/>
            </p14:xfrm>
          </p:contentPart>
        </mc:Choice>
        <mc:Fallback xmlns="">
          <p:pic>
            <p:nvPicPr>
              <p:cNvPr id="582" name="Ink 581">
                <a:extLst>
                  <a:ext uri="{FF2B5EF4-FFF2-40B4-BE49-F238E27FC236}">
                    <a16:creationId xmlns:a16="http://schemas.microsoft.com/office/drawing/2014/main" id="{F414E33F-C2C4-4AF4-99E2-5ADFD7EF7B51}"/>
                  </a:ext>
                </a:extLst>
              </p:cNvPr>
              <p:cNvPicPr/>
              <p:nvPr/>
            </p:nvPicPr>
            <p:blipFill>
              <a:blip r:embed="rId18"/>
              <a:stretch>
                <a:fillRect/>
              </a:stretch>
            </p:blipFill>
            <p:spPr>
              <a:xfrm>
                <a:off x="-47167" y="55668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3" name="Ink 582">
                <a:extLst>
                  <a:ext uri="{FF2B5EF4-FFF2-40B4-BE49-F238E27FC236}">
                    <a16:creationId xmlns:a16="http://schemas.microsoft.com/office/drawing/2014/main" id="{971BB5CA-D305-46AC-87CA-0E386059D85F}"/>
                  </a:ext>
                </a:extLst>
              </p14:cNvPr>
              <p14:cNvContentPartPr/>
              <p14:nvPr/>
            </p14:nvContentPartPr>
            <p14:xfrm>
              <a:off x="-425655" y="1112407"/>
              <a:ext cx="360" cy="360"/>
            </p14:xfrm>
          </p:contentPart>
        </mc:Choice>
        <mc:Fallback xmlns="">
          <p:pic>
            <p:nvPicPr>
              <p:cNvPr id="583" name="Ink 582">
                <a:extLst>
                  <a:ext uri="{FF2B5EF4-FFF2-40B4-BE49-F238E27FC236}">
                    <a16:creationId xmlns:a16="http://schemas.microsoft.com/office/drawing/2014/main" id="{971BB5CA-D305-46AC-87CA-0E386059D85F}"/>
                  </a:ext>
                </a:extLst>
              </p:cNvPr>
              <p:cNvPicPr/>
              <p:nvPr/>
            </p:nvPicPr>
            <p:blipFill>
              <a:blip r:embed="rId18"/>
              <a:stretch>
                <a:fillRect/>
              </a:stretch>
            </p:blipFill>
            <p:spPr>
              <a:xfrm>
                <a:off x="-434655" y="110340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84" name="Ink 583">
                <a:extLst>
                  <a:ext uri="{FF2B5EF4-FFF2-40B4-BE49-F238E27FC236}">
                    <a16:creationId xmlns:a16="http://schemas.microsoft.com/office/drawing/2014/main" id="{66ED9040-F05F-476E-872B-78A5D62D3E26}"/>
                  </a:ext>
                </a:extLst>
              </p14:cNvPr>
              <p14:cNvContentPartPr/>
              <p14:nvPr/>
            </p14:nvContentPartPr>
            <p14:xfrm>
              <a:off x="1183185" y="722887"/>
              <a:ext cx="360" cy="360"/>
            </p14:xfrm>
          </p:contentPart>
        </mc:Choice>
        <mc:Fallback xmlns="">
          <p:pic>
            <p:nvPicPr>
              <p:cNvPr id="584" name="Ink 583">
                <a:extLst>
                  <a:ext uri="{FF2B5EF4-FFF2-40B4-BE49-F238E27FC236}">
                    <a16:creationId xmlns:a16="http://schemas.microsoft.com/office/drawing/2014/main" id="{66ED9040-F05F-476E-872B-78A5D62D3E26}"/>
                  </a:ext>
                </a:extLst>
              </p:cNvPr>
              <p:cNvPicPr/>
              <p:nvPr/>
            </p:nvPicPr>
            <p:blipFill>
              <a:blip r:embed="rId18"/>
              <a:stretch>
                <a:fillRect/>
              </a:stretch>
            </p:blipFill>
            <p:spPr>
              <a:xfrm>
                <a:off x="1174185" y="71388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85" name="Ink 584">
                <a:extLst>
                  <a:ext uri="{FF2B5EF4-FFF2-40B4-BE49-F238E27FC236}">
                    <a16:creationId xmlns:a16="http://schemas.microsoft.com/office/drawing/2014/main" id="{B42CD309-0CBE-49BB-87A1-4F2DDD526407}"/>
                  </a:ext>
                </a:extLst>
              </p14:cNvPr>
              <p14:cNvContentPartPr/>
              <p14:nvPr/>
            </p14:nvContentPartPr>
            <p14:xfrm>
              <a:off x="-729135" y="1984687"/>
              <a:ext cx="5760" cy="360"/>
            </p14:xfrm>
          </p:contentPart>
        </mc:Choice>
        <mc:Fallback xmlns="">
          <p:pic>
            <p:nvPicPr>
              <p:cNvPr id="585" name="Ink 584">
                <a:extLst>
                  <a:ext uri="{FF2B5EF4-FFF2-40B4-BE49-F238E27FC236}">
                    <a16:creationId xmlns:a16="http://schemas.microsoft.com/office/drawing/2014/main" id="{B42CD309-0CBE-49BB-87A1-4F2DDD526407}"/>
                  </a:ext>
                </a:extLst>
              </p:cNvPr>
              <p:cNvPicPr/>
              <p:nvPr/>
            </p:nvPicPr>
            <p:blipFill>
              <a:blip r:embed="rId22"/>
              <a:stretch>
                <a:fillRect/>
              </a:stretch>
            </p:blipFill>
            <p:spPr>
              <a:xfrm>
                <a:off x="-738135" y="1975687"/>
                <a:ext cx="2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86" name="Ink 585">
                <a:extLst>
                  <a:ext uri="{FF2B5EF4-FFF2-40B4-BE49-F238E27FC236}">
                    <a16:creationId xmlns:a16="http://schemas.microsoft.com/office/drawing/2014/main" id="{AD234E7F-24E0-43D0-AAB8-F1C653EF4261}"/>
                  </a:ext>
                </a:extLst>
              </p14:cNvPr>
              <p14:cNvContentPartPr/>
              <p14:nvPr/>
            </p14:nvContentPartPr>
            <p14:xfrm>
              <a:off x="-801495" y="1475647"/>
              <a:ext cx="360" cy="6120"/>
            </p14:xfrm>
          </p:contentPart>
        </mc:Choice>
        <mc:Fallback xmlns="">
          <p:pic>
            <p:nvPicPr>
              <p:cNvPr id="586" name="Ink 585">
                <a:extLst>
                  <a:ext uri="{FF2B5EF4-FFF2-40B4-BE49-F238E27FC236}">
                    <a16:creationId xmlns:a16="http://schemas.microsoft.com/office/drawing/2014/main" id="{AD234E7F-24E0-43D0-AAB8-F1C653EF4261}"/>
                  </a:ext>
                </a:extLst>
              </p:cNvPr>
              <p:cNvPicPr/>
              <p:nvPr/>
            </p:nvPicPr>
            <p:blipFill>
              <a:blip r:embed="rId24"/>
              <a:stretch>
                <a:fillRect/>
              </a:stretch>
            </p:blipFill>
            <p:spPr>
              <a:xfrm>
                <a:off x="-810495" y="1466647"/>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87" name="Ink 586">
                <a:extLst>
                  <a:ext uri="{FF2B5EF4-FFF2-40B4-BE49-F238E27FC236}">
                    <a16:creationId xmlns:a16="http://schemas.microsoft.com/office/drawing/2014/main" id="{931BBE7C-40B0-47D5-8EB4-195F450470BE}"/>
                  </a:ext>
                </a:extLst>
              </p14:cNvPr>
              <p14:cNvContentPartPr/>
              <p14:nvPr/>
            </p14:nvContentPartPr>
            <p14:xfrm>
              <a:off x="-417654" y="4707317"/>
              <a:ext cx="360" cy="360"/>
            </p14:xfrm>
          </p:contentPart>
        </mc:Choice>
        <mc:Fallback xmlns="">
          <p:pic>
            <p:nvPicPr>
              <p:cNvPr id="587" name="Ink 586">
                <a:extLst>
                  <a:ext uri="{FF2B5EF4-FFF2-40B4-BE49-F238E27FC236}">
                    <a16:creationId xmlns:a16="http://schemas.microsoft.com/office/drawing/2014/main" id="{931BBE7C-40B0-47D5-8EB4-195F450470BE}"/>
                  </a:ext>
                </a:extLst>
              </p:cNvPr>
              <p:cNvPicPr/>
              <p:nvPr/>
            </p:nvPicPr>
            <p:blipFill>
              <a:blip r:embed="rId26"/>
              <a:stretch>
                <a:fillRect/>
              </a:stretch>
            </p:blipFill>
            <p:spPr>
              <a:xfrm>
                <a:off x="-435654" y="4689317"/>
                <a:ext cx="36000" cy="36000"/>
              </a:xfrm>
              <a:prstGeom prst="rect">
                <a:avLst/>
              </a:prstGeom>
            </p:spPr>
          </p:pic>
        </mc:Fallback>
      </mc:AlternateContent>
      <p:pic>
        <p:nvPicPr>
          <p:cNvPr id="588" name="Picture 4" descr="Average solar power generation of 100 kWp rooftop solar PV plant at... |  Download Scientific Diagram">
            <a:extLst>
              <a:ext uri="{FF2B5EF4-FFF2-40B4-BE49-F238E27FC236}">
                <a16:creationId xmlns:a16="http://schemas.microsoft.com/office/drawing/2014/main" id="{FECA0F5B-4CD7-428E-82C7-841098635FD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35144" y="5058481"/>
            <a:ext cx="1807287" cy="941696"/>
          </a:xfrm>
          <a:prstGeom prst="rect">
            <a:avLst/>
          </a:prstGeom>
          <a:noFill/>
          <a:extLst>
            <a:ext uri="{909E8E84-426E-40DD-AFC4-6F175D3DCCD1}">
              <a14:hiddenFill xmlns:a14="http://schemas.microsoft.com/office/drawing/2010/main">
                <a:solidFill>
                  <a:srgbClr val="FFFFFF"/>
                </a:solidFill>
              </a14:hiddenFill>
            </a:ext>
          </a:extLst>
        </p:spPr>
      </p:pic>
      <p:pic>
        <p:nvPicPr>
          <p:cNvPr id="589" name="Picture 6" descr="More renewables? Watch out for the Duck Curve | Climate Etc.">
            <a:extLst>
              <a:ext uri="{FF2B5EF4-FFF2-40B4-BE49-F238E27FC236}">
                <a16:creationId xmlns:a16="http://schemas.microsoft.com/office/drawing/2014/main" id="{BFA9FE69-718F-4166-BE40-B1C8E47B90B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683748" y="5093806"/>
            <a:ext cx="1494654" cy="892917"/>
          </a:xfrm>
          <a:prstGeom prst="rect">
            <a:avLst/>
          </a:prstGeom>
          <a:noFill/>
          <a:extLst>
            <a:ext uri="{909E8E84-426E-40DD-AFC4-6F175D3DCCD1}">
              <a14:hiddenFill xmlns:a14="http://schemas.microsoft.com/office/drawing/2010/main">
                <a:solidFill>
                  <a:srgbClr val="FFFFFF"/>
                </a:solidFill>
              </a14:hiddenFill>
            </a:ext>
          </a:extLst>
        </p:spPr>
      </p:pic>
      <p:pic>
        <p:nvPicPr>
          <p:cNvPr id="590" name="Picture 8" descr="Wind Turbine Control Methods - NI">
            <a:extLst>
              <a:ext uri="{FF2B5EF4-FFF2-40B4-BE49-F238E27FC236}">
                <a16:creationId xmlns:a16="http://schemas.microsoft.com/office/drawing/2014/main" id="{2E7F88AB-1600-49FB-988C-01CBDFC8A2CA}"/>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6849" y="5054180"/>
            <a:ext cx="1864337" cy="958972"/>
          </a:xfrm>
          <a:prstGeom prst="rect">
            <a:avLst/>
          </a:prstGeom>
          <a:noFill/>
          <a:extLst>
            <a:ext uri="{909E8E84-426E-40DD-AFC4-6F175D3DCCD1}">
              <a14:hiddenFill xmlns:a14="http://schemas.microsoft.com/office/drawing/2010/main">
                <a:solidFill>
                  <a:srgbClr val="FFFFFF"/>
                </a:solidFill>
              </a14:hiddenFill>
            </a:ext>
          </a:extLst>
        </p:spPr>
      </p:pic>
      <p:pic>
        <p:nvPicPr>
          <p:cNvPr id="591" name="Picture 12" descr="Equal Sign Icons - Download Free Vector Icons | Noun Project">
            <a:extLst>
              <a:ext uri="{FF2B5EF4-FFF2-40B4-BE49-F238E27FC236}">
                <a16:creationId xmlns:a16="http://schemas.microsoft.com/office/drawing/2014/main" id="{75F0549B-E96D-4025-85FE-0A94065C5BF2}"/>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085445" y="5068888"/>
            <a:ext cx="931289" cy="931289"/>
          </a:xfrm>
          <a:prstGeom prst="rect">
            <a:avLst/>
          </a:prstGeom>
          <a:noFill/>
          <a:extLst>
            <a:ext uri="{909E8E84-426E-40DD-AFC4-6F175D3DCCD1}">
              <a14:hiddenFill xmlns:a14="http://schemas.microsoft.com/office/drawing/2010/main">
                <a:solidFill>
                  <a:srgbClr val="FFFFFF"/>
                </a:solidFill>
              </a14:hiddenFill>
            </a:ext>
          </a:extLst>
        </p:spPr>
      </p:pic>
      <p:pic>
        <p:nvPicPr>
          <p:cNvPr id="592" name="Picture 14" descr="Daily energy demand curve | energymag">
            <a:extLst>
              <a:ext uri="{FF2B5EF4-FFF2-40B4-BE49-F238E27FC236}">
                <a16:creationId xmlns:a16="http://schemas.microsoft.com/office/drawing/2014/main" id="{9ED7E777-7FC0-4FA1-A11A-3DC75682D1A8}"/>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7144808" y="5096667"/>
            <a:ext cx="1429873" cy="916355"/>
          </a:xfrm>
          <a:prstGeom prst="rect">
            <a:avLst/>
          </a:prstGeom>
          <a:noFill/>
          <a:extLst>
            <a:ext uri="{909E8E84-426E-40DD-AFC4-6F175D3DCCD1}">
              <a14:hiddenFill xmlns:a14="http://schemas.microsoft.com/office/drawing/2010/main">
                <a:solidFill>
                  <a:srgbClr val="FFFFFF"/>
                </a:solidFill>
              </a14:hiddenFill>
            </a:ext>
          </a:extLst>
        </p:spPr>
      </p:pic>
      <p:pic>
        <p:nvPicPr>
          <p:cNvPr id="593" name="Picture 16" descr="Chevy Bolt 2020 DCFC Charge Curve – All EV Info">
            <a:extLst>
              <a:ext uri="{FF2B5EF4-FFF2-40B4-BE49-F238E27FC236}">
                <a16:creationId xmlns:a16="http://schemas.microsoft.com/office/drawing/2014/main" id="{5E7E382F-1526-4D99-8A5D-A698A88A223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223730" y="5107260"/>
            <a:ext cx="1427701" cy="892917"/>
          </a:xfrm>
          <a:prstGeom prst="rect">
            <a:avLst/>
          </a:prstGeom>
          <a:noFill/>
          <a:extLst>
            <a:ext uri="{909E8E84-426E-40DD-AFC4-6F175D3DCCD1}">
              <a14:hiddenFill xmlns:a14="http://schemas.microsoft.com/office/drawing/2010/main">
                <a:solidFill>
                  <a:srgbClr val="FFFFFF"/>
                </a:solidFill>
              </a14:hiddenFill>
            </a:ext>
          </a:extLst>
        </p:spPr>
      </p:pic>
      <p:pic>
        <p:nvPicPr>
          <p:cNvPr id="594" name="Picture 18" descr="Nuclear Electrical Power Generation – Why The Fuss? (Part 2) | PA Pundits -  International">
            <a:extLst>
              <a:ext uri="{FF2B5EF4-FFF2-40B4-BE49-F238E27FC236}">
                <a16:creationId xmlns:a16="http://schemas.microsoft.com/office/drawing/2014/main" id="{2A4B3CF7-686C-490A-9FA3-489F81A26428}"/>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408377" y="5048197"/>
            <a:ext cx="1453332" cy="958972"/>
          </a:xfrm>
          <a:prstGeom prst="rect">
            <a:avLst/>
          </a:prstGeom>
          <a:noFill/>
          <a:extLst>
            <a:ext uri="{909E8E84-426E-40DD-AFC4-6F175D3DCCD1}">
              <a14:hiddenFill xmlns:a14="http://schemas.microsoft.com/office/drawing/2010/main">
                <a:solidFill>
                  <a:srgbClr val="FFFFFF"/>
                </a:solidFill>
              </a14:hiddenFill>
            </a:ext>
          </a:extLst>
        </p:spPr>
      </p:pic>
      <p:grpSp>
        <p:nvGrpSpPr>
          <p:cNvPr id="595" name="Group 594">
            <a:extLst>
              <a:ext uri="{FF2B5EF4-FFF2-40B4-BE49-F238E27FC236}">
                <a16:creationId xmlns:a16="http://schemas.microsoft.com/office/drawing/2014/main" id="{6EBC720B-DE3B-4B5F-8CEC-FB0B2E99FB41}"/>
              </a:ext>
            </a:extLst>
          </p:cNvPr>
          <p:cNvGrpSpPr/>
          <p:nvPr/>
        </p:nvGrpSpPr>
        <p:grpSpPr>
          <a:xfrm>
            <a:off x="5244353" y="2971208"/>
            <a:ext cx="812270" cy="578845"/>
            <a:chOff x="5244353" y="2971208"/>
            <a:chExt cx="812270" cy="578845"/>
          </a:xfrm>
        </p:grpSpPr>
        <p:sp>
          <p:nvSpPr>
            <p:cNvPr id="596" name="Flowchart: Delay 595">
              <a:extLst>
                <a:ext uri="{FF2B5EF4-FFF2-40B4-BE49-F238E27FC236}">
                  <a16:creationId xmlns:a16="http://schemas.microsoft.com/office/drawing/2014/main" id="{B82798C5-F835-4A62-AEAF-7C05FE32EBE4}"/>
                </a:ext>
              </a:extLst>
            </p:cNvPr>
            <p:cNvSpPr/>
            <p:nvPr/>
          </p:nvSpPr>
          <p:spPr bwMode="auto">
            <a:xfrm rot="16200000">
              <a:off x="5305980" y="2921517"/>
              <a:ext cx="578845" cy="678227"/>
            </a:xfrm>
            <a:prstGeom prst="flowChartDelay">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97" name="TextBox 596">
              <a:extLst>
                <a:ext uri="{FF2B5EF4-FFF2-40B4-BE49-F238E27FC236}">
                  <a16:creationId xmlns:a16="http://schemas.microsoft.com/office/drawing/2014/main" id="{DFE5E0E1-C987-45FD-8DBA-36CA0EC9A140}"/>
                </a:ext>
              </a:extLst>
            </p:cNvPr>
            <p:cNvSpPr txBox="1"/>
            <p:nvPr/>
          </p:nvSpPr>
          <p:spPr>
            <a:xfrm>
              <a:off x="5244353" y="3130263"/>
              <a:ext cx="812270" cy="338554"/>
            </a:xfrm>
            <a:prstGeom prst="rect">
              <a:avLst/>
            </a:prstGeom>
            <a:noFill/>
          </p:spPr>
          <p:txBody>
            <a:bodyPr wrap="square">
              <a:spAutoFit/>
            </a:bodyPr>
            <a:lstStyle/>
            <a:p>
              <a:r>
                <a:rPr lang="en-US" sz="1600" spc="-100">
                  <a:solidFill>
                    <a:schemeClr val="bg1"/>
                  </a:solidFill>
                  <a:latin typeface="HGPGothicE" panose="020B0900000000000000" pitchFamily="34" charset="-128"/>
                  <a:ea typeface="HGPGothicE" panose="020B0900000000000000" pitchFamily="34" charset="-128"/>
                  <a:cs typeface="Arial" panose="020B0604020202020204" pitchFamily="34" charset="0"/>
                </a:rPr>
                <a:t>Supply</a:t>
              </a:r>
              <a:endParaRPr lang="en-US" sz="1600">
                <a:solidFill>
                  <a:schemeClr val="bg1"/>
                </a:solidFill>
                <a:latin typeface="HGPGothicE" panose="020B0900000000000000" pitchFamily="34" charset="-128"/>
                <a:ea typeface="HGPGothicE" panose="020B0900000000000000" pitchFamily="34" charset="-128"/>
                <a:cs typeface="Arial" panose="020B0604020202020204" pitchFamily="34" charset="0"/>
              </a:endParaRPr>
            </a:p>
          </p:txBody>
        </p:sp>
      </p:grpSp>
      <p:grpSp>
        <p:nvGrpSpPr>
          <p:cNvPr id="598" name="Group 597">
            <a:extLst>
              <a:ext uri="{FF2B5EF4-FFF2-40B4-BE49-F238E27FC236}">
                <a16:creationId xmlns:a16="http://schemas.microsoft.com/office/drawing/2014/main" id="{342F6868-9FC0-4828-A76A-2B1CA79D1DC7}"/>
              </a:ext>
            </a:extLst>
          </p:cNvPr>
          <p:cNvGrpSpPr/>
          <p:nvPr/>
        </p:nvGrpSpPr>
        <p:grpSpPr>
          <a:xfrm>
            <a:off x="7230833" y="2966983"/>
            <a:ext cx="812270" cy="578845"/>
            <a:chOff x="5206757" y="2971208"/>
            <a:chExt cx="812270" cy="578845"/>
          </a:xfrm>
        </p:grpSpPr>
        <p:sp>
          <p:nvSpPr>
            <p:cNvPr id="599" name="Flowchart: Delay 598">
              <a:extLst>
                <a:ext uri="{FF2B5EF4-FFF2-40B4-BE49-F238E27FC236}">
                  <a16:creationId xmlns:a16="http://schemas.microsoft.com/office/drawing/2014/main" id="{16DE8611-953E-49E6-9D85-4E1185E91239}"/>
                </a:ext>
              </a:extLst>
            </p:cNvPr>
            <p:cNvSpPr/>
            <p:nvPr/>
          </p:nvSpPr>
          <p:spPr bwMode="auto">
            <a:xfrm rot="16200000">
              <a:off x="5305980" y="2921517"/>
              <a:ext cx="578845" cy="678227"/>
            </a:xfrm>
            <a:prstGeom prst="flowChartDela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600" name="TextBox 599">
              <a:extLst>
                <a:ext uri="{FF2B5EF4-FFF2-40B4-BE49-F238E27FC236}">
                  <a16:creationId xmlns:a16="http://schemas.microsoft.com/office/drawing/2014/main" id="{47B8A246-5106-4051-A991-E0151652B120}"/>
                </a:ext>
              </a:extLst>
            </p:cNvPr>
            <p:cNvSpPr txBox="1"/>
            <p:nvPr/>
          </p:nvSpPr>
          <p:spPr>
            <a:xfrm>
              <a:off x="5206757" y="3134488"/>
              <a:ext cx="812270" cy="338554"/>
            </a:xfrm>
            <a:prstGeom prst="rect">
              <a:avLst/>
            </a:prstGeom>
            <a:noFill/>
          </p:spPr>
          <p:txBody>
            <a:bodyPr wrap="square">
              <a:spAutoFit/>
            </a:bodyPr>
            <a:lstStyle/>
            <a:p>
              <a:r>
                <a:rPr lang="en-US" sz="1600" spc="-100">
                  <a:solidFill>
                    <a:schemeClr val="bg1"/>
                  </a:solidFill>
                  <a:latin typeface="HGPGothicE" panose="020B0900000000000000" pitchFamily="34" charset="-128"/>
                  <a:ea typeface="HGPGothicE" panose="020B0900000000000000" pitchFamily="34" charset="-128"/>
                  <a:cs typeface="Arial" panose="020B0604020202020204" pitchFamily="34" charset="0"/>
                </a:rPr>
                <a:t>Demand</a:t>
              </a:r>
              <a:endParaRPr lang="en-US" sz="1600">
                <a:solidFill>
                  <a:schemeClr val="bg1"/>
                </a:solidFill>
                <a:latin typeface="HGPGothicE" panose="020B0900000000000000" pitchFamily="34" charset="-128"/>
                <a:ea typeface="HGPGothicE" panose="020B0900000000000000" pitchFamily="34" charset="-128"/>
                <a:cs typeface="Arial" panose="020B0604020202020204" pitchFamily="34" charset="0"/>
              </a:endParaRPr>
            </a:p>
          </p:txBody>
        </p:sp>
      </p:grpSp>
      <p:sp>
        <p:nvSpPr>
          <p:cNvPr id="601" name="Title 1">
            <a:extLst>
              <a:ext uri="{FF2B5EF4-FFF2-40B4-BE49-F238E27FC236}">
                <a16:creationId xmlns:a16="http://schemas.microsoft.com/office/drawing/2014/main" id="{026A268D-C1E5-479E-A7CF-F2BD2C56C3AE}"/>
              </a:ext>
            </a:extLst>
          </p:cNvPr>
          <p:cNvSpPr txBox="1">
            <a:spLocks/>
          </p:cNvSpPr>
          <p:nvPr/>
        </p:nvSpPr>
        <p:spPr>
          <a:xfrm>
            <a:off x="342534" y="153092"/>
            <a:ext cx="12176835" cy="357037"/>
          </a:xfrm>
          <a:prstGeom prst="rect">
            <a:avLst/>
          </a:prstGeom>
        </p:spPr>
        <p:txBody>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5400" b="0" dirty="0">
                <a:solidFill>
                  <a:schemeClr val="tx1"/>
                </a:solidFill>
              </a:rPr>
              <a:t>Managing Increasing Complexity</a:t>
            </a:r>
          </a:p>
        </p:txBody>
      </p:sp>
    </p:spTree>
    <p:extLst>
      <p:ext uri="{BB962C8B-B14F-4D97-AF65-F5344CB8AC3E}">
        <p14:creationId xmlns:p14="http://schemas.microsoft.com/office/powerpoint/2010/main" val="1244948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par>
                                <p:cTn id="8" presetID="10" presetClass="entr" presetSubtype="0" fill="hold" nodeType="withEffect">
                                  <p:stCondLst>
                                    <p:cond delay="0"/>
                                  </p:stCondLst>
                                  <p:childTnLst>
                                    <p:set>
                                      <p:cBhvr>
                                        <p:cTn id="9" dur="1" fill="hold">
                                          <p:stCondLst>
                                            <p:cond delay="0"/>
                                          </p:stCondLst>
                                        </p:cTn>
                                        <p:tgtEl>
                                          <p:spTgt spid="519"/>
                                        </p:tgtEl>
                                        <p:attrNameLst>
                                          <p:attrName>style.visibility</p:attrName>
                                        </p:attrNameLst>
                                      </p:cBhvr>
                                      <p:to>
                                        <p:strVal val="visible"/>
                                      </p:to>
                                    </p:set>
                                    <p:animEffect transition="in" filter="fade">
                                      <p:cBhvr>
                                        <p:cTn id="10" dur="500"/>
                                        <p:tgtEl>
                                          <p:spTgt spid="5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68"/>
                                        </p:tgtEl>
                                        <p:attrNameLst>
                                          <p:attrName>style.visibility</p:attrName>
                                        </p:attrNameLst>
                                      </p:cBhvr>
                                      <p:to>
                                        <p:strVal val="visible"/>
                                      </p:to>
                                    </p:set>
                                    <p:animEffect transition="in" filter="fade">
                                      <p:cBhvr>
                                        <p:cTn id="13" dur="500"/>
                                        <p:tgtEl>
                                          <p:spTgt spid="5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8"/>
                                        </p:tgtEl>
                                        <p:attrNameLst>
                                          <p:attrName>style.visibility</p:attrName>
                                        </p:attrNameLst>
                                      </p:cBhvr>
                                      <p:to>
                                        <p:strVal val="visible"/>
                                      </p:to>
                                    </p:set>
                                    <p:animEffect transition="in" filter="fade">
                                      <p:cBhvr>
                                        <p:cTn id="18" dur="500"/>
                                        <p:tgtEl>
                                          <p:spTgt spid="128"/>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69"/>
                                        </p:tgtEl>
                                        <p:attrNameLst>
                                          <p:attrName>style.visibility</p:attrName>
                                        </p:attrNameLst>
                                      </p:cBhvr>
                                      <p:to>
                                        <p:strVal val="visible"/>
                                      </p:to>
                                    </p:set>
                                    <p:animEffect transition="in" filter="fade">
                                      <p:cBhvr>
                                        <p:cTn id="30" dur="500"/>
                                        <p:tgtEl>
                                          <p:spTgt spid="469"/>
                                        </p:tgtEl>
                                      </p:cBhvr>
                                    </p:animEffect>
                                  </p:childTnLst>
                                </p:cTn>
                              </p:par>
                              <p:par>
                                <p:cTn id="31" presetID="10" presetClass="entr" presetSubtype="0" fill="hold" nodeType="withEffect">
                                  <p:stCondLst>
                                    <p:cond delay="0"/>
                                  </p:stCondLst>
                                  <p:childTnLst>
                                    <p:set>
                                      <p:cBhvr>
                                        <p:cTn id="32" dur="1" fill="hold">
                                          <p:stCondLst>
                                            <p:cond delay="0"/>
                                          </p:stCondLst>
                                        </p:cTn>
                                        <p:tgtEl>
                                          <p:spTgt spid="121"/>
                                        </p:tgtEl>
                                        <p:attrNameLst>
                                          <p:attrName>style.visibility</p:attrName>
                                        </p:attrNameLst>
                                      </p:cBhvr>
                                      <p:to>
                                        <p:strVal val="visible"/>
                                      </p:to>
                                    </p:set>
                                    <p:animEffect transition="in" filter="fade">
                                      <p:cBhvr>
                                        <p:cTn id="33" dur="500"/>
                                        <p:tgtEl>
                                          <p:spTgt spid="12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nodeType="withEffect">
                                  <p:stCondLst>
                                    <p:cond delay="0"/>
                                  </p:stCondLst>
                                  <p:childTnLst>
                                    <p:set>
                                      <p:cBhvr>
                                        <p:cTn id="38" dur="1" fill="hold">
                                          <p:stCondLst>
                                            <p:cond delay="0"/>
                                          </p:stCondLst>
                                        </p:cTn>
                                        <p:tgtEl>
                                          <p:spTgt spid="467"/>
                                        </p:tgtEl>
                                        <p:attrNameLst>
                                          <p:attrName>style.visibility</p:attrName>
                                        </p:attrNameLst>
                                      </p:cBhvr>
                                      <p:to>
                                        <p:strVal val="visible"/>
                                      </p:to>
                                    </p:set>
                                    <p:animEffect transition="in" filter="fade">
                                      <p:cBhvr>
                                        <p:cTn id="39" dur="500"/>
                                        <p:tgtEl>
                                          <p:spTgt spid="467"/>
                                        </p:tgtEl>
                                      </p:cBhvr>
                                    </p:animEffect>
                                  </p:childTnLst>
                                </p:cTn>
                              </p:par>
                              <p:par>
                                <p:cTn id="40" presetID="10" presetClass="entr" presetSubtype="0" fill="hold" nodeType="withEffect">
                                  <p:stCondLst>
                                    <p:cond delay="0"/>
                                  </p:stCondLst>
                                  <p:childTnLst>
                                    <p:set>
                                      <p:cBhvr>
                                        <p:cTn id="41" dur="1" fill="hold">
                                          <p:stCondLst>
                                            <p:cond delay="0"/>
                                          </p:stCondLst>
                                        </p:cTn>
                                        <p:tgtEl>
                                          <p:spTgt spid="226"/>
                                        </p:tgtEl>
                                        <p:attrNameLst>
                                          <p:attrName>style.visibility</p:attrName>
                                        </p:attrNameLst>
                                      </p:cBhvr>
                                      <p:to>
                                        <p:strVal val="visible"/>
                                      </p:to>
                                    </p:set>
                                    <p:animEffect transition="in" filter="fade">
                                      <p:cBhvr>
                                        <p:cTn id="42" dur="500"/>
                                        <p:tgtEl>
                                          <p:spTgt spid="226"/>
                                        </p:tgtEl>
                                      </p:cBhvr>
                                    </p:animEffect>
                                  </p:childTnLst>
                                </p:cTn>
                              </p:par>
                              <p:par>
                                <p:cTn id="43" presetID="10" presetClass="entr" presetSubtype="0" fill="hold" nodeType="withEffect">
                                  <p:stCondLst>
                                    <p:cond delay="0"/>
                                  </p:stCondLst>
                                  <p:childTnLst>
                                    <p:set>
                                      <p:cBhvr>
                                        <p:cTn id="44" dur="1" fill="hold">
                                          <p:stCondLst>
                                            <p:cond delay="0"/>
                                          </p:stCondLst>
                                        </p:cTn>
                                        <p:tgtEl>
                                          <p:spTgt spid="581"/>
                                        </p:tgtEl>
                                        <p:attrNameLst>
                                          <p:attrName>style.visibility</p:attrName>
                                        </p:attrNameLst>
                                      </p:cBhvr>
                                      <p:to>
                                        <p:strVal val="visible"/>
                                      </p:to>
                                    </p:set>
                                    <p:animEffect transition="in" filter="fade">
                                      <p:cBhvr>
                                        <p:cTn id="45" dur="500"/>
                                        <p:tgtEl>
                                          <p:spTgt spid="581"/>
                                        </p:tgtEl>
                                      </p:cBhvr>
                                    </p:animEffect>
                                  </p:childTnLst>
                                </p:cTn>
                              </p:par>
                              <p:par>
                                <p:cTn id="46" presetID="10" presetClass="entr" presetSubtype="0" fill="hold" nodeType="withEffect">
                                  <p:stCondLst>
                                    <p:cond delay="0"/>
                                  </p:stCondLst>
                                  <p:childTnLst>
                                    <p:set>
                                      <p:cBhvr>
                                        <p:cTn id="47" dur="1" fill="hold">
                                          <p:stCondLst>
                                            <p:cond delay="0"/>
                                          </p:stCondLst>
                                        </p:cTn>
                                        <p:tgtEl>
                                          <p:spTgt spid="468"/>
                                        </p:tgtEl>
                                        <p:attrNameLst>
                                          <p:attrName>style.visibility</p:attrName>
                                        </p:attrNameLst>
                                      </p:cBhvr>
                                      <p:to>
                                        <p:strVal val="visible"/>
                                      </p:to>
                                    </p:set>
                                    <p:animEffect transition="in" filter="fade">
                                      <p:cBhvr>
                                        <p:cTn id="48" dur="500"/>
                                        <p:tgtEl>
                                          <p:spTgt spid="468"/>
                                        </p:tgtEl>
                                      </p:cBhvr>
                                    </p:animEffect>
                                  </p:childTnLst>
                                </p:cTn>
                              </p:par>
                              <p:par>
                                <p:cTn id="49" presetID="10" presetClass="entr" presetSubtype="0" fill="hold" nodeType="withEffect">
                                  <p:stCondLst>
                                    <p:cond delay="0"/>
                                  </p:stCondLst>
                                  <p:childTnLst>
                                    <p:set>
                                      <p:cBhvr>
                                        <p:cTn id="50" dur="1" fill="hold">
                                          <p:stCondLst>
                                            <p:cond delay="0"/>
                                          </p:stCondLst>
                                        </p:cTn>
                                        <p:tgtEl>
                                          <p:spTgt spid="580"/>
                                        </p:tgtEl>
                                        <p:attrNameLst>
                                          <p:attrName>style.visibility</p:attrName>
                                        </p:attrNameLst>
                                      </p:cBhvr>
                                      <p:to>
                                        <p:strVal val="visible"/>
                                      </p:to>
                                    </p:set>
                                    <p:animEffect transition="in" filter="fade">
                                      <p:cBhvr>
                                        <p:cTn id="51" dur="500"/>
                                        <p:tgtEl>
                                          <p:spTgt spid="580"/>
                                        </p:tgtEl>
                                      </p:cBhvr>
                                    </p:animEffect>
                                  </p:childTnLst>
                                </p:cTn>
                              </p:par>
                              <p:par>
                                <p:cTn id="52" presetID="10" presetClass="entr" presetSubtype="0" fill="hold" nodeType="withEffect">
                                  <p:stCondLst>
                                    <p:cond delay="0"/>
                                  </p:stCondLst>
                                  <p:childTnLst>
                                    <p:set>
                                      <p:cBhvr>
                                        <p:cTn id="53" dur="1" fill="hold">
                                          <p:stCondLst>
                                            <p:cond delay="0"/>
                                          </p:stCondLst>
                                        </p:cTn>
                                        <p:tgtEl>
                                          <p:spTgt spid="575"/>
                                        </p:tgtEl>
                                        <p:attrNameLst>
                                          <p:attrName>style.visibility</p:attrName>
                                        </p:attrNameLst>
                                      </p:cBhvr>
                                      <p:to>
                                        <p:strVal val="visible"/>
                                      </p:to>
                                    </p:set>
                                    <p:animEffect transition="in" filter="fade">
                                      <p:cBhvr>
                                        <p:cTn id="54" dur="500"/>
                                        <p:tgtEl>
                                          <p:spTgt spid="575"/>
                                        </p:tgtEl>
                                      </p:cBhvr>
                                    </p:animEffect>
                                  </p:childTnLst>
                                </p:cTn>
                              </p:par>
                              <p:par>
                                <p:cTn id="55" presetID="10" presetClass="entr" presetSubtype="0" fill="hold" nodeType="withEffect">
                                  <p:stCondLst>
                                    <p:cond delay="0"/>
                                  </p:stCondLst>
                                  <p:childTnLst>
                                    <p:set>
                                      <p:cBhvr>
                                        <p:cTn id="56" dur="1" fill="hold">
                                          <p:stCondLst>
                                            <p:cond delay="0"/>
                                          </p:stCondLst>
                                        </p:cTn>
                                        <p:tgtEl>
                                          <p:spTgt spid="572"/>
                                        </p:tgtEl>
                                        <p:attrNameLst>
                                          <p:attrName>style.visibility</p:attrName>
                                        </p:attrNameLst>
                                      </p:cBhvr>
                                      <p:to>
                                        <p:strVal val="visible"/>
                                      </p:to>
                                    </p:set>
                                    <p:animEffect transition="in" filter="fade">
                                      <p:cBhvr>
                                        <p:cTn id="57" dur="500"/>
                                        <p:tgtEl>
                                          <p:spTgt spid="572"/>
                                        </p:tgtEl>
                                      </p:cBhvr>
                                    </p:animEffect>
                                  </p:childTnLst>
                                </p:cTn>
                              </p:par>
                              <p:par>
                                <p:cTn id="58" presetID="10" presetClass="entr" presetSubtype="0" fill="hold" nodeType="withEffect">
                                  <p:stCondLst>
                                    <p:cond delay="0"/>
                                  </p:stCondLst>
                                  <p:childTnLst>
                                    <p:set>
                                      <p:cBhvr>
                                        <p:cTn id="59" dur="1" fill="hold">
                                          <p:stCondLst>
                                            <p:cond delay="0"/>
                                          </p:stCondLst>
                                        </p:cTn>
                                        <p:tgtEl>
                                          <p:spTgt spid="579"/>
                                        </p:tgtEl>
                                        <p:attrNameLst>
                                          <p:attrName>style.visibility</p:attrName>
                                        </p:attrNameLst>
                                      </p:cBhvr>
                                      <p:to>
                                        <p:strVal val="visible"/>
                                      </p:to>
                                    </p:set>
                                    <p:animEffect transition="in" filter="fade">
                                      <p:cBhvr>
                                        <p:cTn id="60" dur="500"/>
                                        <p:tgtEl>
                                          <p:spTgt spid="579"/>
                                        </p:tgtEl>
                                      </p:cBhvr>
                                    </p:animEffect>
                                  </p:childTnLst>
                                </p:cTn>
                              </p:par>
                              <p:par>
                                <p:cTn id="61" presetID="10" presetClass="entr" presetSubtype="0" fill="hold" nodeType="withEffect">
                                  <p:stCondLst>
                                    <p:cond delay="0"/>
                                  </p:stCondLst>
                                  <p:childTnLst>
                                    <p:set>
                                      <p:cBhvr>
                                        <p:cTn id="62" dur="1" fill="hold">
                                          <p:stCondLst>
                                            <p:cond delay="0"/>
                                          </p:stCondLst>
                                        </p:cTn>
                                        <p:tgtEl>
                                          <p:spTgt spid="181"/>
                                        </p:tgtEl>
                                        <p:attrNameLst>
                                          <p:attrName>style.visibility</p:attrName>
                                        </p:attrNameLst>
                                      </p:cBhvr>
                                      <p:to>
                                        <p:strVal val="visible"/>
                                      </p:to>
                                    </p:set>
                                    <p:animEffect transition="in" filter="fade">
                                      <p:cBhvr>
                                        <p:cTn id="63" dur="500"/>
                                        <p:tgtEl>
                                          <p:spTgt spid="181"/>
                                        </p:tgtEl>
                                      </p:cBhvr>
                                    </p:animEffect>
                                  </p:childTnLst>
                                </p:cTn>
                              </p:par>
                              <p:par>
                                <p:cTn id="64" presetID="10" presetClass="entr" presetSubtype="0" fill="hold" nodeType="withEffect">
                                  <p:stCondLst>
                                    <p:cond delay="0"/>
                                  </p:stCondLst>
                                  <p:childTnLst>
                                    <p:set>
                                      <p:cBhvr>
                                        <p:cTn id="65" dur="1" fill="hold">
                                          <p:stCondLst>
                                            <p:cond delay="0"/>
                                          </p:stCondLst>
                                        </p:cTn>
                                        <p:tgtEl>
                                          <p:spTgt spid="182"/>
                                        </p:tgtEl>
                                        <p:attrNameLst>
                                          <p:attrName>style.visibility</p:attrName>
                                        </p:attrNameLst>
                                      </p:cBhvr>
                                      <p:to>
                                        <p:strVal val="visible"/>
                                      </p:to>
                                    </p:set>
                                    <p:animEffect transition="in" filter="fade">
                                      <p:cBhvr>
                                        <p:cTn id="66" dur="500"/>
                                        <p:tgtEl>
                                          <p:spTgt spid="182"/>
                                        </p:tgtEl>
                                      </p:cBhvr>
                                    </p:animEffect>
                                  </p:childTnLst>
                                </p:cTn>
                              </p:par>
                              <p:par>
                                <p:cTn id="67" presetID="10" presetClass="entr" presetSubtype="0" fill="hold" nodeType="withEffect">
                                  <p:stCondLst>
                                    <p:cond delay="0"/>
                                  </p:stCondLst>
                                  <p:childTnLst>
                                    <p:set>
                                      <p:cBhvr>
                                        <p:cTn id="68" dur="1" fill="hold">
                                          <p:stCondLst>
                                            <p:cond delay="0"/>
                                          </p:stCondLst>
                                        </p:cTn>
                                        <p:tgtEl>
                                          <p:spTgt spid="183"/>
                                        </p:tgtEl>
                                        <p:attrNameLst>
                                          <p:attrName>style.visibility</p:attrName>
                                        </p:attrNameLst>
                                      </p:cBhvr>
                                      <p:to>
                                        <p:strVal val="visible"/>
                                      </p:to>
                                    </p:set>
                                    <p:animEffect transition="in" filter="fade">
                                      <p:cBhvr>
                                        <p:cTn id="69" dur="500"/>
                                        <p:tgtEl>
                                          <p:spTgt spid="183"/>
                                        </p:tgtEl>
                                      </p:cBhvr>
                                    </p:animEffect>
                                  </p:childTnLst>
                                </p:cTn>
                              </p:par>
                              <p:par>
                                <p:cTn id="70" presetID="10" presetClass="entr" presetSubtype="0" fill="hold"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par>
                                <p:cTn id="73" presetID="10" presetClass="entr" presetSubtype="0" fill="hold" nodeType="withEffect">
                                  <p:stCondLst>
                                    <p:cond delay="0"/>
                                  </p:stCondLst>
                                  <p:childTnLst>
                                    <p:set>
                                      <p:cBhvr>
                                        <p:cTn id="74" dur="1" fill="hold">
                                          <p:stCondLst>
                                            <p:cond delay="0"/>
                                          </p:stCondLst>
                                        </p:cTn>
                                        <p:tgtEl>
                                          <p:spTgt spid="236"/>
                                        </p:tgtEl>
                                        <p:attrNameLst>
                                          <p:attrName>style.visibility</p:attrName>
                                        </p:attrNameLst>
                                      </p:cBhvr>
                                      <p:to>
                                        <p:strVal val="visible"/>
                                      </p:to>
                                    </p:set>
                                    <p:animEffect transition="in" filter="fade">
                                      <p:cBhvr>
                                        <p:cTn id="75"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71" grpId="0"/>
      <p:bldP spid="469" grpId="0"/>
      <p:bldP spid="56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ee the source image">
            <a:extLst>
              <a:ext uri="{FF2B5EF4-FFF2-40B4-BE49-F238E27FC236}">
                <a16:creationId xmlns:a16="http://schemas.microsoft.com/office/drawing/2014/main" id="{0C5C728B-C080-436C-BA7A-11E9DF04EA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56" r="-1" b="-1"/>
          <a:stretch/>
        </p:blipFill>
        <p:spPr bwMode="auto">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35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ackground pattern&#10;&#10;Description automatically generated with medium confidence">
            <a:extLst>
              <a:ext uri="{FF2B5EF4-FFF2-40B4-BE49-F238E27FC236}">
                <a16:creationId xmlns:a16="http://schemas.microsoft.com/office/drawing/2014/main" id="{1AE1E527-2082-4608-981C-61006BD86BA0}"/>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068" b="2901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pic>
        <p:nvPicPr>
          <p:cNvPr id="5" name="Picture 2" descr="See the source image">
            <a:extLst>
              <a:ext uri="{FF2B5EF4-FFF2-40B4-BE49-F238E27FC236}">
                <a16:creationId xmlns:a16="http://schemas.microsoft.com/office/drawing/2014/main" id="{E7E2DEC9-6B04-4EA4-8DAE-5725AC42F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1851" y="509239"/>
            <a:ext cx="8616957" cy="5686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578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Background pattern&#10;&#10;Description automatically generated with medium confidence">
            <a:extLst>
              <a:ext uri="{FF2B5EF4-FFF2-40B4-BE49-F238E27FC236}">
                <a16:creationId xmlns:a16="http://schemas.microsoft.com/office/drawing/2014/main" id="{1AE1E527-2082-4608-981C-61006BD86BA0}"/>
              </a:ext>
            </a:extLst>
          </p:cNvPr>
          <p:cNvPicPr>
            <a:picLocks noChangeAspect="1"/>
          </p:cNvPicPr>
          <p:nvPr/>
        </p:nvPicPr>
        <p:blipFill rotWithShape="1">
          <a:blip r:embed="rId3">
            <a:alphaModFix amt="20000"/>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7068" b="2901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Arrow: Down 1">
            <a:extLst>
              <a:ext uri="{FF2B5EF4-FFF2-40B4-BE49-F238E27FC236}">
                <a16:creationId xmlns:a16="http://schemas.microsoft.com/office/drawing/2014/main" id="{78B7AE2C-17EF-493E-B7A7-C55DC7F13063}"/>
              </a:ext>
            </a:extLst>
          </p:cNvPr>
          <p:cNvSpPr/>
          <p:nvPr/>
        </p:nvSpPr>
        <p:spPr>
          <a:xfrm>
            <a:off x="1665027" y="2429301"/>
            <a:ext cx="1842448" cy="275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C</a:t>
            </a:r>
          </a:p>
        </p:txBody>
      </p:sp>
      <p:sp>
        <p:nvSpPr>
          <p:cNvPr id="4" name="Rectangle 3">
            <a:extLst>
              <a:ext uri="{FF2B5EF4-FFF2-40B4-BE49-F238E27FC236}">
                <a16:creationId xmlns:a16="http://schemas.microsoft.com/office/drawing/2014/main" id="{EAB764DE-5E4F-4609-9900-B0ADC6CC5563}"/>
              </a:ext>
            </a:extLst>
          </p:cNvPr>
          <p:cNvSpPr/>
          <p:nvPr/>
        </p:nvSpPr>
        <p:spPr>
          <a:xfrm>
            <a:off x="1153857" y="656457"/>
            <a:ext cx="3087704" cy="1754326"/>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CO2e </a:t>
            </a:r>
          </a:p>
          <a:p>
            <a:pPr algn="ctr"/>
            <a:r>
              <a:rPr lang="en-US" sz="5400" dirty="0">
                <a:ln w="0"/>
                <a:solidFill>
                  <a:schemeClr val="accent1"/>
                </a:solidFill>
                <a:effectLst>
                  <a:outerShdw blurRad="38100" dist="25400" dir="5400000" algn="ctr" rotWithShape="0">
                    <a:srgbClr val="6E747A">
                      <a:alpha val="43000"/>
                    </a:srgbClr>
                  </a:outerShdw>
                </a:effectLst>
              </a:rPr>
              <a:t>Emissions</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Arrow: Down 4">
            <a:extLst>
              <a:ext uri="{FF2B5EF4-FFF2-40B4-BE49-F238E27FC236}">
                <a16:creationId xmlns:a16="http://schemas.microsoft.com/office/drawing/2014/main" id="{3A7C6F5D-E8C1-4E08-AF13-23D899885485}"/>
              </a:ext>
            </a:extLst>
          </p:cNvPr>
          <p:cNvSpPr/>
          <p:nvPr/>
        </p:nvSpPr>
        <p:spPr>
          <a:xfrm>
            <a:off x="5283959" y="2429301"/>
            <a:ext cx="1842448" cy="275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C</a:t>
            </a:r>
          </a:p>
        </p:txBody>
      </p:sp>
      <p:sp>
        <p:nvSpPr>
          <p:cNvPr id="7" name="Rectangle 6">
            <a:extLst>
              <a:ext uri="{FF2B5EF4-FFF2-40B4-BE49-F238E27FC236}">
                <a16:creationId xmlns:a16="http://schemas.microsoft.com/office/drawing/2014/main" id="{52216C01-5520-441E-90AA-B8E50550E8C7}"/>
              </a:ext>
            </a:extLst>
          </p:cNvPr>
          <p:cNvSpPr/>
          <p:nvPr/>
        </p:nvSpPr>
        <p:spPr>
          <a:xfrm>
            <a:off x="5095821" y="656457"/>
            <a:ext cx="2468945" cy="1754326"/>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Wasted </a:t>
            </a:r>
          </a:p>
          <a:p>
            <a:pPr algn="ctr"/>
            <a:r>
              <a:rPr lang="en-US" sz="5400" b="0" cap="none" spc="0" dirty="0">
                <a:ln w="0"/>
                <a:solidFill>
                  <a:schemeClr val="accent1"/>
                </a:solidFill>
                <a:effectLst>
                  <a:outerShdw blurRad="38100" dist="25400" dir="5400000" algn="ctr" rotWithShape="0">
                    <a:srgbClr val="6E747A">
                      <a:alpha val="43000"/>
                    </a:srgbClr>
                  </a:outerShdw>
                </a:effectLst>
              </a:rPr>
              <a:t>Energy</a:t>
            </a:r>
          </a:p>
        </p:txBody>
      </p:sp>
      <p:sp>
        <p:nvSpPr>
          <p:cNvPr id="11" name="Arrow: Down 10">
            <a:extLst>
              <a:ext uri="{FF2B5EF4-FFF2-40B4-BE49-F238E27FC236}">
                <a16:creationId xmlns:a16="http://schemas.microsoft.com/office/drawing/2014/main" id="{C4CCA052-C702-4008-B238-F6CFAC6B39E2}"/>
              </a:ext>
            </a:extLst>
          </p:cNvPr>
          <p:cNvSpPr/>
          <p:nvPr/>
        </p:nvSpPr>
        <p:spPr>
          <a:xfrm>
            <a:off x="8975004" y="2429302"/>
            <a:ext cx="1842448" cy="27568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accent1"/>
                </a:solidFill>
                <a:effectLst>
                  <a:outerShdw blurRad="38100" dist="25400" dir="5400000" algn="ctr" rotWithShape="0">
                    <a:srgbClr val="6E747A">
                      <a:alpha val="43000"/>
                    </a:srgbClr>
                  </a:outerShdw>
                </a:effectLst>
              </a:rPr>
              <a:t>C</a:t>
            </a:r>
          </a:p>
        </p:txBody>
      </p:sp>
      <p:sp>
        <p:nvSpPr>
          <p:cNvPr id="13" name="Rectangle 12">
            <a:extLst>
              <a:ext uri="{FF2B5EF4-FFF2-40B4-BE49-F238E27FC236}">
                <a16:creationId xmlns:a16="http://schemas.microsoft.com/office/drawing/2014/main" id="{C6925CFB-7D6B-4A50-9127-D4F9C1035219}"/>
              </a:ext>
            </a:extLst>
          </p:cNvPr>
          <p:cNvSpPr/>
          <p:nvPr/>
        </p:nvSpPr>
        <p:spPr>
          <a:xfrm>
            <a:off x="8727557" y="1071955"/>
            <a:ext cx="2587568"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Outages</a:t>
            </a:r>
          </a:p>
        </p:txBody>
      </p:sp>
    </p:spTree>
    <p:extLst>
      <p:ext uri="{BB962C8B-B14F-4D97-AF65-F5344CB8AC3E}">
        <p14:creationId xmlns:p14="http://schemas.microsoft.com/office/powerpoint/2010/main" val="1838342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5.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7.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3DFloatVTI">
  <a:themeElements>
    <a:clrScheme name="AnalogousFromDarkSeedLeftStep">
      <a:dk1>
        <a:srgbClr val="000000"/>
      </a:dk1>
      <a:lt1>
        <a:srgbClr val="FFFFFF"/>
      </a:lt1>
      <a:dk2>
        <a:srgbClr val="1C2732"/>
      </a:dk2>
      <a:lt2>
        <a:srgbClr val="F0F3F1"/>
      </a:lt2>
      <a:accent1>
        <a:srgbClr val="C34DB3"/>
      </a:accent1>
      <a:accent2>
        <a:srgbClr val="903BB1"/>
      </a:accent2>
      <a:accent3>
        <a:srgbClr val="714DC3"/>
      </a:accent3>
      <a:accent4>
        <a:srgbClr val="3D4AB2"/>
      </a:accent4>
      <a:accent5>
        <a:srgbClr val="4D8BC3"/>
      </a:accent5>
      <a:accent6>
        <a:srgbClr val="3BABB1"/>
      </a:accent6>
      <a:hlink>
        <a:srgbClr val="3F6DBF"/>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1B40883ED312458C8F30A9B2170EFA" ma:contentTypeVersion="15" ma:contentTypeDescription="Create a new document." ma:contentTypeScope="" ma:versionID="8160902b6ce54b66b9734a1d379f4ba6">
  <xsd:schema xmlns:xsd="http://www.w3.org/2001/XMLSchema" xmlns:xs="http://www.w3.org/2001/XMLSchema" xmlns:p="http://schemas.microsoft.com/office/2006/metadata/properties" xmlns:ns2="5fd5a0b2-ca88-4f70-a579-8678139039fb" xmlns:ns3="51d91ed4-4157-4b28-9308-7953e88033e9" xmlns:ns4="230e9df3-be65-4c73-a93b-d1236ebd677e" targetNamespace="http://schemas.microsoft.com/office/2006/metadata/properties" ma:root="true" ma:fieldsID="ffbe87c8d879a542501a900a91a84a0d" ns2:_="" ns3:_="" ns4:_="">
    <xsd:import namespace="5fd5a0b2-ca88-4f70-a579-8678139039fb"/>
    <xsd:import namespace="51d91ed4-4157-4b28-9308-7953e88033e9"/>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MediaServiceGenerationTime" minOccurs="0"/>
                <xsd:element ref="ns2:MediaServiceEventHashCode"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d5a0b2-ca88-4f70-a579-8678139039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d91ed4-4157-4b28-9308-7953e88033e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019386b7-a21b-4ac2-beee-2a8c4e1c3d05}" ma:internalName="TaxCatchAll" ma:showField="CatchAllData" ma:web="51d91ed4-4157-4b28-9308-7953e88033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5fd5a0b2-ca88-4f70-a579-8678139039f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63646B-2C3E-48D6-A7A9-4DC19E1814B5}"/>
</file>

<file path=customXml/itemProps2.xml><?xml version="1.0" encoding="utf-8"?>
<ds:datastoreItem xmlns:ds="http://schemas.openxmlformats.org/officeDocument/2006/customXml" ds:itemID="{8B1AA915-E551-4F1A-84FC-DCBF17527F36}"/>
</file>

<file path=customXml/itemProps3.xml><?xml version="1.0" encoding="utf-8"?>
<ds:datastoreItem xmlns:ds="http://schemas.openxmlformats.org/officeDocument/2006/customXml" ds:itemID="{90F5F5F3-57BB-4297-8A51-2F40062E4031}"/>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113</TotalTime>
  <Words>395</Words>
  <Application>Microsoft Office PowerPoint</Application>
  <PresentationFormat>Widescreen</PresentationFormat>
  <Paragraphs>61</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HGPGothicE</vt:lpstr>
      <vt:lpstr>Arial</vt:lpstr>
      <vt:lpstr>Calibri</vt:lpstr>
      <vt:lpstr>Segoe UI</vt:lpstr>
      <vt:lpstr>Segoe UI Semibold</vt:lpstr>
      <vt:lpstr>Segoe UI Semilight</vt:lpstr>
      <vt:lpstr>Sitka Heading</vt:lpstr>
      <vt:lpstr>Source Sans Pro</vt:lpstr>
      <vt:lpstr>univers</vt:lpstr>
      <vt:lpstr>3DFloatVTI</vt:lpstr>
      <vt:lpstr>SmartGrid Renewable Energy Management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SmartGrid Renewable Energy Management</dc:title>
  <dc:creator>Mike Zawacki</dc:creator>
  <cp:lastModifiedBy>Mike Zawacki</cp:lastModifiedBy>
  <cp:revision>1</cp:revision>
  <dcterms:created xsi:type="dcterms:W3CDTF">2022-01-21T05:10:58Z</dcterms:created>
  <dcterms:modified xsi:type="dcterms:W3CDTF">2022-01-21T07:04:37Z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0x010100371B40883ED312458C8F30A9B2170EFA</vt:lpwstr>
  </property>
</Properties>
</file>