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4C1-2E94-D14F-B868-0EED447FA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346F-DDA8-AF45-8074-514A786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82648-F491-B049-8A11-6EB8B406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A6BB-B849-2540-9575-64062AC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2D24-FE35-4340-8DEB-25731CF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54F-C05F-E44A-967B-46AA2D06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B4199-DE46-EF45-855A-5204B5AA4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2DA41-880F-5240-8DF7-CB4BE39A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B14C-2C39-2644-95D7-1374FCEA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2497-DE84-EE40-8F24-E4A67E24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0B99C-7F07-E84E-B546-208056C1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922BC-0BB6-744E-A927-4867E76E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6A0C-B35D-7448-80CA-69E5D060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6215-A75B-F849-B393-251C824D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4CB1-DDAB-F347-B214-DAC86433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642D-C562-AB43-AE33-F1AB93CE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C46D-D30E-B54E-BA94-E4B83422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38F8-A654-B747-AABE-B6951566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3BB1-69D2-3B4E-8AFC-C41DCF94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79D2-DF42-964E-95DA-E29BF16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5B3B-32CA-974A-B84A-A39CF709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76B4-3F62-EA40-955C-D45E9D769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7DA2-26B4-7045-83FA-9C07BABE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F65F-62CF-894A-890B-43E9F497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F02E-02E6-7C4A-94BA-3CAAA304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52C8-A15E-324A-B916-C61CC22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53F6-C42B-D143-B67F-C4845A411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A5460-46B8-3A41-AB6C-FB97A1E67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A81B6-F901-DA4A-B5CC-F7FCEA50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5863E-5F4C-AB42-9A73-1BEDE719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6609-E296-5248-A4D5-679CD4B3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7FBA-DF78-6B43-8BD8-D83F0DEC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05F0-E55E-2547-9CF7-43C60B46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C7481-FE72-D24B-87A0-40E449F0A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DC60C-E4F1-5948-9EC4-B212104FD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A97D3-D1E6-2446-A49F-D242F42B6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F11BF-F955-2743-8623-A264506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F567C-9FBD-894E-9D31-DE3758D9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CF4F9-9DC1-D84D-BC75-65FA33C7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B37-2EFD-C74A-850B-9F0E292F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5CFE5-10B8-F546-B32A-817B0A50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3F7B-1AAC-7740-A0F3-8D909104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6CDD2-92FB-3648-9503-C3B87436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74BD3-F043-3C4E-8DE0-423F0016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FD4F4-7062-1444-A0EA-8EDB00D5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EC99-7AB7-BA4D-B52C-EC84B2CC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7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BC3B-F4B8-7B44-856D-D4CDD895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59B0-E049-C045-94B0-67B41E9D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4CE1-350A-2B45-B3D7-4EEED1C91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BE77D-BA47-2E44-B8D7-89045070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756A-77FC-7A45-899A-A4AF1B9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6B0E2-9288-C84D-BBC2-6903E4DF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BB4E-51CA-F643-BC98-9CDFFCBE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679F6-D279-BB42-8D68-12B84A5D8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5976-E8C3-954A-9462-63CB4BA0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B21AD-176A-D642-80E0-3A6A2C61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2C-0930-604E-95B1-77A3A4AF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FD3B-03AF-EC43-B2EF-B1C24C8A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FE9B3-ECF6-1545-8BDD-81610D3F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9D03A-AB91-8C4E-814B-9D4D3100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C5F9-0C61-674D-AC83-4B9E7FE67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B65F-689F-574F-BCA9-72159981BFD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EEC0B-580A-DE44-8C98-27CF18327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1A7E-4270-EC48-B35F-87B90D671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40112-273D-2942-B4A3-CF53F5943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aeroplane seats">
            <a:extLst>
              <a:ext uri="{FF2B5EF4-FFF2-40B4-BE49-F238E27FC236}">
                <a16:creationId xmlns:a16="http://schemas.microsoft.com/office/drawing/2014/main" id="{8003560A-C645-4669-BDE3-7D0CF0D2E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7697" b="139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A5F25-BDEA-B040-A79C-4D98BA29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Airline Baggage Handling Opportunity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AE46-1AAA-F74E-9096-B38377CF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Airlines handle and move tens of thousands of baggage a day</a:t>
            </a:r>
          </a:p>
          <a:p>
            <a:r>
              <a:rPr lang="en-US" sz="1600"/>
              <a:t>Human baggage handlers have a labor intensive and logistically intensive job to move bags to their destination</a:t>
            </a:r>
          </a:p>
          <a:p>
            <a:r>
              <a:rPr lang="en-US" sz="1600"/>
              <a:t>Because of the scale, bags can be mishandled or lost during the transportation process</a:t>
            </a:r>
          </a:p>
          <a:p>
            <a:r>
              <a:rPr lang="en-US" sz="1600"/>
              <a:t>Airlines want to optimize this process by aiding baggage handlers</a:t>
            </a:r>
          </a:p>
        </p:txBody>
      </p:sp>
    </p:spTree>
    <p:extLst>
      <p:ext uri="{BB962C8B-B14F-4D97-AF65-F5344CB8AC3E}">
        <p14:creationId xmlns:p14="http://schemas.microsoft.com/office/powerpoint/2010/main" val="12351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Packages on conveyor belt">
            <a:extLst>
              <a:ext uri="{FF2B5EF4-FFF2-40B4-BE49-F238E27FC236}">
                <a16:creationId xmlns:a16="http://schemas.microsoft.com/office/drawing/2014/main" id="{E28FD3C1-5F3E-4130-B845-47BE08CE7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4" r="8483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606A0-5D7B-A643-95E7-4633BC2C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Automation helps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9457-F767-0B46-988C-F8352366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Automated conveyor belts help speed up the process</a:t>
            </a:r>
          </a:p>
          <a:p>
            <a:r>
              <a:rPr lang="en-US" sz="1700"/>
              <a:t>The airline knows how far away the destination is</a:t>
            </a:r>
          </a:p>
          <a:p>
            <a:r>
              <a:rPr lang="en-US" sz="1700"/>
              <a:t>Baggage handlers track bag checkpoints from scanning the baggage tag</a:t>
            </a:r>
          </a:p>
        </p:txBody>
      </p:sp>
    </p:spTree>
    <p:extLst>
      <p:ext uri="{BB962C8B-B14F-4D97-AF65-F5344CB8AC3E}">
        <p14:creationId xmlns:p14="http://schemas.microsoft.com/office/powerpoint/2010/main" val="178573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F0625-AA8F-394E-B238-DEF5493C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Challenges</a:t>
            </a: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AD76-5369-F24F-8FCC-8CEA2EF6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Bottlenecks and baggage congestion can accumulate which further slow down the baggage transportation process</a:t>
            </a:r>
          </a:p>
          <a:p>
            <a:r>
              <a:rPr lang="en-US" sz="2200"/>
              <a:t>Environmental changes such as flight delays due to weather and staffing are dynamically changing</a:t>
            </a:r>
          </a:p>
          <a:p>
            <a:r>
              <a:rPr lang="en-US" sz="2200"/>
              <a:t>There could be multiple different routes to take a baggage from point A to B</a:t>
            </a:r>
          </a:p>
          <a:p>
            <a:r>
              <a:rPr lang="en-US" sz="2200"/>
              <a:t>Human baggage handlers could still misplace bags</a:t>
            </a:r>
          </a:p>
        </p:txBody>
      </p:sp>
    </p:spTree>
    <p:extLst>
      <p:ext uri="{BB962C8B-B14F-4D97-AF65-F5344CB8AC3E}">
        <p14:creationId xmlns:p14="http://schemas.microsoft.com/office/powerpoint/2010/main" val="242667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Angle view of circuit shaped like a brain">
            <a:extLst>
              <a:ext uri="{FF2B5EF4-FFF2-40B4-BE49-F238E27FC236}">
                <a16:creationId xmlns:a16="http://schemas.microsoft.com/office/drawing/2014/main" id="{005680A0-AD70-4F96-AC46-F729EB20E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1" t="9091" r="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41EE-DD10-B74D-B5A0-1771A2F7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Solution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3E4E-9304-794F-8CFA-D02C4C83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Design a brain to apply autonomous AI</a:t>
            </a:r>
          </a:p>
          <a:p>
            <a:pPr lvl="1"/>
            <a:r>
              <a:rPr lang="en-US" sz="1600"/>
              <a:t>Learn best baggage route</a:t>
            </a:r>
          </a:p>
          <a:p>
            <a:pPr lvl="1"/>
            <a:r>
              <a:rPr lang="en-US" sz="1600"/>
              <a:t>Learn to calibrate for environmental variables</a:t>
            </a:r>
          </a:p>
          <a:p>
            <a:pPr lvl="1"/>
            <a:r>
              <a:rPr lang="en-US" sz="1600"/>
              <a:t>Switch strategies when bottlenecks occur</a:t>
            </a:r>
          </a:p>
          <a:p>
            <a:r>
              <a:rPr lang="en-US" sz="1600"/>
              <a:t>Provide suggestions for best action on transporting baggage</a:t>
            </a:r>
          </a:p>
          <a:p>
            <a:r>
              <a:rPr lang="en-US" sz="1600"/>
              <a:t>Compare efficiency and performance against current human and semi-automated processes</a:t>
            </a:r>
          </a:p>
          <a:p>
            <a:pPr lvl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83839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5C5E3A8D-6873-4F61-9F00-5467CC1A1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82" t="6484" r="8408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ABA4A-94DA-C54C-AA2D-41C3911F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8495-4A1F-D645-9964-25C926EC6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More efficient baggage handlers from smarter automation</a:t>
            </a:r>
          </a:p>
          <a:p>
            <a:r>
              <a:rPr lang="en-US" sz="1700"/>
              <a:t>Reduce baggage mishandling, loss, and damage</a:t>
            </a:r>
          </a:p>
          <a:p>
            <a:r>
              <a:rPr lang="en-US" sz="1700"/>
              <a:t>Reduce time to load and unload airplane</a:t>
            </a:r>
          </a:p>
          <a:p>
            <a:r>
              <a:rPr lang="en-US" sz="1700"/>
              <a:t>Provide better ETAs for passengers on when to expect their bag</a:t>
            </a:r>
          </a:p>
        </p:txBody>
      </p:sp>
    </p:spTree>
    <p:extLst>
      <p:ext uri="{BB962C8B-B14F-4D97-AF65-F5344CB8AC3E}">
        <p14:creationId xmlns:p14="http://schemas.microsoft.com/office/powerpoint/2010/main" val="18414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B40883ED312458C8F30A9B2170EFA" ma:contentTypeVersion="15" ma:contentTypeDescription="Create a new document." ma:contentTypeScope="" ma:versionID="8160902b6ce54b66b9734a1d379f4ba6">
  <xsd:schema xmlns:xsd="http://www.w3.org/2001/XMLSchema" xmlns:xs="http://www.w3.org/2001/XMLSchema" xmlns:p="http://schemas.microsoft.com/office/2006/metadata/properties" xmlns:ns2="5fd5a0b2-ca88-4f70-a579-8678139039fb" xmlns:ns3="51d91ed4-4157-4b28-9308-7953e88033e9" xmlns:ns4="230e9df3-be65-4c73-a93b-d1236ebd677e" targetNamespace="http://schemas.microsoft.com/office/2006/metadata/properties" ma:root="true" ma:fieldsID="ffbe87c8d879a542501a900a91a84a0d" ns2:_="" ns3:_="" ns4:_="">
    <xsd:import namespace="5fd5a0b2-ca88-4f70-a579-8678139039fb"/>
    <xsd:import namespace="51d91ed4-4157-4b28-9308-7953e88033e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5a0b2-ca88-4f70-a579-8678139039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d91ed4-4157-4b28-9308-7953e88033e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19386b7-a21b-4ac2-beee-2a8c4e1c3d05}" ma:internalName="TaxCatchAll" ma:showField="CatchAllData" ma:web="51d91ed4-4157-4b28-9308-7953e88033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0e9df3-be65-4c73-a93b-d1236ebd677e" xsi:nil="true"/>
    <lcf76f155ced4ddcb4097134ff3c332f xmlns="5fd5a0b2-ca88-4f70-a579-8678139039f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5307110-98AC-4D8B-AD95-BBD1234447A5}"/>
</file>

<file path=customXml/itemProps2.xml><?xml version="1.0" encoding="utf-8"?>
<ds:datastoreItem xmlns:ds="http://schemas.openxmlformats.org/officeDocument/2006/customXml" ds:itemID="{F5A37F20-2527-4C93-9D23-AC171FE4D9E7}"/>
</file>

<file path=customXml/itemProps3.xml><?xml version="1.0" encoding="utf-8"?>
<ds:datastoreItem xmlns:ds="http://schemas.openxmlformats.org/officeDocument/2006/customXml" ds:itemID="{A3EDD5CC-2AD1-482B-B9F8-5A175C2B7B68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212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Airline Baggage Handling Opportunity</vt:lpstr>
      <vt:lpstr>Automation helps</vt:lpstr>
      <vt:lpstr>Challenges</vt:lpstr>
      <vt:lpstr>Solution</vt:lpstr>
      <vt:lpstr>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Phu</dc:creator>
  <cp:lastModifiedBy>Shannon Phu</cp:lastModifiedBy>
  <cp:revision>2</cp:revision>
  <dcterms:created xsi:type="dcterms:W3CDTF">2022-01-19T17:58:58Z</dcterms:created>
  <dcterms:modified xsi:type="dcterms:W3CDTF">2022-01-19T19:12:36Z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0x010100371B40883ED312458C8F30A9B2170EFA</vt:lpwstr>
  </property>
</Properties>
</file>