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5FBBC-F633-4CB4-B0B6-EB0F7D1A18D1}" v="7" dt="2022-01-21T16:36:15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Zhang" userId="S::harryzhang@microsoft.com::c642407a-638f-49e1-b7b3-9675dc65f3c4" providerId="AD" clId="Web-{1335FBBC-F633-4CB4-B0B6-EB0F7D1A18D1}"/>
    <pc:docChg chg="modSld">
      <pc:chgData name="Harry Zhang" userId="S::harryzhang@microsoft.com::c642407a-638f-49e1-b7b3-9675dc65f3c4" providerId="AD" clId="Web-{1335FBBC-F633-4CB4-B0B6-EB0F7D1A18D1}" dt="2022-01-21T16:36:13.290" v="5" actId="20577"/>
      <pc:docMkLst>
        <pc:docMk/>
      </pc:docMkLst>
      <pc:sldChg chg="modSp">
        <pc:chgData name="Harry Zhang" userId="S::harryzhang@microsoft.com::c642407a-638f-49e1-b7b3-9675dc65f3c4" providerId="AD" clId="Web-{1335FBBC-F633-4CB4-B0B6-EB0F7D1A18D1}" dt="2022-01-21T16:36:13.290" v="5" actId="20577"/>
        <pc:sldMkLst>
          <pc:docMk/>
          <pc:sldMk cId="3475856991" sldId="256"/>
        </pc:sldMkLst>
        <pc:spChg chg="mod">
          <ac:chgData name="Harry Zhang" userId="S::harryzhang@microsoft.com::c642407a-638f-49e1-b7b3-9675dc65f3c4" providerId="AD" clId="Web-{1335FBBC-F633-4CB4-B0B6-EB0F7D1A18D1}" dt="2022-01-21T16:36:13.290" v="5" actId="20577"/>
          <ac:spMkLst>
            <pc:docMk/>
            <pc:sldMk cId="3475856991" sldId="256"/>
            <ac:spMk id="2" creationId="{32BA741E-DD09-E74E-8E3F-FCB5D5192D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58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4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6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9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91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ho Invented the Traffic Light? | Live Science">
            <a:extLst>
              <a:ext uri="{FF2B5EF4-FFF2-40B4-BE49-F238E27FC236}">
                <a16:creationId xmlns:a16="http://schemas.microsoft.com/office/drawing/2014/main" id="{7A6EFF34-57D6-D249-AB78-7EF0CE980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6" r="13100" b="-1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1" name="Freeform: Shape 19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2" name="Freeform: Shape 19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A741E-DD09-E74E-8E3F-FCB5D5192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Adaptive Traffic Lights Control  By Autonomous AI Brain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C864-47DE-A342-A0D1-951E63B9B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Harry Zhang</a:t>
            </a:r>
          </a:p>
          <a:p>
            <a:pPr>
              <a:lnSpc>
                <a:spcPct val="100000"/>
              </a:lnSpc>
            </a:pPr>
            <a:r>
              <a:rPr lang="en-US" sz="1700"/>
              <a:t>Assignment-3</a:t>
            </a:r>
          </a:p>
          <a:p>
            <a:pPr>
              <a:lnSpc>
                <a:spcPct val="100000"/>
              </a:lnSpc>
            </a:pPr>
            <a:r>
              <a:rPr lang="en-US" sz="1700"/>
              <a:t>Jan 21, 2022</a:t>
            </a:r>
          </a:p>
        </p:txBody>
      </p:sp>
      <p:sp>
        <p:nvSpPr>
          <p:cNvPr id="1033" name="Rectangle 19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4" name="Rectangle 1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85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Timing Light Sequences: Build a Traffic Light Controller with an Arduino  MEGA - Projects">
            <a:extLst>
              <a:ext uri="{FF2B5EF4-FFF2-40B4-BE49-F238E27FC236}">
                <a16:creationId xmlns:a16="http://schemas.microsoft.com/office/drawing/2014/main" id="{80727778-980F-4F4A-8EC2-CF21DE1C4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9" r="28151" b="-1"/>
          <a:stretch/>
        </p:blipFill>
        <p:spPr bwMode="auto"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Transport Department - Traffic Light Junctions">
            <a:extLst>
              <a:ext uri="{FF2B5EF4-FFF2-40B4-BE49-F238E27FC236}">
                <a16:creationId xmlns:a16="http://schemas.microsoft.com/office/drawing/2014/main" id="{E9351378-6153-DD44-AA21-F67164953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0" b="653"/>
          <a:stretch/>
        </p:blipFill>
        <p:spPr bwMode="auto"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7" name="Freeform: Shape 146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846BF-BE15-784B-9BEB-BF45558E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74" y="681038"/>
            <a:ext cx="28045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Traditional Traffic Light Control System</a:t>
            </a:r>
            <a:br>
              <a:rPr lang="en-US" sz="2200"/>
            </a:br>
            <a:endParaRPr lang="en-US" sz="220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8" name="Content Placeholder 2055">
            <a:extLst>
              <a:ext uri="{FF2B5EF4-FFF2-40B4-BE49-F238E27FC236}">
                <a16:creationId xmlns:a16="http://schemas.microsoft.com/office/drawing/2014/main" id="{DFAA85F6-96E2-4C19-ACCB-713455A4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4" y="2258171"/>
            <a:ext cx="2804504" cy="3918792"/>
          </a:xfrm>
        </p:spPr>
        <p:txBody>
          <a:bodyPr>
            <a:normAutofit/>
          </a:bodyPr>
          <a:lstStyle/>
          <a:p>
            <a:r>
              <a:rPr lang="en-US" sz="1800" dirty="0"/>
              <a:t>The Green, Yellow and Red lights go On and Off at regular and synchronized intervals</a:t>
            </a:r>
          </a:p>
        </p:txBody>
      </p:sp>
    </p:spTree>
    <p:extLst>
      <p:ext uri="{BB962C8B-B14F-4D97-AF65-F5344CB8AC3E}">
        <p14:creationId xmlns:p14="http://schemas.microsoft.com/office/powerpoint/2010/main" val="171907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28921-5387-9748-AFFE-2DCC8EEC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Opportunities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E676-401C-C346-B0F3-ABFA7565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 fontScale="85000" lnSpcReduction="20000"/>
          </a:bodyPr>
          <a:lstStyle/>
          <a:p>
            <a:r>
              <a:rPr lang="en-US" sz="1700" dirty="0"/>
              <a:t>Traffic congestion is one of the most burning problems faced by many metropolitans </a:t>
            </a:r>
          </a:p>
          <a:p>
            <a:r>
              <a:rPr lang="en-US" sz="1700" dirty="0"/>
              <a:t>Traffic flow change can be caused  by large number of factors (working hours, holiday, weather, accident, tourist, police /ambulance on duty, pedestrians et al.)</a:t>
            </a:r>
          </a:p>
          <a:p>
            <a:r>
              <a:rPr lang="en-US" sz="1700" dirty="0"/>
              <a:t>Traditional traffic lights control are not able to adapt dynamic change of the traffic at the cross section</a:t>
            </a:r>
          </a:p>
          <a:p>
            <a:r>
              <a:rPr lang="en-US" sz="1700" dirty="0"/>
              <a:t>With limited traffic infrastructure resources in the city, adaptive traffic light will help to reduce the traffic ingestion </a:t>
            </a:r>
          </a:p>
        </p:txBody>
      </p:sp>
      <p:pic>
        <p:nvPicPr>
          <p:cNvPr id="5" name="Picture 6" descr="You Don&amp;#39;t Want to Die while Riding a Motorcycle in Vietnam? Then read this!  | gormanman">
            <a:extLst>
              <a:ext uri="{FF2B5EF4-FFF2-40B4-BE49-F238E27FC236}">
                <a16:creationId xmlns:a16="http://schemas.microsoft.com/office/drawing/2014/main" id="{80BA9D01-6216-B44A-BEEE-2EEAB2528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34" b="-1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12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555D6-05FC-3A4A-BD8E-64255E05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400"/>
              <a:t>Build Autonomous AI Brain For Adaptive Traffic Light Control</a:t>
            </a:r>
          </a:p>
        </p:txBody>
      </p:sp>
      <p:sp>
        <p:nvSpPr>
          <p:cNvPr id="77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8A71-46E0-9445-A862-8B364462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/>
              <a:t>Simulation of traffic flow at cross section</a:t>
            </a:r>
          </a:p>
          <a:p>
            <a:pPr lvl="1">
              <a:lnSpc>
                <a:spcPct val="100000"/>
              </a:lnSpc>
            </a:pPr>
            <a:r>
              <a:rPr lang="en-US" sz="1100"/>
              <a:t>State: traffic status at each time point</a:t>
            </a:r>
          </a:p>
          <a:p>
            <a:pPr lvl="1">
              <a:lnSpc>
                <a:spcPct val="100000"/>
              </a:lnSpc>
            </a:pPr>
            <a:r>
              <a:rPr lang="en-US" sz="1100"/>
              <a:t>Action: traffic light change control and duration</a:t>
            </a:r>
          </a:p>
          <a:p>
            <a:pPr lvl="1">
              <a:lnSpc>
                <a:spcPct val="100000"/>
              </a:lnSpc>
            </a:pPr>
            <a:r>
              <a:rPr lang="en-US" sz="1100"/>
              <a:t>Optimization by reward: Minimize average waiting time or Maximize traffic flow throughput.</a:t>
            </a:r>
          </a:p>
          <a:p>
            <a:pPr lvl="1">
              <a:lnSpc>
                <a:spcPct val="100000"/>
              </a:lnSpc>
            </a:pPr>
            <a:r>
              <a:rPr lang="en-US" sz="1100"/>
              <a:t>Training goal: optimal light control policy at each traffic status to maximize the traffic throughput at the cross section.</a:t>
            </a:r>
          </a:p>
          <a:p>
            <a:pPr>
              <a:lnSpc>
                <a:spcPct val="100000"/>
              </a:lnSpc>
            </a:pPr>
            <a:r>
              <a:rPr lang="en-US" sz="1100"/>
              <a:t>Real world implementation</a:t>
            </a:r>
          </a:p>
          <a:p>
            <a:pPr lvl="1">
              <a:lnSpc>
                <a:spcPct val="100000"/>
              </a:lnSpc>
            </a:pPr>
            <a:r>
              <a:rPr lang="en-US" sz="1100"/>
              <a:t>Camera or LiDR sensor can be used to collect traffic status data</a:t>
            </a:r>
          </a:p>
          <a:p>
            <a:pPr lvl="1">
              <a:lnSpc>
                <a:spcPct val="100000"/>
              </a:lnSpc>
            </a:pPr>
            <a:r>
              <a:rPr lang="en-US" sz="1100"/>
              <a:t>Adaptive traffic light control for multiple cross sections.</a:t>
            </a:r>
          </a:p>
        </p:txBody>
      </p:sp>
      <p:pic>
        <p:nvPicPr>
          <p:cNvPr id="3076" name="Picture 4" descr="Adaptive Traffic Control System | Adaptive Traffic Light Timer Control |  Trafiksol">
            <a:extLst>
              <a:ext uri="{FF2B5EF4-FFF2-40B4-BE49-F238E27FC236}">
                <a16:creationId xmlns:a16="http://schemas.microsoft.com/office/drawing/2014/main" id="{AB982C1C-D1BC-E44A-992B-D8D10A2C3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6" r="2538" b="-1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98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C70C-54F9-9446-80CB-73E38777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A9D0-8764-7045-908C-C41A40B3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traffic congestion to improve commute efficiency</a:t>
            </a:r>
          </a:p>
          <a:p>
            <a:r>
              <a:rPr lang="en-US" dirty="0"/>
              <a:t>Reduce traffic accidents caused by frequent stops</a:t>
            </a:r>
          </a:p>
          <a:p>
            <a:r>
              <a:rPr lang="en-US" dirty="0"/>
              <a:t>Reduce gas emission amount to have better urban environment</a:t>
            </a:r>
          </a:p>
        </p:txBody>
      </p:sp>
    </p:spTree>
    <p:extLst>
      <p:ext uri="{BB962C8B-B14F-4D97-AF65-F5344CB8AC3E}">
        <p14:creationId xmlns:p14="http://schemas.microsoft.com/office/powerpoint/2010/main" val="185874913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B40883ED312458C8F30A9B2170EFA" ma:contentTypeVersion="15" ma:contentTypeDescription="Create a new document." ma:contentTypeScope="" ma:versionID="8160902b6ce54b66b9734a1d379f4ba6">
  <xsd:schema xmlns:xsd="http://www.w3.org/2001/XMLSchema" xmlns:xs="http://www.w3.org/2001/XMLSchema" xmlns:p="http://schemas.microsoft.com/office/2006/metadata/properties" xmlns:ns2="5fd5a0b2-ca88-4f70-a579-8678139039fb" xmlns:ns3="51d91ed4-4157-4b28-9308-7953e88033e9" xmlns:ns4="230e9df3-be65-4c73-a93b-d1236ebd677e" targetNamespace="http://schemas.microsoft.com/office/2006/metadata/properties" ma:root="true" ma:fieldsID="ffbe87c8d879a542501a900a91a84a0d" ns2:_="" ns3:_="" ns4:_="">
    <xsd:import namespace="5fd5a0b2-ca88-4f70-a579-8678139039fb"/>
    <xsd:import namespace="51d91ed4-4157-4b28-9308-7953e88033e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5a0b2-ca88-4f70-a579-8678139039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d91ed4-4157-4b28-9308-7953e88033e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19386b7-a21b-4ac2-beee-2a8c4e1c3d05}" ma:internalName="TaxCatchAll" ma:showField="CatchAllData" ma:web="51d91ed4-4157-4b28-9308-7953e88033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 xsi:nil="true"/>
    <lcf76f155ced4ddcb4097134ff3c332f xmlns="5fd5a0b2-ca88-4f70-a579-8678139039f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45CCAD6-B258-48F6-A782-72A7D34DB5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90BB1F-2C89-486D-B57B-7D627836A7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d5a0b2-ca88-4f70-a579-8678139039fb"/>
    <ds:schemaRef ds:uri="51d91ed4-4157-4b28-9308-7953e88033e9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55700B-61C3-4E9A-95E6-83D12D7637AC}">
  <ds:schemaRefs>
    <ds:schemaRef ds:uri="http://schemas.microsoft.com/office/2006/metadata/properties"/>
    <ds:schemaRef ds:uri="http://schemas.microsoft.com/office/infopath/2007/PartnerControls"/>
    <ds:schemaRef ds:uri="230e9df3-be65-4c73-a93b-d1236ebd677e"/>
    <ds:schemaRef ds:uri="5fd5a0b2-ca88-4f70-a579-8678139039fb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236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AccentBoxVTI</vt:lpstr>
      <vt:lpstr>Adaptive Traffic Lights Control  By Autonomous AI Brain</vt:lpstr>
      <vt:lpstr>Traditional Traffic Light Control System </vt:lpstr>
      <vt:lpstr>Opportunities</vt:lpstr>
      <vt:lpstr>Build Autonomous AI Brain For Adaptive Traffic Light Control</vt:lpstr>
      <vt:lpstr>Benefit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Lights By Automatous AI Brain</dc:title>
  <dc:creator>Harry Zhang</dc:creator>
  <cp:lastModifiedBy>Harry Zhang</cp:lastModifiedBy>
  <cp:revision>9</cp:revision>
  <dcterms:created xsi:type="dcterms:W3CDTF">2022-01-21T00:43:38Z</dcterms:created>
  <dcterms:modified xsi:type="dcterms:W3CDTF">2022-01-21T16:36:21Z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0x010100371B40883ED312458C8F30A9B2170EFA</vt:lpwstr>
  </property>
  <property fmtid="{D5CDD505-2E9C-101B-9397-08002B2CF9AE}" pid="3" name="MediaServiceImageTags">
    <vt:lpwstr/>
  </property>
</Properties>
</file>